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341" r:id="rId2"/>
    <p:sldId id="3344" r:id="rId3"/>
    <p:sldId id="3345" r:id="rId4"/>
    <p:sldId id="3346" r:id="rId5"/>
    <p:sldId id="3357" r:id="rId6"/>
    <p:sldId id="3358" r:id="rId7"/>
    <p:sldId id="3350" r:id="rId8"/>
    <p:sldId id="256" r:id="rId9"/>
    <p:sldId id="3342" r:id="rId10"/>
    <p:sldId id="3343" r:id="rId11"/>
    <p:sldId id="3359" r:id="rId12"/>
  </p:sldIdLst>
  <p:sldSz cx="12192000" cy="6858000"/>
  <p:notesSz cx="6858000" cy="9144000"/>
  <p:embeddedFontLs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Montserrat ExtraBold" panose="00000900000000000000" pitchFamily="2" charset="0"/>
      <p:bold r:id="rId19"/>
      <p:boldItalic r:id="rId20"/>
    </p:embeddedFont>
    <p:embeddedFont>
      <p:font typeface="Open Sans" panose="020B0606030504020204" pitchFamily="34" charset="0"/>
      <p:regular r:id="rId21"/>
      <p:bold r:id="rId22"/>
      <p:italic r:id="rId23"/>
      <p:bold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DE0"/>
    <a:srgbClr val="F0F0F0"/>
    <a:srgbClr val="F7F7F7"/>
    <a:srgbClr val="F7F6F8"/>
    <a:srgbClr val="EE7774"/>
    <a:srgbClr val="74CD62"/>
    <a:srgbClr val="00496C"/>
    <a:srgbClr val="015987"/>
    <a:srgbClr val="006EA6"/>
    <a:srgbClr val="0095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>
        <p:scale>
          <a:sx n="56" d="100"/>
          <a:sy n="56" d="100"/>
        </p:scale>
        <p:origin x="3269" y="1517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Q1 2021</c:v>
                </c:pt>
                <c:pt idx="1">
                  <c:v>Q2 2021</c:v>
                </c:pt>
                <c:pt idx="2">
                  <c:v>Q3 2021</c:v>
                </c:pt>
                <c:pt idx="3">
                  <c:v>Q4 2021</c:v>
                </c:pt>
                <c:pt idx="4">
                  <c:v>Q1 2022</c:v>
                </c:pt>
                <c:pt idx="5">
                  <c:v>Q2 2022</c:v>
                </c:pt>
                <c:pt idx="6">
                  <c:v>Q3 2022</c:v>
                </c:pt>
                <c:pt idx="7">
                  <c:v>Q4 2022  </c:v>
                </c:pt>
                <c:pt idx="8">
                  <c:v>Q1 2023</c:v>
                </c:pt>
                <c:pt idx="9">
                  <c:v>Q2 2023</c:v>
                </c:pt>
                <c:pt idx="10">
                  <c:v>Q3 2023</c:v>
                </c:pt>
                <c:pt idx="11">
                  <c:v>Q4 2023</c:v>
                </c:pt>
                <c:pt idx="12">
                  <c:v>Q1 2024</c:v>
                </c:pt>
                <c:pt idx="13">
                  <c:v>Q2 2024</c:v>
                </c:pt>
                <c:pt idx="14">
                  <c:v>Q3 2024</c:v>
                </c:pt>
                <c:pt idx="15">
                  <c:v>Q4 2024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</c:v>
                </c:pt>
                <c:pt idx="1">
                  <c:v>5</c:v>
                </c:pt>
                <c:pt idx="2">
                  <c:v>7</c:v>
                </c:pt>
                <c:pt idx="3">
                  <c:v>9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18</c:v>
                </c:pt>
                <c:pt idx="8">
                  <c:v>25</c:v>
                </c:pt>
                <c:pt idx="9">
                  <c:v>30</c:v>
                </c:pt>
                <c:pt idx="10">
                  <c:v>35</c:v>
                </c:pt>
                <c:pt idx="11">
                  <c:v>39</c:v>
                </c:pt>
                <c:pt idx="12">
                  <c:v>40</c:v>
                </c:pt>
                <c:pt idx="13">
                  <c:v>50</c:v>
                </c:pt>
                <c:pt idx="14">
                  <c:v>60</c:v>
                </c:pt>
                <c:pt idx="15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98-46C1-92E2-0874E47194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Q1 2021</c:v>
                </c:pt>
                <c:pt idx="1">
                  <c:v>Q2 2021</c:v>
                </c:pt>
                <c:pt idx="2">
                  <c:v>Q3 2021</c:v>
                </c:pt>
                <c:pt idx="3">
                  <c:v>Q4 2021</c:v>
                </c:pt>
                <c:pt idx="4">
                  <c:v>Q1 2022</c:v>
                </c:pt>
                <c:pt idx="5">
                  <c:v>Q2 2022</c:v>
                </c:pt>
                <c:pt idx="6">
                  <c:v>Q3 2022</c:v>
                </c:pt>
                <c:pt idx="7">
                  <c:v>Q4 2022  </c:v>
                </c:pt>
                <c:pt idx="8">
                  <c:v>Q1 2023</c:v>
                </c:pt>
                <c:pt idx="9">
                  <c:v>Q2 2023</c:v>
                </c:pt>
                <c:pt idx="10">
                  <c:v>Q3 2023</c:v>
                </c:pt>
                <c:pt idx="11">
                  <c:v>Q4 2023</c:v>
                </c:pt>
                <c:pt idx="12">
                  <c:v>Q1 2024</c:v>
                </c:pt>
                <c:pt idx="13">
                  <c:v>Q2 2024</c:v>
                </c:pt>
                <c:pt idx="14">
                  <c:v>Q3 2024</c:v>
                </c:pt>
                <c:pt idx="15">
                  <c:v>Q4 2024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8</c:v>
                </c:pt>
                <c:pt idx="9">
                  <c:v>10</c:v>
                </c:pt>
                <c:pt idx="10">
                  <c:v>12</c:v>
                </c:pt>
                <c:pt idx="11">
                  <c:v>12</c:v>
                </c:pt>
                <c:pt idx="12">
                  <c:v>14</c:v>
                </c:pt>
                <c:pt idx="13">
                  <c:v>15</c:v>
                </c:pt>
                <c:pt idx="14">
                  <c:v>18</c:v>
                </c:pt>
                <c:pt idx="1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98-46C1-92E2-0874E47194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Sheet1!$A$2:$A$17</c:f>
              <c:strCache>
                <c:ptCount val="16"/>
                <c:pt idx="0">
                  <c:v>Q1 2021</c:v>
                </c:pt>
                <c:pt idx="1">
                  <c:v>Q2 2021</c:v>
                </c:pt>
                <c:pt idx="2">
                  <c:v>Q3 2021</c:v>
                </c:pt>
                <c:pt idx="3">
                  <c:v>Q4 2021</c:v>
                </c:pt>
                <c:pt idx="4">
                  <c:v>Q1 2022</c:v>
                </c:pt>
                <c:pt idx="5">
                  <c:v>Q2 2022</c:v>
                </c:pt>
                <c:pt idx="6">
                  <c:v>Q3 2022</c:v>
                </c:pt>
                <c:pt idx="7">
                  <c:v>Q4 2022  </c:v>
                </c:pt>
                <c:pt idx="8">
                  <c:v>Q1 2023</c:v>
                </c:pt>
                <c:pt idx="9">
                  <c:v>Q2 2023</c:v>
                </c:pt>
                <c:pt idx="10">
                  <c:v>Q3 2023</c:v>
                </c:pt>
                <c:pt idx="11">
                  <c:v>Q4 2023</c:v>
                </c:pt>
                <c:pt idx="12">
                  <c:v>Q1 2024</c:v>
                </c:pt>
                <c:pt idx="13">
                  <c:v>Q2 2024</c:v>
                </c:pt>
                <c:pt idx="14">
                  <c:v>Q3 2024</c:v>
                </c:pt>
                <c:pt idx="15">
                  <c:v>Q4 2024</c:v>
                </c:pt>
              </c:strCache>
            </c:strRef>
          </c:cat>
          <c:val>
            <c:numRef>
              <c:f>Sheet1!$D$2:$D$17</c:f>
              <c:numCache>
                <c:formatCode>General</c:formatCode>
                <c:ptCount val="1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6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12</c:v>
                </c:pt>
                <c:pt idx="13">
                  <c:v>14</c:v>
                </c:pt>
                <c:pt idx="14">
                  <c:v>16</c:v>
                </c:pt>
                <c:pt idx="1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98-46C1-92E2-0874E47194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overlap val="100"/>
        <c:axId val="1103108144"/>
        <c:axId val="1103091824"/>
      </c:barChart>
      <c:catAx>
        <c:axId val="110310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3091824"/>
        <c:crosses val="autoZero"/>
        <c:auto val="1"/>
        <c:lblAlgn val="ctr"/>
        <c:lblOffset val="100"/>
        <c:noMultiLvlLbl val="0"/>
      </c:catAx>
      <c:valAx>
        <c:axId val="110309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3108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3979296369289252E-2"/>
          <c:y val="6.1219651464297815E-2"/>
          <c:w val="0.40268942769711646"/>
          <c:h val="6.1600685730211963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AD-42CD-9B5E-C57DB82582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AD-42CD-9B5E-C57DB82582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AD-42CD-9B5E-C57DB82582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AD-42CD-9B5E-C57DB82582F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8D-47E2-8860-A4BB454FD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4/28/2025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3D0AE9A-197E-2472-0250-EEF5CC3847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1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52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F6D5F6-BFD4-F019-6CDD-30293C5C9C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8002" y="2017713"/>
            <a:ext cx="2258104" cy="1411287"/>
          </a:xfrm>
          <a:custGeom>
            <a:avLst/>
            <a:gdLst>
              <a:gd name="connsiteX0" fmla="*/ 72625 w 2258104"/>
              <a:gd name="connsiteY0" fmla="*/ 0 h 1411287"/>
              <a:gd name="connsiteX1" fmla="*/ 2185479 w 2258104"/>
              <a:gd name="connsiteY1" fmla="*/ 0 h 1411287"/>
              <a:gd name="connsiteX2" fmla="*/ 2258104 w 2258104"/>
              <a:gd name="connsiteY2" fmla="*/ 72625 h 1411287"/>
              <a:gd name="connsiteX3" fmla="*/ 2258104 w 2258104"/>
              <a:gd name="connsiteY3" fmla="*/ 1338662 h 1411287"/>
              <a:gd name="connsiteX4" fmla="*/ 2185479 w 2258104"/>
              <a:gd name="connsiteY4" fmla="*/ 1411287 h 1411287"/>
              <a:gd name="connsiteX5" fmla="*/ 72625 w 2258104"/>
              <a:gd name="connsiteY5" fmla="*/ 1411287 h 1411287"/>
              <a:gd name="connsiteX6" fmla="*/ 0 w 2258104"/>
              <a:gd name="connsiteY6" fmla="*/ 1338662 h 1411287"/>
              <a:gd name="connsiteX7" fmla="*/ 0 w 2258104"/>
              <a:gd name="connsiteY7" fmla="*/ 72625 h 1411287"/>
              <a:gd name="connsiteX8" fmla="*/ 72625 w 2258104"/>
              <a:gd name="connsiteY8" fmla="*/ 0 h 141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8104" h="1411287">
                <a:moveTo>
                  <a:pt x="72625" y="0"/>
                </a:moveTo>
                <a:lnTo>
                  <a:pt x="2185479" y="0"/>
                </a:lnTo>
                <a:cubicBezTo>
                  <a:pt x="2225589" y="0"/>
                  <a:pt x="2258104" y="32515"/>
                  <a:pt x="2258104" y="72625"/>
                </a:cubicBezTo>
                <a:lnTo>
                  <a:pt x="2258104" y="1338662"/>
                </a:lnTo>
                <a:cubicBezTo>
                  <a:pt x="2258104" y="1378772"/>
                  <a:pt x="2225589" y="1411287"/>
                  <a:pt x="2185479" y="1411287"/>
                </a:cubicBezTo>
                <a:lnTo>
                  <a:pt x="72625" y="1411287"/>
                </a:lnTo>
                <a:cubicBezTo>
                  <a:pt x="32515" y="1411287"/>
                  <a:pt x="0" y="1378772"/>
                  <a:pt x="0" y="1338662"/>
                </a:cubicBezTo>
                <a:lnTo>
                  <a:pt x="0" y="72625"/>
                </a:lnTo>
                <a:cubicBezTo>
                  <a:pt x="0" y="32515"/>
                  <a:pt x="32515" y="0"/>
                  <a:pt x="7262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EE1FC11-4F3A-E4C9-4A6E-50F0E2971D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0630" y="2017713"/>
            <a:ext cx="2258104" cy="1411287"/>
          </a:xfrm>
          <a:custGeom>
            <a:avLst/>
            <a:gdLst>
              <a:gd name="connsiteX0" fmla="*/ 72625 w 2258104"/>
              <a:gd name="connsiteY0" fmla="*/ 0 h 1411287"/>
              <a:gd name="connsiteX1" fmla="*/ 2185479 w 2258104"/>
              <a:gd name="connsiteY1" fmla="*/ 0 h 1411287"/>
              <a:gd name="connsiteX2" fmla="*/ 2258104 w 2258104"/>
              <a:gd name="connsiteY2" fmla="*/ 72625 h 1411287"/>
              <a:gd name="connsiteX3" fmla="*/ 2258104 w 2258104"/>
              <a:gd name="connsiteY3" fmla="*/ 1338662 h 1411287"/>
              <a:gd name="connsiteX4" fmla="*/ 2185479 w 2258104"/>
              <a:gd name="connsiteY4" fmla="*/ 1411287 h 1411287"/>
              <a:gd name="connsiteX5" fmla="*/ 72625 w 2258104"/>
              <a:gd name="connsiteY5" fmla="*/ 1411287 h 1411287"/>
              <a:gd name="connsiteX6" fmla="*/ 0 w 2258104"/>
              <a:gd name="connsiteY6" fmla="*/ 1338662 h 1411287"/>
              <a:gd name="connsiteX7" fmla="*/ 0 w 2258104"/>
              <a:gd name="connsiteY7" fmla="*/ 72625 h 1411287"/>
              <a:gd name="connsiteX8" fmla="*/ 72625 w 2258104"/>
              <a:gd name="connsiteY8" fmla="*/ 0 h 141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8104" h="1411287">
                <a:moveTo>
                  <a:pt x="72625" y="0"/>
                </a:moveTo>
                <a:lnTo>
                  <a:pt x="2185479" y="0"/>
                </a:lnTo>
                <a:cubicBezTo>
                  <a:pt x="2225589" y="0"/>
                  <a:pt x="2258104" y="32515"/>
                  <a:pt x="2258104" y="72625"/>
                </a:cubicBezTo>
                <a:lnTo>
                  <a:pt x="2258104" y="1338662"/>
                </a:lnTo>
                <a:cubicBezTo>
                  <a:pt x="2258104" y="1378772"/>
                  <a:pt x="2225589" y="1411287"/>
                  <a:pt x="2185479" y="1411287"/>
                </a:cubicBezTo>
                <a:lnTo>
                  <a:pt x="72625" y="1411287"/>
                </a:lnTo>
                <a:cubicBezTo>
                  <a:pt x="32515" y="1411287"/>
                  <a:pt x="0" y="1378772"/>
                  <a:pt x="0" y="1338662"/>
                </a:cubicBezTo>
                <a:lnTo>
                  <a:pt x="0" y="72625"/>
                </a:lnTo>
                <a:cubicBezTo>
                  <a:pt x="0" y="32515"/>
                  <a:pt x="32515" y="0"/>
                  <a:pt x="7262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CF4DCA1-550F-2D87-5C8D-C287F2B3D8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3258" y="2017713"/>
            <a:ext cx="2258104" cy="1411287"/>
          </a:xfrm>
          <a:custGeom>
            <a:avLst/>
            <a:gdLst>
              <a:gd name="connsiteX0" fmla="*/ 72625 w 2258104"/>
              <a:gd name="connsiteY0" fmla="*/ 0 h 1411287"/>
              <a:gd name="connsiteX1" fmla="*/ 2185479 w 2258104"/>
              <a:gd name="connsiteY1" fmla="*/ 0 h 1411287"/>
              <a:gd name="connsiteX2" fmla="*/ 2258104 w 2258104"/>
              <a:gd name="connsiteY2" fmla="*/ 72625 h 1411287"/>
              <a:gd name="connsiteX3" fmla="*/ 2258104 w 2258104"/>
              <a:gd name="connsiteY3" fmla="*/ 1338662 h 1411287"/>
              <a:gd name="connsiteX4" fmla="*/ 2185479 w 2258104"/>
              <a:gd name="connsiteY4" fmla="*/ 1411287 h 1411287"/>
              <a:gd name="connsiteX5" fmla="*/ 72625 w 2258104"/>
              <a:gd name="connsiteY5" fmla="*/ 1411287 h 1411287"/>
              <a:gd name="connsiteX6" fmla="*/ 0 w 2258104"/>
              <a:gd name="connsiteY6" fmla="*/ 1338662 h 1411287"/>
              <a:gd name="connsiteX7" fmla="*/ 0 w 2258104"/>
              <a:gd name="connsiteY7" fmla="*/ 72625 h 1411287"/>
              <a:gd name="connsiteX8" fmla="*/ 72625 w 2258104"/>
              <a:gd name="connsiteY8" fmla="*/ 0 h 141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8104" h="1411287">
                <a:moveTo>
                  <a:pt x="72625" y="0"/>
                </a:moveTo>
                <a:lnTo>
                  <a:pt x="2185479" y="0"/>
                </a:lnTo>
                <a:cubicBezTo>
                  <a:pt x="2225589" y="0"/>
                  <a:pt x="2258104" y="32515"/>
                  <a:pt x="2258104" y="72625"/>
                </a:cubicBezTo>
                <a:lnTo>
                  <a:pt x="2258104" y="1338662"/>
                </a:lnTo>
                <a:cubicBezTo>
                  <a:pt x="2258104" y="1378772"/>
                  <a:pt x="2225589" y="1411287"/>
                  <a:pt x="2185479" y="1411287"/>
                </a:cubicBezTo>
                <a:lnTo>
                  <a:pt x="72625" y="1411287"/>
                </a:lnTo>
                <a:cubicBezTo>
                  <a:pt x="32515" y="1411287"/>
                  <a:pt x="0" y="1378772"/>
                  <a:pt x="0" y="1338662"/>
                </a:cubicBezTo>
                <a:lnTo>
                  <a:pt x="0" y="72625"/>
                </a:lnTo>
                <a:cubicBezTo>
                  <a:pt x="0" y="32515"/>
                  <a:pt x="32515" y="0"/>
                  <a:pt x="7262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2955677-9C19-517F-B5C9-CE51B57F51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15886" y="2017713"/>
            <a:ext cx="2258104" cy="1411287"/>
          </a:xfrm>
          <a:custGeom>
            <a:avLst/>
            <a:gdLst>
              <a:gd name="connsiteX0" fmla="*/ 72625 w 2258104"/>
              <a:gd name="connsiteY0" fmla="*/ 0 h 1411287"/>
              <a:gd name="connsiteX1" fmla="*/ 2185479 w 2258104"/>
              <a:gd name="connsiteY1" fmla="*/ 0 h 1411287"/>
              <a:gd name="connsiteX2" fmla="*/ 2258104 w 2258104"/>
              <a:gd name="connsiteY2" fmla="*/ 72625 h 1411287"/>
              <a:gd name="connsiteX3" fmla="*/ 2258104 w 2258104"/>
              <a:gd name="connsiteY3" fmla="*/ 1338662 h 1411287"/>
              <a:gd name="connsiteX4" fmla="*/ 2185479 w 2258104"/>
              <a:gd name="connsiteY4" fmla="*/ 1411287 h 1411287"/>
              <a:gd name="connsiteX5" fmla="*/ 72625 w 2258104"/>
              <a:gd name="connsiteY5" fmla="*/ 1411287 h 1411287"/>
              <a:gd name="connsiteX6" fmla="*/ 0 w 2258104"/>
              <a:gd name="connsiteY6" fmla="*/ 1338662 h 1411287"/>
              <a:gd name="connsiteX7" fmla="*/ 0 w 2258104"/>
              <a:gd name="connsiteY7" fmla="*/ 72625 h 1411287"/>
              <a:gd name="connsiteX8" fmla="*/ 72625 w 2258104"/>
              <a:gd name="connsiteY8" fmla="*/ 0 h 1411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8104" h="1411287">
                <a:moveTo>
                  <a:pt x="72625" y="0"/>
                </a:moveTo>
                <a:lnTo>
                  <a:pt x="2185479" y="0"/>
                </a:lnTo>
                <a:cubicBezTo>
                  <a:pt x="2225589" y="0"/>
                  <a:pt x="2258104" y="32515"/>
                  <a:pt x="2258104" y="72625"/>
                </a:cubicBezTo>
                <a:lnTo>
                  <a:pt x="2258104" y="1338662"/>
                </a:lnTo>
                <a:cubicBezTo>
                  <a:pt x="2258104" y="1378772"/>
                  <a:pt x="2225589" y="1411287"/>
                  <a:pt x="2185479" y="1411287"/>
                </a:cubicBezTo>
                <a:lnTo>
                  <a:pt x="72625" y="1411287"/>
                </a:lnTo>
                <a:cubicBezTo>
                  <a:pt x="32515" y="1411287"/>
                  <a:pt x="0" y="1378772"/>
                  <a:pt x="0" y="1338662"/>
                </a:cubicBezTo>
                <a:lnTo>
                  <a:pt x="0" y="72625"/>
                </a:lnTo>
                <a:cubicBezTo>
                  <a:pt x="0" y="32515"/>
                  <a:pt x="32515" y="0"/>
                  <a:pt x="7262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8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C7B9CD-E1B9-36FE-430B-1FA78E45F2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3252" y="1653716"/>
            <a:ext cx="1332936" cy="1332936"/>
          </a:xfrm>
          <a:custGeom>
            <a:avLst/>
            <a:gdLst>
              <a:gd name="connsiteX0" fmla="*/ 666468 w 1332936"/>
              <a:gd name="connsiteY0" fmla="*/ 0 h 1332936"/>
              <a:gd name="connsiteX1" fmla="*/ 1332936 w 1332936"/>
              <a:gd name="connsiteY1" fmla="*/ 666468 h 1332936"/>
              <a:gd name="connsiteX2" fmla="*/ 666468 w 1332936"/>
              <a:gd name="connsiteY2" fmla="*/ 1332936 h 1332936"/>
              <a:gd name="connsiteX3" fmla="*/ 0 w 1332936"/>
              <a:gd name="connsiteY3" fmla="*/ 666468 h 1332936"/>
              <a:gd name="connsiteX4" fmla="*/ 666468 w 1332936"/>
              <a:gd name="connsiteY4" fmla="*/ 0 h 133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936" h="1332936">
                <a:moveTo>
                  <a:pt x="666468" y="0"/>
                </a:moveTo>
                <a:cubicBezTo>
                  <a:pt x="1034548" y="0"/>
                  <a:pt x="1332936" y="298388"/>
                  <a:pt x="1332936" y="666468"/>
                </a:cubicBezTo>
                <a:cubicBezTo>
                  <a:pt x="1332936" y="1034548"/>
                  <a:pt x="1034548" y="1332936"/>
                  <a:pt x="666468" y="1332936"/>
                </a:cubicBezTo>
                <a:cubicBezTo>
                  <a:pt x="298388" y="1332936"/>
                  <a:pt x="0" y="1034548"/>
                  <a:pt x="0" y="666468"/>
                </a:cubicBezTo>
                <a:cubicBezTo>
                  <a:pt x="0" y="298388"/>
                  <a:pt x="298388" y="0"/>
                  <a:pt x="66646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0738D4-D312-3866-2013-A01C0C231C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60545" y="1653716"/>
            <a:ext cx="1332936" cy="1332936"/>
          </a:xfrm>
          <a:custGeom>
            <a:avLst/>
            <a:gdLst>
              <a:gd name="connsiteX0" fmla="*/ 666468 w 1332936"/>
              <a:gd name="connsiteY0" fmla="*/ 0 h 1332936"/>
              <a:gd name="connsiteX1" fmla="*/ 1332936 w 1332936"/>
              <a:gd name="connsiteY1" fmla="*/ 666468 h 1332936"/>
              <a:gd name="connsiteX2" fmla="*/ 666468 w 1332936"/>
              <a:gd name="connsiteY2" fmla="*/ 1332936 h 1332936"/>
              <a:gd name="connsiteX3" fmla="*/ 0 w 1332936"/>
              <a:gd name="connsiteY3" fmla="*/ 666468 h 1332936"/>
              <a:gd name="connsiteX4" fmla="*/ 666468 w 1332936"/>
              <a:gd name="connsiteY4" fmla="*/ 0 h 133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936" h="1332936">
                <a:moveTo>
                  <a:pt x="666468" y="0"/>
                </a:moveTo>
                <a:cubicBezTo>
                  <a:pt x="1034548" y="0"/>
                  <a:pt x="1332936" y="298388"/>
                  <a:pt x="1332936" y="666468"/>
                </a:cubicBezTo>
                <a:cubicBezTo>
                  <a:pt x="1332936" y="1034548"/>
                  <a:pt x="1034548" y="1332936"/>
                  <a:pt x="666468" y="1332936"/>
                </a:cubicBezTo>
                <a:cubicBezTo>
                  <a:pt x="298388" y="1332936"/>
                  <a:pt x="0" y="1034548"/>
                  <a:pt x="0" y="666468"/>
                </a:cubicBezTo>
                <a:cubicBezTo>
                  <a:pt x="0" y="298388"/>
                  <a:pt x="298388" y="0"/>
                  <a:pt x="66646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D28265-938C-FB98-4488-70C74634C1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17838" y="1653716"/>
            <a:ext cx="1332936" cy="1332936"/>
          </a:xfrm>
          <a:custGeom>
            <a:avLst/>
            <a:gdLst>
              <a:gd name="connsiteX0" fmla="*/ 666468 w 1332936"/>
              <a:gd name="connsiteY0" fmla="*/ 0 h 1332936"/>
              <a:gd name="connsiteX1" fmla="*/ 1332936 w 1332936"/>
              <a:gd name="connsiteY1" fmla="*/ 666468 h 1332936"/>
              <a:gd name="connsiteX2" fmla="*/ 666468 w 1332936"/>
              <a:gd name="connsiteY2" fmla="*/ 1332936 h 1332936"/>
              <a:gd name="connsiteX3" fmla="*/ 0 w 1332936"/>
              <a:gd name="connsiteY3" fmla="*/ 666468 h 1332936"/>
              <a:gd name="connsiteX4" fmla="*/ 666468 w 1332936"/>
              <a:gd name="connsiteY4" fmla="*/ 0 h 133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936" h="1332936">
                <a:moveTo>
                  <a:pt x="666468" y="0"/>
                </a:moveTo>
                <a:cubicBezTo>
                  <a:pt x="1034548" y="0"/>
                  <a:pt x="1332936" y="298388"/>
                  <a:pt x="1332936" y="666468"/>
                </a:cubicBezTo>
                <a:cubicBezTo>
                  <a:pt x="1332936" y="1034548"/>
                  <a:pt x="1034548" y="1332936"/>
                  <a:pt x="666468" y="1332936"/>
                </a:cubicBezTo>
                <a:cubicBezTo>
                  <a:pt x="298388" y="1332936"/>
                  <a:pt x="0" y="1034548"/>
                  <a:pt x="0" y="666468"/>
                </a:cubicBezTo>
                <a:cubicBezTo>
                  <a:pt x="0" y="298388"/>
                  <a:pt x="298388" y="0"/>
                  <a:pt x="66646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E31452-3A75-BED3-8FA0-C31EC191E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75131" y="1653716"/>
            <a:ext cx="1332936" cy="1332936"/>
          </a:xfrm>
          <a:custGeom>
            <a:avLst/>
            <a:gdLst>
              <a:gd name="connsiteX0" fmla="*/ 666468 w 1332936"/>
              <a:gd name="connsiteY0" fmla="*/ 0 h 1332936"/>
              <a:gd name="connsiteX1" fmla="*/ 1332936 w 1332936"/>
              <a:gd name="connsiteY1" fmla="*/ 666468 h 1332936"/>
              <a:gd name="connsiteX2" fmla="*/ 666468 w 1332936"/>
              <a:gd name="connsiteY2" fmla="*/ 1332936 h 1332936"/>
              <a:gd name="connsiteX3" fmla="*/ 0 w 1332936"/>
              <a:gd name="connsiteY3" fmla="*/ 666468 h 1332936"/>
              <a:gd name="connsiteX4" fmla="*/ 666468 w 1332936"/>
              <a:gd name="connsiteY4" fmla="*/ 0 h 133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936" h="1332936">
                <a:moveTo>
                  <a:pt x="666468" y="0"/>
                </a:moveTo>
                <a:cubicBezTo>
                  <a:pt x="1034548" y="0"/>
                  <a:pt x="1332936" y="298388"/>
                  <a:pt x="1332936" y="666468"/>
                </a:cubicBezTo>
                <a:cubicBezTo>
                  <a:pt x="1332936" y="1034548"/>
                  <a:pt x="1034548" y="1332936"/>
                  <a:pt x="666468" y="1332936"/>
                </a:cubicBezTo>
                <a:cubicBezTo>
                  <a:pt x="298388" y="1332936"/>
                  <a:pt x="0" y="1034548"/>
                  <a:pt x="0" y="666468"/>
                </a:cubicBezTo>
                <a:cubicBezTo>
                  <a:pt x="0" y="298388"/>
                  <a:pt x="298388" y="0"/>
                  <a:pt x="66646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5CC9326-B8B6-E48B-B33C-D28B430AA3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932424" y="1653716"/>
            <a:ext cx="1332936" cy="1332936"/>
          </a:xfrm>
          <a:custGeom>
            <a:avLst/>
            <a:gdLst>
              <a:gd name="connsiteX0" fmla="*/ 666468 w 1332936"/>
              <a:gd name="connsiteY0" fmla="*/ 0 h 1332936"/>
              <a:gd name="connsiteX1" fmla="*/ 1332936 w 1332936"/>
              <a:gd name="connsiteY1" fmla="*/ 666468 h 1332936"/>
              <a:gd name="connsiteX2" fmla="*/ 666468 w 1332936"/>
              <a:gd name="connsiteY2" fmla="*/ 1332936 h 1332936"/>
              <a:gd name="connsiteX3" fmla="*/ 0 w 1332936"/>
              <a:gd name="connsiteY3" fmla="*/ 666468 h 1332936"/>
              <a:gd name="connsiteX4" fmla="*/ 666468 w 1332936"/>
              <a:gd name="connsiteY4" fmla="*/ 0 h 133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936" h="1332936">
                <a:moveTo>
                  <a:pt x="666468" y="0"/>
                </a:moveTo>
                <a:cubicBezTo>
                  <a:pt x="1034548" y="0"/>
                  <a:pt x="1332936" y="298388"/>
                  <a:pt x="1332936" y="666468"/>
                </a:cubicBezTo>
                <a:cubicBezTo>
                  <a:pt x="1332936" y="1034548"/>
                  <a:pt x="1034548" y="1332936"/>
                  <a:pt x="666468" y="1332936"/>
                </a:cubicBezTo>
                <a:cubicBezTo>
                  <a:pt x="298388" y="1332936"/>
                  <a:pt x="0" y="1034548"/>
                  <a:pt x="0" y="666468"/>
                </a:cubicBezTo>
                <a:cubicBezTo>
                  <a:pt x="0" y="298388"/>
                  <a:pt x="298388" y="0"/>
                  <a:pt x="666468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68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B0182F-A767-16C4-6CA7-59532AEEF1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5" y="2017714"/>
            <a:ext cx="6321425" cy="4251325"/>
          </a:xfrm>
          <a:custGeom>
            <a:avLst/>
            <a:gdLst>
              <a:gd name="connsiteX0" fmla="*/ 0 w 6321425"/>
              <a:gd name="connsiteY0" fmla="*/ 0 h 4251325"/>
              <a:gd name="connsiteX1" fmla="*/ 6321425 w 6321425"/>
              <a:gd name="connsiteY1" fmla="*/ 0 h 4251325"/>
              <a:gd name="connsiteX2" fmla="*/ 6321425 w 6321425"/>
              <a:gd name="connsiteY2" fmla="*/ 4251325 h 4251325"/>
              <a:gd name="connsiteX3" fmla="*/ 0 w 6321425"/>
              <a:gd name="connsiteY3" fmla="*/ 4251325 h 425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21425" h="4251325">
                <a:moveTo>
                  <a:pt x="0" y="0"/>
                </a:moveTo>
                <a:lnTo>
                  <a:pt x="6321425" y="0"/>
                </a:lnTo>
                <a:lnTo>
                  <a:pt x="6321425" y="4251325"/>
                </a:lnTo>
                <a:lnTo>
                  <a:pt x="0" y="4251325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79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tx1">
                    <a:lumMod val="65000"/>
                    <a:lumOff val="35000"/>
                  </a:schemeClr>
                </a:solidFill>
              </a:rPr>
              <a:t>Designed by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</a:rPr>
              <a:t>Ocvembor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4F2813-9396-803E-0702-D423C063DA9D}"/>
              </a:ext>
            </a:extLst>
          </p:cNvPr>
          <p:cNvSpPr/>
          <p:nvPr/>
        </p:nvSpPr>
        <p:spPr>
          <a:xfrm>
            <a:off x="571500" y="6426605"/>
            <a:ext cx="253715" cy="253715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1"/>
          </a:gra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FB3A0C0-5360-6561-1037-86E1B01B0ECA}"/>
              </a:ext>
            </a:extLst>
          </p:cNvPr>
          <p:cNvSpPr/>
          <p:nvPr/>
        </p:nvSpPr>
        <p:spPr>
          <a:xfrm>
            <a:off x="577495" y="6494613"/>
            <a:ext cx="212280" cy="122568"/>
          </a:xfrm>
          <a:custGeom>
            <a:avLst/>
            <a:gdLst>
              <a:gd name="connsiteX0" fmla="*/ 359047 w 359046"/>
              <a:gd name="connsiteY0" fmla="*/ 169617 h 207309"/>
              <a:gd name="connsiteX1" fmla="*/ 359047 w 359046"/>
              <a:gd name="connsiteY1" fmla="*/ 0 h 207309"/>
              <a:gd name="connsiteX2" fmla="*/ 189430 w 359046"/>
              <a:gd name="connsiteY2" fmla="*/ 0 h 207309"/>
              <a:gd name="connsiteX3" fmla="*/ 189430 w 359046"/>
              <a:gd name="connsiteY3" fmla="*/ 42042 h 207309"/>
              <a:gd name="connsiteX4" fmla="*/ 287044 w 359046"/>
              <a:gd name="connsiteY4" fmla="*/ 42042 h 207309"/>
              <a:gd name="connsiteX5" fmla="*/ 181698 w 359046"/>
              <a:gd name="connsiteY5" fmla="*/ 147871 h 207309"/>
              <a:gd name="connsiteX6" fmla="*/ 114044 w 359046"/>
              <a:gd name="connsiteY6" fmla="*/ 80218 h 207309"/>
              <a:gd name="connsiteX7" fmla="*/ 99064 w 359046"/>
              <a:gd name="connsiteY7" fmla="*/ 65237 h 207309"/>
              <a:gd name="connsiteX8" fmla="*/ 0 w 359046"/>
              <a:gd name="connsiteY8" fmla="*/ 164785 h 207309"/>
              <a:gd name="connsiteX9" fmla="*/ 18363 w 359046"/>
              <a:gd name="connsiteY9" fmla="*/ 205860 h 207309"/>
              <a:gd name="connsiteX10" fmla="*/ 99547 w 359046"/>
              <a:gd name="connsiteY10" fmla="*/ 124676 h 207309"/>
              <a:gd name="connsiteX11" fmla="*/ 167201 w 359046"/>
              <a:gd name="connsiteY11" fmla="*/ 192329 h 207309"/>
              <a:gd name="connsiteX12" fmla="*/ 182181 w 359046"/>
              <a:gd name="connsiteY12" fmla="*/ 207310 h 207309"/>
              <a:gd name="connsiteX13" fmla="*/ 317488 w 359046"/>
              <a:gd name="connsiteY13" fmla="*/ 72003 h 207309"/>
              <a:gd name="connsiteX14" fmla="*/ 317488 w 359046"/>
              <a:gd name="connsiteY14" fmla="*/ 169617 h 207309"/>
              <a:gd name="connsiteX15" fmla="*/ 359047 w 359046"/>
              <a:gd name="connsiteY15" fmla="*/ 169617 h 20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9046" h="207309">
                <a:moveTo>
                  <a:pt x="359047" y="169617"/>
                </a:moveTo>
                <a:lnTo>
                  <a:pt x="359047" y="0"/>
                </a:lnTo>
                <a:lnTo>
                  <a:pt x="189430" y="0"/>
                </a:lnTo>
                <a:lnTo>
                  <a:pt x="189430" y="42042"/>
                </a:lnTo>
                <a:lnTo>
                  <a:pt x="287044" y="42042"/>
                </a:lnTo>
                <a:lnTo>
                  <a:pt x="181698" y="147871"/>
                </a:lnTo>
                <a:lnTo>
                  <a:pt x="114044" y="80218"/>
                </a:lnTo>
                <a:lnTo>
                  <a:pt x="99064" y="65237"/>
                </a:lnTo>
                <a:lnTo>
                  <a:pt x="0" y="164785"/>
                </a:lnTo>
                <a:cubicBezTo>
                  <a:pt x="4832" y="179282"/>
                  <a:pt x="10631" y="193296"/>
                  <a:pt x="18363" y="205860"/>
                </a:cubicBezTo>
                <a:lnTo>
                  <a:pt x="99547" y="124676"/>
                </a:lnTo>
                <a:lnTo>
                  <a:pt x="167201" y="192329"/>
                </a:lnTo>
                <a:lnTo>
                  <a:pt x="182181" y="207310"/>
                </a:lnTo>
                <a:lnTo>
                  <a:pt x="317488" y="72003"/>
                </a:lnTo>
                <a:lnTo>
                  <a:pt x="317488" y="169617"/>
                </a:lnTo>
                <a:lnTo>
                  <a:pt x="359047" y="169617"/>
                </a:lnTo>
                <a:close/>
              </a:path>
            </a:pathLst>
          </a:custGeom>
          <a:solidFill>
            <a:srgbClr val="FFFFFF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610565-C365-3944-4A6F-990B17FF564B}"/>
              </a:ext>
            </a:extLst>
          </p:cNvPr>
          <p:cNvSpPr txBox="1"/>
          <p:nvPr/>
        </p:nvSpPr>
        <p:spPr>
          <a:xfrm>
            <a:off x="879695" y="6505367"/>
            <a:ext cx="1046382" cy="102114"/>
          </a:xfrm>
          <a:custGeom>
            <a:avLst/>
            <a:gdLst/>
            <a:ahLst/>
            <a:cxnLst/>
            <a:rect l="l" t="t" r="r" b="b"/>
            <a:pathLst>
              <a:path w="2148078" h="209626">
                <a:moveTo>
                  <a:pt x="936422" y="112700"/>
                </a:moveTo>
                <a:cubicBezTo>
                  <a:pt x="923772" y="112700"/>
                  <a:pt x="917448" y="116891"/>
                  <a:pt x="917448" y="125273"/>
                </a:cubicBezTo>
                <a:cubicBezTo>
                  <a:pt x="917448" y="129083"/>
                  <a:pt x="918896" y="132131"/>
                  <a:pt x="921791" y="134417"/>
                </a:cubicBezTo>
                <a:cubicBezTo>
                  <a:pt x="924687" y="136703"/>
                  <a:pt x="928649" y="137846"/>
                  <a:pt x="933678" y="137846"/>
                </a:cubicBezTo>
                <a:cubicBezTo>
                  <a:pt x="938708" y="137846"/>
                  <a:pt x="943127" y="136626"/>
                  <a:pt x="946937" y="134188"/>
                </a:cubicBezTo>
                <a:cubicBezTo>
                  <a:pt x="950747" y="131750"/>
                  <a:pt x="953490" y="128168"/>
                  <a:pt x="955167" y="123444"/>
                </a:cubicBezTo>
                <a:lnTo>
                  <a:pt x="955167" y="112700"/>
                </a:lnTo>
                <a:close/>
                <a:moveTo>
                  <a:pt x="2078126" y="71780"/>
                </a:moveTo>
                <a:cubicBezTo>
                  <a:pt x="2070506" y="71780"/>
                  <a:pt x="2064258" y="74371"/>
                  <a:pt x="2059381" y="79553"/>
                </a:cubicBezTo>
                <a:cubicBezTo>
                  <a:pt x="2054504" y="84734"/>
                  <a:pt x="2052066" y="91897"/>
                  <a:pt x="2052066" y="101041"/>
                </a:cubicBezTo>
                <a:cubicBezTo>
                  <a:pt x="2052066" y="110337"/>
                  <a:pt x="2054504" y="117614"/>
                  <a:pt x="2059381" y="122872"/>
                </a:cubicBezTo>
                <a:cubicBezTo>
                  <a:pt x="2064258" y="128130"/>
                  <a:pt x="2070506" y="130759"/>
                  <a:pt x="2078126" y="130759"/>
                </a:cubicBezTo>
                <a:cubicBezTo>
                  <a:pt x="2085746" y="130759"/>
                  <a:pt x="2091994" y="128130"/>
                  <a:pt x="2096871" y="122872"/>
                </a:cubicBezTo>
                <a:cubicBezTo>
                  <a:pt x="2101748" y="117614"/>
                  <a:pt x="2104186" y="110337"/>
                  <a:pt x="2104186" y="101041"/>
                </a:cubicBezTo>
                <a:cubicBezTo>
                  <a:pt x="2104186" y="91897"/>
                  <a:pt x="2101748" y="84734"/>
                  <a:pt x="2096871" y="79553"/>
                </a:cubicBezTo>
                <a:cubicBezTo>
                  <a:pt x="2091994" y="74371"/>
                  <a:pt x="2085746" y="71780"/>
                  <a:pt x="2078126" y="71780"/>
                </a:cubicBezTo>
                <a:close/>
                <a:moveTo>
                  <a:pt x="1879244" y="71780"/>
                </a:moveTo>
                <a:cubicBezTo>
                  <a:pt x="1871319" y="71780"/>
                  <a:pt x="1864804" y="74104"/>
                  <a:pt x="1859699" y="78752"/>
                </a:cubicBezTo>
                <a:cubicBezTo>
                  <a:pt x="1854593" y="83401"/>
                  <a:pt x="1852041" y="89459"/>
                  <a:pt x="1852041" y="96926"/>
                </a:cubicBezTo>
                <a:cubicBezTo>
                  <a:pt x="1852041" y="104394"/>
                  <a:pt x="1854631" y="110490"/>
                  <a:pt x="1859813" y="115214"/>
                </a:cubicBezTo>
                <a:cubicBezTo>
                  <a:pt x="1864995" y="119939"/>
                  <a:pt x="1871472" y="122301"/>
                  <a:pt x="1879244" y="122301"/>
                </a:cubicBezTo>
                <a:cubicBezTo>
                  <a:pt x="1887016" y="122301"/>
                  <a:pt x="1893455" y="119939"/>
                  <a:pt x="1898561" y="115214"/>
                </a:cubicBezTo>
                <a:cubicBezTo>
                  <a:pt x="1903666" y="110490"/>
                  <a:pt x="1906219" y="104394"/>
                  <a:pt x="1906219" y="96926"/>
                </a:cubicBezTo>
                <a:cubicBezTo>
                  <a:pt x="1906219" y="89459"/>
                  <a:pt x="1903704" y="83401"/>
                  <a:pt x="1898675" y="78752"/>
                </a:cubicBezTo>
                <a:cubicBezTo>
                  <a:pt x="1893646" y="74104"/>
                  <a:pt x="1887169" y="71780"/>
                  <a:pt x="1879244" y="71780"/>
                </a:cubicBezTo>
                <a:close/>
                <a:moveTo>
                  <a:pt x="1687601" y="71780"/>
                </a:moveTo>
                <a:cubicBezTo>
                  <a:pt x="1679981" y="71780"/>
                  <a:pt x="1673733" y="74371"/>
                  <a:pt x="1668856" y="79553"/>
                </a:cubicBezTo>
                <a:cubicBezTo>
                  <a:pt x="1663979" y="84734"/>
                  <a:pt x="1661541" y="91897"/>
                  <a:pt x="1661541" y="101041"/>
                </a:cubicBezTo>
                <a:cubicBezTo>
                  <a:pt x="1661541" y="110337"/>
                  <a:pt x="1663979" y="117614"/>
                  <a:pt x="1668856" y="122872"/>
                </a:cubicBezTo>
                <a:cubicBezTo>
                  <a:pt x="1673733" y="128130"/>
                  <a:pt x="1679981" y="130759"/>
                  <a:pt x="1687601" y="130759"/>
                </a:cubicBezTo>
                <a:cubicBezTo>
                  <a:pt x="1695221" y="130759"/>
                  <a:pt x="1701469" y="128130"/>
                  <a:pt x="1706346" y="122872"/>
                </a:cubicBezTo>
                <a:cubicBezTo>
                  <a:pt x="1711223" y="117614"/>
                  <a:pt x="1713661" y="110337"/>
                  <a:pt x="1713661" y="101041"/>
                </a:cubicBezTo>
                <a:cubicBezTo>
                  <a:pt x="1713661" y="91897"/>
                  <a:pt x="1711223" y="84734"/>
                  <a:pt x="1706346" y="79553"/>
                </a:cubicBezTo>
                <a:cubicBezTo>
                  <a:pt x="1701469" y="74371"/>
                  <a:pt x="1695221" y="71780"/>
                  <a:pt x="1687601" y="71780"/>
                </a:cubicBezTo>
                <a:close/>
                <a:moveTo>
                  <a:pt x="751255" y="71780"/>
                </a:moveTo>
                <a:cubicBezTo>
                  <a:pt x="743635" y="71780"/>
                  <a:pt x="737387" y="74409"/>
                  <a:pt x="732510" y="79667"/>
                </a:cubicBezTo>
                <a:cubicBezTo>
                  <a:pt x="727633" y="84925"/>
                  <a:pt x="725195" y="92126"/>
                  <a:pt x="725195" y="101270"/>
                </a:cubicBezTo>
                <a:cubicBezTo>
                  <a:pt x="725195" y="110414"/>
                  <a:pt x="727633" y="117614"/>
                  <a:pt x="732510" y="122872"/>
                </a:cubicBezTo>
                <a:cubicBezTo>
                  <a:pt x="737387" y="128130"/>
                  <a:pt x="743635" y="130759"/>
                  <a:pt x="751255" y="130759"/>
                </a:cubicBezTo>
                <a:cubicBezTo>
                  <a:pt x="758875" y="130759"/>
                  <a:pt x="765124" y="128130"/>
                  <a:pt x="770001" y="122872"/>
                </a:cubicBezTo>
                <a:cubicBezTo>
                  <a:pt x="774877" y="117614"/>
                  <a:pt x="777316" y="110414"/>
                  <a:pt x="777316" y="101270"/>
                </a:cubicBezTo>
                <a:cubicBezTo>
                  <a:pt x="777316" y="92126"/>
                  <a:pt x="774877" y="84925"/>
                  <a:pt x="770001" y="79667"/>
                </a:cubicBezTo>
                <a:cubicBezTo>
                  <a:pt x="765124" y="74409"/>
                  <a:pt x="758875" y="71780"/>
                  <a:pt x="751255" y="71780"/>
                </a:cubicBezTo>
                <a:close/>
                <a:moveTo>
                  <a:pt x="277901" y="71780"/>
                </a:moveTo>
                <a:cubicBezTo>
                  <a:pt x="270281" y="71780"/>
                  <a:pt x="264033" y="74371"/>
                  <a:pt x="259156" y="79553"/>
                </a:cubicBezTo>
                <a:cubicBezTo>
                  <a:pt x="254279" y="84734"/>
                  <a:pt x="251841" y="91897"/>
                  <a:pt x="251841" y="101041"/>
                </a:cubicBezTo>
                <a:cubicBezTo>
                  <a:pt x="251841" y="110337"/>
                  <a:pt x="254279" y="117614"/>
                  <a:pt x="259156" y="122872"/>
                </a:cubicBezTo>
                <a:cubicBezTo>
                  <a:pt x="264033" y="128130"/>
                  <a:pt x="270281" y="130759"/>
                  <a:pt x="277901" y="130759"/>
                </a:cubicBezTo>
                <a:cubicBezTo>
                  <a:pt x="285521" y="130759"/>
                  <a:pt x="291769" y="128130"/>
                  <a:pt x="296646" y="122872"/>
                </a:cubicBezTo>
                <a:cubicBezTo>
                  <a:pt x="301523" y="117614"/>
                  <a:pt x="303961" y="110337"/>
                  <a:pt x="303961" y="101041"/>
                </a:cubicBezTo>
                <a:cubicBezTo>
                  <a:pt x="303961" y="91897"/>
                  <a:pt x="301523" y="84734"/>
                  <a:pt x="296646" y="79553"/>
                </a:cubicBezTo>
                <a:cubicBezTo>
                  <a:pt x="291769" y="74371"/>
                  <a:pt x="285521" y="71780"/>
                  <a:pt x="277901" y="71780"/>
                </a:cubicBezTo>
                <a:close/>
                <a:moveTo>
                  <a:pt x="1247013" y="39319"/>
                </a:moveTo>
                <a:lnTo>
                  <a:pt x="1291590" y="39319"/>
                </a:lnTo>
                <a:lnTo>
                  <a:pt x="1321993" y="114986"/>
                </a:lnTo>
                <a:lnTo>
                  <a:pt x="1352626" y="39319"/>
                </a:lnTo>
                <a:lnTo>
                  <a:pt x="1394002" y="39319"/>
                </a:lnTo>
                <a:lnTo>
                  <a:pt x="1340510" y="168249"/>
                </a:lnTo>
                <a:cubicBezTo>
                  <a:pt x="1334262" y="183489"/>
                  <a:pt x="1326642" y="194195"/>
                  <a:pt x="1317650" y="200368"/>
                </a:cubicBezTo>
                <a:cubicBezTo>
                  <a:pt x="1308658" y="206540"/>
                  <a:pt x="1297686" y="209626"/>
                  <a:pt x="1284732" y="209626"/>
                </a:cubicBezTo>
                <a:cubicBezTo>
                  <a:pt x="1278178" y="209626"/>
                  <a:pt x="1271587" y="208597"/>
                  <a:pt x="1264958" y="206540"/>
                </a:cubicBezTo>
                <a:cubicBezTo>
                  <a:pt x="1258328" y="204482"/>
                  <a:pt x="1252956" y="201777"/>
                  <a:pt x="1248841" y="198425"/>
                </a:cubicBezTo>
                <a:lnTo>
                  <a:pt x="1263929" y="168021"/>
                </a:lnTo>
                <a:cubicBezTo>
                  <a:pt x="1266367" y="170307"/>
                  <a:pt x="1269301" y="172097"/>
                  <a:pt x="1272730" y="173393"/>
                </a:cubicBezTo>
                <a:cubicBezTo>
                  <a:pt x="1276159" y="174688"/>
                  <a:pt x="1279626" y="175336"/>
                  <a:pt x="1283131" y="175336"/>
                </a:cubicBezTo>
                <a:cubicBezTo>
                  <a:pt x="1287246" y="175336"/>
                  <a:pt x="1290637" y="174498"/>
                  <a:pt x="1293304" y="172821"/>
                </a:cubicBezTo>
                <a:cubicBezTo>
                  <a:pt x="1295971" y="171145"/>
                  <a:pt x="1298219" y="168478"/>
                  <a:pt x="1300048" y="164820"/>
                </a:cubicBezTo>
                <a:close/>
                <a:moveTo>
                  <a:pt x="2078126" y="37262"/>
                </a:moveTo>
                <a:cubicBezTo>
                  <a:pt x="2091537" y="37262"/>
                  <a:pt x="2103577" y="39967"/>
                  <a:pt x="2114245" y="45377"/>
                </a:cubicBezTo>
                <a:cubicBezTo>
                  <a:pt x="2124913" y="50787"/>
                  <a:pt x="2133219" y="58331"/>
                  <a:pt x="2139162" y="68008"/>
                </a:cubicBezTo>
                <a:cubicBezTo>
                  <a:pt x="2145106" y="77686"/>
                  <a:pt x="2148078" y="88697"/>
                  <a:pt x="2148078" y="101041"/>
                </a:cubicBezTo>
                <a:cubicBezTo>
                  <a:pt x="2148078" y="113385"/>
                  <a:pt x="2145106" y="124434"/>
                  <a:pt x="2139162" y="134188"/>
                </a:cubicBezTo>
                <a:cubicBezTo>
                  <a:pt x="2133219" y="143942"/>
                  <a:pt x="2124913" y="151562"/>
                  <a:pt x="2114245" y="157048"/>
                </a:cubicBezTo>
                <a:cubicBezTo>
                  <a:pt x="2103577" y="162534"/>
                  <a:pt x="2091537" y="165278"/>
                  <a:pt x="2078126" y="165278"/>
                </a:cubicBezTo>
                <a:cubicBezTo>
                  <a:pt x="2064867" y="165278"/>
                  <a:pt x="2052904" y="162534"/>
                  <a:pt x="2042236" y="157048"/>
                </a:cubicBezTo>
                <a:cubicBezTo>
                  <a:pt x="2031568" y="151562"/>
                  <a:pt x="2023224" y="143942"/>
                  <a:pt x="2017204" y="134188"/>
                </a:cubicBezTo>
                <a:cubicBezTo>
                  <a:pt x="2011184" y="124434"/>
                  <a:pt x="2008174" y="113385"/>
                  <a:pt x="2008174" y="101041"/>
                </a:cubicBezTo>
                <a:cubicBezTo>
                  <a:pt x="2008174" y="88849"/>
                  <a:pt x="2011184" y="77876"/>
                  <a:pt x="2017204" y="68123"/>
                </a:cubicBezTo>
                <a:cubicBezTo>
                  <a:pt x="2023224" y="58369"/>
                  <a:pt x="2031530" y="50787"/>
                  <a:pt x="2042122" y="45377"/>
                </a:cubicBezTo>
                <a:cubicBezTo>
                  <a:pt x="2052713" y="39967"/>
                  <a:pt x="2064715" y="37262"/>
                  <a:pt x="2078126" y="37262"/>
                </a:cubicBezTo>
                <a:close/>
                <a:moveTo>
                  <a:pt x="1868957" y="37262"/>
                </a:moveTo>
                <a:cubicBezTo>
                  <a:pt x="1886635" y="37262"/>
                  <a:pt x="1899589" y="42977"/>
                  <a:pt x="1907819" y="54407"/>
                </a:cubicBezTo>
                <a:lnTo>
                  <a:pt x="1907819" y="39319"/>
                </a:lnTo>
                <a:lnTo>
                  <a:pt x="1949196" y="39319"/>
                </a:lnTo>
                <a:lnTo>
                  <a:pt x="1949196" y="140589"/>
                </a:lnTo>
                <a:cubicBezTo>
                  <a:pt x="1949196" y="163601"/>
                  <a:pt x="1942947" y="180860"/>
                  <a:pt x="1930450" y="192367"/>
                </a:cubicBezTo>
                <a:cubicBezTo>
                  <a:pt x="1917954" y="203873"/>
                  <a:pt x="1899970" y="209626"/>
                  <a:pt x="1876501" y="209626"/>
                </a:cubicBezTo>
                <a:cubicBezTo>
                  <a:pt x="1864309" y="209626"/>
                  <a:pt x="1852879" y="208254"/>
                  <a:pt x="1842211" y="205511"/>
                </a:cubicBezTo>
                <a:cubicBezTo>
                  <a:pt x="1831543" y="202768"/>
                  <a:pt x="1822475" y="198729"/>
                  <a:pt x="1815007" y="193395"/>
                </a:cubicBezTo>
                <a:lnTo>
                  <a:pt x="1830781" y="162992"/>
                </a:lnTo>
                <a:cubicBezTo>
                  <a:pt x="1835810" y="167106"/>
                  <a:pt x="1842173" y="170345"/>
                  <a:pt x="1849869" y="172707"/>
                </a:cubicBezTo>
                <a:cubicBezTo>
                  <a:pt x="1857565" y="175069"/>
                  <a:pt x="1865147" y="176250"/>
                  <a:pt x="1872615" y="176250"/>
                </a:cubicBezTo>
                <a:cubicBezTo>
                  <a:pt x="1884045" y="176250"/>
                  <a:pt x="1892426" y="173736"/>
                  <a:pt x="1897761" y="168707"/>
                </a:cubicBezTo>
                <a:cubicBezTo>
                  <a:pt x="1903095" y="163677"/>
                  <a:pt x="1905762" y="156210"/>
                  <a:pt x="1905762" y="146304"/>
                </a:cubicBezTo>
                <a:lnTo>
                  <a:pt x="1905762" y="142189"/>
                </a:lnTo>
                <a:cubicBezTo>
                  <a:pt x="1897380" y="151943"/>
                  <a:pt x="1885111" y="156819"/>
                  <a:pt x="1868957" y="156819"/>
                </a:cubicBezTo>
                <a:cubicBezTo>
                  <a:pt x="1857984" y="156819"/>
                  <a:pt x="1847850" y="154343"/>
                  <a:pt x="1838553" y="149390"/>
                </a:cubicBezTo>
                <a:cubicBezTo>
                  <a:pt x="1829257" y="144437"/>
                  <a:pt x="1821865" y="137426"/>
                  <a:pt x="1816379" y="128359"/>
                </a:cubicBezTo>
                <a:cubicBezTo>
                  <a:pt x="1810892" y="119291"/>
                  <a:pt x="1808149" y="108813"/>
                  <a:pt x="1808149" y="96926"/>
                </a:cubicBezTo>
                <a:cubicBezTo>
                  <a:pt x="1808149" y="85191"/>
                  <a:pt x="1810892" y="74790"/>
                  <a:pt x="1816379" y="65722"/>
                </a:cubicBezTo>
                <a:cubicBezTo>
                  <a:pt x="1821865" y="56654"/>
                  <a:pt x="1829257" y="49644"/>
                  <a:pt x="1838553" y="44691"/>
                </a:cubicBezTo>
                <a:cubicBezTo>
                  <a:pt x="1847850" y="39738"/>
                  <a:pt x="1857984" y="37262"/>
                  <a:pt x="1868957" y="37262"/>
                </a:cubicBezTo>
                <a:close/>
                <a:moveTo>
                  <a:pt x="1687601" y="37262"/>
                </a:moveTo>
                <a:cubicBezTo>
                  <a:pt x="1701012" y="37262"/>
                  <a:pt x="1713052" y="39967"/>
                  <a:pt x="1723720" y="45377"/>
                </a:cubicBezTo>
                <a:cubicBezTo>
                  <a:pt x="1734388" y="50787"/>
                  <a:pt x="1742694" y="58331"/>
                  <a:pt x="1748637" y="68008"/>
                </a:cubicBezTo>
                <a:cubicBezTo>
                  <a:pt x="1754581" y="77686"/>
                  <a:pt x="1757553" y="88697"/>
                  <a:pt x="1757553" y="101041"/>
                </a:cubicBezTo>
                <a:cubicBezTo>
                  <a:pt x="1757553" y="113385"/>
                  <a:pt x="1754581" y="124434"/>
                  <a:pt x="1748637" y="134188"/>
                </a:cubicBezTo>
                <a:cubicBezTo>
                  <a:pt x="1742694" y="143942"/>
                  <a:pt x="1734388" y="151562"/>
                  <a:pt x="1723720" y="157048"/>
                </a:cubicBezTo>
                <a:cubicBezTo>
                  <a:pt x="1713052" y="162534"/>
                  <a:pt x="1701012" y="165278"/>
                  <a:pt x="1687601" y="165278"/>
                </a:cubicBezTo>
                <a:cubicBezTo>
                  <a:pt x="1674342" y="165278"/>
                  <a:pt x="1662379" y="162534"/>
                  <a:pt x="1651711" y="157048"/>
                </a:cubicBezTo>
                <a:cubicBezTo>
                  <a:pt x="1641043" y="151562"/>
                  <a:pt x="1632699" y="143942"/>
                  <a:pt x="1626679" y="134188"/>
                </a:cubicBezTo>
                <a:cubicBezTo>
                  <a:pt x="1620659" y="124434"/>
                  <a:pt x="1617649" y="113385"/>
                  <a:pt x="1617649" y="101041"/>
                </a:cubicBezTo>
                <a:cubicBezTo>
                  <a:pt x="1617649" y="88849"/>
                  <a:pt x="1620659" y="77876"/>
                  <a:pt x="1626679" y="68123"/>
                </a:cubicBezTo>
                <a:cubicBezTo>
                  <a:pt x="1632699" y="58369"/>
                  <a:pt x="1641005" y="50787"/>
                  <a:pt x="1651597" y="45377"/>
                </a:cubicBezTo>
                <a:cubicBezTo>
                  <a:pt x="1662188" y="39967"/>
                  <a:pt x="1674190" y="37262"/>
                  <a:pt x="1687601" y="37262"/>
                </a:cubicBezTo>
                <a:close/>
                <a:moveTo>
                  <a:pt x="1144143" y="37262"/>
                </a:moveTo>
                <a:cubicBezTo>
                  <a:pt x="1159535" y="37262"/>
                  <a:pt x="1171917" y="41834"/>
                  <a:pt x="1181290" y="50978"/>
                </a:cubicBezTo>
                <a:cubicBezTo>
                  <a:pt x="1190663" y="60122"/>
                  <a:pt x="1195349" y="73914"/>
                  <a:pt x="1195349" y="92354"/>
                </a:cubicBezTo>
                <a:lnTo>
                  <a:pt x="1195349" y="163220"/>
                </a:lnTo>
                <a:lnTo>
                  <a:pt x="1151915" y="163220"/>
                </a:lnTo>
                <a:lnTo>
                  <a:pt x="1151915" y="99441"/>
                </a:lnTo>
                <a:cubicBezTo>
                  <a:pt x="1151915" y="82524"/>
                  <a:pt x="1145133" y="74066"/>
                  <a:pt x="1131570" y="74066"/>
                </a:cubicBezTo>
                <a:cubicBezTo>
                  <a:pt x="1124102" y="74066"/>
                  <a:pt x="1118120" y="76505"/>
                  <a:pt x="1113625" y="81381"/>
                </a:cubicBezTo>
                <a:cubicBezTo>
                  <a:pt x="1109129" y="86258"/>
                  <a:pt x="1106881" y="93573"/>
                  <a:pt x="1106881" y="103327"/>
                </a:cubicBezTo>
                <a:lnTo>
                  <a:pt x="1106881" y="163220"/>
                </a:lnTo>
                <a:lnTo>
                  <a:pt x="1063447" y="163220"/>
                </a:lnTo>
                <a:lnTo>
                  <a:pt x="1063447" y="39319"/>
                </a:lnTo>
                <a:lnTo>
                  <a:pt x="1104823" y="39319"/>
                </a:lnTo>
                <a:lnTo>
                  <a:pt x="1104823" y="52806"/>
                </a:lnTo>
                <a:cubicBezTo>
                  <a:pt x="1109700" y="47777"/>
                  <a:pt x="1115491" y="43929"/>
                  <a:pt x="1122197" y="41262"/>
                </a:cubicBezTo>
                <a:cubicBezTo>
                  <a:pt x="1128903" y="38595"/>
                  <a:pt x="1136218" y="37262"/>
                  <a:pt x="1144143" y="37262"/>
                </a:cubicBezTo>
                <a:close/>
                <a:moveTo>
                  <a:pt x="935278" y="37262"/>
                </a:moveTo>
                <a:cubicBezTo>
                  <a:pt x="955853" y="37262"/>
                  <a:pt x="971550" y="41948"/>
                  <a:pt x="982370" y="51320"/>
                </a:cubicBezTo>
                <a:cubicBezTo>
                  <a:pt x="993190" y="60693"/>
                  <a:pt x="998601" y="75057"/>
                  <a:pt x="998601" y="94412"/>
                </a:cubicBezTo>
                <a:lnTo>
                  <a:pt x="998601" y="163220"/>
                </a:lnTo>
                <a:lnTo>
                  <a:pt x="958139" y="163220"/>
                </a:lnTo>
                <a:lnTo>
                  <a:pt x="958139" y="147218"/>
                </a:lnTo>
                <a:cubicBezTo>
                  <a:pt x="951890" y="159258"/>
                  <a:pt x="939698" y="165278"/>
                  <a:pt x="921562" y="165278"/>
                </a:cubicBezTo>
                <a:cubicBezTo>
                  <a:pt x="911961" y="165278"/>
                  <a:pt x="903656" y="163601"/>
                  <a:pt x="896645" y="160248"/>
                </a:cubicBezTo>
                <a:cubicBezTo>
                  <a:pt x="889635" y="156896"/>
                  <a:pt x="884339" y="152362"/>
                  <a:pt x="880757" y="146647"/>
                </a:cubicBezTo>
                <a:cubicBezTo>
                  <a:pt x="877176" y="140932"/>
                  <a:pt x="875385" y="134417"/>
                  <a:pt x="875385" y="127101"/>
                </a:cubicBezTo>
                <a:cubicBezTo>
                  <a:pt x="875385" y="115367"/>
                  <a:pt x="879881" y="106261"/>
                  <a:pt x="888873" y="99784"/>
                </a:cubicBezTo>
                <a:cubicBezTo>
                  <a:pt x="897864" y="93307"/>
                  <a:pt x="911733" y="90068"/>
                  <a:pt x="930478" y="90068"/>
                </a:cubicBezTo>
                <a:lnTo>
                  <a:pt x="955167" y="90068"/>
                </a:lnTo>
                <a:cubicBezTo>
                  <a:pt x="954405" y="76962"/>
                  <a:pt x="945642" y="70409"/>
                  <a:pt x="928878" y="70409"/>
                </a:cubicBezTo>
                <a:cubicBezTo>
                  <a:pt x="922934" y="70409"/>
                  <a:pt x="916914" y="71361"/>
                  <a:pt x="910818" y="73266"/>
                </a:cubicBezTo>
                <a:cubicBezTo>
                  <a:pt x="904722" y="75171"/>
                  <a:pt x="899541" y="77800"/>
                  <a:pt x="895273" y="81153"/>
                </a:cubicBezTo>
                <a:lnTo>
                  <a:pt x="880643" y="51663"/>
                </a:lnTo>
                <a:cubicBezTo>
                  <a:pt x="887501" y="47091"/>
                  <a:pt x="895845" y="43548"/>
                  <a:pt x="905675" y="41033"/>
                </a:cubicBezTo>
                <a:cubicBezTo>
                  <a:pt x="915505" y="38519"/>
                  <a:pt x="925372" y="37262"/>
                  <a:pt x="935278" y="37262"/>
                </a:cubicBezTo>
                <a:close/>
                <a:moveTo>
                  <a:pt x="760399" y="37262"/>
                </a:moveTo>
                <a:cubicBezTo>
                  <a:pt x="771677" y="37262"/>
                  <a:pt x="781926" y="39890"/>
                  <a:pt x="791146" y="45148"/>
                </a:cubicBezTo>
                <a:cubicBezTo>
                  <a:pt x="800366" y="50406"/>
                  <a:pt x="807682" y="57874"/>
                  <a:pt x="813092" y="67551"/>
                </a:cubicBezTo>
                <a:cubicBezTo>
                  <a:pt x="818502" y="77228"/>
                  <a:pt x="821207" y="88468"/>
                  <a:pt x="821207" y="101270"/>
                </a:cubicBezTo>
                <a:cubicBezTo>
                  <a:pt x="821207" y="114071"/>
                  <a:pt x="818502" y="125311"/>
                  <a:pt x="813092" y="134988"/>
                </a:cubicBezTo>
                <a:cubicBezTo>
                  <a:pt x="807682" y="144665"/>
                  <a:pt x="800366" y="152133"/>
                  <a:pt x="791146" y="157391"/>
                </a:cubicBezTo>
                <a:cubicBezTo>
                  <a:pt x="781926" y="162649"/>
                  <a:pt x="771677" y="165278"/>
                  <a:pt x="760399" y="165278"/>
                </a:cubicBezTo>
                <a:cubicBezTo>
                  <a:pt x="745921" y="165278"/>
                  <a:pt x="734415" y="160934"/>
                  <a:pt x="725881" y="152247"/>
                </a:cubicBezTo>
                <a:lnTo>
                  <a:pt x="725881" y="207569"/>
                </a:lnTo>
                <a:lnTo>
                  <a:pt x="682447" y="207569"/>
                </a:lnTo>
                <a:lnTo>
                  <a:pt x="682447" y="39319"/>
                </a:lnTo>
                <a:lnTo>
                  <a:pt x="723823" y="39319"/>
                </a:lnTo>
                <a:lnTo>
                  <a:pt x="723823" y="51663"/>
                </a:lnTo>
                <a:cubicBezTo>
                  <a:pt x="731901" y="42062"/>
                  <a:pt x="744093" y="37262"/>
                  <a:pt x="760399" y="37262"/>
                </a:cubicBezTo>
                <a:close/>
                <a:moveTo>
                  <a:pt x="484632" y="37262"/>
                </a:moveTo>
                <a:cubicBezTo>
                  <a:pt x="493318" y="37262"/>
                  <a:pt x="501091" y="38862"/>
                  <a:pt x="507949" y="42062"/>
                </a:cubicBezTo>
                <a:cubicBezTo>
                  <a:pt x="514807" y="45263"/>
                  <a:pt x="520369" y="50139"/>
                  <a:pt x="524637" y="56693"/>
                </a:cubicBezTo>
                <a:cubicBezTo>
                  <a:pt x="529513" y="50444"/>
                  <a:pt x="535686" y="45644"/>
                  <a:pt x="543153" y="42291"/>
                </a:cubicBezTo>
                <a:cubicBezTo>
                  <a:pt x="550621" y="38938"/>
                  <a:pt x="558774" y="37262"/>
                  <a:pt x="567613" y="37262"/>
                </a:cubicBezTo>
                <a:cubicBezTo>
                  <a:pt x="582853" y="37262"/>
                  <a:pt x="595007" y="41834"/>
                  <a:pt x="604075" y="50978"/>
                </a:cubicBezTo>
                <a:cubicBezTo>
                  <a:pt x="613143" y="60122"/>
                  <a:pt x="617677" y="73914"/>
                  <a:pt x="617677" y="92354"/>
                </a:cubicBezTo>
                <a:lnTo>
                  <a:pt x="617677" y="163220"/>
                </a:lnTo>
                <a:lnTo>
                  <a:pt x="574243" y="163220"/>
                </a:lnTo>
                <a:lnTo>
                  <a:pt x="574243" y="99441"/>
                </a:lnTo>
                <a:cubicBezTo>
                  <a:pt x="574243" y="90754"/>
                  <a:pt x="572605" y="84353"/>
                  <a:pt x="569328" y="80238"/>
                </a:cubicBezTo>
                <a:cubicBezTo>
                  <a:pt x="566051" y="76124"/>
                  <a:pt x="561441" y="74066"/>
                  <a:pt x="555498" y="74066"/>
                </a:cubicBezTo>
                <a:cubicBezTo>
                  <a:pt x="548944" y="74066"/>
                  <a:pt x="543687" y="76352"/>
                  <a:pt x="539724" y="80924"/>
                </a:cubicBezTo>
                <a:cubicBezTo>
                  <a:pt x="535762" y="85496"/>
                  <a:pt x="533781" y="92430"/>
                  <a:pt x="533781" y="101727"/>
                </a:cubicBezTo>
                <a:lnTo>
                  <a:pt x="533781" y="163220"/>
                </a:lnTo>
                <a:lnTo>
                  <a:pt x="490347" y="163220"/>
                </a:lnTo>
                <a:lnTo>
                  <a:pt x="490347" y="99441"/>
                </a:lnTo>
                <a:cubicBezTo>
                  <a:pt x="490347" y="82524"/>
                  <a:pt x="484098" y="74066"/>
                  <a:pt x="471601" y="74066"/>
                </a:cubicBezTo>
                <a:cubicBezTo>
                  <a:pt x="464896" y="74066"/>
                  <a:pt x="459562" y="76352"/>
                  <a:pt x="455599" y="80924"/>
                </a:cubicBezTo>
                <a:cubicBezTo>
                  <a:pt x="451637" y="85496"/>
                  <a:pt x="449656" y="92430"/>
                  <a:pt x="449656" y="101727"/>
                </a:cubicBezTo>
                <a:lnTo>
                  <a:pt x="449656" y="163220"/>
                </a:lnTo>
                <a:lnTo>
                  <a:pt x="406222" y="163220"/>
                </a:lnTo>
                <a:lnTo>
                  <a:pt x="406222" y="39319"/>
                </a:lnTo>
                <a:lnTo>
                  <a:pt x="447598" y="39319"/>
                </a:lnTo>
                <a:lnTo>
                  <a:pt x="447598" y="52349"/>
                </a:lnTo>
                <a:cubicBezTo>
                  <a:pt x="452170" y="47320"/>
                  <a:pt x="457619" y="43548"/>
                  <a:pt x="463943" y="41033"/>
                </a:cubicBezTo>
                <a:cubicBezTo>
                  <a:pt x="470268" y="38519"/>
                  <a:pt x="477164" y="37262"/>
                  <a:pt x="484632" y="37262"/>
                </a:cubicBezTo>
                <a:close/>
                <a:moveTo>
                  <a:pt x="277901" y="37262"/>
                </a:moveTo>
                <a:cubicBezTo>
                  <a:pt x="291312" y="37262"/>
                  <a:pt x="303352" y="39967"/>
                  <a:pt x="314020" y="45377"/>
                </a:cubicBezTo>
                <a:cubicBezTo>
                  <a:pt x="324688" y="50787"/>
                  <a:pt x="332994" y="58331"/>
                  <a:pt x="338937" y="68008"/>
                </a:cubicBezTo>
                <a:cubicBezTo>
                  <a:pt x="344881" y="77686"/>
                  <a:pt x="347853" y="88697"/>
                  <a:pt x="347853" y="101041"/>
                </a:cubicBezTo>
                <a:cubicBezTo>
                  <a:pt x="347853" y="113385"/>
                  <a:pt x="344881" y="124434"/>
                  <a:pt x="338937" y="134188"/>
                </a:cubicBezTo>
                <a:cubicBezTo>
                  <a:pt x="332994" y="143942"/>
                  <a:pt x="324688" y="151562"/>
                  <a:pt x="314020" y="157048"/>
                </a:cubicBezTo>
                <a:cubicBezTo>
                  <a:pt x="303352" y="162534"/>
                  <a:pt x="291312" y="165278"/>
                  <a:pt x="277901" y="165278"/>
                </a:cubicBezTo>
                <a:cubicBezTo>
                  <a:pt x="264642" y="165278"/>
                  <a:pt x="252679" y="162534"/>
                  <a:pt x="242011" y="157048"/>
                </a:cubicBezTo>
                <a:cubicBezTo>
                  <a:pt x="231343" y="151562"/>
                  <a:pt x="222999" y="143942"/>
                  <a:pt x="216979" y="134188"/>
                </a:cubicBezTo>
                <a:cubicBezTo>
                  <a:pt x="210959" y="124434"/>
                  <a:pt x="207949" y="113385"/>
                  <a:pt x="207949" y="101041"/>
                </a:cubicBezTo>
                <a:cubicBezTo>
                  <a:pt x="207949" y="88849"/>
                  <a:pt x="210959" y="77876"/>
                  <a:pt x="216979" y="68123"/>
                </a:cubicBezTo>
                <a:cubicBezTo>
                  <a:pt x="222999" y="58369"/>
                  <a:pt x="231305" y="50787"/>
                  <a:pt x="241897" y="45377"/>
                </a:cubicBezTo>
                <a:cubicBezTo>
                  <a:pt x="252488" y="39967"/>
                  <a:pt x="264490" y="37262"/>
                  <a:pt x="277901" y="37262"/>
                </a:cubicBezTo>
                <a:close/>
                <a:moveTo>
                  <a:pt x="1446504" y="3200"/>
                </a:moveTo>
                <a:lnTo>
                  <a:pt x="1491767" y="3200"/>
                </a:lnTo>
                <a:lnTo>
                  <a:pt x="1491767" y="127330"/>
                </a:lnTo>
                <a:lnTo>
                  <a:pt x="1568119" y="127330"/>
                </a:lnTo>
                <a:lnTo>
                  <a:pt x="1568119" y="163220"/>
                </a:lnTo>
                <a:lnTo>
                  <a:pt x="1446504" y="163220"/>
                </a:lnTo>
                <a:close/>
                <a:moveTo>
                  <a:pt x="88011" y="0"/>
                </a:moveTo>
                <a:cubicBezTo>
                  <a:pt x="102641" y="0"/>
                  <a:pt x="115824" y="2591"/>
                  <a:pt x="127558" y="7772"/>
                </a:cubicBezTo>
                <a:cubicBezTo>
                  <a:pt x="139293" y="12954"/>
                  <a:pt x="149047" y="20421"/>
                  <a:pt x="156819" y="30175"/>
                </a:cubicBezTo>
                <a:lnTo>
                  <a:pt x="128016" y="56235"/>
                </a:lnTo>
                <a:cubicBezTo>
                  <a:pt x="117652" y="43739"/>
                  <a:pt x="105079" y="37490"/>
                  <a:pt x="90297" y="37490"/>
                </a:cubicBezTo>
                <a:cubicBezTo>
                  <a:pt x="81610" y="37490"/>
                  <a:pt x="73876" y="39395"/>
                  <a:pt x="67094" y="43205"/>
                </a:cubicBezTo>
                <a:cubicBezTo>
                  <a:pt x="60312" y="47015"/>
                  <a:pt x="55054" y="52387"/>
                  <a:pt x="51320" y="59321"/>
                </a:cubicBezTo>
                <a:cubicBezTo>
                  <a:pt x="47587" y="66256"/>
                  <a:pt x="45720" y="74219"/>
                  <a:pt x="45720" y="83210"/>
                </a:cubicBezTo>
                <a:cubicBezTo>
                  <a:pt x="45720" y="92202"/>
                  <a:pt x="47587" y="100165"/>
                  <a:pt x="51320" y="107099"/>
                </a:cubicBezTo>
                <a:cubicBezTo>
                  <a:pt x="55054" y="114033"/>
                  <a:pt x="60312" y="119405"/>
                  <a:pt x="67094" y="123215"/>
                </a:cubicBezTo>
                <a:cubicBezTo>
                  <a:pt x="73876" y="127025"/>
                  <a:pt x="81610" y="128930"/>
                  <a:pt x="90297" y="128930"/>
                </a:cubicBezTo>
                <a:cubicBezTo>
                  <a:pt x="105079" y="128930"/>
                  <a:pt x="117652" y="122682"/>
                  <a:pt x="128016" y="110185"/>
                </a:cubicBezTo>
                <a:lnTo>
                  <a:pt x="156819" y="136245"/>
                </a:lnTo>
                <a:cubicBezTo>
                  <a:pt x="149047" y="145999"/>
                  <a:pt x="139293" y="153467"/>
                  <a:pt x="127558" y="158648"/>
                </a:cubicBezTo>
                <a:cubicBezTo>
                  <a:pt x="115824" y="163830"/>
                  <a:pt x="102641" y="166421"/>
                  <a:pt x="88011" y="166421"/>
                </a:cubicBezTo>
                <a:cubicBezTo>
                  <a:pt x="71247" y="166421"/>
                  <a:pt x="56197" y="162877"/>
                  <a:pt x="42862" y="155791"/>
                </a:cubicBezTo>
                <a:cubicBezTo>
                  <a:pt x="29527" y="148704"/>
                  <a:pt x="19050" y="138836"/>
                  <a:pt x="11430" y="126187"/>
                </a:cubicBezTo>
                <a:cubicBezTo>
                  <a:pt x="3810" y="113538"/>
                  <a:pt x="0" y="99212"/>
                  <a:pt x="0" y="83210"/>
                </a:cubicBezTo>
                <a:cubicBezTo>
                  <a:pt x="0" y="67208"/>
                  <a:pt x="3810" y="52883"/>
                  <a:pt x="11430" y="40233"/>
                </a:cubicBezTo>
                <a:cubicBezTo>
                  <a:pt x="19050" y="27584"/>
                  <a:pt x="29527" y="17716"/>
                  <a:pt x="42862" y="10630"/>
                </a:cubicBezTo>
                <a:cubicBezTo>
                  <a:pt x="56197" y="3543"/>
                  <a:pt x="71247" y="0"/>
                  <a:pt x="8801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spc="300" dirty="0" err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027A2B81-7DE4-6F99-2CC3-85E00B6843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13B79-D148-D608-0A8A-3DAB66D800C1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4">
                  <a:alpha val="50000"/>
                </a:schemeClr>
              </a:gs>
            </a:gsLst>
            <a:lin ang="189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F5122147-F177-BF32-280F-7746F6FFCB8A}"/>
              </a:ext>
            </a:extLst>
          </p:cNvPr>
          <p:cNvSpPr txBox="1"/>
          <p:nvPr/>
        </p:nvSpPr>
        <p:spPr>
          <a:xfrm>
            <a:off x="904082" y="5543830"/>
            <a:ext cx="6155093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 spc="600">
                <a:solidFill>
                  <a:schemeClr val="bg1"/>
                </a:solidFill>
              </a:rPr>
              <a:t>PRESENTATION TEMPLATE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B862B3-5806-7181-5617-DA49DA88F956}"/>
              </a:ext>
            </a:extLst>
          </p:cNvPr>
          <p:cNvGrpSpPr/>
          <p:nvPr/>
        </p:nvGrpSpPr>
        <p:grpSpPr>
          <a:xfrm>
            <a:off x="904091" y="3213941"/>
            <a:ext cx="2218522" cy="429127"/>
            <a:chOff x="904091" y="3213941"/>
            <a:chExt cx="2218522" cy="429127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DC924FE-23B3-55E7-66F7-2D4C212D4328}"/>
                </a:ext>
              </a:extLst>
            </p:cNvPr>
            <p:cNvSpPr/>
            <p:nvPr/>
          </p:nvSpPr>
          <p:spPr>
            <a:xfrm>
              <a:off x="904091" y="3213941"/>
              <a:ext cx="429127" cy="429127"/>
            </a:xfrm>
            <a:custGeom>
              <a:avLst/>
              <a:gdLst>
                <a:gd name="connsiteX0" fmla="*/ 429127 w 429127"/>
                <a:gd name="connsiteY0" fmla="*/ 214564 h 429127"/>
                <a:gd name="connsiteX1" fmla="*/ 214564 w 429127"/>
                <a:gd name="connsiteY1" fmla="*/ 429127 h 429127"/>
                <a:gd name="connsiteX2" fmla="*/ 0 w 429127"/>
                <a:gd name="connsiteY2" fmla="*/ 214564 h 429127"/>
                <a:gd name="connsiteX3" fmla="*/ 214564 w 429127"/>
                <a:gd name="connsiteY3" fmla="*/ 0 h 429127"/>
                <a:gd name="connsiteX4" fmla="*/ 429127 w 429127"/>
                <a:gd name="connsiteY4" fmla="*/ 214564 h 4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9127" h="429127">
                  <a:moveTo>
                    <a:pt x="429127" y="214564"/>
                  </a:moveTo>
                  <a:cubicBezTo>
                    <a:pt x="429127" y="333064"/>
                    <a:pt x="333064" y="429127"/>
                    <a:pt x="214564" y="429127"/>
                  </a:cubicBezTo>
                  <a:cubicBezTo>
                    <a:pt x="96063" y="429127"/>
                    <a:pt x="0" y="333064"/>
                    <a:pt x="0" y="214564"/>
                  </a:cubicBezTo>
                  <a:cubicBezTo>
                    <a:pt x="0" y="96063"/>
                    <a:pt x="96063" y="0"/>
                    <a:pt x="214564" y="0"/>
                  </a:cubicBezTo>
                  <a:cubicBezTo>
                    <a:pt x="333064" y="0"/>
                    <a:pt x="429127" y="96063"/>
                    <a:pt x="429127" y="21456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900000" scaled="1"/>
            </a:gradFill>
            <a:ln w="4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2BEDA37-D78D-3E60-2412-5B356CC412AB}"/>
                </a:ext>
              </a:extLst>
            </p:cNvPr>
            <p:cNvSpPr/>
            <p:nvPr/>
          </p:nvSpPr>
          <p:spPr>
            <a:xfrm>
              <a:off x="914230" y="3328968"/>
              <a:ext cx="359046" cy="207309"/>
            </a:xfrm>
            <a:custGeom>
              <a:avLst/>
              <a:gdLst>
                <a:gd name="connsiteX0" fmla="*/ 359047 w 359046"/>
                <a:gd name="connsiteY0" fmla="*/ 169617 h 207309"/>
                <a:gd name="connsiteX1" fmla="*/ 359047 w 359046"/>
                <a:gd name="connsiteY1" fmla="*/ 0 h 207309"/>
                <a:gd name="connsiteX2" fmla="*/ 189430 w 359046"/>
                <a:gd name="connsiteY2" fmla="*/ 0 h 207309"/>
                <a:gd name="connsiteX3" fmla="*/ 189430 w 359046"/>
                <a:gd name="connsiteY3" fmla="*/ 42042 h 207309"/>
                <a:gd name="connsiteX4" fmla="*/ 287044 w 359046"/>
                <a:gd name="connsiteY4" fmla="*/ 42042 h 207309"/>
                <a:gd name="connsiteX5" fmla="*/ 181698 w 359046"/>
                <a:gd name="connsiteY5" fmla="*/ 147871 h 207309"/>
                <a:gd name="connsiteX6" fmla="*/ 114044 w 359046"/>
                <a:gd name="connsiteY6" fmla="*/ 80218 h 207309"/>
                <a:gd name="connsiteX7" fmla="*/ 99064 w 359046"/>
                <a:gd name="connsiteY7" fmla="*/ 65237 h 207309"/>
                <a:gd name="connsiteX8" fmla="*/ 0 w 359046"/>
                <a:gd name="connsiteY8" fmla="*/ 164785 h 207309"/>
                <a:gd name="connsiteX9" fmla="*/ 18363 w 359046"/>
                <a:gd name="connsiteY9" fmla="*/ 205860 h 207309"/>
                <a:gd name="connsiteX10" fmla="*/ 99547 w 359046"/>
                <a:gd name="connsiteY10" fmla="*/ 124676 h 207309"/>
                <a:gd name="connsiteX11" fmla="*/ 167201 w 359046"/>
                <a:gd name="connsiteY11" fmla="*/ 192329 h 207309"/>
                <a:gd name="connsiteX12" fmla="*/ 182181 w 359046"/>
                <a:gd name="connsiteY12" fmla="*/ 207310 h 207309"/>
                <a:gd name="connsiteX13" fmla="*/ 317488 w 359046"/>
                <a:gd name="connsiteY13" fmla="*/ 72003 h 207309"/>
                <a:gd name="connsiteX14" fmla="*/ 317488 w 359046"/>
                <a:gd name="connsiteY14" fmla="*/ 169617 h 207309"/>
                <a:gd name="connsiteX15" fmla="*/ 359047 w 359046"/>
                <a:gd name="connsiteY15" fmla="*/ 169617 h 20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9046" h="207309">
                  <a:moveTo>
                    <a:pt x="359047" y="169617"/>
                  </a:moveTo>
                  <a:lnTo>
                    <a:pt x="359047" y="0"/>
                  </a:lnTo>
                  <a:lnTo>
                    <a:pt x="189430" y="0"/>
                  </a:lnTo>
                  <a:lnTo>
                    <a:pt x="189430" y="42042"/>
                  </a:lnTo>
                  <a:lnTo>
                    <a:pt x="287044" y="42042"/>
                  </a:lnTo>
                  <a:lnTo>
                    <a:pt x="181698" y="147871"/>
                  </a:lnTo>
                  <a:lnTo>
                    <a:pt x="114044" y="80218"/>
                  </a:lnTo>
                  <a:lnTo>
                    <a:pt x="99064" y="65237"/>
                  </a:lnTo>
                  <a:lnTo>
                    <a:pt x="0" y="164785"/>
                  </a:lnTo>
                  <a:cubicBezTo>
                    <a:pt x="4832" y="179282"/>
                    <a:pt x="10631" y="193296"/>
                    <a:pt x="18363" y="205860"/>
                  </a:cubicBezTo>
                  <a:lnTo>
                    <a:pt x="99547" y="124676"/>
                  </a:lnTo>
                  <a:lnTo>
                    <a:pt x="167201" y="192329"/>
                  </a:lnTo>
                  <a:lnTo>
                    <a:pt x="182181" y="207310"/>
                  </a:lnTo>
                  <a:lnTo>
                    <a:pt x="317488" y="72003"/>
                  </a:lnTo>
                  <a:lnTo>
                    <a:pt x="317488" y="169617"/>
                  </a:lnTo>
                  <a:lnTo>
                    <a:pt x="359047" y="169617"/>
                  </a:lnTo>
                  <a:close/>
                </a:path>
              </a:pathLst>
            </a:custGeom>
            <a:solidFill>
              <a:srgbClr val="FFFFFF"/>
            </a:solidFill>
            <a:ln w="48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0575DE-2ED9-C89F-F291-7CFCBB13CA60}"/>
                </a:ext>
              </a:extLst>
            </p:cNvPr>
            <p:cNvSpPr txBox="1"/>
            <p:nvPr/>
          </p:nvSpPr>
          <p:spPr>
            <a:xfrm>
              <a:off x="1433807" y="3351109"/>
              <a:ext cx="1688806" cy="164807"/>
            </a:xfrm>
            <a:custGeom>
              <a:avLst/>
              <a:gdLst/>
              <a:ahLst/>
              <a:cxnLst/>
              <a:rect l="l" t="t" r="r" b="b"/>
              <a:pathLst>
                <a:path w="2148078" h="209626">
                  <a:moveTo>
                    <a:pt x="936422" y="112700"/>
                  </a:moveTo>
                  <a:cubicBezTo>
                    <a:pt x="923772" y="112700"/>
                    <a:pt x="917448" y="116891"/>
                    <a:pt x="917448" y="125273"/>
                  </a:cubicBezTo>
                  <a:cubicBezTo>
                    <a:pt x="917448" y="129083"/>
                    <a:pt x="918896" y="132131"/>
                    <a:pt x="921791" y="134417"/>
                  </a:cubicBezTo>
                  <a:cubicBezTo>
                    <a:pt x="924687" y="136703"/>
                    <a:pt x="928649" y="137846"/>
                    <a:pt x="933678" y="137846"/>
                  </a:cubicBezTo>
                  <a:cubicBezTo>
                    <a:pt x="938708" y="137846"/>
                    <a:pt x="943127" y="136626"/>
                    <a:pt x="946937" y="134188"/>
                  </a:cubicBezTo>
                  <a:cubicBezTo>
                    <a:pt x="950747" y="131750"/>
                    <a:pt x="953490" y="128168"/>
                    <a:pt x="955167" y="123444"/>
                  </a:cubicBezTo>
                  <a:lnTo>
                    <a:pt x="955167" y="112700"/>
                  </a:lnTo>
                  <a:close/>
                  <a:moveTo>
                    <a:pt x="2078126" y="71780"/>
                  </a:moveTo>
                  <a:cubicBezTo>
                    <a:pt x="2070506" y="71780"/>
                    <a:pt x="2064258" y="74371"/>
                    <a:pt x="2059381" y="79553"/>
                  </a:cubicBezTo>
                  <a:cubicBezTo>
                    <a:pt x="2054504" y="84734"/>
                    <a:pt x="2052066" y="91897"/>
                    <a:pt x="2052066" y="101041"/>
                  </a:cubicBezTo>
                  <a:cubicBezTo>
                    <a:pt x="2052066" y="110337"/>
                    <a:pt x="2054504" y="117614"/>
                    <a:pt x="2059381" y="122872"/>
                  </a:cubicBezTo>
                  <a:cubicBezTo>
                    <a:pt x="2064258" y="128130"/>
                    <a:pt x="2070506" y="130759"/>
                    <a:pt x="2078126" y="130759"/>
                  </a:cubicBezTo>
                  <a:cubicBezTo>
                    <a:pt x="2085746" y="130759"/>
                    <a:pt x="2091994" y="128130"/>
                    <a:pt x="2096871" y="122872"/>
                  </a:cubicBezTo>
                  <a:cubicBezTo>
                    <a:pt x="2101748" y="117614"/>
                    <a:pt x="2104186" y="110337"/>
                    <a:pt x="2104186" y="101041"/>
                  </a:cubicBezTo>
                  <a:cubicBezTo>
                    <a:pt x="2104186" y="91897"/>
                    <a:pt x="2101748" y="84734"/>
                    <a:pt x="2096871" y="79553"/>
                  </a:cubicBezTo>
                  <a:cubicBezTo>
                    <a:pt x="2091994" y="74371"/>
                    <a:pt x="2085746" y="71780"/>
                    <a:pt x="2078126" y="71780"/>
                  </a:cubicBezTo>
                  <a:close/>
                  <a:moveTo>
                    <a:pt x="1879244" y="71780"/>
                  </a:moveTo>
                  <a:cubicBezTo>
                    <a:pt x="1871319" y="71780"/>
                    <a:pt x="1864804" y="74104"/>
                    <a:pt x="1859699" y="78752"/>
                  </a:cubicBezTo>
                  <a:cubicBezTo>
                    <a:pt x="1854593" y="83401"/>
                    <a:pt x="1852041" y="89459"/>
                    <a:pt x="1852041" y="96926"/>
                  </a:cubicBezTo>
                  <a:cubicBezTo>
                    <a:pt x="1852041" y="104394"/>
                    <a:pt x="1854631" y="110490"/>
                    <a:pt x="1859813" y="115214"/>
                  </a:cubicBezTo>
                  <a:cubicBezTo>
                    <a:pt x="1864995" y="119939"/>
                    <a:pt x="1871472" y="122301"/>
                    <a:pt x="1879244" y="122301"/>
                  </a:cubicBezTo>
                  <a:cubicBezTo>
                    <a:pt x="1887016" y="122301"/>
                    <a:pt x="1893455" y="119939"/>
                    <a:pt x="1898561" y="115214"/>
                  </a:cubicBezTo>
                  <a:cubicBezTo>
                    <a:pt x="1903666" y="110490"/>
                    <a:pt x="1906219" y="104394"/>
                    <a:pt x="1906219" y="96926"/>
                  </a:cubicBezTo>
                  <a:cubicBezTo>
                    <a:pt x="1906219" y="89459"/>
                    <a:pt x="1903704" y="83401"/>
                    <a:pt x="1898675" y="78752"/>
                  </a:cubicBezTo>
                  <a:cubicBezTo>
                    <a:pt x="1893646" y="74104"/>
                    <a:pt x="1887169" y="71780"/>
                    <a:pt x="1879244" y="71780"/>
                  </a:cubicBezTo>
                  <a:close/>
                  <a:moveTo>
                    <a:pt x="1687601" y="71780"/>
                  </a:moveTo>
                  <a:cubicBezTo>
                    <a:pt x="1679981" y="71780"/>
                    <a:pt x="1673733" y="74371"/>
                    <a:pt x="1668856" y="79553"/>
                  </a:cubicBezTo>
                  <a:cubicBezTo>
                    <a:pt x="1663979" y="84734"/>
                    <a:pt x="1661541" y="91897"/>
                    <a:pt x="1661541" y="101041"/>
                  </a:cubicBezTo>
                  <a:cubicBezTo>
                    <a:pt x="1661541" y="110337"/>
                    <a:pt x="1663979" y="117614"/>
                    <a:pt x="1668856" y="122872"/>
                  </a:cubicBezTo>
                  <a:cubicBezTo>
                    <a:pt x="1673733" y="128130"/>
                    <a:pt x="1679981" y="130759"/>
                    <a:pt x="1687601" y="130759"/>
                  </a:cubicBezTo>
                  <a:cubicBezTo>
                    <a:pt x="1695221" y="130759"/>
                    <a:pt x="1701469" y="128130"/>
                    <a:pt x="1706346" y="122872"/>
                  </a:cubicBezTo>
                  <a:cubicBezTo>
                    <a:pt x="1711223" y="117614"/>
                    <a:pt x="1713661" y="110337"/>
                    <a:pt x="1713661" y="101041"/>
                  </a:cubicBezTo>
                  <a:cubicBezTo>
                    <a:pt x="1713661" y="91897"/>
                    <a:pt x="1711223" y="84734"/>
                    <a:pt x="1706346" y="79553"/>
                  </a:cubicBezTo>
                  <a:cubicBezTo>
                    <a:pt x="1701469" y="74371"/>
                    <a:pt x="1695221" y="71780"/>
                    <a:pt x="1687601" y="71780"/>
                  </a:cubicBezTo>
                  <a:close/>
                  <a:moveTo>
                    <a:pt x="751255" y="71780"/>
                  </a:moveTo>
                  <a:cubicBezTo>
                    <a:pt x="743635" y="71780"/>
                    <a:pt x="737387" y="74409"/>
                    <a:pt x="732510" y="79667"/>
                  </a:cubicBezTo>
                  <a:cubicBezTo>
                    <a:pt x="727633" y="84925"/>
                    <a:pt x="725195" y="92126"/>
                    <a:pt x="725195" y="101270"/>
                  </a:cubicBezTo>
                  <a:cubicBezTo>
                    <a:pt x="725195" y="110414"/>
                    <a:pt x="727633" y="117614"/>
                    <a:pt x="732510" y="122872"/>
                  </a:cubicBezTo>
                  <a:cubicBezTo>
                    <a:pt x="737387" y="128130"/>
                    <a:pt x="743635" y="130759"/>
                    <a:pt x="751255" y="130759"/>
                  </a:cubicBezTo>
                  <a:cubicBezTo>
                    <a:pt x="758875" y="130759"/>
                    <a:pt x="765124" y="128130"/>
                    <a:pt x="770001" y="122872"/>
                  </a:cubicBezTo>
                  <a:cubicBezTo>
                    <a:pt x="774877" y="117614"/>
                    <a:pt x="777316" y="110414"/>
                    <a:pt x="777316" y="101270"/>
                  </a:cubicBezTo>
                  <a:cubicBezTo>
                    <a:pt x="777316" y="92126"/>
                    <a:pt x="774877" y="84925"/>
                    <a:pt x="770001" y="79667"/>
                  </a:cubicBezTo>
                  <a:cubicBezTo>
                    <a:pt x="765124" y="74409"/>
                    <a:pt x="758875" y="71780"/>
                    <a:pt x="751255" y="71780"/>
                  </a:cubicBezTo>
                  <a:close/>
                  <a:moveTo>
                    <a:pt x="277901" y="71780"/>
                  </a:moveTo>
                  <a:cubicBezTo>
                    <a:pt x="270281" y="71780"/>
                    <a:pt x="264033" y="74371"/>
                    <a:pt x="259156" y="79553"/>
                  </a:cubicBezTo>
                  <a:cubicBezTo>
                    <a:pt x="254279" y="84734"/>
                    <a:pt x="251841" y="91897"/>
                    <a:pt x="251841" y="101041"/>
                  </a:cubicBezTo>
                  <a:cubicBezTo>
                    <a:pt x="251841" y="110337"/>
                    <a:pt x="254279" y="117614"/>
                    <a:pt x="259156" y="122872"/>
                  </a:cubicBezTo>
                  <a:cubicBezTo>
                    <a:pt x="264033" y="128130"/>
                    <a:pt x="270281" y="130759"/>
                    <a:pt x="277901" y="130759"/>
                  </a:cubicBezTo>
                  <a:cubicBezTo>
                    <a:pt x="285521" y="130759"/>
                    <a:pt x="291769" y="128130"/>
                    <a:pt x="296646" y="122872"/>
                  </a:cubicBezTo>
                  <a:cubicBezTo>
                    <a:pt x="301523" y="117614"/>
                    <a:pt x="303961" y="110337"/>
                    <a:pt x="303961" y="101041"/>
                  </a:cubicBezTo>
                  <a:cubicBezTo>
                    <a:pt x="303961" y="91897"/>
                    <a:pt x="301523" y="84734"/>
                    <a:pt x="296646" y="79553"/>
                  </a:cubicBezTo>
                  <a:cubicBezTo>
                    <a:pt x="291769" y="74371"/>
                    <a:pt x="285521" y="71780"/>
                    <a:pt x="277901" y="71780"/>
                  </a:cubicBezTo>
                  <a:close/>
                  <a:moveTo>
                    <a:pt x="1247013" y="39319"/>
                  </a:moveTo>
                  <a:lnTo>
                    <a:pt x="1291590" y="39319"/>
                  </a:lnTo>
                  <a:lnTo>
                    <a:pt x="1321993" y="114986"/>
                  </a:lnTo>
                  <a:lnTo>
                    <a:pt x="1352626" y="39319"/>
                  </a:lnTo>
                  <a:lnTo>
                    <a:pt x="1394002" y="39319"/>
                  </a:lnTo>
                  <a:lnTo>
                    <a:pt x="1340510" y="168249"/>
                  </a:lnTo>
                  <a:cubicBezTo>
                    <a:pt x="1334262" y="183489"/>
                    <a:pt x="1326642" y="194195"/>
                    <a:pt x="1317650" y="200368"/>
                  </a:cubicBezTo>
                  <a:cubicBezTo>
                    <a:pt x="1308658" y="206540"/>
                    <a:pt x="1297686" y="209626"/>
                    <a:pt x="1284732" y="209626"/>
                  </a:cubicBezTo>
                  <a:cubicBezTo>
                    <a:pt x="1278178" y="209626"/>
                    <a:pt x="1271587" y="208597"/>
                    <a:pt x="1264958" y="206540"/>
                  </a:cubicBezTo>
                  <a:cubicBezTo>
                    <a:pt x="1258328" y="204482"/>
                    <a:pt x="1252956" y="201777"/>
                    <a:pt x="1248841" y="198425"/>
                  </a:cubicBezTo>
                  <a:lnTo>
                    <a:pt x="1263929" y="168021"/>
                  </a:lnTo>
                  <a:cubicBezTo>
                    <a:pt x="1266367" y="170307"/>
                    <a:pt x="1269301" y="172097"/>
                    <a:pt x="1272730" y="173393"/>
                  </a:cubicBezTo>
                  <a:cubicBezTo>
                    <a:pt x="1276159" y="174688"/>
                    <a:pt x="1279626" y="175336"/>
                    <a:pt x="1283131" y="175336"/>
                  </a:cubicBezTo>
                  <a:cubicBezTo>
                    <a:pt x="1287246" y="175336"/>
                    <a:pt x="1290637" y="174498"/>
                    <a:pt x="1293304" y="172821"/>
                  </a:cubicBezTo>
                  <a:cubicBezTo>
                    <a:pt x="1295971" y="171145"/>
                    <a:pt x="1298219" y="168478"/>
                    <a:pt x="1300048" y="164820"/>
                  </a:cubicBezTo>
                  <a:close/>
                  <a:moveTo>
                    <a:pt x="2078126" y="37262"/>
                  </a:moveTo>
                  <a:cubicBezTo>
                    <a:pt x="2091537" y="37262"/>
                    <a:pt x="2103577" y="39967"/>
                    <a:pt x="2114245" y="45377"/>
                  </a:cubicBezTo>
                  <a:cubicBezTo>
                    <a:pt x="2124913" y="50787"/>
                    <a:pt x="2133219" y="58331"/>
                    <a:pt x="2139162" y="68008"/>
                  </a:cubicBezTo>
                  <a:cubicBezTo>
                    <a:pt x="2145106" y="77686"/>
                    <a:pt x="2148078" y="88697"/>
                    <a:pt x="2148078" y="101041"/>
                  </a:cubicBezTo>
                  <a:cubicBezTo>
                    <a:pt x="2148078" y="113385"/>
                    <a:pt x="2145106" y="124434"/>
                    <a:pt x="2139162" y="134188"/>
                  </a:cubicBezTo>
                  <a:cubicBezTo>
                    <a:pt x="2133219" y="143942"/>
                    <a:pt x="2124913" y="151562"/>
                    <a:pt x="2114245" y="157048"/>
                  </a:cubicBezTo>
                  <a:cubicBezTo>
                    <a:pt x="2103577" y="162534"/>
                    <a:pt x="2091537" y="165278"/>
                    <a:pt x="2078126" y="165278"/>
                  </a:cubicBezTo>
                  <a:cubicBezTo>
                    <a:pt x="2064867" y="165278"/>
                    <a:pt x="2052904" y="162534"/>
                    <a:pt x="2042236" y="157048"/>
                  </a:cubicBezTo>
                  <a:cubicBezTo>
                    <a:pt x="2031568" y="151562"/>
                    <a:pt x="2023224" y="143942"/>
                    <a:pt x="2017204" y="134188"/>
                  </a:cubicBezTo>
                  <a:cubicBezTo>
                    <a:pt x="2011184" y="124434"/>
                    <a:pt x="2008174" y="113385"/>
                    <a:pt x="2008174" y="101041"/>
                  </a:cubicBezTo>
                  <a:cubicBezTo>
                    <a:pt x="2008174" y="88849"/>
                    <a:pt x="2011184" y="77876"/>
                    <a:pt x="2017204" y="68123"/>
                  </a:cubicBezTo>
                  <a:cubicBezTo>
                    <a:pt x="2023224" y="58369"/>
                    <a:pt x="2031530" y="50787"/>
                    <a:pt x="2042122" y="45377"/>
                  </a:cubicBezTo>
                  <a:cubicBezTo>
                    <a:pt x="2052713" y="39967"/>
                    <a:pt x="2064715" y="37262"/>
                    <a:pt x="2078126" y="37262"/>
                  </a:cubicBezTo>
                  <a:close/>
                  <a:moveTo>
                    <a:pt x="1868957" y="37262"/>
                  </a:moveTo>
                  <a:cubicBezTo>
                    <a:pt x="1886635" y="37262"/>
                    <a:pt x="1899589" y="42977"/>
                    <a:pt x="1907819" y="54407"/>
                  </a:cubicBezTo>
                  <a:lnTo>
                    <a:pt x="1907819" y="39319"/>
                  </a:lnTo>
                  <a:lnTo>
                    <a:pt x="1949196" y="39319"/>
                  </a:lnTo>
                  <a:lnTo>
                    <a:pt x="1949196" y="140589"/>
                  </a:lnTo>
                  <a:cubicBezTo>
                    <a:pt x="1949196" y="163601"/>
                    <a:pt x="1942947" y="180860"/>
                    <a:pt x="1930450" y="192367"/>
                  </a:cubicBezTo>
                  <a:cubicBezTo>
                    <a:pt x="1917954" y="203873"/>
                    <a:pt x="1899970" y="209626"/>
                    <a:pt x="1876501" y="209626"/>
                  </a:cubicBezTo>
                  <a:cubicBezTo>
                    <a:pt x="1864309" y="209626"/>
                    <a:pt x="1852879" y="208254"/>
                    <a:pt x="1842211" y="205511"/>
                  </a:cubicBezTo>
                  <a:cubicBezTo>
                    <a:pt x="1831543" y="202768"/>
                    <a:pt x="1822475" y="198729"/>
                    <a:pt x="1815007" y="193395"/>
                  </a:cubicBezTo>
                  <a:lnTo>
                    <a:pt x="1830781" y="162992"/>
                  </a:lnTo>
                  <a:cubicBezTo>
                    <a:pt x="1835810" y="167106"/>
                    <a:pt x="1842173" y="170345"/>
                    <a:pt x="1849869" y="172707"/>
                  </a:cubicBezTo>
                  <a:cubicBezTo>
                    <a:pt x="1857565" y="175069"/>
                    <a:pt x="1865147" y="176250"/>
                    <a:pt x="1872615" y="176250"/>
                  </a:cubicBezTo>
                  <a:cubicBezTo>
                    <a:pt x="1884045" y="176250"/>
                    <a:pt x="1892426" y="173736"/>
                    <a:pt x="1897761" y="168707"/>
                  </a:cubicBezTo>
                  <a:cubicBezTo>
                    <a:pt x="1903095" y="163677"/>
                    <a:pt x="1905762" y="156210"/>
                    <a:pt x="1905762" y="146304"/>
                  </a:cubicBezTo>
                  <a:lnTo>
                    <a:pt x="1905762" y="142189"/>
                  </a:lnTo>
                  <a:cubicBezTo>
                    <a:pt x="1897380" y="151943"/>
                    <a:pt x="1885111" y="156819"/>
                    <a:pt x="1868957" y="156819"/>
                  </a:cubicBezTo>
                  <a:cubicBezTo>
                    <a:pt x="1857984" y="156819"/>
                    <a:pt x="1847850" y="154343"/>
                    <a:pt x="1838553" y="149390"/>
                  </a:cubicBezTo>
                  <a:cubicBezTo>
                    <a:pt x="1829257" y="144437"/>
                    <a:pt x="1821865" y="137426"/>
                    <a:pt x="1816379" y="128359"/>
                  </a:cubicBezTo>
                  <a:cubicBezTo>
                    <a:pt x="1810892" y="119291"/>
                    <a:pt x="1808149" y="108813"/>
                    <a:pt x="1808149" y="96926"/>
                  </a:cubicBezTo>
                  <a:cubicBezTo>
                    <a:pt x="1808149" y="85191"/>
                    <a:pt x="1810892" y="74790"/>
                    <a:pt x="1816379" y="65722"/>
                  </a:cubicBezTo>
                  <a:cubicBezTo>
                    <a:pt x="1821865" y="56654"/>
                    <a:pt x="1829257" y="49644"/>
                    <a:pt x="1838553" y="44691"/>
                  </a:cubicBezTo>
                  <a:cubicBezTo>
                    <a:pt x="1847850" y="39738"/>
                    <a:pt x="1857984" y="37262"/>
                    <a:pt x="1868957" y="37262"/>
                  </a:cubicBezTo>
                  <a:close/>
                  <a:moveTo>
                    <a:pt x="1687601" y="37262"/>
                  </a:moveTo>
                  <a:cubicBezTo>
                    <a:pt x="1701012" y="37262"/>
                    <a:pt x="1713052" y="39967"/>
                    <a:pt x="1723720" y="45377"/>
                  </a:cubicBezTo>
                  <a:cubicBezTo>
                    <a:pt x="1734388" y="50787"/>
                    <a:pt x="1742694" y="58331"/>
                    <a:pt x="1748637" y="68008"/>
                  </a:cubicBezTo>
                  <a:cubicBezTo>
                    <a:pt x="1754581" y="77686"/>
                    <a:pt x="1757553" y="88697"/>
                    <a:pt x="1757553" y="101041"/>
                  </a:cubicBezTo>
                  <a:cubicBezTo>
                    <a:pt x="1757553" y="113385"/>
                    <a:pt x="1754581" y="124434"/>
                    <a:pt x="1748637" y="134188"/>
                  </a:cubicBezTo>
                  <a:cubicBezTo>
                    <a:pt x="1742694" y="143942"/>
                    <a:pt x="1734388" y="151562"/>
                    <a:pt x="1723720" y="157048"/>
                  </a:cubicBezTo>
                  <a:cubicBezTo>
                    <a:pt x="1713052" y="162534"/>
                    <a:pt x="1701012" y="165278"/>
                    <a:pt x="1687601" y="165278"/>
                  </a:cubicBezTo>
                  <a:cubicBezTo>
                    <a:pt x="1674342" y="165278"/>
                    <a:pt x="1662379" y="162534"/>
                    <a:pt x="1651711" y="157048"/>
                  </a:cubicBezTo>
                  <a:cubicBezTo>
                    <a:pt x="1641043" y="151562"/>
                    <a:pt x="1632699" y="143942"/>
                    <a:pt x="1626679" y="134188"/>
                  </a:cubicBezTo>
                  <a:cubicBezTo>
                    <a:pt x="1620659" y="124434"/>
                    <a:pt x="1617649" y="113385"/>
                    <a:pt x="1617649" y="101041"/>
                  </a:cubicBezTo>
                  <a:cubicBezTo>
                    <a:pt x="1617649" y="88849"/>
                    <a:pt x="1620659" y="77876"/>
                    <a:pt x="1626679" y="68123"/>
                  </a:cubicBezTo>
                  <a:cubicBezTo>
                    <a:pt x="1632699" y="58369"/>
                    <a:pt x="1641005" y="50787"/>
                    <a:pt x="1651597" y="45377"/>
                  </a:cubicBezTo>
                  <a:cubicBezTo>
                    <a:pt x="1662188" y="39967"/>
                    <a:pt x="1674190" y="37262"/>
                    <a:pt x="1687601" y="37262"/>
                  </a:cubicBezTo>
                  <a:close/>
                  <a:moveTo>
                    <a:pt x="1144143" y="37262"/>
                  </a:moveTo>
                  <a:cubicBezTo>
                    <a:pt x="1159535" y="37262"/>
                    <a:pt x="1171917" y="41834"/>
                    <a:pt x="1181290" y="50978"/>
                  </a:cubicBezTo>
                  <a:cubicBezTo>
                    <a:pt x="1190663" y="60122"/>
                    <a:pt x="1195349" y="73914"/>
                    <a:pt x="1195349" y="92354"/>
                  </a:cubicBezTo>
                  <a:lnTo>
                    <a:pt x="1195349" y="163220"/>
                  </a:lnTo>
                  <a:lnTo>
                    <a:pt x="1151915" y="163220"/>
                  </a:lnTo>
                  <a:lnTo>
                    <a:pt x="1151915" y="99441"/>
                  </a:lnTo>
                  <a:cubicBezTo>
                    <a:pt x="1151915" y="82524"/>
                    <a:pt x="1145133" y="74066"/>
                    <a:pt x="1131570" y="74066"/>
                  </a:cubicBezTo>
                  <a:cubicBezTo>
                    <a:pt x="1124102" y="74066"/>
                    <a:pt x="1118120" y="76505"/>
                    <a:pt x="1113625" y="81381"/>
                  </a:cubicBezTo>
                  <a:cubicBezTo>
                    <a:pt x="1109129" y="86258"/>
                    <a:pt x="1106881" y="93573"/>
                    <a:pt x="1106881" y="103327"/>
                  </a:cubicBezTo>
                  <a:lnTo>
                    <a:pt x="1106881" y="163220"/>
                  </a:lnTo>
                  <a:lnTo>
                    <a:pt x="1063447" y="163220"/>
                  </a:lnTo>
                  <a:lnTo>
                    <a:pt x="1063447" y="39319"/>
                  </a:lnTo>
                  <a:lnTo>
                    <a:pt x="1104823" y="39319"/>
                  </a:lnTo>
                  <a:lnTo>
                    <a:pt x="1104823" y="52806"/>
                  </a:lnTo>
                  <a:cubicBezTo>
                    <a:pt x="1109700" y="47777"/>
                    <a:pt x="1115491" y="43929"/>
                    <a:pt x="1122197" y="41262"/>
                  </a:cubicBezTo>
                  <a:cubicBezTo>
                    <a:pt x="1128903" y="38595"/>
                    <a:pt x="1136218" y="37262"/>
                    <a:pt x="1144143" y="37262"/>
                  </a:cubicBezTo>
                  <a:close/>
                  <a:moveTo>
                    <a:pt x="935278" y="37262"/>
                  </a:moveTo>
                  <a:cubicBezTo>
                    <a:pt x="955853" y="37262"/>
                    <a:pt x="971550" y="41948"/>
                    <a:pt x="982370" y="51320"/>
                  </a:cubicBezTo>
                  <a:cubicBezTo>
                    <a:pt x="993190" y="60693"/>
                    <a:pt x="998601" y="75057"/>
                    <a:pt x="998601" y="94412"/>
                  </a:cubicBezTo>
                  <a:lnTo>
                    <a:pt x="998601" y="163220"/>
                  </a:lnTo>
                  <a:lnTo>
                    <a:pt x="958139" y="163220"/>
                  </a:lnTo>
                  <a:lnTo>
                    <a:pt x="958139" y="147218"/>
                  </a:lnTo>
                  <a:cubicBezTo>
                    <a:pt x="951890" y="159258"/>
                    <a:pt x="939698" y="165278"/>
                    <a:pt x="921562" y="165278"/>
                  </a:cubicBezTo>
                  <a:cubicBezTo>
                    <a:pt x="911961" y="165278"/>
                    <a:pt x="903656" y="163601"/>
                    <a:pt x="896645" y="160248"/>
                  </a:cubicBezTo>
                  <a:cubicBezTo>
                    <a:pt x="889635" y="156896"/>
                    <a:pt x="884339" y="152362"/>
                    <a:pt x="880757" y="146647"/>
                  </a:cubicBezTo>
                  <a:cubicBezTo>
                    <a:pt x="877176" y="140932"/>
                    <a:pt x="875385" y="134417"/>
                    <a:pt x="875385" y="127101"/>
                  </a:cubicBezTo>
                  <a:cubicBezTo>
                    <a:pt x="875385" y="115367"/>
                    <a:pt x="879881" y="106261"/>
                    <a:pt x="888873" y="99784"/>
                  </a:cubicBezTo>
                  <a:cubicBezTo>
                    <a:pt x="897864" y="93307"/>
                    <a:pt x="911733" y="90068"/>
                    <a:pt x="930478" y="90068"/>
                  </a:cubicBezTo>
                  <a:lnTo>
                    <a:pt x="955167" y="90068"/>
                  </a:lnTo>
                  <a:cubicBezTo>
                    <a:pt x="954405" y="76962"/>
                    <a:pt x="945642" y="70409"/>
                    <a:pt x="928878" y="70409"/>
                  </a:cubicBezTo>
                  <a:cubicBezTo>
                    <a:pt x="922934" y="70409"/>
                    <a:pt x="916914" y="71361"/>
                    <a:pt x="910818" y="73266"/>
                  </a:cubicBezTo>
                  <a:cubicBezTo>
                    <a:pt x="904722" y="75171"/>
                    <a:pt x="899541" y="77800"/>
                    <a:pt x="895273" y="81153"/>
                  </a:cubicBezTo>
                  <a:lnTo>
                    <a:pt x="880643" y="51663"/>
                  </a:lnTo>
                  <a:cubicBezTo>
                    <a:pt x="887501" y="47091"/>
                    <a:pt x="895845" y="43548"/>
                    <a:pt x="905675" y="41033"/>
                  </a:cubicBezTo>
                  <a:cubicBezTo>
                    <a:pt x="915505" y="38519"/>
                    <a:pt x="925372" y="37262"/>
                    <a:pt x="935278" y="37262"/>
                  </a:cubicBezTo>
                  <a:close/>
                  <a:moveTo>
                    <a:pt x="760399" y="37262"/>
                  </a:moveTo>
                  <a:cubicBezTo>
                    <a:pt x="771677" y="37262"/>
                    <a:pt x="781926" y="39890"/>
                    <a:pt x="791146" y="45148"/>
                  </a:cubicBezTo>
                  <a:cubicBezTo>
                    <a:pt x="800366" y="50406"/>
                    <a:pt x="807682" y="57874"/>
                    <a:pt x="813092" y="67551"/>
                  </a:cubicBezTo>
                  <a:cubicBezTo>
                    <a:pt x="818502" y="77228"/>
                    <a:pt x="821207" y="88468"/>
                    <a:pt x="821207" y="101270"/>
                  </a:cubicBezTo>
                  <a:cubicBezTo>
                    <a:pt x="821207" y="114071"/>
                    <a:pt x="818502" y="125311"/>
                    <a:pt x="813092" y="134988"/>
                  </a:cubicBezTo>
                  <a:cubicBezTo>
                    <a:pt x="807682" y="144665"/>
                    <a:pt x="800366" y="152133"/>
                    <a:pt x="791146" y="157391"/>
                  </a:cubicBezTo>
                  <a:cubicBezTo>
                    <a:pt x="781926" y="162649"/>
                    <a:pt x="771677" y="165278"/>
                    <a:pt x="760399" y="165278"/>
                  </a:cubicBezTo>
                  <a:cubicBezTo>
                    <a:pt x="745921" y="165278"/>
                    <a:pt x="734415" y="160934"/>
                    <a:pt x="725881" y="152247"/>
                  </a:cubicBezTo>
                  <a:lnTo>
                    <a:pt x="725881" y="207569"/>
                  </a:lnTo>
                  <a:lnTo>
                    <a:pt x="682447" y="207569"/>
                  </a:lnTo>
                  <a:lnTo>
                    <a:pt x="682447" y="39319"/>
                  </a:lnTo>
                  <a:lnTo>
                    <a:pt x="723823" y="39319"/>
                  </a:lnTo>
                  <a:lnTo>
                    <a:pt x="723823" y="51663"/>
                  </a:lnTo>
                  <a:cubicBezTo>
                    <a:pt x="731901" y="42062"/>
                    <a:pt x="744093" y="37262"/>
                    <a:pt x="760399" y="37262"/>
                  </a:cubicBezTo>
                  <a:close/>
                  <a:moveTo>
                    <a:pt x="484632" y="37262"/>
                  </a:moveTo>
                  <a:cubicBezTo>
                    <a:pt x="493318" y="37262"/>
                    <a:pt x="501091" y="38862"/>
                    <a:pt x="507949" y="42062"/>
                  </a:cubicBezTo>
                  <a:cubicBezTo>
                    <a:pt x="514807" y="45263"/>
                    <a:pt x="520369" y="50139"/>
                    <a:pt x="524637" y="56693"/>
                  </a:cubicBezTo>
                  <a:cubicBezTo>
                    <a:pt x="529513" y="50444"/>
                    <a:pt x="535686" y="45644"/>
                    <a:pt x="543153" y="42291"/>
                  </a:cubicBezTo>
                  <a:cubicBezTo>
                    <a:pt x="550621" y="38938"/>
                    <a:pt x="558774" y="37262"/>
                    <a:pt x="567613" y="37262"/>
                  </a:cubicBezTo>
                  <a:cubicBezTo>
                    <a:pt x="582853" y="37262"/>
                    <a:pt x="595007" y="41834"/>
                    <a:pt x="604075" y="50978"/>
                  </a:cubicBezTo>
                  <a:cubicBezTo>
                    <a:pt x="613143" y="60122"/>
                    <a:pt x="617677" y="73914"/>
                    <a:pt x="617677" y="92354"/>
                  </a:cubicBezTo>
                  <a:lnTo>
                    <a:pt x="617677" y="163220"/>
                  </a:lnTo>
                  <a:lnTo>
                    <a:pt x="574243" y="163220"/>
                  </a:lnTo>
                  <a:lnTo>
                    <a:pt x="574243" y="99441"/>
                  </a:lnTo>
                  <a:cubicBezTo>
                    <a:pt x="574243" y="90754"/>
                    <a:pt x="572605" y="84353"/>
                    <a:pt x="569328" y="80238"/>
                  </a:cubicBezTo>
                  <a:cubicBezTo>
                    <a:pt x="566051" y="76124"/>
                    <a:pt x="561441" y="74066"/>
                    <a:pt x="555498" y="74066"/>
                  </a:cubicBezTo>
                  <a:cubicBezTo>
                    <a:pt x="548944" y="74066"/>
                    <a:pt x="543687" y="76352"/>
                    <a:pt x="539724" y="80924"/>
                  </a:cubicBezTo>
                  <a:cubicBezTo>
                    <a:pt x="535762" y="85496"/>
                    <a:pt x="533781" y="92430"/>
                    <a:pt x="533781" y="101727"/>
                  </a:cubicBezTo>
                  <a:lnTo>
                    <a:pt x="533781" y="163220"/>
                  </a:lnTo>
                  <a:lnTo>
                    <a:pt x="490347" y="163220"/>
                  </a:lnTo>
                  <a:lnTo>
                    <a:pt x="490347" y="99441"/>
                  </a:lnTo>
                  <a:cubicBezTo>
                    <a:pt x="490347" y="82524"/>
                    <a:pt x="484098" y="74066"/>
                    <a:pt x="471601" y="74066"/>
                  </a:cubicBezTo>
                  <a:cubicBezTo>
                    <a:pt x="464896" y="74066"/>
                    <a:pt x="459562" y="76352"/>
                    <a:pt x="455599" y="80924"/>
                  </a:cubicBezTo>
                  <a:cubicBezTo>
                    <a:pt x="451637" y="85496"/>
                    <a:pt x="449656" y="92430"/>
                    <a:pt x="449656" y="101727"/>
                  </a:cubicBezTo>
                  <a:lnTo>
                    <a:pt x="449656" y="163220"/>
                  </a:lnTo>
                  <a:lnTo>
                    <a:pt x="406222" y="163220"/>
                  </a:lnTo>
                  <a:lnTo>
                    <a:pt x="406222" y="39319"/>
                  </a:lnTo>
                  <a:lnTo>
                    <a:pt x="447598" y="39319"/>
                  </a:lnTo>
                  <a:lnTo>
                    <a:pt x="447598" y="52349"/>
                  </a:lnTo>
                  <a:cubicBezTo>
                    <a:pt x="452170" y="47320"/>
                    <a:pt x="457619" y="43548"/>
                    <a:pt x="463943" y="41033"/>
                  </a:cubicBezTo>
                  <a:cubicBezTo>
                    <a:pt x="470268" y="38519"/>
                    <a:pt x="477164" y="37262"/>
                    <a:pt x="484632" y="37262"/>
                  </a:cubicBezTo>
                  <a:close/>
                  <a:moveTo>
                    <a:pt x="277901" y="37262"/>
                  </a:moveTo>
                  <a:cubicBezTo>
                    <a:pt x="291312" y="37262"/>
                    <a:pt x="303352" y="39967"/>
                    <a:pt x="314020" y="45377"/>
                  </a:cubicBezTo>
                  <a:cubicBezTo>
                    <a:pt x="324688" y="50787"/>
                    <a:pt x="332994" y="58331"/>
                    <a:pt x="338937" y="68008"/>
                  </a:cubicBezTo>
                  <a:cubicBezTo>
                    <a:pt x="344881" y="77686"/>
                    <a:pt x="347853" y="88697"/>
                    <a:pt x="347853" y="101041"/>
                  </a:cubicBezTo>
                  <a:cubicBezTo>
                    <a:pt x="347853" y="113385"/>
                    <a:pt x="344881" y="124434"/>
                    <a:pt x="338937" y="134188"/>
                  </a:cubicBezTo>
                  <a:cubicBezTo>
                    <a:pt x="332994" y="143942"/>
                    <a:pt x="324688" y="151562"/>
                    <a:pt x="314020" y="157048"/>
                  </a:cubicBezTo>
                  <a:cubicBezTo>
                    <a:pt x="303352" y="162534"/>
                    <a:pt x="291312" y="165278"/>
                    <a:pt x="277901" y="165278"/>
                  </a:cubicBezTo>
                  <a:cubicBezTo>
                    <a:pt x="264642" y="165278"/>
                    <a:pt x="252679" y="162534"/>
                    <a:pt x="242011" y="157048"/>
                  </a:cubicBezTo>
                  <a:cubicBezTo>
                    <a:pt x="231343" y="151562"/>
                    <a:pt x="222999" y="143942"/>
                    <a:pt x="216979" y="134188"/>
                  </a:cubicBezTo>
                  <a:cubicBezTo>
                    <a:pt x="210959" y="124434"/>
                    <a:pt x="207949" y="113385"/>
                    <a:pt x="207949" y="101041"/>
                  </a:cubicBezTo>
                  <a:cubicBezTo>
                    <a:pt x="207949" y="88849"/>
                    <a:pt x="210959" y="77876"/>
                    <a:pt x="216979" y="68123"/>
                  </a:cubicBezTo>
                  <a:cubicBezTo>
                    <a:pt x="222999" y="58369"/>
                    <a:pt x="231305" y="50787"/>
                    <a:pt x="241897" y="45377"/>
                  </a:cubicBezTo>
                  <a:cubicBezTo>
                    <a:pt x="252488" y="39967"/>
                    <a:pt x="264490" y="37262"/>
                    <a:pt x="277901" y="37262"/>
                  </a:cubicBezTo>
                  <a:close/>
                  <a:moveTo>
                    <a:pt x="1446504" y="3200"/>
                  </a:moveTo>
                  <a:lnTo>
                    <a:pt x="1491767" y="3200"/>
                  </a:lnTo>
                  <a:lnTo>
                    <a:pt x="1491767" y="127330"/>
                  </a:lnTo>
                  <a:lnTo>
                    <a:pt x="1568119" y="127330"/>
                  </a:lnTo>
                  <a:lnTo>
                    <a:pt x="1568119" y="163220"/>
                  </a:lnTo>
                  <a:lnTo>
                    <a:pt x="1446504" y="163220"/>
                  </a:lnTo>
                  <a:close/>
                  <a:moveTo>
                    <a:pt x="88011" y="0"/>
                  </a:moveTo>
                  <a:cubicBezTo>
                    <a:pt x="102641" y="0"/>
                    <a:pt x="115824" y="2591"/>
                    <a:pt x="127558" y="7772"/>
                  </a:cubicBezTo>
                  <a:cubicBezTo>
                    <a:pt x="139293" y="12954"/>
                    <a:pt x="149047" y="20421"/>
                    <a:pt x="156819" y="30175"/>
                  </a:cubicBezTo>
                  <a:lnTo>
                    <a:pt x="128016" y="56235"/>
                  </a:lnTo>
                  <a:cubicBezTo>
                    <a:pt x="117652" y="43739"/>
                    <a:pt x="105079" y="37490"/>
                    <a:pt x="90297" y="37490"/>
                  </a:cubicBezTo>
                  <a:cubicBezTo>
                    <a:pt x="81610" y="37490"/>
                    <a:pt x="73876" y="39395"/>
                    <a:pt x="67094" y="43205"/>
                  </a:cubicBezTo>
                  <a:cubicBezTo>
                    <a:pt x="60312" y="47015"/>
                    <a:pt x="55054" y="52387"/>
                    <a:pt x="51320" y="59321"/>
                  </a:cubicBezTo>
                  <a:cubicBezTo>
                    <a:pt x="47587" y="66256"/>
                    <a:pt x="45720" y="74219"/>
                    <a:pt x="45720" y="83210"/>
                  </a:cubicBezTo>
                  <a:cubicBezTo>
                    <a:pt x="45720" y="92202"/>
                    <a:pt x="47587" y="100165"/>
                    <a:pt x="51320" y="107099"/>
                  </a:cubicBezTo>
                  <a:cubicBezTo>
                    <a:pt x="55054" y="114033"/>
                    <a:pt x="60312" y="119405"/>
                    <a:pt x="67094" y="123215"/>
                  </a:cubicBezTo>
                  <a:cubicBezTo>
                    <a:pt x="73876" y="127025"/>
                    <a:pt x="81610" y="128930"/>
                    <a:pt x="90297" y="128930"/>
                  </a:cubicBezTo>
                  <a:cubicBezTo>
                    <a:pt x="105079" y="128930"/>
                    <a:pt x="117652" y="122682"/>
                    <a:pt x="128016" y="110185"/>
                  </a:cubicBezTo>
                  <a:lnTo>
                    <a:pt x="156819" y="136245"/>
                  </a:lnTo>
                  <a:cubicBezTo>
                    <a:pt x="149047" y="145999"/>
                    <a:pt x="139293" y="153467"/>
                    <a:pt x="127558" y="158648"/>
                  </a:cubicBezTo>
                  <a:cubicBezTo>
                    <a:pt x="115824" y="163830"/>
                    <a:pt x="102641" y="166421"/>
                    <a:pt x="88011" y="166421"/>
                  </a:cubicBezTo>
                  <a:cubicBezTo>
                    <a:pt x="71247" y="166421"/>
                    <a:pt x="56197" y="162877"/>
                    <a:pt x="42862" y="155791"/>
                  </a:cubicBezTo>
                  <a:cubicBezTo>
                    <a:pt x="29527" y="148704"/>
                    <a:pt x="19050" y="138836"/>
                    <a:pt x="11430" y="126187"/>
                  </a:cubicBezTo>
                  <a:cubicBezTo>
                    <a:pt x="3810" y="113538"/>
                    <a:pt x="0" y="99212"/>
                    <a:pt x="0" y="83210"/>
                  </a:cubicBezTo>
                  <a:cubicBezTo>
                    <a:pt x="0" y="67208"/>
                    <a:pt x="3810" y="52883"/>
                    <a:pt x="11430" y="40233"/>
                  </a:cubicBezTo>
                  <a:cubicBezTo>
                    <a:pt x="19050" y="27584"/>
                    <a:pt x="29527" y="17716"/>
                    <a:pt x="42862" y="10630"/>
                  </a:cubicBezTo>
                  <a:cubicBezTo>
                    <a:pt x="56197" y="3543"/>
                    <a:pt x="71247" y="0"/>
                    <a:pt x="880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spc="300" dirty="0" err="1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5D320BE1-7E34-3805-F4B6-F76BCA0F33C7}"/>
              </a:ext>
            </a:extLst>
          </p:cNvPr>
          <p:cNvSpPr txBox="1">
            <a:spLocks/>
          </p:cNvSpPr>
          <p:nvPr/>
        </p:nvSpPr>
        <p:spPr>
          <a:xfrm>
            <a:off x="904082" y="3916827"/>
            <a:ext cx="4394993" cy="1354217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0" kern="1200" cap="none" spc="0" baseline="0" dirty="0" smtClean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4400" spc="200">
                <a:solidFill>
                  <a:schemeClr val="bg1"/>
                </a:solidFill>
              </a:rPr>
              <a:t>STARTUP </a:t>
            </a:r>
            <a:br>
              <a:rPr lang="en-US" sz="4400" spc="200">
                <a:solidFill>
                  <a:schemeClr val="bg1"/>
                </a:solidFill>
              </a:rPr>
            </a:br>
            <a:r>
              <a:rPr lang="en-US" sz="4400" spc="200">
                <a:solidFill>
                  <a:schemeClr val="bg1"/>
                </a:solidFill>
              </a:rPr>
              <a:t>PITCH DECK</a:t>
            </a:r>
          </a:p>
        </p:txBody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Build </a:t>
            </a:r>
            <a:r>
              <a:rPr lang="en-US">
                <a:solidFill>
                  <a:schemeClr val="accent2"/>
                </a:solidFill>
              </a:rPr>
              <a:t>Together</a:t>
            </a:r>
          </a:p>
        </p:txBody>
      </p:sp>
      <p:sp>
        <p:nvSpPr>
          <p:cNvPr id="8194" name="Picture Placeholder 8193">
            <a:extLst>
              <a:ext uri="{FF2B5EF4-FFF2-40B4-BE49-F238E27FC236}">
                <a16:creationId xmlns:a16="http://schemas.microsoft.com/office/drawing/2014/main" id="{A1126A18-507F-09EE-9C88-D09A07B28B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1052B2E-5B29-BCC2-9C24-6FCEE7D93E0D}"/>
              </a:ext>
            </a:extLst>
          </p:cNvPr>
          <p:cNvSpPr/>
          <p:nvPr/>
        </p:nvSpPr>
        <p:spPr bwMode="auto">
          <a:xfrm>
            <a:off x="571499" y="4469254"/>
            <a:ext cx="490788" cy="490788"/>
          </a:xfrm>
          <a:prstGeom prst="ellipse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942249-751B-70BB-06AE-E1DAE16FCF47}"/>
              </a:ext>
            </a:extLst>
          </p:cNvPr>
          <p:cNvGrpSpPr/>
          <p:nvPr/>
        </p:nvGrpSpPr>
        <p:grpSpPr>
          <a:xfrm>
            <a:off x="1323184" y="4476467"/>
            <a:ext cx="2217875" cy="476362"/>
            <a:chOff x="1424585" y="1541351"/>
            <a:chExt cx="3873724" cy="476362"/>
          </a:xfrm>
        </p:grpSpPr>
        <p:sp>
          <p:nvSpPr>
            <p:cNvPr id="19" name="Google Shape;437;p14">
              <a:extLst>
                <a:ext uri="{FF2B5EF4-FFF2-40B4-BE49-F238E27FC236}">
                  <a16:creationId xmlns:a16="http://schemas.microsoft.com/office/drawing/2014/main" id="{F5BBA862-F875-A2C9-73FC-510FD209CD16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Email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436;p14">
              <a:extLst>
                <a:ext uri="{FF2B5EF4-FFF2-40B4-BE49-F238E27FC236}">
                  <a16:creationId xmlns:a16="http://schemas.microsoft.com/office/drawing/2014/main" id="{A03F7933-6FC7-C12D-E5D5-9F901DFF2A7C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contact@ocvembor.com</a:t>
              </a:r>
            </a:p>
          </p:txBody>
        </p:sp>
      </p:grpSp>
      <p:pic>
        <p:nvPicPr>
          <p:cNvPr id="28" name="Graphic 27">
            <a:extLst>
              <a:ext uri="{FF2B5EF4-FFF2-40B4-BE49-F238E27FC236}">
                <a16:creationId xmlns:a16="http://schemas.microsoft.com/office/drawing/2014/main" id="{6703E464-D9AA-8BD3-B8D9-E3774A2B8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1" y="4578836"/>
            <a:ext cx="271624" cy="27162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11BDD18-C32A-7665-19CB-06AA5898F121}"/>
              </a:ext>
            </a:extLst>
          </p:cNvPr>
          <p:cNvSpPr/>
          <p:nvPr/>
        </p:nvSpPr>
        <p:spPr bwMode="auto">
          <a:xfrm>
            <a:off x="571499" y="3628744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AA0CF9B-0800-5E66-76FC-BD75006D06D8}"/>
              </a:ext>
            </a:extLst>
          </p:cNvPr>
          <p:cNvGrpSpPr/>
          <p:nvPr/>
        </p:nvGrpSpPr>
        <p:grpSpPr>
          <a:xfrm>
            <a:off x="1323184" y="3635957"/>
            <a:ext cx="2217875" cy="476362"/>
            <a:chOff x="1424585" y="1541351"/>
            <a:chExt cx="3873724" cy="476362"/>
          </a:xfrm>
        </p:grpSpPr>
        <p:sp>
          <p:nvSpPr>
            <p:cNvPr id="13" name="Google Shape;437;p14">
              <a:extLst>
                <a:ext uri="{FF2B5EF4-FFF2-40B4-BE49-F238E27FC236}">
                  <a16:creationId xmlns:a16="http://schemas.microsoft.com/office/drawing/2014/main" id="{CD57F769-5D8F-B03E-FA7A-4BE5F6E3AD88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Montserrat"/>
                </a:rPr>
                <a:t>Website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436;p14">
              <a:extLst>
                <a:ext uri="{FF2B5EF4-FFF2-40B4-BE49-F238E27FC236}">
                  <a16:creationId xmlns:a16="http://schemas.microsoft.com/office/drawing/2014/main" id="{DDA6BF3E-3131-11E2-39F4-B158E98A9B61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https://ocvembor.com</a:t>
              </a:r>
            </a:p>
          </p:txBody>
        </p:sp>
      </p:grpSp>
      <p:pic>
        <p:nvPicPr>
          <p:cNvPr id="29" name="Graphic 28">
            <a:extLst>
              <a:ext uri="{FF2B5EF4-FFF2-40B4-BE49-F238E27FC236}">
                <a16:creationId xmlns:a16="http://schemas.microsoft.com/office/drawing/2014/main" id="{BD14B584-15D2-FB1A-A136-553D9F02F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1" y="3738326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D6F554D4-63DC-9A59-F0E7-4E4CCA85D07A}"/>
              </a:ext>
            </a:extLst>
          </p:cNvPr>
          <p:cNvSpPr/>
          <p:nvPr/>
        </p:nvSpPr>
        <p:spPr bwMode="auto">
          <a:xfrm>
            <a:off x="571499" y="5309764"/>
            <a:ext cx="490788" cy="490788"/>
          </a:xfrm>
          <a:prstGeom prst="ellipse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B9ED0C-D047-F1BA-F03E-2F6F73FA6DA1}"/>
              </a:ext>
            </a:extLst>
          </p:cNvPr>
          <p:cNvGrpSpPr/>
          <p:nvPr/>
        </p:nvGrpSpPr>
        <p:grpSpPr>
          <a:xfrm>
            <a:off x="1323184" y="5316977"/>
            <a:ext cx="2217875" cy="476362"/>
            <a:chOff x="1424585" y="1541351"/>
            <a:chExt cx="3873724" cy="476362"/>
          </a:xfrm>
        </p:grpSpPr>
        <p:sp>
          <p:nvSpPr>
            <p:cNvPr id="26" name="Google Shape;437;p14">
              <a:extLst>
                <a:ext uri="{FF2B5EF4-FFF2-40B4-BE49-F238E27FC236}">
                  <a16:creationId xmlns:a16="http://schemas.microsoft.com/office/drawing/2014/main" id="{7BB23DFD-9E07-430D-8973-CF6BDFAE0B2B}"/>
                </a:ext>
              </a:extLst>
            </p:cNvPr>
            <p:cNvSpPr txBox="1"/>
            <p:nvPr/>
          </p:nvSpPr>
          <p:spPr>
            <a:xfrm>
              <a:off x="1424585" y="1541351"/>
              <a:ext cx="387372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>
                  <a:solidFill>
                    <a:schemeClr val="tx2"/>
                  </a:solidFill>
                  <a:latin typeface="+mj-lt"/>
                  <a:sym typeface="Montserrat"/>
                </a:rPr>
                <a:t>Number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436;p14">
              <a:extLst>
                <a:ext uri="{FF2B5EF4-FFF2-40B4-BE49-F238E27FC236}">
                  <a16:creationId xmlns:a16="http://schemas.microsoft.com/office/drawing/2014/main" id="{13E064D6-B4F0-49F4-65A2-742AEB5E5A08}"/>
                </a:ext>
              </a:extLst>
            </p:cNvPr>
            <p:cNvSpPr txBox="1"/>
            <p:nvPr/>
          </p:nvSpPr>
          <p:spPr>
            <a:xfrm>
              <a:off x="1424585" y="1808425"/>
              <a:ext cx="3873724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+1 234-567-8910</a:t>
              </a:r>
            </a:p>
          </p:txBody>
        </p:sp>
      </p:grpSp>
      <p:pic>
        <p:nvPicPr>
          <p:cNvPr id="30" name="Graphic 29">
            <a:extLst>
              <a:ext uri="{FF2B5EF4-FFF2-40B4-BE49-F238E27FC236}">
                <a16:creationId xmlns:a16="http://schemas.microsoft.com/office/drawing/2014/main" id="{FADDC9A2-A2A2-BB44-FAEB-98292D50F6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1" y="5419346"/>
            <a:ext cx="271624" cy="271624"/>
          </a:xfrm>
          <a:prstGeom prst="rect">
            <a:avLst/>
          </a:prstGeom>
        </p:spPr>
      </p:pic>
      <p:sp>
        <p:nvSpPr>
          <p:cNvPr id="54" name="Google Shape;436;p14">
            <a:extLst>
              <a:ext uri="{FF2B5EF4-FFF2-40B4-BE49-F238E27FC236}">
                <a16:creationId xmlns:a16="http://schemas.microsoft.com/office/drawing/2014/main" id="{64FE09D7-8FFB-42C6-2550-AEF7B729890E}"/>
              </a:ext>
            </a:extLst>
          </p:cNvPr>
          <p:cNvSpPr txBox="1"/>
          <p:nvPr/>
        </p:nvSpPr>
        <p:spPr>
          <a:xfrm>
            <a:off x="571499" y="2351542"/>
            <a:ext cx="3771901" cy="8030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2"/>
              </a:buClr>
            </a:pPr>
            <a:r>
              <a:rPr lang="en-US" sz="1200" b="1"/>
              <a:t>Write your big vision to inspire the audience</a:t>
            </a:r>
            <a:r>
              <a:rPr lang="en-US" sz="1200"/>
              <a:t>.</a:t>
            </a:r>
          </a:p>
          <a:p>
            <a:pPr marL="173736" indent="-173736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Explain why now is the time to join you.</a:t>
            </a:r>
          </a:p>
          <a:p>
            <a:pPr marL="173736" indent="-173736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Add a clear next step to get them involved.</a:t>
            </a:r>
          </a:p>
        </p:txBody>
      </p: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0611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FANPAGE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686A76A-02DB-E47D-A0C7-C004F996D5D5}"/>
              </a:ext>
            </a:extLst>
          </p:cNvPr>
          <p:cNvSpPr/>
          <p:nvPr/>
        </p:nvSpPr>
        <p:spPr bwMode="auto">
          <a:xfrm>
            <a:off x="571499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F47C503-643F-0BEB-5E7F-6463D65F1C88}"/>
              </a:ext>
            </a:extLst>
          </p:cNvPr>
          <p:cNvSpPr/>
          <p:nvPr/>
        </p:nvSpPr>
        <p:spPr bwMode="auto">
          <a:xfrm>
            <a:off x="3404128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3E91B24-0557-2EE8-547E-AEB084EE52F7}"/>
              </a:ext>
            </a:extLst>
          </p:cNvPr>
          <p:cNvSpPr/>
          <p:nvPr/>
        </p:nvSpPr>
        <p:spPr bwMode="auto">
          <a:xfrm>
            <a:off x="6236757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FE9A8E6F-30AE-A3DB-6421-00497CAFCAB7}"/>
              </a:ext>
            </a:extLst>
          </p:cNvPr>
          <p:cNvSpPr/>
          <p:nvPr/>
        </p:nvSpPr>
        <p:spPr bwMode="auto">
          <a:xfrm>
            <a:off x="9069387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The Challenge </a:t>
            </a:r>
            <a:r>
              <a:rPr lang="en-US"/>
              <a:t>We’re Solving</a:t>
            </a: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967BABAB-50C2-2F4F-3591-D554C54F7872}"/>
              </a:ext>
            </a:extLst>
          </p:cNvPr>
          <p:cNvSpPr txBox="1"/>
          <p:nvPr/>
        </p:nvSpPr>
        <p:spPr>
          <a:xfrm>
            <a:off x="809211" y="3565774"/>
            <a:ext cx="2075688" cy="1467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Write how it disrupts daily routines constantly.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Add why trends make it urgent now.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Show how rising demand worsens it daily.</a:t>
            </a:r>
          </a:p>
        </p:txBody>
      </p:sp>
      <p:sp>
        <p:nvSpPr>
          <p:cNvPr id="32" name="Google Shape;437;p14">
            <a:extLst>
              <a:ext uri="{FF2B5EF4-FFF2-40B4-BE49-F238E27FC236}">
                <a16:creationId xmlns:a16="http://schemas.microsoft.com/office/drawing/2014/main" id="{03A4DCA0-8734-A68B-8DE3-A9E6CFFD81DA}"/>
              </a:ext>
            </a:extLst>
          </p:cNvPr>
          <p:cNvSpPr txBox="1"/>
          <p:nvPr/>
        </p:nvSpPr>
        <p:spPr>
          <a:xfrm>
            <a:off x="810191" y="3208576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FF15C03-99AF-B373-A2FB-95FF51388B0B}"/>
              </a:ext>
            </a:extLst>
          </p:cNvPr>
          <p:cNvSpPr/>
          <p:nvPr/>
        </p:nvSpPr>
        <p:spPr bwMode="auto">
          <a:xfrm>
            <a:off x="810192" y="2241505"/>
            <a:ext cx="749808" cy="7498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Google Shape;437;p14">
            <a:extLst>
              <a:ext uri="{FF2B5EF4-FFF2-40B4-BE49-F238E27FC236}">
                <a16:creationId xmlns:a16="http://schemas.microsoft.com/office/drawing/2014/main" id="{0268DF27-5F64-E294-2CD9-439F36E7EC1E}"/>
              </a:ext>
            </a:extLst>
          </p:cNvPr>
          <p:cNvSpPr txBox="1"/>
          <p:nvPr/>
        </p:nvSpPr>
        <p:spPr>
          <a:xfrm>
            <a:off x="3643350" y="3208576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9D9E0FA-0BAA-A21A-DF0B-8782DF2EC1B7}"/>
              </a:ext>
            </a:extLst>
          </p:cNvPr>
          <p:cNvSpPr/>
          <p:nvPr/>
        </p:nvSpPr>
        <p:spPr bwMode="auto">
          <a:xfrm>
            <a:off x="3643350" y="2241505"/>
            <a:ext cx="749808" cy="7498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Google Shape;437;p14">
            <a:extLst>
              <a:ext uri="{FF2B5EF4-FFF2-40B4-BE49-F238E27FC236}">
                <a16:creationId xmlns:a16="http://schemas.microsoft.com/office/drawing/2014/main" id="{0B5211D4-3CEE-3DED-83EA-DEE6DCDC8EF8}"/>
              </a:ext>
            </a:extLst>
          </p:cNvPr>
          <p:cNvSpPr txBox="1"/>
          <p:nvPr/>
        </p:nvSpPr>
        <p:spPr>
          <a:xfrm>
            <a:off x="6476508" y="3208576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F7A44B3-4C71-2D6E-2925-A4D3305501DD}"/>
              </a:ext>
            </a:extLst>
          </p:cNvPr>
          <p:cNvSpPr/>
          <p:nvPr/>
        </p:nvSpPr>
        <p:spPr bwMode="auto">
          <a:xfrm>
            <a:off x="6476508" y="2241505"/>
            <a:ext cx="749808" cy="7498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Google Shape;437;p14">
            <a:extLst>
              <a:ext uri="{FF2B5EF4-FFF2-40B4-BE49-F238E27FC236}">
                <a16:creationId xmlns:a16="http://schemas.microsoft.com/office/drawing/2014/main" id="{A260904D-5B82-E16E-9DDE-07FF572CAF24}"/>
              </a:ext>
            </a:extLst>
          </p:cNvPr>
          <p:cNvSpPr txBox="1"/>
          <p:nvPr/>
        </p:nvSpPr>
        <p:spPr>
          <a:xfrm>
            <a:off x="9309666" y="3208576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8A64B09-6865-1BBF-01C4-C465D0C99032}"/>
              </a:ext>
            </a:extLst>
          </p:cNvPr>
          <p:cNvSpPr/>
          <p:nvPr/>
        </p:nvSpPr>
        <p:spPr bwMode="auto">
          <a:xfrm>
            <a:off x="9309666" y="2241505"/>
            <a:ext cx="749808" cy="7498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Google Shape;436;p14">
            <a:extLst>
              <a:ext uri="{FF2B5EF4-FFF2-40B4-BE49-F238E27FC236}">
                <a16:creationId xmlns:a16="http://schemas.microsoft.com/office/drawing/2014/main" id="{1CDFFC63-58D7-B6BE-033E-2730D60F7704}"/>
              </a:ext>
            </a:extLst>
          </p:cNvPr>
          <p:cNvSpPr txBox="1"/>
          <p:nvPr/>
        </p:nvSpPr>
        <p:spPr>
          <a:xfrm>
            <a:off x="3643350" y="3565774"/>
            <a:ext cx="2075688" cy="1467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Write how it disrupts daily routines constantly.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Add why trends make it urgent now.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Show how rising demand worsens it daily.</a:t>
            </a:r>
          </a:p>
        </p:txBody>
      </p:sp>
      <p:sp>
        <p:nvSpPr>
          <p:cNvPr id="55" name="Google Shape;436;p14">
            <a:extLst>
              <a:ext uri="{FF2B5EF4-FFF2-40B4-BE49-F238E27FC236}">
                <a16:creationId xmlns:a16="http://schemas.microsoft.com/office/drawing/2014/main" id="{CC3E94A4-3137-BB68-8320-2C17EDCCB3F9}"/>
              </a:ext>
            </a:extLst>
          </p:cNvPr>
          <p:cNvSpPr txBox="1"/>
          <p:nvPr/>
        </p:nvSpPr>
        <p:spPr>
          <a:xfrm>
            <a:off x="6476508" y="3565774"/>
            <a:ext cx="2075688" cy="1467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Write how it disrupts daily routines constantly.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Add why trends make it urgent now.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Show how rising demand worsens it daily.</a:t>
            </a:r>
          </a:p>
        </p:txBody>
      </p:sp>
      <p:sp>
        <p:nvSpPr>
          <p:cNvPr id="56" name="Google Shape;436;p14">
            <a:extLst>
              <a:ext uri="{FF2B5EF4-FFF2-40B4-BE49-F238E27FC236}">
                <a16:creationId xmlns:a16="http://schemas.microsoft.com/office/drawing/2014/main" id="{7428C413-906E-E2B9-F7B2-A4AF1B75CB53}"/>
              </a:ext>
            </a:extLst>
          </p:cNvPr>
          <p:cNvSpPr txBox="1"/>
          <p:nvPr/>
        </p:nvSpPr>
        <p:spPr>
          <a:xfrm>
            <a:off x="9309666" y="3565774"/>
            <a:ext cx="2075688" cy="1467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</a:pPr>
            <a:r>
              <a:rPr lang="en-US" sz="1200"/>
              <a:t>Write how it disrupts daily routines constantly.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Add why trends make it urgent now.</a:t>
            </a:r>
          </a:p>
          <a:p>
            <a:pPr marL="182880" indent="-182880">
              <a:spcBef>
                <a:spcPts val="600"/>
              </a:spcBef>
            </a:pPr>
            <a:r>
              <a:rPr lang="en-US" sz="1200"/>
              <a:t>Show how rising demand worsens it daily.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264E1B7-1724-DE64-9CEC-2F8B4CB7E850}"/>
              </a:ext>
            </a:extLst>
          </p:cNvPr>
          <p:cNvSpPr txBox="1"/>
          <p:nvPr/>
        </p:nvSpPr>
        <p:spPr>
          <a:xfrm>
            <a:off x="6668124" y="2433801"/>
            <a:ext cx="366577" cy="365217"/>
          </a:xfrm>
          <a:custGeom>
            <a:avLst/>
            <a:gdLst/>
            <a:ahLst/>
            <a:cxnLst/>
            <a:rect l="l" t="t" r="r" b="b"/>
            <a:pathLst>
              <a:path w="419100" h="417545">
                <a:moveTo>
                  <a:pt x="139563" y="343875"/>
                </a:moveTo>
                <a:lnTo>
                  <a:pt x="363438" y="343875"/>
                </a:lnTo>
                <a:lnTo>
                  <a:pt x="363438" y="368432"/>
                </a:lnTo>
                <a:lnTo>
                  <a:pt x="139563" y="368432"/>
                </a:lnTo>
                <a:close/>
                <a:moveTo>
                  <a:pt x="254570" y="294762"/>
                </a:moveTo>
                <a:lnTo>
                  <a:pt x="363438" y="294762"/>
                </a:lnTo>
                <a:lnTo>
                  <a:pt x="363438" y="319319"/>
                </a:lnTo>
                <a:lnTo>
                  <a:pt x="254570" y="319319"/>
                </a:lnTo>
                <a:close/>
                <a:moveTo>
                  <a:pt x="222646" y="241556"/>
                </a:moveTo>
                <a:lnTo>
                  <a:pt x="220191" y="254653"/>
                </a:lnTo>
                <a:lnTo>
                  <a:pt x="231651" y="248104"/>
                </a:lnTo>
                <a:close/>
                <a:moveTo>
                  <a:pt x="67530" y="237463"/>
                </a:moveTo>
                <a:lnTo>
                  <a:pt x="92087" y="237463"/>
                </a:lnTo>
                <a:lnTo>
                  <a:pt x="92087" y="255881"/>
                </a:lnTo>
                <a:cubicBezTo>
                  <a:pt x="97817" y="258064"/>
                  <a:pt x="102592" y="261747"/>
                  <a:pt x="106412" y="266931"/>
                </a:cubicBezTo>
                <a:cubicBezTo>
                  <a:pt x="110232" y="272115"/>
                  <a:pt x="112142" y="278118"/>
                  <a:pt x="112142" y="284939"/>
                </a:cubicBezTo>
                <a:lnTo>
                  <a:pt x="87585" y="284939"/>
                </a:lnTo>
                <a:cubicBezTo>
                  <a:pt x="87585" y="283302"/>
                  <a:pt x="86971" y="281870"/>
                  <a:pt x="85743" y="280642"/>
                </a:cubicBezTo>
                <a:cubicBezTo>
                  <a:pt x="84515" y="279414"/>
                  <a:pt x="83083" y="278800"/>
                  <a:pt x="81446" y="278800"/>
                </a:cubicBezTo>
                <a:lnTo>
                  <a:pt x="77762" y="278800"/>
                </a:lnTo>
                <a:cubicBezTo>
                  <a:pt x="76125" y="278800"/>
                  <a:pt x="74693" y="279414"/>
                  <a:pt x="73465" y="280642"/>
                </a:cubicBezTo>
                <a:cubicBezTo>
                  <a:pt x="72237" y="281870"/>
                  <a:pt x="71623" y="283302"/>
                  <a:pt x="71623" y="284939"/>
                </a:cubicBezTo>
                <a:cubicBezTo>
                  <a:pt x="71623" y="286577"/>
                  <a:pt x="72237" y="287941"/>
                  <a:pt x="73465" y="289032"/>
                </a:cubicBezTo>
                <a:cubicBezTo>
                  <a:pt x="74693" y="290124"/>
                  <a:pt x="76125" y="290669"/>
                  <a:pt x="77762" y="290669"/>
                </a:cubicBezTo>
                <a:lnTo>
                  <a:pt x="81446" y="290669"/>
                </a:lnTo>
                <a:cubicBezTo>
                  <a:pt x="89904" y="290669"/>
                  <a:pt x="97135" y="293671"/>
                  <a:pt x="103137" y="299673"/>
                </a:cubicBezTo>
                <a:cubicBezTo>
                  <a:pt x="109140" y="305676"/>
                  <a:pt x="112142" y="312907"/>
                  <a:pt x="112142" y="321365"/>
                </a:cubicBezTo>
                <a:cubicBezTo>
                  <a:pt x="112142" y="327914"/>
                  <a:pt x="110232" y="333780"/>
                  <a:pt x="106412" y="338964"/>
                </a:cubicBezTo>
                <a:cubicBezTo>
                  <a:pt x="102592" y="344148"/>
                  <a:pt x="97817" y="347832"/>
                  <a:pt x="92087" y="350015"/>
                </a:cubicBezTo>
                <a:lnTo>
                  <a:pt x="92087" y="368432"/>
                </a:lnTo>
                <a:lnTo>
                  <a:pt x="67530" y="368432"/>
                </a:lnTo>
                <a:lnTo>
                  <a:pt x="67530" y="350015"/>
                </a:lnTo>
                <a:cubicBezTo>
                  <a:pt x="61528" y="347832"/>
                  <a:pt x="56616" y="344148"/>
                  <a:pt x="52796" y="338964"/>
                </a:cubicBezTo>
                <a:cubicBezTo>
                  <a:pt x="48976" y="333780"/>
                  <a:pt x="47066" y="327914"/>
                  <a:pt x="47066" y="321365"/>
                </a:cubicBezTo>
                <a:lnTo>
                  <a:pt x="71623" y="321365"/>
                </a:lnTo>
                <a:cubicBezTo>
                  <a:pt x="71623" y="323002"/>
                  <a:pt x="72237" y="324366"/>
                  <a:pt x="73465" y="325458"/>
                </a:cubicBezTo>
                <a:cubicBezTo>
                  <a:pt x="74693" y="326549"/>
                  <a:pt x="76125" y="327095"/>
                  <a:pt x="77762" y="327095"/>
                </a:cubicBezTo>
                <a:lnTo>
                  <a:pt x="81446" y="327095"/>
                </a:lnTo>
                <a:cubicBezTo>
                  <a:pt x="83083" y="327095"/>
                  <a:pt x="84515" y="326549"/>
                  <a:pt x="85743" y="325458"/>
                </a:cubicBezTo>
                <a:cubicBezTo>
                  <a:pt x="86971" y="324366"/>
                  <a:pt x="87585" y="323002"/>
                  <a:pt x="87585" y="321365"/>
                </a:cubicBezTo>
                <a:cubicBezTo>
                  <a:pt x="87585" y="319728"/>
                  <a:pt x="86971" y="318296"/>
                  <a:pt x="85743" y="317068"/>
                </a:cubicBezTo>
                <a:cubicBezTo>
                  <a:pt x="84515" y="315840"/>
                  <a:pt x="83083" y="315226"/>
                  <a:pt x="81446" y="315226"/>
                </a:cubicBezTo>
                <a:lnTo>
                  <a:pt x="77762" y="315226"/>
                </a:lnTo>
                <a:cubicBezTo>
                  <a:pt x="69304" y="315226"/>
                  <a:pt x="62073" y="312225"/>
                  <a:pt x="56071" y="306222"/>
                </a:cubicBezTo>
                <a:cubicBezTo>
                  <a:pt x="50068" y="300219"/>
                  <a:pt x="47066" y="293125"/>
                  <a:pt x="47066" y="284939"/>
                </a:cubicBezTo>
                <a:cubicBezTo>
                  <a:pt x="47066" y="278118"/>
                  <a:pt x="48976" y="272115"/>
                  <a:pt x="52796" y="266931"/>
                </a:cubicBezTo>
                <a:cubicBezTo>
                  <a:pt x="56616" y="261747"/>
                  <a:pt x="61528" y="258064"/>
                  <a:pt x="67530" y="255881"/>
                </a:cubicBezTo>
                <a:close/>
                <a:moveTo>
                  <a:pt x="24556" y="212907"/>
                </a:moveTo>
                <a:lnTo>
                  <a:pt x="24556" y="392989"/>
                </a:lnTo>
                <a:lnTo>
                  <a:pt x="394543" y="392989"/>
                </a:lnTo>
                <a:lnTo>
                  <a:pt x="394543" y="212907"/>
                </a:lnTo>
                <a:lnTo>
                  <a:pt x="296726" y="212907"/>
                </a:lnTo>
                <a:lnTo>
                  <a:pt x="265621" y="254653"/>
                </a:lnTo>
                <a:lnTo>
                  <a:pt x="186221" y="301720"/>
                </a:lnTo>
                <a:lnTo>
                  <a:pt x="186221" y="319319"/>
                </a:lnTo>
                <a:lnTo>
                  <a:pt x="139563" y="319319"/>
                </a:lnTo>
                <a:lnTo>
                  <a:pt x="139563" y="294762"/>
                </a:lnTo>
                <a:lnTo>
                  <a:pt x="186221" y="294762"/>
                </a:lnTo>
                <a:lnTo>
                  <a:pt x="204638" y="212907"/>
                </a:lnTo>
                <a:close/>
                <a:moveTo>
                  <a:pt x="333151" y="163793"/>
                </a:moveTo>
                <a:lnTo>
                  <a:pt x="314734" y="188350"/>
                </a:lnTo>
                <a:lnTo>
                  <a:pt x="394543" y="188350"/>
                </a:lnTo>
                <a:lnTo>
                  <a:pt x="394543" y="163793"/>
                </a:lnTo>
                <a:close/>
                <a:moveTo>
                  <a:pt x="24556" y="163793"/>
                </a:moveTo>
                <a:lnTo>
                  <a:pt x="24556" y="188350"/>
                </a:lnTo>
                <a:lnTo>
                  <a:pt x="223056" y="188350"/>
                </a:lnTo>
                <a:lnTo>
                  <a:pt x="241473" y="163793"/>
                </a:lnTo>
                <a:close/>
                <a:moveTo>
                  <a:pt x="379809" y="24639"/>
                </a:moveTo>
                <a:cubicBezTo>
                  <a:pt x="378172" y="24912"/>
                  <a:pt x="376671" y="25458"/>
                  <a:pt x="375307" y="26276"/>
                </a:cubicBezTo>
                <a:cubicBezTo>
                  <a:pt x="373943" y="27095"/>
                  <a:pt x="372851" y="28186"/>
                  <a:pt x="372033" y="29550"/>
                </a:cubicBezTo>
                <a:lnTo>
                  <a:pt x="371623" y="29960"/>
                </a:lnTo>
                <a:lnTo>
                  <a:pt x="232060" y="217818"/>
                </a:lnTo>
                <a:lnTo>
                  <a:pt x="251705" y="232143"/>
                </a:lnTo>
                <a:lnTo>
                  <a:pt x="391678" y="43875"/>
                </a:lnTo>
                <a:cubicBezTo>
                  <a:pt x="393588" y="41146"/>
                  <a:pt x="394270" y="38145"/>
                  <a:pt x="393724" y="34871"/>
                </a:cubicBezTo>
                <a:cubicBezTo>
                  <a:pt x="393179" y="31597"/>
                  <a:pt x="391542" y="29005"/>
                  <a:pt x="388813" y="27095"/>
                </a:cubicBezTo>
                <a:cubicBezTo>
                  <a:pt x="387722" y="26003"/>
                  <a:pt x="386357" y="25253"/>
                  <a:pt x="384720" y="24844"/>
                </a:cubicBezTo>
                <a:cubicBezTo>
                  <a:pt x="383083" y="24434"/>
                  <a:pt x="381446" y="24366"/>
                  <a:pt x="379809" y="24639"/>
                </a:cubicBezTo>
                <a:close/>
                <a:moveTo>
                  <a:pt x="376125" y="492"/>
                </a:moveTo>
                <a:cubicBezTo>
                  <a:pt x="381037" y="-327"/>
                  <a:pt x="385812" y="-122"/>
                  <a:pt x="390450" y="1106"/>
                </a:cubicBezTo>
                <a:cubicBezTo>
                  <a:pt x="395089" y="2333"/>
                  <a:pt x="399454" y="4312"/>
                  <a:pt x="403547" y="7040"/>
                </a:cubicBezTo>
                <a:cubicBezTo>
                  <a:pt x="407367" y="10041"/>
                  <a:pt x="410573" y="13588"/>
                  <a:pt x="413165" y="17681"/>
                </a:cubicBezTo>
                <a:cubicBezTo>
                  <a:pt x="415757" y="21774"/>
                  <a:pt x="417462" y="26276"/>
                  <a:pt x="418281" y="31187"/>
                </a:cubicBezTo>
                <a:cubicBezTo>
                  <a:pt x="419100" y="36099"/>
                  <a:pt x="418895" y="40874"/>
                  <a:pt x="417667" y="45512"/>
                </a:cubicBezTo>
                <a:cubicBezTo>
                  <a:pt x="416439" y="50151"/>
                  <a:pt x="414461" y="54516"/>
                  <a:pt x="411733" y="58609"/>
                </a:cubicBezTo>
                <a:lnTo>
                  <a:pt x="351569" y="139237"/>
                </a:lnTo>
                <a:lnTo>
                  <a:pt x="419100" y="139237"/>
                </a:lnTo>
                <a:lnTo>
                  <a:pt x="419100" y="417545"/>
                </a:lnTo>
                <a:lnTo>
                  <a:pt x="0" y="417545"/>
                </a:lnTo>
                <a:lnTo>
                  <a:pt x="0" y="139237"/>
                </a:lnTo>
                <a:lnTo>
                  <a:pt x="259481" y="139237"/>
                </a:lnTo>
                <a:lnTo>
                  <a:pt x="351978" y="15226"/>
                </a:lnTo>
                <a:cubicBezTo>
                  <a:pt x="354979" y="11133"/>
                  <a:pt x="358527" y="7859"/>
                  <a:pt x="362619" y="5403"/>
                </a:cubicBezTo>
                <a:cubicBezTo>
                  <a:pt x="366712" y="2947"/>
                  <a:pt x="371214" y="1310"/>
                  <a:pt x="376125" y="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B1FA6B-389E-2098-E845-4EA3219B2C91}"/>
              </a:ext>
            </a:extLst>
          </p:cNvPr>
          <p:cNvSpPr txBox="1"/>
          <p:nvPr/>
        </p:nvSpPr>
        <p:spPr>
          <a:xfrm>
            <a:off x="1045482" y="2433121"/>
            <a:ext cx="279229" cy="366577"/>
          </a:xfrm>
          <a:custGeom>
            <a:avLst/>
            <a:gdLst/>
            <a:ahLst/>
            <a:cxnLst/>
            <a:rect l="l" t="t" r="r" b="b"/>
            <a:pathLst>
              <a:path w="319237" h="419100">
                <a:moveTo>
                  <a:pt x="147340" y="192770"/>
                </a:moveTo>
                <a:lnTo>
                  <a:pt x="171897" y="192770"/>
                </a:lnTo>
                <a:lnTo>
                  <a:pt x="171897" y="215280"/>
                </a:lnTo>
                <a:cubicBezTo>
                  <a:pt x="178445" y="217463"/>
                  <a:pt x="183971" y="221487"/>
                  <a:pt x="188473" y="227353"/>
                </a:cubicBezTo>
                <a:cubicBezTo>
                  <a:pt x="192975" y="233220"/>
                  <a:pt x="195226" y="239836"/>
                  <a:pt x="195226" y="247203"/>
                </a:cubicBezTo>
                <a:lnTo>
                  <a:pt x="170669" y="247203"/>
                </a:lnTo>
                <a:cubicBezTo>
                  <a:pt x="170669" y="244748"/>
                  <a:pt x="169782" y="242701"/>
                  <a:pt x="168009" y="241064"/>
                </a:cubicBezTo>
                <a:cubicBezTo>
                  <a:pt x="166235" y="239427"/>
                  <a:pt x="164121" y="238609"/>
                  <a:pt x="161665" y="238609"/>
                </a:cubicBezTo>
                <a:lnTo>
                  <a:pt x="157163" y="238609"/>
                </a:lnTo>
                <a:cubicBezTo>
                  <a:pt x="154707" y="238609"/>
                  <a:pt x="152661" y="239427"/>
                  <a:pt x="151024" y="241064"/>
                </a:cubicBezTo>
                <a:cubicBezTo>
                  <a:pt x="149387" y="242701"/>
                  <a:pt x="148568" y="244748"/>
                  <a:pt x="148568" y="247203"/>
                </a:cubicBezTo>
                <a:cubicBezTo>
                  <a:pt x="148568" y="249659"/>
                  <a:pt x="149387" y="251705"/>
                  <a:pt x="151024" y="253343"/>
                </a:cubicBezTo>
                <a:cubicBezTo>
                  <a:pt x="152661" y="254980"/>
                  <a:pt x="154707" y="255798"/>
                  <a:pt x="157163" y="255798"/>
                </a:cubicBezTo>
                <a:lnTo>
                  <a:pt x="161665" y="255798"/>
                </a:lnTo>
                <a:cubicBezTo>
                  <a:pt x="170942" y="255798"/>
                  <a:pt x="178855" y="259072"/>
                  <a:pt x="185403" y="265621"/>
                </a:cubicBezTo>
                <a:cubicBezTo>
                  <a:pt x="191951" y="272169"/>
                  <a:pt x="195226" y="280082"/>
                  <a:pt x="195226" y="289359"/>
                </a:cubicBezTo>
                <a:cubicBezTo>
                  <a:pt x="195226" y="296726"/>
                  <a:pt x="192975" y="303343"/>
                  <a:pt x="188473" y="309209"/>
                </a:cubicBezTo>
                <a:cubicBezTo>
                  <a:pt x="183971" y="315075"/>
                  <a:pt x="178445" y="318963"/>
                  <a:pt x="171897" y="320873"/>
                </a:cubicBezTo>
                <a:lnTo>
                  <a:pt x="171897" y="343384"/>
                </a:lnTo>
                <a:lnTo>
                  <a:pt x="147340" y="343384"/>
                </a:lnTo>
                <a:lnTo>
                  <a:pt x="147340" y="320873"/>
                </a:lnTo>
                <a:cubicBezTo>
                  <a:pt x="140519" y="318963"/>
                  <a:pt x="134925" y="315075"/>
                  <a:pt x="130560" y="309209"/>
                </a:cubicBezTo>
                <a:cubicBezTo>
                  <a:pt x="126194" y="303343"/>
                  <a:pt x="124011" y="296726"/>
                  <a:pt x="124011" y="289359"/>
                </a:cubicBezTo>
                <a:lnTo>
                  <a:pt x="148568" y="289359"/>
                </a:lnTo>
                <a:cubicBezTo>
                  <a:pt x="148568" y="291815"/>
                  <a:pt x="149387" y="293861"/>
                  <a:pt x="151024" y="295498"/>
                </a:cubicBezTo>
                <a:cubicBezTo>
                  <a:pt x="152661" y="297135"/>
                  <a:pt x="154707" y="297954"/>
                  <a:pt x="157163" y="297954"/>
                </a:cubicBezTo>
                <a:lnTo>
                  <a:pt x="161665" y="297954"/>
                </a:lnTo>
                <a:cubicBezTo>
                  <a:pt x="164121" y="297954"/>
                  <a:pt x="166235" y="297135"/>
                  <a:pt x="168009" y="295498"/>
                </a:cubicBezTo>
                <a:cubicBezTo>
                  <a:pt x="169782" y="293861"/>
                  <a:pt x="170669" y="291815"/>
                  <a:pt x="170669" y="289359"/>
                </a:cubicBezTo>
                <a:cubicBezTo>
                  <a:pt x="170669" y="286903"/>
                  <a:pt x="169782" y="284789"/>
                  <a:pt x="168009" y="283015"/>
                </a:cubicBezTo>
                <a:cubicBezTo>
                  <a:pt x="166235" y="281242"/>
                  <a:pt x="164121" y="280355"/>
                  <a:pt x="161665" y="280355"/>
                </a:cubicBezTo>
                <a:lnTo>
                  <a:pt x="157163" y="280355"/>
                </a:lnTo>
                <a:cubicBezTo>
                  <a:pt x="147886" y="280355"/>
                  <a:pt x="140041" y="277149"/>
                  <a:pt x="133629" y="270737"/>
                </a:cubicBezTo>
                <a:cubicBezTo>
                  <a:pt x="127217" y="264325"/>
                  <a:pt x="124011" y="256480"/>
                  <a:pt x="124011" y="247203"/>
                </a:cubicBezTo>
                <a:cubicBezTo>
                  <a:pt x="124011" y="239836"/>
                  <a:pt x="126194" y="233220"/>
                  <a:pt x="130560" y="227353"/>
                </a:cubicBezTo>
                <a:cubicBezTo>
                  <a:pt x="134925" y="221487"/>
                  <a:pt x="140519" y="217463"/>
                  <a:pt x="147340" y="215280"/>
                </a:cubicBezTo>
                <a:close/>
                <a:moveTo>
                  <a:pt x="24557" y="147340"/>
                </a:moveTo>
                <a:lnTo>
                  <a:pt x="24557" y="394543"/>
                </a:lnTo>
                <a:lnTo>
                  <a:pt x="294680" y="394543"/>
                </a:lnTo>
                <a:lnTo>
                  <a:pt x="294680" y="147340"/>
                </a:lnTo>
                <a:close/>
                <a:moveTo>
                  <a:pt x="159619" y="24557"/>
                </a:moveTo>
                <a:cubicBezTo>
                  <a:pt x="142702" y="24557"/>
                  <a:pt x="128241" y="30559"/>
                  <a:pt x="116235" y="42565"/>
                </a:cubicBezTo>
                <a:cubicBezTo>
                  <a:pt x="104230" y="54570"/>
                  <a:pt x="98227" y="69031"/>
                  <a:pt x="98227" y="85948"/>
                </a:cubicBezTo>
                <a:lnTo>
                  <a:pt x="98227" y="122783"/>
                </a:lnTo>
                <a:lnTo>
                  <a:pt x="221010" y="122783"/>
                </a:lnTo>
                <a:lnTo>
                  <a:pt x="221010" y="85948"/>
                </a:lnTo>
                <a:cubicBezTo>
                  <a:pt x="221010" y="69031"/>
                  <a:pt x="215007" y="54570"/>
                  <a:pt x="203002" y="42565"/>
                </a:cubicBezTo>
                <a:cubicBezTo>
                  <a:pt x="190997" y="30559"/>
                  <a:pt x="176535" y="24557"/>
                  <a:pt x="159619" y="24557"/>
                </a:cubicBezTo>
                <a:close/>
                <a:moveTo>
                  <a:pt x="159619" y="0"/>
                </a:moveTo>
                <a:cubicBezTo>
                  <a:pt x="171351" y="0"/>
                  <a:pt x="182538" y="2319"/>
                  <a:pt x="193179" y="6958"/>
                </a:cubicBezTo>
                <a:cubicBezTo>
                  <a:pt x="203548" y="11323"/>
                  <a:pt x="212620" y="17394"/>
                  <a:pt x="220396" y="25170"/>
                </a:cubicBezTo>
                <a:cubicBezTo>
                  <a:pt x="228173" y="32947"/>
                  <a:pt x="234380" y="42019"/>
                  <a:pt x="239018" y="52387"/>
                </a:cubicBezTo>
                <a:cubicBezTo>
                  <a:pt x="243384" y="63029"/>
                  <a:pt x="245567" y="74215"/>
                  <a:pt x="245567" y="85948"/>
                </a:cubicBezTo>
                <a:lnTo>
                  <a:pt x="245567" y="122783"/>
                </a:lnTo>
                <a:lnTo>
                  <a:pt x="319237" y="122783"/>
                </a:lnTo>
                <a:lnTo>
                  <a:pt x="319237" y="419100"/>
                </a:lnTo>
                <a:lnTo>
                  <a:pt x="0" y="419100"/>
                </a:lnTo>
                <a:lnTo>
                  <a:pt x="0" y="122783"/>
                </a:lnTo>
                <a:lnTo>
                  <a:pt x="73670" y="122783"/>
                </a:lnTo>
                <a:lnTo>
                  <a:pt x="73670" y="85948"/>
                </a:lnTo>
                <a:cubicBezTo>
                  <a:pt x="73670" y="74215"/>
                  <a:pt x="75853" y="63029"/>
                  <a:pt x="80219" y="52387"/>
                </a:cubicBezTo>
                <a:cubicBezTo>
                  <a:pt x="84857" y="42019"/>
                  <a:pt x="91065" y="32947"/>
                  <a:pt x="98841" y="25170"/>
                </a:cubicBezTo>
                <a:cubicBezTo>
                  <a:pt x="106617" y="17394"/>
                  <a:pt x="115689" y="11323"/>
                  <a:pt x="126058" y="6958"/>
                </a:cubicBezTo>
                <a:cubicBezTo>
                  <a:pt x="136699" y="2319"/>
                  <a:pt x="147886" y="0"/>
                  <a:pt x="1596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7B70219-6251-0A8E-997B-DDCD53F1CB61}"/>
              </a:ext>
            </a:extLst>
          </p:cNvPr>
          <p:cNvSpPr txBox="1"/>
          <p:nvPr/>
        </p:nvSpPr>
        <p:spPr>
          <a:xfrm>
            <a:off x="3846063" y="2433121"/>
            <a:ext cx="344382" cy="366577"/>
          </a:xfrm>
          <a:custGeom>
            <a:avLst/>
            <a:gdLst/>
            <a:ahLst/>
            <a:cxnLst/>
            <a:rect l="l" t="t" r="r" b="b"/>
            <a:pathLst>
              <a:path w="393725" h="419100">
                <a:moveTo>
                  <a:pt x="338473" y="249659"/>
                </a:moveTo>
                <a:lnTo>
                  <a:pt x="338473" y="394543"/>
                </a:lnTo>
                <a:lnTo>
                  <a:pt x="368759" y="394543"/>
                </a:lnTo>
                <a:lnTo>
                  <a:pt x="368759" y="249659"/>
                </a:lnTo>
                <a:close/>
                <a:moveTo>
                  <a:pt x="129332" y="249659"/>
                </a:moveTo>
                <a:lnTo>
                  <a:pt x="129332" y="394543"/>
                </a:lnTo>
                <a:lnTo>
                  <a:pt x="160028" y="394543"/>
                </a:lnTo>
                <a:lnTo>
                  <a:pt x="160028" y="249659"/>
                </a:lnTo>
                <a:close/>
                <a:moveTo>
                  <a:pt x="313507" y="225103"/>
                </a:moveTo>
                <a:lnTo>
                  <a:pt x="393725" y="225103"/>
                </a:lnTo>
                <a:lnTo>
                  <a:pt x="393725" y="419100"/>
                </a:lnTo>
                <a:lnTo>
                  <a:pt x="313507" y="419100"/>
                </a:lnTo>
                <a:close/>
                <a:moveTo>
                  <a:pt x="104775" y="225103"/>
                </a:moveTo>
                <a:lnTo>
                  <a:pt x="184584" y="225103"/>
                </a:lnTo>
                <a:lnTo>
                  <a:pt x="184584" y="419100"/>
                </a:lnTo>
                <a:lnTo>
                  <a:pt x="104775" y="419100"/>
                </a:lnTo>
                <a:close/>
                <a:moveTo>
                  <a:pt x="233698" y="182947"/>
                </a:moveTo>
                <a:lnTo>
                  <a:pt x="233698" y="394543"/>
                </a:lnTo>
                <a:lnTo>
                  <a:pt x="264393" y="394543"/>
                </a:lnTo>
                <a:lnTo>
                  <a:pt x="264393" y="182947"/>
                </a:lnTo>
                <a:close/>
                <a:moveTo>
                  <a:pt x="24966" y="182947"/>
                </a:moveTo>
                <a:lnTo>
                  <a:pt x="24966" y="394543"/>
                </a:lnTo>
                <a:lnTo>
                  <a:pt x="55253" y="394543"/>
                </a:lnTo>
                <a:lnTo>
                  <a:pt x="55253" y="182947"/>
                </a:lnTo>
                <a:close/>
                <a:moveTo>
                  <a:pt x="209141" y="158390"/>
                </a:moveTo>
                <a:lnTo>
                  <a:pt x="288950" y="158390"/>
                </a:lnTo>
                <a:lnTo>
                  <a:pt x="288950" y="419100"/>
                </a:lnTo>
                <a:lnTo>
                  <a:pt x="209141" y="419100"/>
                </a:lnTo>
                <a:close/>
                <a:moveTo>
                  <a:pt x="0" y="158390"/>
                </a:moveTo>
                <a:lnTo>
                  <a:pt x="80218" y="158390"/>
                </a:lnTo>
                <a:lnTo>
                  <a:pt x="80218" y="419100"/>
                </a:lnTo>
                <a:lnTo>
                  <a:pt x="0" y="419100"/>
                </a:lnTo>
                <a:close/>
                <a:moveTo>
                  <a:pt x="353616" y="109277"/>
                </a:moveTo>
                <a:cubicBezTo>
                  <a:pt x="350342" y="109277"/>
                  <a:pt x="347477" y="110437"/>
                  <a:pt x="345021" y="112756"/>
                </a:cubicBezTo>
                <a:cubicBezTo>
                  <a:pt x="342565" y="115075"/>
                  <a:pt x="341337" y="118008"/>
                  <a:pt x="341337" y="121555"/>
                </a:cubicBezTo>
                <a:cubicBezTo>
                  <a:pt x="341337" y="124830"/>
                  <a:pt x="342565" y="127695"/>
                  <a:pt x="345021" y="130150"/>
                </a:cubicBezTo>
                <a:cubicBezTo>
                  <a:pt x="347477" y="132606"/>
                  <a:pt x="350342" y="133834"/>
                  <a:pt x="353616" y="133834"/>
                </a:cubicBezTo>
                <a:cubicBezTo>
                  <a:pt x="356890" y="133834"/>
                  <a:pt x="359755" y="132606"/>
                  <a:pt x="362211" y="130150"/>
                </a:cubicBezTo>
                <a:cubicBezTo>
                  <a:pt x="364666" y="127695"/>
                  <a:pt x="365894" y="124830"/>
                  <a:pt x="365894" y="121555"/>
                </a:cubicBezTo>
                <a:cubicBezTo>
                  <a:pt x="365894" y="118008"/>
                  <a:pt x="364666" y="115075"/>
                  <a:pt x="362211" y="112756"/>
                </a:cubicBezTo>
                <a:cubicBezTo>
                  <a:pt x="359755" y="110437"/>
                  <a:pt x="356890" y="109277"/>
                  <a:pt x="353616" y="109277"/>
                </a:cubicBezTo>
                <a:close/>
                <a:moveTo>
                  <a:pt x="144475" y="109277"/>
                </a:moveTo>
                <a:cubicBezTo>
                  <a:pt x="141201" y="109277"/>
                  <a:pt x="138336" y="110437"/>
                  <a:pt x="135880" y="112756"/>
                </a:cubicBezTo>
                <a:cubicBezTo>
                  <a:pt x="133425" y="115075"/>
                  <a:pt x="132197" y="118008"/>
                  <a:pt x="132197" y="121555"/>
                </a:cubicBezTo>
                <a:cubicBezTo>
                  <a:pt x="132197" y="124830"/>
                  <a:pt x="133425" y="127695"/>
                  <a:pt x="135880" y="130150"/>
                </a:cubicBezTo>
                <a:cubicBezTo>
                  <a:pt x="138336" y="132606"/>
                  <a:pt x="141201" y="133834"/>
                  <a:pt x="144475" y="133834"/>
                </a:cubicBezTo>
                <a:cubicBezTo>
                  <a:pt x="148022" y="133834"/>
                  <a:pt x="150955" y="132606"/>
                  <a:pt x="153275" y="130150"/>
                </a:cubicBezTo>
                <a:cubicBezTo>
                  <a:pt x="155594" y="127695"/>
                  <a:pt x="156753" y="124830"/>
                  <a:pt x="156753" y="121555"/>
                </a:cubicBezTo>
                <a:cubicBezTo>
                  <a:pt x="156753" y="118008"/>
                  <a:pt x="155594" y="115075"/>
                  <a:pt x="153275" y="112756"/>
                </a:cubicBezTo>
                <a:cubicBezTo>
                  <a:pt x="150955" y="110437"/>
                  <a:pt x="148022" y="109277"/>
                  <a:pt x="144475" y="109277"/>
                </a:cubicBezTo>
                <a:close/>
                <a:moveTo>
                  <a:pt x="249250" y="24557"/>
                </a:moveTo>
                <a:cubicBezTo>
                  <a:pt x="245703" y="24557"/>
                  <a:pt x="242770" y="25784"/>
                  <a:pt x="240451" y="28240"/>
                </a:cubicBezTo>
                <a:cubicBezTo>
                  <a:pt x="238131" y="30696"/>
                  <a:pt x="236972" y="33561"/>
                  <a:pt x="236972" y="36835"/>
                </a:cubicBezTo>
                <a:cubicBezTo>
                  <a:pt x="236972" y="40382"/>
                  <a:pt x="238131" y="43315"/>
                  <a:pt x="240451" y="45634"/>
                </a:cubicBezTo>
                <a:cubicBezTo>
                  <a:pt x="242770" y="47954"/>
                  <a:pt x="245703" y="49113"/>
                  <a:pt x="249250" y="49113"/>
                </a:cubicBezTo>
                <a:cubicBezTo>
                  <a:pt x="252524" y="49113"/>
                  <a:pt x="255389" y="47954"/>
                  <a:pt x="257845" y="45634"/>
                </a:cubicBezTo>
                <a:cubicBezTo>
                  <a:pt x="260301" y="43315"/>
                  <a:pt x="261528" y="40382"/>
                  <a:pt x="261528" y="36835"/>
                </a:cubicBezTo>
                <a:cubicBezTo>
                  <a:pt x="261528" y="33561"/>
                  <a:pt x="260301" y="30696"/>
                  <a:pt x="257845" y="28240"/>
                </a:cubicBezTo>
                <a:cubicBezTo>
                  <a:pt x="255389" y="25784"/>
                  <a:pt x="252524" y="24557"/>
                  <a:pt x="249250" y="24557"/>
                </a:cubicBezTo>
                <a:close/>
                <a:moveTo>
                  <a:pt x="40109" y="24557"/>
                </a:moveTo>
                <a:cubicBezTo>
                  <a:pt x="36835" y="24557"/>
                  <a:pt x="33970" y="25784"/>
                  <a:pt x="31514" y="28240"/>
                </a:cubicBezTo>
                <a:cubicBezTo>
                  <a:pt x="29059" y="30696"/>
                  <a:pt x="27831" y="33561"/>
                  <a:pt x="27831" y="36835"/>
                </a:cubicBezTo>
                <a:cubicBezTo>
                  <a:pt x="27831" y="40382"/>
                  <a:pt x="29059" y="43315"/>
                  <a:pt x="31514" y="45634"/>
                </a:cubicBezTo>
                <a:cubicBezTo>
                  <a:pt x="33970" y="47954"/>
                  <a:pt x="36835" y="49113"/>
                  <a:pt x="40109" y="49113"/>
                </a:cubicBezTo>
                <a:cubicBezTo>
                  <a:pt x="43384" y="49113"/>
                  <a:pt x="46248" y="47954"/>
                  <a:pt x="48704" y="45634"/>
                </a:cubicBezTo>
                <a:cubicBezTo>
                  <a:pt x="51160" y="43315"/>
                  <a:pt x="52388" y="40382"/>
                  <a:pt x="52388" y="36835"/>
                </a:cubicBezTo>
                <a:cubicBezTo>
                  <a:pt x="52388" y="33561"/>
                  <a:pt x="51160" y="30696"/>
                  <a:pt x="48704" y="28240"/>
                </a:cubicBezTo>
                <a:cubicBezTo>
                  <a:pt x="46248" y="25784"/>
                  <a:pt x="43384" y="24557"/>
                  <a:pt x="40109" y="24557"/>
                </a:cubicBezTo>
                <a:close/>
                <a:moveTo>
                  <a:pt x="40109" y="0"/>
                </a:moveTo>
                <a:cubicBezTo>
                  <a:pt x="50205" y="0"/>
                  <a:pt x="58868" y="3615"/>
                  <a:pt x="66098" y="10846"/>
                </a:cubicBezTo>
                <a:cubicBezTo>
                  <a:pt x="73329" y="18076"/>
                  <a:pt x="76944" y="26739"/>
                  <a:pt x="76944" y="36835"/>
                </a:cubicBezTo>
                <a:cubicBezTo>
                  <a:pt x="76944" y="39563"/>
                  <a:pt x="76740" y="42156"/>
                  <a:pt x="76330" y="44611"/>
                </a:cubicBezTo>
                <a:cubicBezTo>
                  <a:pt x="75921" y="47067"/>
                  <a:pt x="75171" y="49386"/>
                  <a:pt x="74079" y="51569"/>
                </a:cubicBezTo>
                <a:lnTo>
                  <a:pt x="124420" y="90450"/>
                </a:lnTo>
                <a:cubicBezTo>
                  <a:pt x="127422" y="88540"/>
                  <a:pt x="130628" y="87040"/>
                  <a:pt x="134038" y="85948"/>
                </a:cubicBezTo>
                <a:cubicBezTo>
                  <a:pt x="137449" y="84857"/>
                  <a:pt x="140928" y="84311"/>
                  <a:pt x="144475" y="84311"/>
                </a:cubicBezTo>
                <a:cubicBezTo>
                  <a:pt x="148022" y="84311"/>
                  <a:pt x="151433" y="84857"/>
                  <a:pt x="154707" y="85948"/>
                </a:cubicBezTo>
                <a:cubicBezTo>
                  <a:pt x="157981" y="87040"/>
                  <a:pt x="161119" y="88404"/>
                  <a:pt x="164120" y="90041"/>
                </a:cubicBezTo>
                <a:lnTo>
                  <a:pt x="214461" y="49113"/>
                </a:lnTo>
                <a:cubicBezTo>
                  <a:pt x="213643" y="47203"/>
                  <a:pt x="213029" y="45225"/>
                  <a:pt x="212620" y="43179"/>
                </a:cubicBezTo>
                <a:cubicBezTo>
                  <a:pt x="212210" y="41132"/>
                  <a:pt x="212006" y="39018"/>
                  <a:pt x="212006" y="36835"/>
                </a:cubicBezTo>
                <a:cubicBezTo>
                  <a:pt x="212006" y="26739"/>
                  <a:pt x="215621" y="18076"/>
                  <a:pt x="222852" y="10846"/>
                </a:cubicBezTo>
                <a:cubicBezTo>
                  <a:pt x="230082" y="3615"/>
                  <a:pt x="238882" y="0"/>
                  <a:pt x="249250" y="0"/>
                </a:cubicBezTo>
                <a:cubicBezTo>
                  <a:pt x="259346" y="0"/>
                  <a:pt x="268009" y="3615"/>
                  <a:pt x="275239" y="10846"/>
                </a:cubicBezTo>
                <a:cubicBezTo>
                  <a:pt x="282470" y="18076"/>
                  <a:pt x="286085" y="26739"/>
                  <a:pt x="286085" y="36835"/>
                </a:cubicBezTo>
                <a:cubicBezTo>
                  <a:pt x="286085" y="39018"/>
                  <a:pt x="285880" y="41132"/>
                  <a:pt x="285471" y="43179"/>
                </a:cubicBezTo>
                <a:cubicBezTo>
                  <a:pt x="285062" y="45225"/>
                  <a:pt x="284584" y="47203"/>
                  <a:pt x="284039" y="49113"/>
                </a:cubicBezTo>
                <a:lnTo>
                  <a:pt x="334380" y="90041"/>
                </a:lnTo>
                <a:cubicBezTo>
                  <a:pt x="337108" y="88131"/>
                  <a:pt x="340110" y="86699"/>
                  <a:pt x="343384" y="85744"/>
                </a:cubicBezTo>
                <a:cubicBezTo>
                  <a:pt x="346658" y="84789"/>
                  <a:pt x="350069" y="84311"/>
                  <a:pt x="353616" y="84311"/>
                </a:cubicBezTo>
                <a:cubicBezTo>
                  <a:pt x="363711" y="84311"/>
                  <a:pt x="372374" y="87926"/>
                  <a:pt x="379605" y="95157"/>
                </a:cubicBezTo>
                <a:cubicBezTo>
                  <a:pt x="386835" y="102388"/>
                  <a:pt x="390451" y="111187"/>
                  <a:pt x="390451" y="121555"/>
                </a:cubicBezTo>
                <a:cubicBezTo>
                  <a:pt x="390451" y="131651"/>
                  <a:pt x="386835" y="140314"/>
                  <a:pt x="379605" y="147544"/>
                </a:cubicBezTo>
                <a:cubicBezTo>
                  <a:pt x="372374" y="154775"/>
                  <a:pt x="363711" y="158390"/>
                  <a:pt x="353616" y="158390"/>
                </a:cubicBezTo>
                <a:cubicBezTo>
                  <a:pt x="343520" y="158390"/>
                  <a:pt x="334857" y="154775"/>
                  <a:pt x="327627" y="147544"/>
                </a:cubicBezTo>
                <a:cubicBezTo>
                  <a:pt x="320396" y="140314"/>
                  <a:pt x="316781" y="131651"/>
                  <a:pt x="316781" y="121555"/>
                </a:cubicBezTo>
                <a:cubicBezTo>
                  <a:pt x="316781" y="119373"/>
                  <a:pt x="316917" y="117258"/>
                  <a:pt x="317190" y="115212"/>
                </a:cubicBezTo>
                <a:cubicBezTo>
                  <a:pt x="317463" y="113165"/>
                  <a:pt x="318009" y="111187"/>
                  <a:pt x="318827" y="109277"/>
                </a:cubicBezTo>
                <a:lnTo>
                  <a:pt x="268486" y="68349"/>
                </a:lnTo>
                <a:cubicBezTo>
                  <a:pt x="265758" y="70259"/>
                  <a:pt x="262756" y="71692"/>
                  <a:pt x="259482" y="72647"/>
                </a:cubicBezTo>
                <a:cubicBezTo>
                  <a:pt x="256208" y="73602"/>
                  <a:pt x="252797" y="74079"/>
                  <a:pt x="249250" y="74079"/>
                </a:cubicBezTo>
                <a:cubicBezTo>
                  <a:pt x="245703" y="74079"/>
                  <a:pt x="242292" y="73602"/>
                  <a:pt x="239018" y="72647"/>
                </a:cubicBezTo>
                <a:cubicBezTo>
                  <a:pt x="235744" y="71692"/>
                  <a:pt x="232606" y="70259"/>
                  <a:pt x="229605" y="68349"/>
                </a:cubicBezTo>
                <a:lnTo>
                  <a:pt x="179264" y="109277"/>
                </a:lnTo>
                <a:cubicBezTo>
                  <a:pt x="180082" y="111187"/>
                  <a:pt x="180696" y="113165"/>
                  <a:pt x="181105" y="115212"/>
                </a:cubicBezTo>
                <a:cubicBezTo>
                  <a:pt x="181515" y="117258"/>
                  <a:pt x="181719" y="119373"/>
                  <a:pt x="181719" y="121555"/>
                </a:cubicBezTo>
                <a:cubicBezTo>
                  <a:pt x="181719" y="131651"/>
                  <a:pt x="178104" y="140314"/>
                  <a:pt x="170873" y="147544"/>
                </a:cubicBezTo>
                <a:cubicBezTo>
                  <a:pt x="163643" y="154775"/>
                  <a:pt x="154843" y="158390"/>
                  <a:pt x="144475" y="158390"/>
                </a:cubicBezTo>
                <a:cubicBezTo>
                  <a:pt x="134380" y="158390"/>
                  <a:pt x="125717" y="154775"/>
                  <a:pt x="118486" y="147544"/>
                </a:cubicBezTo>
                <a:cubicBezTo>
                  <a:pt x="111255" y="140314"/>
                  <a:pt x="107640" y="131651"/>
                  <a:pt x="107640" y="121555"/>
                </a:cubicBezTo>
                <a:cubicBezTo>
                  <a:pt x="107640" y="119373"/>
                  <a:pt x="107777" y="117326"/>
                  <a:pt x="108049" y="115416"/>
                </a:cubicBezTo>
                <a:cubicBezTo>
                  <a:pt x="108322" y="113506"/>
                  <a:pt x="108868" y="111733"/>
                  <a:pt x="109686" y="110096"/>
                </a:cubicBezTo>
                <a:lnTo>
                  <a:pt x="57299" y="69577"/>
                </a:lnTo>
                <a:cubicBezTo>
                  <a:pt x="54570" y="70941"/>
                  <a:pt x="51774" y="72033"/>
                  <a:pt x="48909" y="72851"/>
                </a:cubicBezTo>
                <a:cubicBezTo>
                  <a:pt x="46044" y="73670"/>
                  <a:pt x="43111" y="74079"/>
                  <a:pt x="40109" y="74079"/>
                </a:cubicBezTo>
                <a:cubicBezTo>
                  <a:pt x="30014" y="74079"/>
                  <a:pt x="21351" y="70464"/>
                  <a:pt x="14120" y="63233"/>
                </a:cubicBezTo>
                <a:cubicBezTo>
                  <a:pt x="6890" y="56003"/>
                  <a:pt x="3274" y="47203"/>
                  <a:pt x="3274" y="36835"/>
                </a:cubicBezTo>
                <a:cubicBezTo>
                  <a:pt x="3274" y="26739"/>
                  <a:pt x="6890" y="18076"/>
                  <a:pt x="14120" y="10846"/>
                </a:cubicBezTo>
                <a:cubicBezTo>
                  <a:pt x="21351" y="3615"/>
                  <a:pt x="30014" y="0"/>
                  <a:pt x="4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8358872-23C0-216F-0556-95B596CC5ADE}"/>
              </a:ext>
            </a:extLst>
          </p:cNvPr>
          <p:cNvSpPr txBox="1"/>
          <p:nvPr/>
        </p:nvSpPr>
        <p:spPr>
          <a:xfrm>
            <a:off x="9501282" y="2433837"/>
            <a:ext cx="366577" cy="365144"/>
          </a:xfrm>
          <a:custGeom>
            <a:avLst/>
            <a:gdLst/>
            <a:ahLst/>
            <a:cxnLst/>
            <a:rect l="l" t="t" r="r" b="b"/>
            <a:pathLst>
              <a:path w="419100" h="417462">
                <a:moveTo>
                  <a:pt x="287722" y="236153"/>
                </a:moveTo>
                <a:lnTo>
                  <a:pt x="312278" y="236153"/>
                </a:lnTo>
                <a:lnTo>
                  <a:pt x="312278" y="253342"/>
                </a:lnTo>
                <a:cubicBezTo>
                  <a:pt x="317735" y="255525"/>
                  <a:pt x="322237" y="259072"/>
                  <a:pt x="325784" y="263983"/>
                </a:cubicBezTo>
                <a:cubicBezTo>
                  <a:pt x="329331" y="268895"/>
                  <a:pt x="331105" y="274488"/>
                  <a:pt x="331105" y="280764"/>
                </a:cubicBezTo>
                <a:lnTo>
                  <a:pt x="306958" y="280764"/>
                </a:lnTo>
                <a:cubicBezTo>
                  <a:pt x="306958" y="279400"/>
                  <a:pt x="306412" y="278240"/>
                  <a:pt x="305321" y="277285"/>
                </a:cubicBezTo>
                <a:cubicBezTo>
                  <a:pt x="304229" y="276330"/>
                  <a:pt x="303001" y="275852"/>
                  <a:pt x="301637" y="275852"/>
                </a:cubicBezTo>
                <a:lnTo>
                  <a:pt x="297954" y="275852"/>
                </a:lnTo>
                <a:cubicBezTo>
                  <a:pt x="296589" y="275852"/>
                  <a:pt x="295430" y="276330"/>
                  <a:pt x="294475" y="277285"/>
                </a:cubicBezTo>
                <a:cubicBezTo>
                  <a:pt x="293520" y="278240"/>
                  <a:pt x="293042" y="279400"/>
                  <a:pt x="293042" y="280764"/>
                </a:cubicBezTo>
                <a:cubicBezTo>
                  <a:pt x="293042" y="282401"/>
                  <a:pt x="293520" y="283697"/>
                  <a:pt x="294475" y="284652"/>
                </a:cubicBezTo>
                <a:cubicBezTo>
                  <a:pt x="295430" y="285607"/>
                  <a:pt x="296589" y="286084"/>
                  <a:pt x="297954" y="286084"/>
                </a:cubicBezTo>
                <a:lnTo>
                  <a:pt x="301637" y="286084"/>
                </a:lnTo>
                <a:cubicBezTo>
                  <a:pt x="309823" y="286084"/>
                  <a:pt x="316780" y="288949"/>
                  <a:pt x="322510" y="294679"/>
                </a:cubicBezTo>
                <a:cubicBezTo>
                  <a:pt x="328240" y="300409"/>
                  <a:pt x="331105" y="307367"/>
                  <a:pt x="331105" y="315552"/>
                </a:cubicBezTo>
                <a:cubicBezTo>
                  <a:pt x="331105" y="321828"/>
                  <a:pt x="329331" y="327490"/>
                  <a:pt x="325784" y="332537"/>
                </a:cubicBezTo>
                <a:cubicBezTo>
                  <a:pt x="322237" y="337585"/>
                  <a:pt x="317735" y="341200"/>
                  <a:pt x="312278" y="343383"/>
                </a:cubicBezTo>
                <a:lnTo>
                  <a:pt x="312278" y="360164"/>
                </a:lnTo>
                <a:lnTo>
                  <a:pt x="287722" y="360164"/>
                </a:lnTo>
                <a:lnTo>
                  <a:pt x="287722" y="343383"/>
                </a:lnTo>
                <a:cubicBezTo>
                  <a:pt x="281992" y="341200"/>
                  <a:pt x="277353" y="337585"/>
                  <a:pt x="273806" y="332537"/>
                </a:cubicBezTo>
                <a:cubicBezTo>
                  <a:pt x="270259" y="327490"/>
                  <a:pt x="268486" y="321828"/>
                  <a:pt x="268486" y="315552"/>
                </a:cubicBezTo>
                <a:lnTo>
                  <a:pt x="293042" y="315552"/>
                </a:lnTo>
                <a:cubicBezTo>
                  <a:pt x="293042" y="316917"/>
                  <a:pt x="293520" y="318076"/>
                  <a:pt x="294475" y="319031"/>
                </a:cubicBezTo>
                <a:cubicBezTo>
                  <a:pt x="295430" y="319986"/>
                  <a:pt x="296589" y="320464"/>
                  <a:pt x="297954" y="320464"/>
                </a:cubicBezTo>
                <a:lnTo>
                  <a:pt x="301637" y="320464"/>
                </a:lnTo>
                <a:cubicBezTo>
                  <a:pt x="303001" y="320464"/>
                  <a:pt x="304229" y="319986"/>
                  <a:pt x="305321" y="319031"/>
                </a:cubicBezTo>
                <a:cubicBezTo>
                  <a:pt x="306412" y="318076"/>
                  <a:pt x="306958" y="316917"/>
                  <a:pt x="306958" y="315552"/>
                </a:cubicBezTo>
                <a:cubicBezTo>
                  <a:pt x="306958" y="314188"/>
                  <a:pt x="306412" y="313028"/>
                  <a:pt x="305321" y="312074"/>
                </a:cubicBezTo>
                <a:cubicBezTo>
                  <a:pt x="304229" y="311119"/>
                  <a:pt x="303001" y="310641"/>
                  <a:pt x="301637" y="310641"/>
                </a:cubicBezTo>
                <a:lnTo>
                  <a:pt x="297954" y="310641"/>
                </a:lnTo>
                <a:cubicBezTo>
                  <a:pt x="289768" y="310641"/>
                  <a:pt x="282810" y="307708"/>
                  <a:pt x="277080" y="301842"/>
                </a:cubicBezTo>
                <a:cubicBezTo>
                  <a:pt x="271351" y="295975"/>
                  <a:pt x="268486" y="288949"/>
                  <a:pt x="268486" y="280764"/>
                </a:cubicBezTo>
                <a:cubicBezTo>
                  <a:pt x="268486" y="274488"/>
                  <a:pt x="270259" y="268895"/>
                  <a:pt x="273806" y="263983"/>
                </a:cubicBezTo>
                <a:cubicBezTo>
                  <a:pt x="277353" y="259072"/>
                  <a:pt x="281992" y="255525"/>
                  <a:pt x="287722" y="253342"/>
                </a:cubicBezTo>
                <a:close/>
                <a:moveTo>
                  <a:pt x="300000" y="203410"/>
                </a:moveTo>
                <a:cubicBezTo>
                  <a:pt x="286903" y="203410"/>
                  <a:pt x="274625" y="205866"/>
                  <a:pt x="263165" y="210777"/>
                </a:cubicBezTo>
                <a:cubicBezTo>
                  <a:pt x="251432" y="215962"/>
                  <a:pt x="241337" y="222783"/>
                  <a:pt x="232878" y="231241"/>
                </a:cubicBezTo>
                <a:cubicBezTo>
                  <a:pt x="224420" y="239700"/>
                  <a:pt x="217599" y="249795"/>
                  <a:pt x="212415" y="261528"/>
                </a:cubicBezTo>
                <a:cubicBezTo>
                  <a:pt x="207503" y="272988"/>
                  <a:pt x="205048" y="285266"/>
                  <a:pt x="205048" y="298363"/>
                </a:cubicBezTo>
                <a:cubicBezTo>
                  <a:pt x="205048" y="311460"/>
                  <a:pt x="207503" y="323738"/>
                  <a:pt x="212415" y="335198"/>
                </a:cubicBezTo>
                <a:cubicBezTo>
                  <a:pt x="217599" y="346657"/>
                  <a:pt x="224420" y="356685"/>
                  <a:pt x="232878" y="365280"/>
                </a:cubicBezTo>
                <a:cubicBezTo>
                  <a:pt x="241337" y="373874"/>
                  <a:pt x="251432" y="380627"/>
                  <a:pt x="263165" y="385539"/>
                </a:cubicBezTo>
                <a:cubicBezTo>
                  <a:pt x="274625" y="390450"/>
                  <a:pt x="286903" y="392906"/>
                  <a:pt x="300000" y="392906"/>
                </a:cubicBezTo>
                <a:cubicBezTo>
                  <a:pt x="313097" y="392906"/>
                  <a:pt x="325375" y="390450"/>
                  <a:pt x="336835" y="385539"/>
                </a:cubicBezTo>
                <a:cubicBezTo>
                  <a:pt x="348295" y="380627"/>
                  <a:pt x="358322" y="373874"/>
                  <a:pt x="366917" y="365280"/>
                </a:cubicBezTo>
                <a:cubicBezTo>
                  <a:pt x="375512" y="356685"/>
                  <a:pt x="382265" y="346657"/>
                  <a:pt x="387176" y="335198"/>
                </a:cubicBezTo>
                <a:cubicBezTo>
                  <a:pt x="392087" y="323738"/>
                  <a:pt x="394543" y="311460"/>
                  <a:pt x="394543" y="298363"/>
                </a:cubicBezTo>
                <a:cubicBezTo>
                  <a:pt x="394543" y="285266"/>
                  <a:pt x="392087" y="272988"/>
                  <a:pt x="387176" y="261528"/>
                </a:cubicBezTo>
                <a:cubicBezTo>
                  <a:pt x="382265" y="249795"/>
                  <a:pt x="375512" y="239700"/>
                  <a:pt x="366917" y="231241"/>
                </a:cubicBezTo>
                <a:cubicBezTo>
                  <a:pt x="358322" y="222783"/>
                  <a:pt x="348295" y="215962"/>
                  <a:pt x="336835" y="210777"/>
                </a:cubicBezTo>
                <a:cubicBezTo>
                  <a:pt x="325375" y="205866"/>
                  <a:pt x="313097" y="203410"/>
                  <a:pt x="300000" y="203410"/>
                </a:cubicBezTo>
                <a:close/>
                <a:moveTo>
                  <a:pt x="300000" y="178854"/>
                </a:moveTo>
                <a:cubicBezTo>
                  <a:pt x="316371" y="178854"/>
                  <a:pt x="331787" y="181992"/>
                  <a:pt x="346248" y="188267"/>
                </a:cubicBezTo>
                <a:cubicBezTo>
                  <a:pt x="360709" y="194543"/>
                  <a:pt x="373329" y="203069"/>
                  <a:pt x="384106" y="213847"/>
                </a:cubicBezTo>
                <a:cubicBezTo>
                  <a:pt x="394884" y="224625"/>
                  <a:pt x="403411" y="237244"/>
                  <a:pt x="409686" y="251705"/>
                </a:cubicBezTo>
                <a:cubicBezTo>
                  <a:pt x="415962" y="266439"/>
                  <a:pt x="419100" y="281992"/>
                  <a:pt x="419100" y="298363"/>
                </a:cubicBezTo>
                <a:cubicBezTo>
                  <a:pt x="419100" y="314734"/>
                  <a:pt x="415962" y="330150"/>
                  <a:pt x="409686" y="344611"/>
                </a:cubicBezTo>
                <a:cubicBezTo>
                  <a:pt x="403411" y="359072"/>
                  <a:pt x="394884" y="371692"/>
                  <a:pt x="384106" y="382469"/>
                </a:cubicBezTo>
                <a:cubicBezTo>
                  <a:pt x="373329" y="393247"/>
                  <a:pt x="360709" y="401773"/>
                  <a:pt x="346248" y="408049"/>
                </a:cubicBezTo>
                <a:cubicBezTo>
                  <a:pt x="331787" y="414325"/>
                  <a:pt x="316371" y="417462"/>
                  <a:pt x="300000" y="417462"/>
                </a:cubicBezTo>
                <a:cubicBezTo>
                  <a:pt x="283083" y="417462"/>
                  <a:pt x="267190" y="414188"/>
                  <a:pt x="252319" y="407640"/>
                </a:cubicBezTo>
                <a:cubicBezTo>
                  <a:pt x="237449" y="401091"/>
                  <a:pt x="224693" y="392087"/>
                  <a:pt x="214052" y="380627"/>
                </a:cubicBezTo>
                <a:cubicBezTo>
                  <a:pt x="206685" y="382537"/>
                  <a:pt x="199454" y="383970"/>
                  <a:pt x="192360" y="384925"/>
                </a:cubicBezTo>
                <a:cubicBezTo>
                  <a:pt x="185266" y="385880"/>
                  <a:pt x="178172" y="386357"/>
                  <a:pt x="171078" y="386357"/>
                </a:cubicBezTo>
                <a:cubicBezTo>
                  <a:pt x="151432" y="386357"/>
                  <a:pt x="132947" y="382947"/>
                  <a:pt x="115620" y="376125"/>
                </a:cubicBezTo>
                <a:cubicBezTo>
                  <a:pt x="98294" y="369304"/>
                  <a:pt x="82946" y="359209"/>
                  <a:pt x="69577" y="345839"/>
                </a:cubicBezTo>
                <a:cubicBezTo>
                  <a:pt x="61664" y="337926"/>
                  <a:pt x="54843" y="329059"/>
                  <a:pt x="49113" y="319236"/>
                </a:cubicBezTo>
                <a:cubicBezTo>
                  <a:pt x="43383" y="309413"/>
                  <a:pt x="38881" y="299045"/>
                  <a:pt x="35607" y="288131"/>
                </a:cubicBezTo>
                <a:lnTo>
                  <a:pt x="25375" y="304911"/>
                </a:lnTo>
                <a:lnTo>
                  <a:pt x="4502" y="291814"/>
                </a:lnTo>
                <a:lnTo>
                  <a:pt x="38062" y="237380"/>
                </a:lnTo>
                <a:lnTo>
                  <a:pt x="92906" y="270941"/>
                </a:lnTo>
                <a:lnTo>
                  <a:pt x="79809" y="291814"/>
                </a:lnTo>
                <a:lnTo>
                  <a:pt x="58526" y="278308"/>
                </a:lnTo>
                <a:cubicBezTo>
                  <a:pt x="60982" y="288131"/>
                  <a:pt x="64597" y="297271"/>
                  <a:pt x="69372" y="305730"/>
                </a:cubicBezTo>
                <a:cubicBezTo>
                  <a:pt x="74147" y="314188"/>
                  <a:pt x="80082" y="321828"/>
                  <a:pt x="87176" y="328649"/>
                </a:cubicBezTo>
                <a:cubicBezTo>
                  <a:pt x="100818" y="342292"/>
                  <a:pt x="117258" y="351773"/>
                  <a:pt x="136494" y="357094"/>
                </a:cubicBezTo>
                <a:cubicBezTo>
                  <a:pt x="155730" y="362415"/>
                  <a:pt x="176125" y="363165"/>
                  <a:pt x="197681" y="359345"/>
                </a:cubicBezTo>
                <a:cubicBezTo>
                  <a:pt x="192224" y="350341"/>
                  <a:pt x="187994" y="340723"/>
                  <a:pt x="184993" y="330491"/>
                </a:cubicBezTo>
                <a:cubicBezTo>
                  <a:pt x="181992" y="320259"/>
                  <a:pt x="180491" y="309550"/>
                  <a:pt x="180491" y="298363"/>
                </a:cubicBezTo>
                <a:cubicBezTo>
                  <a:pt x="180491" y="281992"/>
                  <a:pt x="183629" y="266439"/>
                  <a:pt x="189904" y="251705"/>
                </a:cubicBezTo>
                <a:cubicBezTo>
                  <a:pt x="196180" y="237244"/>
                  <a:pt x="204707" y="224625"/>
                  <a:pt x="215484" y="213847"/>
                </a:cubicBezTo>
                <a:cubicBezTo>
                  <a:pt x="226262" y="203069"/>
                  <a:pt x="238881" y="194543"/>
                  <a:pt x="253342" y="188267"/>
                </a:cubicBezTo>
                <a:cubicBezTo>
                  <a:pt x="267803" y="181992"/>
                  <a:pt x="283356" y="178854"/>
                  <a:pt x="300000" y="178854"/>
                </a:cubicBezTo>
                <a:close/>
                <a:moveTo>
                  <a:pt x="127285" y="58526"/>
                </a:moveTo>
                <a:cubicBezTo>
                  <a:pt x="137380" y="58526"/>
                  <a:pt x="145975" y="62141"/>
                  <a:pt x="153069" y="69372"/>
                </a:cubicBezTo>
                <a:cubicBezTo>
                  <a:pt x="160164" y="76603"/>
                  <a:pt x="163711" y="85266"/>
                  <a:pt x="163711" y="95361"/>
                </a:cubicBezTo>
                <a:lnTo>
                  <a:pt x="139563" y="95361"/>
                </a:lnTo>
                <a:cubicBezTo>
                  <a:pt x="139563" y="92087"/>
                  <a:pt x="138335" y="89222"/>
                  <a:pt x="135880" y="86766"/>
                </a:cubicBezTo>
                <a:cubicBezTo>
                  <a:pt x="133424" y="84311"/>
                  <a:pt x="130559" y="83083"/>
                  <a:pt x="127285" y="83083"/>
                </a:cubicBezTo>
                <a:cubicBezTo>
                  <a:pt x="124011" y="83083"/>
                  <a:pt x="121146" y="84311"/>
                  <a:pt x="118690" y="86766"/>
                </a:cubicBezTo>
                <a:cubicBezTo>
                  <a:pt x="116234" y="89222"/>
                  <a:pt x="115007" y="92087"/>
                  <a:pt x="115007" y="95361"/>
                </a:cubicBezTo>
                <a:lnTo>
                  <a:pt x="115007" y="106821"/>
                </a:lnTo>
                <a:lnTo>
                  <a:pt x="132605" y="106821"/>
                </a:lnTo>
                <a:lnTo>
                  <a:pt x="132605" y="130968"/>
                </a:lnTo>
                <a:lnTo>
                  <a:pt x="115007" y="130968"/>
                </a:lnTo>
                <a:lnTo>
                  <a:pt x="115007" y="133015"/>
                </a:lnTo>
                <a:cubicBezTo>
                  <a:pt x="115007" y="135197"/>
                  <a:pt x="114870" y="137312"/>
                  <a:pt x="114597" y="139358"/>
                </a:cubicBezTo>
                <a:cubicBezTo>
                  <a:pt x="114324" y="141405"/>
                  <a:pt x="113779" y="143383"/>
                  <a:pt x="112960" y="145293"/>
                </a:cubicBezTo>
                <a:lnTo>
                  <a:pt x="160027" y="145293"/>
                </a:lnTo>
                <a:lnTo>
                  <a:pt x="160027" y="169440"/>
                </a:lnTo>
                <a:lnTo>
                  <a:pt x="78581" y="169440"/>
                </a:lnTo>
                <a:lnTo>
                  <a:pt x="78581" y="145293"/>
                </a:lnTo>
                <a:cubicBezTo>
                  <a:pt x="81855" y="145293"/>
                  <a:pt x="84720" y="144065"/>
                  <a:pt x="87176" y="141609"/>
                </a:cubicBezTo>
                <a:cubicBezTo>
                  <a:pt x="89631" y="139154"/>
                  <a:pt x="90859" y="136289"/>
                  <a:pt x="90859" y="133015"/>
                </a:cubicBezTo>
                <a:lnTo>
                  <a:pt x="90859" y="130968"/>
                </a:lnTo>
                <a:lnTo>
                  <a:pt x="78581" y="130968"/>
                </a:lnTo>
                <a:lnTo>
                  <a:pt x="78581" y="106821"/>
                </a:lnTo>
                <a:lnTo>
                  <a:pt x="90859" y="106821"/>
                </a:lnTo>
                <a:lnTo>
                  <a:pt x="90859" y="95361"/>
                </a:lnTo>
                <a:cubicBezTo>
                  <a:pt x="90859" y="85266"/>
                  <a:pt x="94406" y="76603"/>
                  <a:pt x="101500" y="69372"/>
                </a:cubicBezTo>
                <a:cubicBezTo>
                  <a:pt x="108595" y="62141"/>
                  <a:pt x="117189" y="58526"/>
                  <a:pt x="127285" y="58526"/>
                </a:cubicBezTo>
                <a:close/>
                <a:moveTo>
                  <a:pt x="119099" y="24556"/>
                </a:moveTo>
                <a:cubicBezTo>
                  <a:pt x="106002" y="24556"/>
                  <a:pt x="93724" y="27012"/>
                  <a:pt x="82264" y="31923"/>
                </a:cubicBezTo>
                <a:cubicBezTo>
                  <a:pt x="70805" y="36835"/>
                  <a:pt x="60777" y="43588"/>
                  <a:pt x="52182" y="52182"/>
                </a:cubicBezTo>
                <a:cubicBezTo>
                  <a:pt x="43588" y="60777"/>
                  <a:pt x="36835" y="70805"/>
                  <a:pt x="31923" y="82264"/>
                </a:cubicBezTo>
                <a:cubicBezTo>
                  <a:pt x="27012" y="93724"/>
                  <a:pt x="24556" y="106002"/>
                  <a:pt x="24556" y="119099"/>
                </a:cubicBezTo>
                <a:cubicBezTo>
                  <a:pt x="24556" y="132196"/>
                  <a:pt x="27012" y="144474"/>
                  <a:pt x="31923" y="155934"/>
                </a:cubicBezTo>
                <a:cubicBezTo>
                  <a:pt x="36835" y="167667"/>
                  <a:pt x="43588" y="177762"/>
                  <a:pt x="52182" y="186221"/>
                </a:cubicBezTo>
                <a:cubicBezTo>
                  <a:pt x="60777" y="194679"/>
                  <a:pt x="70805" y="201500"/>
                  <a:pt x="82264" y="206685"/>
                </a:cubicBezTo>
                <a:cubicBezTo>
                  <a:pt x="93724" y="211596"/>
                  <a:pt x="106002" y="214052"/>
                  <a:pt x="119099" y="214052"/>
                </a:cubicBezTo>
                <a:cubicBezTo>
                  <a:pt x="132196" y="214052"/>
                  <a:pt x="144475" y="211596"/>
                  <a:pt x="155934" y="206685"/>
                </a:cubicBezTo>
                <a:cubicBezTo>
                  <a:pt x="167667" y="201500"/>
                  <a:pt x="177762" y="194679"/>
                  <a:pt x="186221" y="186221"/>
                </a:cubicBezTo>
                <a:cubicBezTo>
                  <a:pt x="194679" y="177762"/>
                  <a:pt x="201501" y="167667"/>
                  <a:pt x="206685" y="155934"/>
                </a:cubicBezTo>
                <a:cubicBezTo>
                  <a:pt x="211596" y="144474"/>
                  <a:pt x="214052" y="132196"/>
                  <a:pt x="214052" y="119099"/>
                </a:cubicBezTo>
                <a:cubicBezTo>
                  <a:pt x="214052" y="106002"/>
                  <a:pt x="211596" y="93724"/>
                  <a:pt x="206685" y="82264"/>
                </a:cubicBezTo>
                <a:cubicBezTo>
                  <a:pt x="201501" y="70805"/>
                  <a:pt x="194679" y="60777"/>
                  <a:pt x="186221" y="52182"/>
                </a:cubicBezTo>
                <a:cubicBezTo>
                  <a:pt x="177762" y="43588"/>
                  <a:pt x="167667" y="36835"/>
                  <a:pt x="155934" y="31923"/>
                </a:cubicBezTo>
                <a:cubicBezTo>
                  <a:pt x="144475" y="27012"/>
                  <a:pt x="132196" y="24556"/>
                  <a:pt x="119099" y="24556"/>
                </a:cubicBezTo>
                <a:close/>
                <a:moveTo>
                  <a:pt x="119099" y="0"/>
                </a:moveTo>
                <a:cubicBezTo>
                  <a:pt x="136562" y="0"/>
                  <a:pt x="152797" y="3410"/>
                  <a:pt x="167803" y="10231"/>
                </a:cubicBezTo>
                <a:cubicBezTo>
                  <a:pt x="182810" y="17053"/>
                  <a:pt x="195771" y="26466"/>
                  <a:pt x="206685" y="38472"/>
                </a:cubicBezTo>
                <a:cubicBezTo>
                  <a:pt x="220327" y="34925"/>
                  <a:pt x="233833" y="33151"/>
                  <a:pt x="247203" y="33151"/>
                </a:cubicBezTo>
                <a:cubicBezTo>
                  <a:pt x="260573" y="32878"/>
                  <a:pt x="273465" y="34242"/>
                  <a:pt x="285880" y="37244"/>
                </a:cubicBezTo>
                <a:cubicBezTo>
                  <a:pt x="298295" y="40245"/>
                  <a:pt x="309959" y="44747"/>
                  <a:pt x="320873" y="50750"/>
                </a:cubicBezTo>
                <a:cubicBezTo>
                  <a:pt x="331787" y="56753"/>
                  <a:pt x="341746" y="64256"/>
                  <a:pt x="350750" y="73260"/>
                </a:cubicBezTo>
                <a:cubicBezTo>
                  <a:pt x="358936" y="81173"/>
                  <a:pt x="365894" y="90041"/>
                  <a:pt x="371623" y="99863"/>
                </a:cubicBezTo>
                <a:cubicBezTo>
                  <a:pt x="377353" y="109686"/>
                  <a:pt x="381719" y="120054"/>
                  <a:pt x="384720" y="130968"/>
                </a:cubicBezTo>
                <a:lnTo>
                  <a:pt x="395362" y="114188"/>
                </a:lnTo>
                <a:lnTo>
                  <a:pt x="415825" y="127285"/>
                </a:lnTo>
                <a:lnTo>
                  <a:pt x="382265" y="181719"/>
                </a:lnTo>
                <a:lnTo>
                  <a:pt x="327831" y="148158"/>
                </a:lnTo>
                <a:lnTo>
                  <a:pt x="340518" y="127285"/>
                </a:lnTo>
                <a:lnTo>
                  <a:pt x="362210" y="140791"/>
                </a:lnTo>
                <a:cubicBezTo>
                  <a:pt x="359482" y="130968"/>
                  <a:pt x="355730" y="121828"/>
                  <a:pt x="350955" y="113369"/>
                </a:cubicBezTo>
                <a:cubicBezTo>
                  <a:pt x="346180" y="104911"/>
                  <a:pt x="340382" y="97271"/>
                  <a:pt x="333561" y="90450"/>
                </a:cubicBezTo>
                <a:cubicBezTo>
                  <a:pt x="319918" y="76807"/>
                  <a:pt x="303342" y="67326"/>
                  <a:pt x="283833" y="62005"/>
                </a:cubicBezTo>
                <a:cubicBezTo>
                  <a:pt x="264325" y="56684"/>
                  <a:pt x="243929" y="55934"/>
                  <a:pt x="222646" y="59754"/>
                </a:cubicBezTo>
                <a:cubicBezTo>
                  <a:pt x="227558" y="68485"/>
                  <a:pt x="231446" y="77899"/>
                  <a:pt x="234311" y="87994"/>
                </a:cubicBezTo>
                <a:cubicBezTo>
                  <a:pt x="237176" y="98090"/>
                  <a:pt x="238608" y="108458"/>
                  <a:pt x="238608" y="119099"/>
                </a:cubicBezTo>
                <a:cubicBezTo>
                  <a:pt x="238608" y="135470"/>
                  <a:pt x="235471" y="151023"/>
                  <a:pt x="229195" y="165757"/>
                </a:cubicBezTo>
                <a:cubicBezTo>
                  <a:pt x="222919" y="180218"/>
                  <a:pt x="214393" y="192837"/>
                  <a:pt x="203615" y="203615"/>
                </a:cubicBezTo>
                <a:cubicBezTo>
                  <a:pt x="192837" y="214393"/>
                  <a:pt x="180218" y="222919"/>
                  <a:pt x="165757" y="229195"/>
                </a:cubicBezTo>
                <a:cubicBezTo>
                  <a:pt x="151296" y="235470"/>
                  <a:pt x="135743" y="238608"/>
                  <a:pt x="119099" y="238608"/>
                </a:cubicBezTo>
                <a:cubicBezTo>
                  <a:pt x="102728" y="238608"/>
                  <a:pt x="87312" y="235470"/>
                  <a:pt x="72851" y="229195"/>
                </a:cubicBezTo>
                <a:cubicBezTo>
                  <a:pt x="58390" y="222919"/>
                  <a:pt x="45770" y="214393"/>
                  <a:pt x="34993" y="203615"/>
                </a:cubicBezTo>
                <a:cubicBezTo>
                  <a:pt x="24215" y="192837"/>
                  <a:pt x="15689" y="180218"/>
                  <a:pt x="9413" y="165757"/>
                </a:cubicBezTo>
                <a:cubicBezTo>
                  <a:pt x="3137" y="151023"/>
                  <a:pt x="0" y="135470"/>
                  <a:pt x="0" y="119099"/>
                </a:cubicBezTo>
                <a:cubicBezTo>
                  <a:pt x="0" y="102728"/>
                  <a:pt x="3137" y="87312"/>
                  <a:pt x="9413" y="72851"/>
                </a:cubicBezTo>
                <a:cubicBezTo>
                  <a:pt x="15689" y="58390"/>
                  <a:pt x="24215" y="45770"/>
                  <a:pt x="34993" y="34993"/>
                </a:cubicBezTo>
                <a:cubicBezTo>
                  <a:pt x="45770" y="24215"/>
                  <a:pt x="58390" y="15688"/>
                  <a:pt x="72851" y="9413"/>
                </a:cubicBezTo>
                <a:cubicBezTo>
                  <a:pt x="87312" y="3137"/>
                  <a:pt x="102728" y="0"/>
                  <a:pt x="1190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D22AF1A-8CEA-F907-DA33-DB8ADA875ABC}"/>
              </a:ext>
            </a:extLst>
          </p:cNvPr>
          <p:cNvSpPr/>
          <p:nvPr/>
        </p:nvSpPr>
        <p:spPr bwMode="auto">
          <a:xfrm>
            <a:off x="571499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D73FCE0-DAFE-27A9-E1CB-CEE1569A78ED}"/>
              </a:ext>
            </a:extLst>
          </p:cNvPr>
          <p:cNvSpPr/>
          <p:nvPr/>
        </p:nvSpPr>
        <p:spPr bwMode="auto">
          <a:xfrm>
            <a:off x="3404128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CFC57DF-5568-5357-6E97-C0E2421389DC}"/>
              </a:ext>
            </a:extLst>
          </p:cNvPr>
          <p:cNvSpPr/>
          <p:nvPr/>
        </p:nvSpPr>
        <p:spPr bwMode="auto">
          <a:xfrm>
            <a:off x="6236757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1493A76-EC53-54EF-1FF7-2AD49EDADD54}"/>
              </a:ext>
            </a:extLst>
          </p:cNvPr>
          <p:cNvSpPr/>
          <p:nvPr/>
        </p:nvSpPr>
        <p:spPr bwMode="auto">
          <a:xfrm>
            <a:off x="9069387" y="1862025"/>
            <a:ext cx="2551113" cy="3689688"/>
          </a:xfrm>
          <a:prstGeom prst="roundRect">
            <a:avLst>
              <a:gd name="adj" fmla="val 5146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Game-Changing </a:t>
            </a:r>
            <a:r>
              <a:rPr lang="en-US">
                <a:solidFill>
                  <a:schemeClr val="accent2"/>
                </a:solidFill>
              </a:rPr>
              <a:t>Solution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972BBFF8-54DF-0581-C9BC-FFF6D5FE9A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5D5A9E12-C589-4744-6FE8-22BCA515F4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C543DD26-ECE1-16E0-9D9E-D8C0FB6E57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52BB913A-108A-94A7-D69F-C8F4ACBFE1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362FE9DC-7577-8D71-28BE-2DE4019A32B8}"/>
              </a:ext>
            </a:extLst>
          </p:cNvPr>
          <p:cNvSpPr txBox="1"/>
          <p:nvPr/>
        </p:nvSpPr>
        <p:spPr>
          <a:xfrm>
            <a:off x="809211" y="4122780"/>
            <a:ext cx="2075688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/>
              <a:t>Write what your product does and its key advantage clearly. Focus on user benefits to make it compelling and sellable.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51E59709-30A4-5E20-9A7F-61D34DED922A}"/>
              </a:ext>
            </a:extLst>
          </p:cNvPr>
          <p:cNvSpPr txBox="1"/>
          <p:nvPr/>
        </p:nvSpPr>
        <p:spPr>
          <a:xfrm>
            <a:off x="810191" y="3765582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</a:t>
            </a: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Solution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C0C852E9-3280-851B-3105-7550A13BF1AE}"/>
              </a:ext>
            </a:extLst>
          </p:cNvPr>
          <p:cNvSpPr txBox="1"/>
          <p:nvPr/>
        </p:nvSpPr>
        <p:spPr>
          <a:xfrm>
            <a:off x="3641840" y="4122780"/>
            <a:ext cx="2075688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/>
              <a:t>Write what your product does and its key advantage clearly. Focus on user benefits to make it compelling and sellable.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5AAB4248-CFD0-CA3B-4151-53AA8C103E07}"/>
              </a:ext>
            </a:extLst>
          </p:cNvPr>
          <p:cNvSpPr txBox="1"/>
          <p:nvPr/>
        </p:nvSpPr>
        <p:spPr>
          <a:xfrm>
            <a:off x="3642820" y="3765582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</a:t>
            </a: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Solution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DEACB611-9004-14C5-CEAF-162DF40F172D}"/>
              </a:ext>
            </a:extLst>
          </p:cNvPr>
          <p:cNvSpPr txBox="1"/>
          <p:nvPr/>
        </p:nvSpPr>
        <p:spPr>
          <a:xfrm>
            <a:off x="6474469" y="4122780"/>
            <a:ext cx="2075688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/>
              <a:t>Write what your product does and its key advantage clearly. Focus on user benefits to make it compelling and sellable.</a:t>
            </a: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69C00347-69B9-1FED-A9C5-13AFCE1F28AC}"/>
              </a:ext>
            </a:extLst>
          </p:cNvPr>
          <p:cNvSpPr txBox="1"/>
          <p:nvPr/>
        </p:nvSpPr>
        <p:spPr>
          <a:xfrm>
            <a:off x="6475449" y="3765582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</a:t>
            </a: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Solution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37088E6B-D7D4-E8BB-4A9D-4B9F524BF275}"/>
              </a:ext>
            </a:extLst>
          </p:cNvPr>
          <p:cNvSpPr txBox="1"/>
          <p:nvPr/>
        </p:nvSpPr>
        <p:spPr>
          <a:xfrm>
            <a:off x="9307099" y="4122780"/>
            <a:ext cx="2075688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200"/>
              <a:t>Write what your product does and its key advantage clearly. Focus on user benefits to make it compelling and sellable.</a:t>
            </a: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67E37C54-B367-2998-C38E-994E797C2623}"/>
              </a:ext>
            </a:extLst>
          </p:cNvPr>
          <p:cNvSpPr txBox="1"/>
          <p:nvPr/>
        </p:nvSpPr>
        <p:spPr>
          <a:xfrm>
            <a:off x="9308079" y="3765582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</a:t>
            </a: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 Solution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89935E-7136-F197-D1A3-28C651999B20}"/>
              </a:ext>
            </a:extLst>
          </p:cNvPr>
          <p:cNvSpPr/>
          <p:nvPr/>
        </p:nvSpPr>
        <p:spPr bwMode="auto">
          <a:xfrm>
            <a:off x="5951538" y="1542039"/>
            <a:ext cx="4176747" cy="2548254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gradFill>
            <a:gsLst>
              <a:gs pos="0">
                <a:srgbClr val="F7F7F7">
                  <a:alpha val="0"/>
                </a:srgbClr>
              </a:gs>
              <a:gs pos="100000">
                <a:srgbClr val="F0F0F0"/>
              </a:gs>
            </a:gsLst>
            <a:lin ang="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070E9E-54FC-869F-A034-ABE0B4601148}"/>
              </a:ext>
            </a:extLst>
          </p:cNvPr>
          <p:cNvSpPr/>
          <p:nvPr/>
        </p:nvSpPr>
        <p:spPr bwMode="auto">
          <a:xfrm>
            <a:off x="2237343" y="1653527"/>
            <a:ext cx="3635556" cy="2325280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gradFill>
            <a:gsLst>
              <a:gs pos="0">
                <a:srgbClr val="F7F7F7">
                  <a:alpha val="0"/>
                </a:srgbClr>
              </a:gs>
              <a:gs pos="100000">
                <a:srgbClr val="F0F0F0"/>
              </a:gs>
            </a:gsLst>
            <a:lin ang="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The Market </a:t>
            </a:r>
            <a:r>
              <a:rPr lang="en-US"/>
              <a:t>We’re Targeting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A8BCDD-38BC-7F0A-0308-BB3B05DFEC96}"/>
              </a:ext>
            </a:extLst>
          </p:cNvPr>
          <p:cNvSpPr/>
          <p:nvPr/>
        </p:nvSpPr>
        <p:spPr bwMode="auto">
          <a:xfrm>
            <a:off x="8854158" y="1542041"/>
            <a:ext cx="2548254" cy="25482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4000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5D3DC5-4995-AA52-3160-3087D1750B58}"/>
              </a:ext>
            </a:extLst>
          </p:cNvPr>
          <p:cNvSpPr/>
          <p:nvPr/>
        </p:nvSpPr>
        <p:spPr bwMode="auto">
          <a:xfrm>
            <a:off x="1068742" y="1897641"/>
            <a:ext cx="1837054" cy="18370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X%</a:t>
            </a:r>
            <a:endParaRPr lang="en-US" sz="2800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B55F3B-49DD-13A9-BF2C-D20D4484D5A2}"/>
              </a:ext>
            </a:extLst>
          </p:cNvPr>
          <p:cNvSpPr/>
          <p:nvPr/>
        </p:nvSpPr>
        <p:spPr bwMode="auto">
          <a:xfrm>
            <a:off x="4716544" y="1653529"/>
            <a:ext cx="2325278" cy="23252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3600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BB1717A3-5919-026F-D99B-84449E592081}"/>
              </a:ext>
            </a:extLst>
          </p:cNvPr>
          <p:cNvSpPr txBox="1"/>
          <p:nvPr/>
        </p:nvSpPr>
        <p:spPr>
          <a:xfrm>
            <a:off x="882291" y="4892267"/>
            <a:ext cx="2073728" cy="870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how Segment 1 grows X% yearly, driven by trends, demand, and untapped potential.</a:t>
            </a: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2BF2D794-6CDA-D7B0-2D73-44CF4D1BCF18}"/>
              </a:ext>
            </a:extLst>
          </p:cNvPr>
          <p:cNvSpPr txBox="1"/>
          <p:nvPr/>
        </p:nvSpPr>
        <p:spPr>
          <a:xfrm>
            <a:off x="882291" y="4535069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Segment 1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744E3EB4-0758-C534-7D42-22C5328E188D}"/>
              </a:ext>
            </a:extLst>
          </p:cNvPr>
          <p:cNvSpPr txBox="1"/>
          <p:nvPr/>
        </p:nvSpPr>
        <p:spPr>
          <a:xfrm>
            <a:off x="4821255" y="4892267"/>
            <a:ext cx="2115856" cy="870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how Segment 2 expands Xx% annually, fueled by innovation, needs, and market shifts.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66186986-1F2F-6C7C-5FBB-6122D125580C}"/>
              </a:ext>
            </a:extLst>
          </p:cNvPr>
          <p:cNvSpPr txBox="1"/>
          <p:nvPr/>
        </p:nvSpPr>
        <p:spPr>
          <a:xfrm>
            <a:off x="4842319" y="4535069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Segment 2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0A777E05-C0F1-A1FF-8084-95D554DE6E39}"/>
              </a:ext>
            </a:extLst>
          </p:cNvPr>
          <p:cNvSpPr txBox="1"/>
          <p:nvPr/>
        </p:nvSpPr>
        <p:spPr>
          <a:xfrm>
            <a:off x="9091421" y="4892267"/>
            <a:ext cx="2073728" cy="870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how Segment 3 rises XX% each year, boosted by opportunities, tech, and global reach.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9C2ABC5D-48AF-9AFB-4DCD-E5B3C85D9878}"/>
              </a:ext>
            </a:extLst>
          </p:cNvPr>
          <p:cNvSpPr txBox="1"/>
          <p:nvPr/>
        </p:nvSpPr>
        <p:spPr>
          <a:xfrm>
            <a:off x="9091421" y="4535069"/>
            <a:ext cx="207372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Segment 3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0033C-C394-B8C3-13ED-04AE62FA3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4D6DD89-8A65-4980-D8CD-F80CEEDF7089}"/>
              </a:ext>
            </a:extLst>
          </p:cNvPr>
          <p:cNvSpPr/>
          <p:nvPr/>
        </p:nvSpPr>
        <p:spPr bwMode="auto">
          <a:xfrm>
            <a:off x="594149" y="3344092"/>
            <a:ext cx="10875956" cy="169817"/>
          </a:xfrm>
          <a:prstGeom prst="roundRect">
            <a:avLst>
              <a:gd name="adj" fmla="val 50000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BF4A1-239C-06D4-0D13-939A5A0A6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Our Plan </a:t>
            </a:r>
            <a:r>
              <a:rPr lang="en-US"/>
              <a:t>to Win</a:t>
            </a: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F9A1E2AC-C17E-A23B-E7CC-14D2E01643B2}"/>
              </a:ext>
            </a:extLst>
          </p:cNvPr>
          <p:cNvSpPr txBox="1"/>
          <p:nvPr/>
        </p:nvSpPr>
        <p:spPr>
          <a:xfrm>
            <a:off x="571500" y="4340317"/>
            <a:ext cx="1836964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200"/>
              <a:t>Write how you’ll reach customers and grow. Include channels or tactics briefly. This shows practicality.</a:t>
            </a: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7986B8A7-5F3F-58A9-8CB8-9FE84A8114A6}"/>
              </a:ext>
            </a:extLst>
          </p:cNvPr>
          <p:cNvSpPr txBox="1"/>
          <p:nvPr/>
        </p:nvSpPr>
        <p:spPr>
          <a:xfrm>
            <a:off x="2828793" y="4340317"/>
            <a:ext cx="1836964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200"/>
              <a:t>Write how you’ll reach customers and grow. Include channels or tactics briefly. This shows practicality.</a:t>
            </a:r>
          </a:p>
        </p:txBody>
      </p:sp>
      <p:sp>
        <p:nvSpPr>
          <p:cNvPr id="33" name="Google Shape;436;p14">
            <a:extLst>
              <a:ext uri="{FF2B5EF4-FFF2-40B4-BE49-F238E27FC236}">
                <a16:creationId xmlns:a16="http://schemas.microsoft.com/office/drawing/2014/main" id="{01F67387-5166-CEBD-06A8-A76E4AD15391}"/>
              </a:ext>
            </a:extLst>
          </p:cNvPr>
          <p:cNvSpPr txBox="1"/>
          <p:nvPr/>
        </p:nvSpPr>
        <p:spPr>
          <a:xfrm>
            <a:off x="5097780" y="4340317"/>
            <a:ext cx="1836964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200"/>
              <a:t>Write how you’ll reach customers and grow. Include channels or tactics briefly. This shows practicality.</a:t>
            </a: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EDFDB0C5-59FE-AEAE-734A-845559B39876}"/>
              </a:ext>
            </a:extLst>
          </p:cNvPr>
          <p:cNvSpPr txBox="1"/>
          <p:nvPr/>
        </p:nvSpPr>
        <p:spPr>
          <a:xfrm>
            <a:off x="9618213" y="4340317"/>
            <a:ext cx="1836964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200"/>
              <a:t>Write how you’ll reach customers and grow. Include channels or tactics briefly. This shows practicality.</a:t>
            </a: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B3134308-1CFB-5BD6-5D95-CF0947550A0E}"/>
              </a:ext>
            </a:extLst>
          </p:cNvPr>
          <p:cNvSpPr txBox="1"/>
          <p:nvPr/>
        </p:nvSpPr>
        <p:spPr>
          <a:xfrm>
            <a:off x="7355073" y="4340317"/>
            <a:ext cx="1836964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US" sz="1200"/>
              <a:t>Write how you’ll reach customers and grow. Include channels or tactics briefly. This shows practicality.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39EAAD-EA9B-8D19-CD31-DE782D0172F8}"/>
              </a:ext>
            </a:extLst>
          </p:cNvPr>
          <p:cNvSpPr/>
          <p:nvPr/>
        </p:nvSpPr>
        <p:spPr bwMode="auto">
          <a:xfrm>
            <a:off x="548851" y="3266459"/>
            <a:ext cx="328762" cy="328762"/>
          </a:xfrm>
          <a:prstGeom prst="ellipse">
            <a:avLst/>
          </a:prstGeom>
          <a:solidFill>
            <a:schemeClr val="accent1"/>
          </a:solidFill>
          <a:ln w="412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79EC808-0FF8-DB5D-927F-31FC72E6482E}"/>
              </a:ext>
            </a:extLst>
          </p:cNvPr>
          <p:cNvSpPr/>
          <p:nvPr/>
        </p:nvSpPr>
        <p:spPr bwMode="auto">
          <a:xfrm>
            <a:off x="632828" y="3374493"/>
            <a:ext cx="167280" cy="119811"/>
          </a:xfrm>
          <a:custGeom>
            <a:avLst/>
            <a:gdLst>
              <a:gd name="connsiteX0" fmla="*/ 144638 w 167280"/>
              <a:gd name="connsiteY0" fmla="*/ 0 h 119811"/>
              <a:gd name="connsiteX1" fmla="*/ 167280 w 167280"/>
              <a:gd name="connsiteY1" fmla="*/ 24892 h 119811"/>
              <a:gd name="connsiteX2" fmla="*/ 62872 w 167280"/>
              <a:gd name="connsiteY2" fmla="*/ 119811 h 119811"/>
              <a:gd name="connsiteX3" fmla="*/ 0 w 167280"/>
              <a:gd name="connsiteY3" fmla="*/ 56940 h 119811"/>
              <a:gd name="connsiteX4" fmla="*/ 23792 w 167280"/>
              <a:gd name="connsiteY4" fmla="*/ 33148 h 119811"/>
              <a:gd name="connsiteX5" fmla="*/ 63973 w 167280"/>
              <a:gd name="connsiteY5" fmla="*/ 73329 h 119811"/>
              <a:gd name="connsiteX6" fmla="*/ 144638 w 167280"/>
              <a:gd name="connsiteY6" fmla="*/ 0 h 11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80" h="119811">
                <a:moveTo>
                  <a:pt x="144638" y="0"/>
                </a:moveTo>
                <a:lnTo>
                  <a:pt x="167280" y="24892"/>
                </a:lnTo>
                <a:lnTo>
                  <a:pt x="62872" y="119811"/>
                </a:lnTo>
                <a:lnTo>
                  <a:pt x="0" y="56940"/>
                </a:lnTo>
                <a:lnTo>
                  <a:pt x="23792" y="33148"/>
                </a:lnTo>
                <a:lnTo>
                  <a:pt x="63973" y="73329"/>
                </a:lnTo>
                <a:lnTo>
                  <a:pt x="1446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D3548BA-1751-857D-A781-31380253BD82}"/>
              </a:ext>
            </a:extLst>
          </p:cNvPr>
          <p:cNvSpPr/>
          <p:nvPr/>
        </p:nvSpPr>
        <p:spPr bwMode="auto">
          <a:xfrm>
            <a:off x="2806144" y="3266459"/>
            <a:ext cx="328762" cy="328762"/>
          </a:xfrm>
          <a:prstGeom prst="ellipse">
            <a:avLst/>
          </a:prstGeom>
          <a:solidFill>
            <a:schemeClr val="accent2"/>
          </a:solidFill>
          <a:ln w="412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426F352-EE1D-EDAB-6A76-1B7A53B4E38A}"/>
              </a:ext>
            </a:extLst>
          </p:cNvPr>
          <p:cNvSpPr/>
          <p:nvPr/>
        </p:nvSpPr>
        <p:spPr bwMode="auto">
          <a:xfrm>
            <a:off x="2890121" y="3374493"/>
            <a:ext cx="167280" cy="119811"/>
          </a:xfrm>
          <a:custGeom>
            <a:avLst/>
            <a:gdLst>
              <a:gd name="connsiteX0" fmla="*/ 144638 w 167280"/>
              <a:gd name="connsiteY0" fmla="*/ 0 h 119811"/>
              <a:gd name="connsiteX1" fmla="*/ 167280 w 167280"/>
              <a:gd name="connsiteY1" fmla="*/ 24892 h 119811"/>
              <a:gd name="connsiteX2" fmla="*/ 62872 w 167280"/>
              <a:gd name="connsiteY2" fmla="*/ 119811 h 119811"/>
              <a:gd name="connsiteX3" fmla="*/ 0 w 167280"/>
              <a:gd name="connsiteY3" fmla="*/ 56940 h 119811"/>
              <a:gd name="connsiteX4" fmla="*/ 23792 w 167280"/>
              <a:gd name="connsiteY4" fmla="*/ 33148 h 119811"/>
              <a:gd name="connsiteX5" fmla="*/ 63973 w 167280"/>
              <a:gd name="connsiteY5" fmla="*/ 73329 h 119811"/>
              <a:gd name="connsiteX6" fmla="*/ 144638 w 167280"/>
              <a:gd name="connsiteY6" fmla="*/ 0 h 11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80" h="119811">
                <a:moveTo>
                  <a:pt x="144638" y="0"/>
                </a:moveTo>
                <a:lnTo>
                  <a:pt x="167280" y="24892"/>
                </a:lnTo>
                <a:lnTo>
                  <a:pt x="62872" y="119811"/>
                </a:lnTo>
                <a:lnTo>
                  <a:pt x="0" y="56940"/>
                </a:lnTo>
                <a:lnTo>
                  <a:pt x="23792" y="33148"/>
                </a:lnTo>
                <a:lnTo>
                  <a:pt x="63973" y="73329"/>
                </a:lnTo>
                <a:lnTo>
                  <a:pt x="1446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A657532-484D-8BE6-E692-29EBA86BCE06}"/>
              </a:ext>
            </a:extLst>
          </p:cNvPr>
          <p:cNvSpPr/>
          <p:nvPr/>
        </p:nvSpPr>
        <p:spPr bwMode="auto">
          <a:xfrm>
            <a:off x="5063437" y="3266459"/>
            <a:ext cx="328762" cy="328762"/>
          </a:xfrm>
          <a:prstGeom prst="ellipse">
            <a:avLst/>
          </a:prstGeom>
          <a:solidFill>
            <a:schemeClr val="accent3"/>
          </a:solidFill>
          <a:ln w="412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35118C4-6F66-4023-C6B6-3334E8C9F3D9}"/>
              </a:ext>
            </a:extLst>
          </p:cNvPr>
          <p:cNvSpPr/>
          <p:nvPr/>
        </p:nvSpPr>
        <p:spPr bwMode="auto">
          <a:xfrm>
            <a:off x="5147414" y="3374493"/>
            <a:ext cx="167280" cy="119811"/>
          </a:xfrm>
          <a:custGeom>
            <a:avLst/>
            <a:gdLst>
              <a:gd name="connsiteX0" fmla="*/ 144638 w 167280"/>
              <a:gd name="connsiteY0" fmla="*/ 0 h 119811"/>
              <a:gd name="connsiteX1" fmla="*/ 167280 w 167280"/>
              <a:gd name="connsiteY1" fmla="*/ 24892 h 119811"/>
              <a:gd name="connsiteX2" fmla="*/ 62872 w 167280"/>
              <a:gd name="connsiteY2" fmla="*/ 119811 h 119811"/>
              <a:gd name="connsiteX3" fmla="*/ 0 w 167280"/>
              <a:gd name="connsiteY3" fmla="*/ 56940 h 119811"/>
              <a:gd name="connsiteX4" fmla="*/ 23792 w 167280"/>
              <a:gd name="connsiteY4" fmla="*/ 33148 h 119811"/>
              <a:gd name="connsiteX5" fmla="*/ 63973 w 167280"/>
              <a:gd name="connsiteY5" fmla="*/ 73329 h 119811"/>
              <a:gd name="connsiteX6" fmla="*/ 144638 w 167280"/>
              <a:gd name="connsiteY6" fmla="*/ 0 h 11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80" h="119811">
                <a:moveTo>
                  <a:pt x="144638" y="0"/>
                </a:moveTo>
                <a:lnTo>
                  <a:pt x="167280" y="24892"/>
                </a:lnTo>
                <a:lnTo>
                  <a:pt x="62872" y="119811"/>
                </a:lnTo>
                <a:lnTo>
                  <a:pt x="0" y="56940"/>
                </a:lnTo>
                <a:lnTo>
                  <a:pt x="23792" y="33148"/>
                </a:lnTo>
                <a:lnTo>
                  <a:pt x="63973" y="73329"/>
                </a:lnTo>
                <a:lnTo>
                  <a:pt x="1446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48B5645-2B2C-375B-E388-8EFE9C9A0C3C}"/>
              </a:ext>
            </a:extLst>
          </p:cNvPr>
          <p:cNvSpPr/>
          <p:nvPr/>
        </p:nvSpPr>
        <p:spPr bwMode="auto">
          <a:xfrm>
            <a:off x="7320730" y="3266459"/>
            <a:ext cx="328762" cy="328762"/>
          </a:xfrm>
          <a:prstGeom prst="ellipse">
            <a:avLst/>
          </a:prstGeom>
          <a:solidFill>
            <a:schemeClr val="accent4"/>
          </a:solidFill>
          <a:ln w="412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5237D3C-5E09-798A-659C-64936B17BF73}"/>
              </a:ext>
            </a:extLst>
          </p:cNvPr>
          <p:cNvSpPr/>
          <p:nvPr/>
        </p:nvSpPr>
        <p:spPr bwMode="auto">
          <a:xfrm>
            <a:off x="7404707" y="3374493"/>
            <a:ext cx="167280" cy="119811"/>
          </a:xfrm>
          <a:custGeom>
            <a:avLst/>
            <a:gdLst>
              <a:gd name="connsiteX0" fmla="*/ 144638 w 167280"/>
              <a:gd name="connsiteY0" fmla="*/ 0 h 119811"/>
              <a:gd name="connsiteX1" fmla="*/ 167280 w 167280"/>
              <a:gd name="connsiteY1" fmla="*/ 24892 h 119811"/>
              <a:gd name="connsiteX2" fmla="*/ 62872 w 167280"/>
              <a:gd name="connsiteY2" fmla="*/ 119811 h 119811"/>
              <a:gd name="connsiteX3" fmla="*/ 0 w 167280"/>
              <a:gd name="connsiteY3" fmla="*/ 56940 h 119811"/>
              <a:gd name="connsiteX4" fmla="*/ 23792 w 167280"/>
              <a:gd name="connsiteY4" fmla="*/ 33148 h 119811"/>
              <a:gd name="connsiteX5" fmla="*/ 63973 w 167280"/>
              <a:gd name="connsiteY5" fmla="*/ 73329 h 119811"/>
              <a:gd name="connsiteX6" fmla="*/ 144638 w 167280"/>
              <a:gd name="connsiteY6" fmla="*/ 0 h 11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80" h="119811">
                <a:moveTo>
                  <a:pt x="144638" y="0"/>
                </a:moveTo>
                <a:lnTo>
                  <a:pt x="167280" y="24892"/>
                </a:lnTo>
                <a:lnTo>
                  <a:pt x="62872" y="119811"/>
                </a:lnTo>
                <a:lnTo>
                  <a:pt x="0" y="56940"/>
                </a:lnTo>
                <a:lnTo>
                  <a:pt x="23792" y="33148"/>
                </a:lnTo>
                <a:lnTo>
                  <a:pt x="63973" y="73329"/>
                </a:lnTo>
                <a:lnTo>
                  <a:pt x="1446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466F1DE-F571-E8F5-6F3C-DF6B20709E8F}"/>
              </a:ext>
            </a:extLst>
          </p:cNvPr>
          <p:cNvSpPr/>
          <p:nvPr/>
        </p:nvSpPr>
        <p:spPr bwMode="auto">
          <a:xfrm>
            <a:off x="9578023" y="3266459"/>
            <a:ext cx="328762" cy="328762"/>
          </a:xfrm>
          <a:prstGeom prst="ellipse">
            <a:avLst/>
          </a:prstGeom>
          <a:solidFill>
            <a:schemeClr val="accent5"/>
          </a:solidFill>
          <a:ln w="41275"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95BEB38-27CE-29DF-91D7-388151999EB5}"/>
              </a:ext>
            </a:extLst>
          </p:cNvPr>
          <p:cNvSpPr/>
          <p:nvPr/>
        </p:nvSpPr>
        <p:spPr bwMode="auto">
          <a:xfrm>
            <a:off x="9662000" y="3374493"/>
            <a:ext cx="167280" cy="119811"/>
          </a:xfrm>
          <a:custGeom>
            <a:avLst/>
            <a:gdLst>
              <a:gd name="connsiteX0" fmla="*/ 144638 w 167280"/>
              <a:gd name="connsiteY0" fmla="*/ 0 h 119811"/>
              <a:gd name="connsiteX1" fmla="*/ 167280 w 167280"/>
              <a:gd name="connsiteY1" fmla="*/ 24892 h 119811"/>
              <a:gd name="connsiteX2" fmla="*/ 62872 w 167280"/>
              <a:gd name="connsiteY2" fmla="*/ 119811 h 119811"/>
              <a:gd name="connsiteX3" fmla="*/ 0 w 167280"/>
              <a:gd name="connsiteY3" fmla="*/ 56940 h 119811"/>
              <a:gd name="connsiteX4" fmla="*/ 23792 w 167280"/>
              <a:gd name="connsiteY4" fmla="*/ 33148 h 119811"/>
              <a:gd name="connsiteX5" fmla="*/ 63973 w 167280"/>
              <a:gd name="connsiteY5" fmla="*/ 73329 h 119811"/>
              <a:gd name="connsiteX6" fmla="*/ 144638 w 167280"/>
              <a:gd name="connsiteY6" fmla="*/ 0 h 11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80" h="119811">
                <a:moveTo>
                  <a:pt x="144638" y="0"/>
                </a:moveTo>
                <a:lnTo>
                  <a:pt x="167280" y="24892"/>
                </a:lnTo>
                <a:lnTo>
                  <a:pt x="62872" y="119811"/>
                </a:lnTo>
                <a:lnTo>
                  <a:pt x="0" y="56940"/>
                </a:lnTo>
                <a:lnTo>
                  <a:pt x="23792" y="33148"/>
                </a:lnTo>
                <a:lnTo>
                  <a:pt x="63973" y="73329"/>
                </a:lnTo>
                <a:lnTo>
                  <a:pt x="14463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E4202597-43FD-463F-C17E-1062FD852D85}"/>
              </a:ext>
            </a:extLst>
          </p:cNvPr>
          <p:cNvSpPr/>
          <p:nvPr/>
        </p:nvSpPr>
        <p:spPr bwMode="auto">
          <a:xfrm rot="5400000">
            <a:off x="11190674" y="3230006"/>
            <a:ext cx="461665" cy="397987"/>
          </a:xfrm>
          <a:prstGeom prst="triangle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89A2F121-F78B-210C-B799-58711FC7AF09}"/>
              </a:ext>
            </a:extLst>
          </p:cNvPr>
          <p:cNvSpPr txBox="1"/>
          <p:nvPr/>
        </p:nvSpPr>
        <p:spPr>
          <a:xfrm>
            <a:off x="571500" y="4023956"/>
            <a:ext cx="18369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Approach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3" name="Google Shape;437;p14">
            <a:extLst>
              <a:ext uri="{FF2B5EF4-FFF2-40B4-BE49-F238E27FC236}">
                <a16:creationId xmlns:a16="http://schemas.microsoft.com/office/drawing/2014/main" id="{AE6BCD96-0B42-A6C0-1C24-7C8FDD8C2D72}"/>
              </a:ext>
            </a:extLst>
          </p:cNvPr>
          <p:cNvSpPr txBox="1"/>
          <p:nvPr/>
        </p:nvSpPr>
        <p:spPr>
          <a:xfrm>
            <a:off x="2828793" y="4023956"/>
            <a:ext cx="18369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Approach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4" name="Google Shape;437;p14">
            <a:extLst>
              <a:ext uri="{FF2B5EF4-FFF2-40B4-BE49-F238E27FC236}">
                <a16:creationId xmlns:a16="http://schemas.microsoft.com/office/drawing/2014/main" id="{AF686240-F047-8133-CB3C-D2279792395A}"/>
              </a:ext>
            </a:extLst>
          </p:cNvPr>
          <p:cNvSpPr txBox="1"/>
          <p:nvPr/>
        </p:nvSpPr>
        <p:spPr>
          <a:xfrm>
            <a:off x="5097780" y="4023956"/>
            <a:ext cx="18369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Approach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5" name="Google Shape;437;p14">
            <a:extLst>
              <a:ext uri="{FF2B5EF4-FFF2-40B4-BE49-F238E27FC236}">
                <a16:creationId xmlns:a16="http://schemas.microsoft.com/office/drawing/2014/main" id="{3E0582D4-CF54-E3F2-AE54-8355ED5F2D39}"/>
              </a:ext>
            </a:extLst>
          </p:cNvPr>
          <p:cNvSpPr txBox="1"/>
          <p:nvPr/>
        </p:nvSpPr>
        <p:spPr>
          <a:xfrm>
            <a:off x="7355073" y="4023956"/>
            <a:ext cx="18369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Approach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6" name="Google Shape;437;p14">
            <a:extLst>
              <a:ext uri="{FF2B5EF4-FFF2-40B4-BE49-F238E27FC236}">
                <a16:creationId xmlns:a16="http://schemas.microsoft.com/office/drawing/2014/main" id="{D824025B-219D-6AAE-3752-C64CE13EF1E4}"/>
              </a:ext>
            </a:extLst>
          </p:cNvPr>
          <p:cNvSpPr txBox="1"/>
          <p:nvPr/>
        </p:nvSpPr>
        <p:spPr>
          <a:xfrm>
            <a:off x="9618213" y="4023956"/>
            <a:ext cx="18369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Your Approach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2AFE2D3-65EE-E40B-72E3-9F68DDA855F9}"/>
              </a:ext>
            </a:extLst>
          </p:cNvPr>
          <p:cNvSpPr/>
          <p:nvPr/>
        </p:nvSpPr>
        <p:spPr bwMode="auto">
          <a:xfrm>
            <a:off x="571499" y="1796735"/>
            <a:ext cx="955675" cy="95567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FAA40B7-83F1-02C9-D44D-0EE7626B89A5}"/>
              </a:ext>
            </a:extLst>
          </p:cNvPr>
          <p:cNvSpPr/>
          <p:nvPr/>
        </p:nvSpPr>
        <p:spPr bwMode="auto">
          <a:xfrm>
            <a:off x="2833178" y="1796735"/>
            <a:ext cx="955675" cy="9556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4" name="Right Triangle 73">
            <a:extLst>
              <a:ext uri="{FF2B5EF4-FFF2-40B4-BE49-F238E27FC236}">
                <a16:creationId xmlns:a16="http://schemas.microsoft.com/office/drawing/2014/main" id="{6EF1DED5-FB90-0EA3-9ED7-6AAFD177ACF6}"/>
              </a:ext>
            </a:extLst>
          </p:cNvPr>
          <p:cNvSpPr/>
          <p:nvPr/>
        </p:nvSpPr>
        <p:spPr bwMode="auto">
          <a:xfrm rot="5400000">
            <a:off x="4994370" y="2490254"/>
            <a:ext cx="561042" cy="360072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4CDA20B5-FC5A-1871-8AC7-B5AAC1A7D599}"/>
              </a:ext>
            </a:extLst>
          </p:cNvPr>
          <p:cNvSpPr/>
          <p:nvPr/>
        </p:nvSpPr>
        <p:spPr bwMode="auto">
          <a:xfrm>
            <a:off x="5094857" y="1796735"/>
            <a:ext cx="955675" cy="9556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7" name="Right Triangle 76">
            <a:extLst>
              <a:ext uri="{FF2B5EF4-FFF2-40B4-BE49-F238E27FC236}">
                <a16:creationId xmlns:a16="http://schemas.microsoft.com/office/drawing/2014/main" id="{10714F35-E6A6-F34F-ABDD-FB9ED78DF146}"/>
              </a:ext>
            </a:extLst>
          </p:cNvPr>
          <p:cNvSpPr/>
          <p:nvPr/>
        </p:nvSpPr>
        <p:spPr bwMode="auto">
          <a:xfrm rot="5400000">
            <a:off x="7256049" y="2490254"/>
            <a:ext cx="561042" cy="36007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3D1A2F4A-9908-BCB9-FA20-2AB9DEBB93B7}"/>
              </a:ext>
            </a:extLst>
          </p:cNvPr>
          <p:cNvSpPr/>
          <p:nvPr/>
        </p:nvSpPr>
        <p:spPr bwMode="auto">
          <a:xfrm>
            <a:off x="7356536" y="1796735"/>
            <a:ext cx="955675" cy="95567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0" name="Right Triangle 79">
            <a:extLst>
              <a:ext uri="{FF2B5EF4-FFF2-40B4-BE49-F238E27FC236}">
                <a16:creationId xmlns:a16="http://schemas.microsoft.com/office/drawing/2014/main" id="{F33370E5-467D-C4EF-7F12-2712714A0E48}"/>
              </a:ext>
            </a:extLst>
          </p:cNvPr>
          <p:cNvSpPr/>
          <p:nvPr/>
        </p:nvSpPr>
        <p:spPr bwMode="auto">
          <a:xfrm rot="5400000">
            <a:off x="9517728" y="2490254"/>
            <a:ext cx="561042" cy="360072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44C4DE7-D369-8A1D-1104-2C2DDF6A6308}"/>
              </a:ext>
            </a:extLst>
          </p:cNvPr>
          <p:cNvSpPr/>
          <p:nvPr/>
        </p:nvSpPr>
        <p:spPr bwMode="auto">
          <a:xfrm>
            <a:off x="9618215" y="1796735"/>
            <a:ext cx="955675" cy="95567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3" name="Right Triangle 82">
            <a:extLst>
              <a:ext uri="{FF2B5EF4-FFF2-40B4-BE49-F238E27FC236}">
                <a16:creationId xmlns:a16="http://schemas.microsoft.com/office/drawing/2014/main" id="{FCBF78A9-E3CA-F1E9-1328-617181CAF1B1}"/>
              </a:ext>
            </a:extLst>
          </p:cNvPr>
          <p:cNvSpPr/>
          <p:nvPr/>
        </p:nvSpPr>
        <p:spPr bwMode="auto">
          <a:xfrm rot="5400000">
            <a:off x="2732693" y="2490254"/>
            <a:ext cx="561042" cy="36007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4" name="Right Triangle 83">
            <a:extLst>
              <a:ext uri="{FF2B5EF4-FFF2-40B4-BE49-F238E27FC236}">
                <a16:creationId xmlns:a16="http://schemas.microsoft.com/office/drawing/2014/main" id="{E65BA474-47F1-6524-F3C7-68DA723EB367}"/>
              </a:ext>
            </a:extLst>
          </p:cNvPr>
          <p:cNvSpPr/>
          <p:nvPr/>
        </p:nvSpPr>
        <p:spPr bwMode="auto">
          <a:xfrm rot="5400000">
            <a:off x="471014" y="2490254"/>
            <a:ext cx="561042" cy="36007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23A0A98-22E3-6704-B708-D43F00E219C3}"/>
              </a:ext>
            </a:extLst>
          </p:cNvPr>
          <p:cNvSpPr txBox="1"/>
          <p:nvPr/>
        </p:nvSpPr>
        <p:spPr>
          <a:xfrm>
            <a:off x="3089235" y="2052782"/>
            <a:ext cx="443561" cy="443580"/>
          </a:xfrm>
          <a:custGeom>
            <a:avLst/>
            <a:gdLst/>
            <a:ahLst/>
            <a:cxnLst/>
            <a:rect l="l" t="t" r="r" b="b"/>
            <a:pathLst>
              <a:path w="419099" h="419117">
                <a:moveTo>
                  <a:pt x="172715" y="370004"/>
                </a:moveTo>
                <a:lnTo>
                  <a:pt x="172715" y="376961"/>
                </a:lnTo>
                <a:lnTo>
                  <a:pt x="189904" y="394560"/>
                </a:lnTo>
                <a:lnTo>
                  <a:pt x="229195" y="394560"/>
                </a:lnTo>
                <a:lnTo>
                  <a:pt x="246794" y="376961"/>
                </a:lnTo>
                <a:lnTo>
                  <a:pt x="246794" y="370004"/>
                </a:lnTo>
                <a:close/>
                <a:moveTo>
                  <a:pt x="172715" y="320481"/>
                </a:moveTo>
                <a:lnTo>
                  <a:pt x="172715" y="345038"/>
                </a:lnTo>
                <a:lnTo>
                  <a:pt x="246384" y="345038"/>
                </a:lnTo>
                <a:lnTo>
                  <a:pt x="246384" y="320481"/>
                </a:lnTo>
                <a:close/>
                <a:moveTo>
                  <a:pt x="365075" y="211204"/>
                </a:moveTo>
                <a:lnTo>
                  <a:pt x="396998" y="229621"/>
                </a:lnTo>
                <a:lnTo>
                  <a:pt x="384720" y="250904"/>
                </a:lnTo>
                <a:lnTo>
                  <a:pt x="352797" y="232486"/>
                </a:lnTo>
                <a:close/>
                <a:moveTo>
                  <a:pt x="54024" y="211204"/>
                </a:moveTo>
                <a:lnTo>
                  <a:pt x="66302" y="232486"/>
                </a:lnTo>
                <a:lnTo>
                  <a:pt x="34379" y="250904"/>
                </a:lnTo>
                <a:lnTo>
                  <a:pt x="22100" y="229621"/>
                </a:lnTo>
                <a:close/>
                <a:moveTo>
                  <a:pt x="197271" y="172732"/>
                </a:moveTo>
                <a:lnTo>
                  <a:pt x="197271" y="295924"/>
                </a:lnTo>
                <a:lnTo>
                  <a:pt x="221828" y="295924"/>
                </a:lnTo>
                <a:lnTo>
                  <a:pt x="221828" y="172732"/>
                </a:lnTo>
                <a:close/>
                <a:moveTo>
                  <a:pt x="382265" y="123209"/>
                </a:moveTo>
                <a:lnTo>
                  <a:pt x="419099" y="123209"/>
                </a:lnTo>
                <a:lnTo>
                  <a:pt x="419099" y="147766"/>
                </a:lnTo>
                <a:lnTo>
                  <a:pt x="382265" y="147766"/>
                </a:lnTo>
                <a:close/>
                <a:moveTo>
                  <a:pt x="258663" y="123209"/>
                </a:moveTo>
                <a:cubicBezTo>
                  <a:pt x="255389" y="123209"/>
                  <a:pt x="252524" y="124437"/>
                  <a:pt x="250068" y="126893"/>
                </a:cubicBezTo>
                <a:cubicBezTo>
                  <a:pt x="247612" y="129349"/>
                  <a:pt x="246384" y="132213"/>
                  <a:pt x="246384" y="135488"/>
                </a:cubicBezTo>
                <a:lnTo>
                  <a:pt x="246384" y="148175"/>
                </a:lnTo>
                <a:lnTo>
                  <a:pt x="259072" y="147766"/>
                </a:lnTo>
                <a:cubicBezTo>
                  <a:pt x="262346" y="147766"/>
                  <a:pt x="265211" y="146606"/>
                  <a:pt x="267667" y="144287"/>
                </a:cubicBezTo>
                <a:cubicBezTo>
                  <a:pt x="270123" y="141968"/>
                  <a:pt x="271350" y="139035"/>
                  <a:pt x="271350" y="135488"/>
                </a:cubicBezTo>
                <a:cubicBezTo>
                  <a:pt x="271350" y="132213"/>
                  <a:pt x="270123" y="129349"/>
                  <a:pt x="267667" y="126893"/>
                </a:cubicBezTo>
                <a:cubicBezTo>
                  <a:pt x="265211" y="124437"/>
                  <a:pt x="262210" y="123209"/>
                  <a:pt x="258663" y="123209"/>
                </a:cubicBezTo>
                <a:close/>
                <a:moveTo>
                  <a:pt x="160027" y="123209"/>
                </a:moveTo>
                <a:cubicBezTo>
                  <a:pt x="156753" y="123209"/>
                  <a:pt x="153888" y="124437"/>
                  <a:pt x="151432" y="126893"/>
                </a:cubicBezTo>
                <a:cubicBezTo>
                  <a:pt x="148976" y="129349"/>
                  <a:pt x="147749" y="132213"/>
                  <a:pt x="147749" y="135488"/>
                </a:cubicBezTo>
                <a:cubicBezTo>
                  <a:pt x="147749" y="139035"/>
                  <a:pt x="148976" y="141968"/>
                  <a:pt x="151432" y="144287"/>
                </a:cubicBezTo>
                <a:cubicBezTo>
                  <a:pt x="153888" y="146606"/>
                  <a:pt x="156889" y="147766"/>
                  <a:pt x="160436" y="147766"/>
                </a:cubicBezTo>
                <a:lnTo>
                  <a:pt x="172715" y="147766"/>
                </a:lnTo>
                <a:lnTo>
                  <a:pt x="172715" y="135488"/>
                </a:lnTo>
                <a:cubicBezTo>
                  <a:pt x="172715" y="132213"/>
                  <a:pt x="171487" y="129349"/>
                  <a:pt x="169031" y="126893"/>
                </a:cubicBezTo>
                <a:cubicBezTo>
                  <a:pt x="166575" y="124437"/>
                  <a:pt x="163574" y="123209"/>
                  <a:pt x="160027" y="123209"/>
                </a:cubicBezTo>
                <a:close/>
                <a:moveTo>
                  <a:pt x="0" y="123209"/>
                </a:moveTo>
                <a:lnTo>
                  <a:pt x="36834" y="123209"/>
                </a:lnTo>
                <a:lnTo>
                  <a:pt x="36834" y="147766"/>
                </a:lnTo>
                <a:lnTo>
                  <a:pt x="0" y="147766"/>
                </a:lnTo>
                <a:close/>
                <a:moveTo>
                  <a:pt x="211187" y="24574"/>
                </a:moveTo>
                <a:cubicBezTo>
                  <a:pt x="196180" y="24301"/>
                  <a:pt x="181923" y="26893"/>
                  <a:pt x="168417" y="32350"/>
                </a:cubicBezTo>
                <a:cubicBezTo>
                  <a:pt x="154911" y="37807"/>
                  <a:pt x="142837" y="45583"/>
                  <a:pt x="132196" y="55679"/>
                </a:cubicBezTo>
                <a:cubicBezTo>
                  <a:pt x="121555" y="66047"/>
                  <a:pt x="113369" y="77916"/>
                  <a:pt x="107639" y="91286"/>
                </a:cubicBezTo>
                <a:cubicBezTo>
                  <a:pt x="101910" y="104655"/>
                  <a:pt x="98908" y="118707"/>
                  <a:pt x="98635" y="133441"/>
                </a:cubicBezTo>
                <a:cubicBezTo>
                  <a:pt x="98362" y="146538"/>
                  <a:pt x="100341" y="159226"/>
                  <a:pt x="104570" y="171504"/>
                </a:cubicBezTo>
                <a:cubicBezTo>
                  <a:pt x="108799" y="183782"/>
                  <a:pt x="114870" y="194969"/>
                  <a:pt x="122783" y="205065"/>
                </a:cubicBezTo>
                <a:cubicBezTo>
                  <a:pt x="133970" y="218707"/>
                  <a:pt x="143451" y="233169"/>
                  <a:pt x="151227" y="248448"/>
                </a:cubicBezTo>
                <a:cubicBezTo>
                  <a:pt x="159004" y="263728"/>
                  <a:pt x="165211" y="279553"/>
                  <a:pt x="169850" y="295924"/>
                </a:cubicBezTo>
                <a:lnTo>
                  <a:pt x="172715" y="295924"/>
                </a:lnTo>
                <a:lnTo>
                  <a:pt x="172715" y="172323"/>
                </a:lnTo>
                <a:lnTo>
                  <a:pt x="160436" y="172323"/>
                </a:lnTo>
                <a:cubicBezTo>
                  <a:pt x="150068" y="172323"/>
                  <a:pt x="141268" y="168776"/>
                  <a:pt x="134038" y="161681"/>
                </a:cubicBezTo>
                <a:cubicBezTo>
                  <a:pt x="126807" y="154587"/>
                  <a:pt x="123192" y="145856"/>
                  <a:pt x="123192" y="135488"/>
                </a:cubicBezTo>
                <a:cubicBezTo>
                  <a:pt x="123192" y="125392"/>
                  <a:pt x="126807" y="116729"/>
                  <a:pt x="134038" y="109499"/>
                </a:cubicBezTo>
                <a:cubicBezTo>
                  <a:pt x="141268" y="102268"/>
                  <a:pt x="150068" y="98653"/>
                  <a:pt x="160436" y="98653"/>
                </a:cubicBezTo>
                <a:cubicBezTo>
                  <a:pt x="170532" y="98653"/>
                  <a:pt x="179195" y="102268"/>
                  <a:pt x="186425" y="109499"/>
                </a:cubicBezTo>
                <a:cubicBezTo>
                  <a:pt x="193656" y="116729"/>
                  <a:pt x="197271" y="125392"/>
                  <a:pt x="197271" y="135488"/>
                </a:cubicBezTo>
                <a:lnTo>
                  <a:pt x="197271" y="147766"/>
                </a:lnTo>
                <a:lnTo>
                  <a:pt x="221828" y="147766"/>
                </a:lnTo>
                <a:lnTo>
                  <a:pt x="221828" y="135488"/>
                </a:lnTo>
                <a:cubicBezTo>
                  <a:pt x="221828" y="125392"/>
                  <a:pt x="225443" y="116729"/>
                  <a:pt x="232674" y="109499"/>
                </a:cubicBezTo>
                <a:cubicBezTo>
                  <a:pt x="239904" y="102268"/>
                  <a:pt x="248704" y="98653"/>
                  <a:pt x="259072" y="98653"/>
                </a:cubicBezTo>
                <a:cubicBezTo>
                  <a:pt x="269168" y="98653"/>
                  <a:pt x="277831" y="102268"/>
                  <a:pt x="285061" y="109499"/>
                </a:cubicBezTo>
                <a:cubicBezTo>
                  <a:pt x="292292" y="116729"/>
                  <a:pt x="295907" y="125392"/>
                  <a:pt x="295907" y="135488"/>
                </a:cubicBezTo>
                <a:cubicBezTo>
                  <a:pt x="295907" y="145856"/>
                  <a:pt x="292292" y="154656"/>
                  <a:pt x="285061" y="161886"/>
                </a:cubicBezTo>
                <a:cubicBezTo>
                  <a:pt x="277831" y="169117"/>
                  <a:pt x="269168" y="172732"/>
                  <a:pt x="259072" y="172732"/>
                </a:cubicBezTo>
                <a:lnTo>
                  <a:pt x="246384" y="172732"/>
                </a:lnTo>
                <a:lnTo>
                  <a:pt x="246384" y="295924"/>
                </a:lnTo>
                <a:lnTo>
                  <a:pt x="249249" y="295924"/>
                </a:lnTo>
                <a:cubicBezTo>
                  <a:pt x="253888" y="279553"/>
                  <a:pt x="260095" y="263728"/>
                  <a:pt x="267872" y="248448"/>
                </a:cubicBezTo>
                <a:cubicBezTo>
                  <a:pt x="275648" y="233169"/>
                  <a:pt x="285129" y="218707"/>
                  <a:pt x="296316" y="205065"/>
                </a:cubicBezTo>
                <a:cubicBezTo>
                  <a:pt x="304229" y="194969"/>
                  <a:pt x="310232" y="184055"/>
                  <a:pt x="314324" y="172323"/>
                </a:cubicBezTo>
                <a:cubicBezTo>
                  <a:pt x="318417" y="160590"/>
                  <a:pt x="320464" y="148312"/>
                  <a:pt x="320464" y="135488"/>
                </a:cubicBezTo>
                <a:cubicBezTo>
                  <a:pt x="320464" y="120754"/>
                  <a:pt x="317735" y="106702"/>
                  <a:pt x="312278" y="93332"/>
                </a:cubicBezTo>
                <a:cubicBezTo>
                  <a:pt x="306821" y="79962"/>
                  <a:pt x="298908" y="68093"/>
                  <a:pt x="288540" y="57725"/>
                </a:cubicBezTo>
                <a:cubicBezTo>
                  <a:pt x="278172" y="47084"/>
                  <a:pt x="266371" y="38966"/>
                  <a:pt x="253138" y="33373"/>
                </a:cubicBezTo>
                <a:cubicBezTo>
                  <a:pt x="239904" y="27779"/>
                  <a:pt x="225921" y="24846"/>
                  <a:pt x="211187" y="24574"/>
                </a:cubicBezTo>
                <a:close/>
                <a:moveTo>
                  <a:pt x="384720" y="20071"/>
                </a:moveTo>
                <a:lnTo>
                  <a:pt x="396998" y="41354"/>
                </a:lnTo>
                <a:lnTo>
                  <a:pt x="365075" y="59771"/>
                </a:lnTo>
                <a:lnTo>
                  <a:pt x="352797" y="38489"/>
                </a:lnTo>
                <a:close/>
                <a:moveTo>
                  <a:pt x="34379" y="20071"/>
                </a:moveTo>
                <a:lnTo>
                  <a:pt x="66302" y="38489"/>
                </a:lnTo>
                <a:lnTo>
                  <a:pt x="54024" y="59771"/>
                </a:lnTo>
                <a:lnTo>
                  <a:pt x="22100" y="41354"/>
                </a:lnTo>
                <a:close/>
                <a:moveTo>
                  <a:pt x="211596" y="17"/>
                </a:moveTo>
                <a:cubicBezTo>
                  <a:pt x="229331" y="290"/>
                  <a:pt x="246384" y="3905"/>
                  <a:pt x="262756" y="10863"/>
                </a:cubicBezTo>
                <a:cubicBezTo>
                  <a:pt x="279127" y="17820"/>
                  <a:pt x="293588" y="27711"/>
                  <a:pt x="306139" y="40535"/>
                </a:cubicBezTo>
                <a:cubicBezTo>
                  <a:pt x="318690" y="53087"/>
                  <a:pt x="328308" y="67548"/>
                  <a:pt x="334993" y="83919"/>
                </a:cubicBezTo>
                <a:cubicBezTo>
                  <a:pt x="341678" y="100290"/>
                  <a:pt x="345020" y="117479"/>
                  <a:pt x="345020" y="135488"/>
                </a:cubicBezTo>
                <a:cubicBezTo>
                  <a:pt x="345020" y="151040"/>
                  <a:pt x="342496" y="166115"/>
                  <a:pt x="337449" y="180713"/>
                </a:cubicBezTo>
                <a:cubicBezTo>
                  <a:pt x="332401" y="195310"/>
                  <a:pt x="324966" y="208475"/>
                  <a:pt x="315143" y="220208"/>
                </a:cubicBezTo>
                <a:cubicBezTo>
                  <a:pt x="304502" y="233578"/>
                  <a:pt x="295430" y="247834"/>
                  <a:pt x="287926" y="262978"/>
                </a:cubicBezTo>
                <a:cubicBezTo>
                  <a:pt x="280423" y="278121"/>
                  <a:pt x="274897" y="293742"/>
                  <a:pt x="271350" y="309840"/>
                </a:cubicBezTo>
                <a:lnTo>
                  <a:pt x="271350" y="387193"/>
                </a:lnTo>
                <a:lnTo>
                  <a:pt x="239427" y="419117"/>
                </a:lnTo>
                <a:lnTo>
                  <a:pt x="179672" y="419117"/>
                </a:lnTo>
                <a:lnTo>
                  <a:pt x="147749" y="387193"/>
                </a:lnTo>
                <a:lnTo>
                  <a:pt x="147749" y="309840"/>
                </a:lnTo>
                <a:cubicBezTo>
                  <a:pt x="144202" y="293742"/>
                  <a:pt x="138608" y="278121"/>
                  <a:pt x="130968" y="262978"/>
                </a:cubicBezTo>
                <a:cubicBezTo>
                  <a:pt x="123328" y="247834"/>
                  <a:pt x="114188" y="233578"/>
                  <a:pt x="103547" y="220208"/>
                </a:cubicBezTo>
                <a:cubicBezTo>
                  <a:pt x="93724" y="207930"/>
                  <a:pt x="86289" y="194287"/>
                  <a:pt x="81241" y="179280"/>
                </a:cubicBezTo>
                <a:cubicBezTo>
                  <a:pt x="76193" y="164274"/>
                  <a:pt x="73806" y="148857"/>
                  <a:pt x="74079" y="133032"/>
                </a:cubicBezTo>
                <a:cubicBezTo>
                  <a:pt x="74352" y="115024"/>
                  <a:pt x="78035" y="97834"/>
                  <a:pt x="85129" y="81463"/>
                </a:cubicBezTo>
                <a:cubicBezTo>
                  <a:pt x="92223" y="65092"/>
                  <a:pt x="102182" y="50631"/>
                  <a:pt x="115006" y="38080"/>
                </a:cubicBezTo>
                <a:cubicBezTo>
                  <a:pt x="128103" y="25528"/>
                  <a:pt x="142906" y="15979"/>
                  <a:pt x="159413" y="9430"/>
                </a:cubicBezTo>
                <a:cubicBezTo>
                  <a:pt x="175921" y="2882"/>
                  <a:pt x="193315" y="-256"/>
                  <a:pt x="211596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88D4503-DE51-90D9-2226-01A250FAF930}"/>
              </a:ext>
            </a:extLst>
          </p:cNvPr>
          <p:cNvSpPr txBox="1"/>
          <p:nvPr/>
        </p:nvSpPr>
        <p:spPr>
          <a:xfrm>
            <a:off x="827556" y="2052791"/>
            <a:ext cx="443561" cy="443562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09550" y="172715"/>
                </a:moveTo>
                <a:cubicBezTo>
                  <a:pt x="199454" y="172715"/>
                  <a:pt x="190791" y="176330"/>
                  <a:pt x="183560" y="183561"/>
                </a:cubicBezTo>
                <a:cubicBezTo>
                  <a:pt x="176330" y="190791"/>
                  <a:pt x="172715" y="199454"/>
                  <a:pt x="172715" y="209550"/>
                </a:cubicBezTo>
                <a:cubicBezTo>
                  <a:pt x="172715" y="219645"/>
                  <a:pt x="176330" y="228308"/>
                  <a:pt x="183560" y="235539"/>
                </a:cubicBezTo>
                <a:cubicBezTo>
                  <a:pt x="190791" y="242770"/>
                  <a:pt x="199454" y="246385"/>
                  <a:pt x="209550" y="246385"/>
                </a:cubicBezTo>
                <a:cubicBezTo>
                  <a:pt x="219645" y="246385"/>
                  <a:pt x="228376" y="242770"/>
                  <a:pt x="235743" y="235539"/>
                </a:cubicBezTo>
                <a:cubicBezTo>
                  <a:pt x="243110" y="228308"/>
                  <a:pt x="246794" y="219645"/>
                  <a:pt x="246794" y="209550"/>
                </a:cubicBezTo>
                <a:cubicBezTo>
                  <a:pt x="246521" y="206549"/>
                  <a:pt x="246112" y="203752"/>
                  <a:pt x="245566" y="201160"/>
                </a:cubicBezTo>
                <a:cubicBezTo>
                  <a:pt x="245020" y="198568"/>
                  <a:pt x="244202" y="196044"/>
                  <a:pt x="243110" y="193588"/>
                </a:cubicBezTo>
                <a:lnTo>
                  <a:pt x="209550" y="226740"/>
                </a:lnTo>
                <a:lnTo>
                  <a:pt x="192360" y="209550"/>
                </a:lnTo>
                <a:lnTo>
                  <a:pt x="225511" y="175989"/>
                </a:lnTo>
                <a:cubicBezTo>
                  <a:pt x="223056" y="174898"/>
                  <a:pt x="220532" y="174079"/>
                  <a:pt x="217940" y="173533"/>
                </a:cubicBezTo>
                <a:cubicBezTo>
                  <a:pt x="215348" y="172988"/>
                  <a:pt x="212551" y="172715"/>
                  <a:pt x="209550" y="172715"/>
                </a:cubicBezTo>
                <a:close/>
                <a:moveTo>
                  <a:pt x="209550" y="123192"/>
                </a:moveTo>
                <a:cubicBezTo>
                  <a:pt x="197544" y="123192"/>
                  <a:pt x="186357" y="125512"/>
                  <a:pt x="175989" y="130150"/>
                </a:cubicBezTo>
                <a:cubicBezTo>
                  <a:pt x="165620" y="134516"/>
                  <a:pt x="156480" y="140655"/>
                  <a:pt x="148567" y="148568"/>
                </a:cubicBezTo>
                <a:cubicBezTo>
                  <a:pt x="140654" y="156480"/>
                  <a:pt x="134515" y="165621"/>
                  <a:pt x="130150" y="175989"/>
                </a:cubicBezTo>
                <a:cubicBezTo>
                  <a:pt x="125511" y="186358"/>
                  <a:pt x="123192" y="197544"/>
                  <a:pt x="123192" y="209550"/>
                </a:cubicBezTo>
                <a:cubicBezTo>
                  <a:pt x="123192" y="221555"/>
                  <a:pt x="125511" y="232742"/>
                  <a:pt x="130150" y="243111"/>
                </a:cubicBezTo>
                <a:cubicBezTo>
                  <a:pt x="134515" y="253479"/>
                  <a:pt x="140654" y="262620"/>
                  <a:pt x="148567" y="270532"/>
                </a:cubicBezTo>
                <a:cubicBezTo>
                  <a:pt x="156480" y="278445"/>
                  <a:pt x="165620" y="284584"/>
                  <a:pt x="175989" y="288950"/>
                </a:cubicBezTo>
                <a:cubicBezTo>
                  <a:pt x="186357" y="293588"/>
                  <a:pt x="197544" y="295907"/>
                  <a:pt x="209550" y="295907"/>
                </a:cubicBezTo>
                <a:cubicBezTo>
                  <a:pt x="221555" y="295907"/>
                  <a:pt x="232742" y="293588"/>
                  <a:pt x="243110" y="288950"/>
                </a:cubicBezTo>
                <a:cubicBezTo>
                  <a:pt x="253479" y="284584"/>
                  <a:pt x="262619" y="278445"/>
                  <a:pt x="270532" y="270532"/>
                </a:cubicBezTo>
                <a:cubicBezTo>
                  <a:pt x="278445" y="262620"/>
                  <a:pt x="284584" y="253479"/>
                  <a:pt x="288949" y="243111"/>
                </a:cubicBezTo>
                <a:cubicBezTo>
                  <a:pt x="293588" y="232742"/>
                  <a:pt x="295907" y="221555"/>
                  <a:pt x="295907" y="209550"/>
                </a:cubicBezTo>
                <a:cubicBezTo>
                  <a:pt x="295907" y="199727"/>
                  <a:pt x="294406" y="190450"/>
                  <a:pt x="291405" y="181719"/>
                </a:cubicBezTo>
                <a:cubicBezTo>
                  <a:pt x="288404" y="172988"/>
                  <a:pt x="284174" y="165075"/>
                  <a:pt x="278717" y="157981"/>
                </a:cubicBezTo>
                <a:lnTo>
                  <a:pt x="260709" y="175580"/>
                </a:lnTo>
                <a:cubicBezTo>
                  <a:pt x="263983" y="180491"/>
                  <a:pt x="266507" y="185812"/>
                  <a:pt x="268281" y="191542"/>
                </a:cubicBezTo>
                <a:cubicBezTo>
                  <a:pt x="270054" y="197272"/>
                  <a:pt x="270941" y="203274"/>
                  <a:pt x="270941" y="209550"/>
                </a:cubicBezTo>
                <a:cubicBezTo>
                  <a:pt x="270941" y="226467"/>
                  <a:pt x="264938" y="240928"/>
                  <a:pt x="252933" y="252933"/>
                </a:cubicBezTo>
                <a:cubicBezTo>
                  <a:pt x="240927" y="264939"/>
                  <a:pt x="226466" y="270941"/>
                  <a:pt x="209550" y="270941"/>
                </a:cubicBezTo>
                <a:cubicBezTo>
                  <a:pt x="192633" y="270941"/>
                  <a:pt x="178172" y="264939"/>
                  <a:pt x="166166" y="252933"/>
                </a:cubicBezTo>
                <a:cubicBezTo>
                  <a:pt x="154161" y="240928"/>
                  <a:pt x="148158" y="226467"/>
                  <a:pt x="148158" y="209550"/>
                </a:cubicBezTo>
                <a:cubicBezTo>
                  <a:pt x="148158" y="192633"/>
                  <a:pt x="154161" y="178172"/>
                  <a:pt x="166166" y="166166"/>
                </a:cubicBezTo>
                <a:cubicBezTo>
                  <a:pt x="178172" y="154161"/>
                  <a:pt x="192633" y="148158"/>
                  <a:pt x="209550" y="148158"/>
                </a:cubicBezTo>
                <a:cubicBezTo>
                  <a:pt x="215825" y="148158"/>
                  <a:pt x="221828" y="149045"/>
                  <a:pt x="227558" y="150819"/>
                </a:cubicBezTo>
                <a:cubicBezTo>
                  <a:pt x="233288" y="152592"/>
                  <a:pt x="238608" y="155116"/>
                  <a:pt x="243520" y="158390"/>
                </a:cubicBezTo>
                <a:lnTo>
                  <a:pt x="261118" y="140382"/>
                </a:lnTo>
                <a:cubicBezTo>
                  <a:pt x="254024" y="134925"/>
                  <a:pt x="246112" y="130696"/>
                  <a:pt x="237380" y="127694"/>
                </a:cubicBezTo>
                <a:cubicBezTo>
                  <a:pt x="228649" y="124693"/>
                  <a:pt x="219372" y="123192"/>
                  <a:pt x="209550" y="123192"/>
                </a:cubicBezTo>
                <a:close/>
                <a:moveTo>
                  <a:pt x="209550" y="74079"/>
                </a:moveTo>
                <a:cubicBezTo>
                  <a:pt x="190723" y="74079"/>
                  <a:pt x="173124" y="77626"/>
                  <a:pt x="156753" y="84720"/>
                </a:cubicBezTo>
                <a:cubicBezTo>
                  <a:pt x="140382" y="91814"/>
                  <a:pt x="126057" y="101501"/>
                  <a:pt x="113779" y="113779"/>
                </a:cubicBezTo>
                <a:cubicBezTo>
                  <a:pt x="101500" y="126057"/>
                  <a:pt x="91814" y="140382"/>
                  <a:pt x="84720" y="156753"/>
                </a:cubicBezTo>
                <a:cubicBezTo>
                  <a:pt x="77626" y="173124"/>
                  <a:pt x="74079" y="190723"/>
                  <a:pt x="74079" y="209550"/>
                </a:cubicBezTo>
                <a:cubicBezTo>
                  <a:pt x="74079" y="228377"/>
                  <a:pt x="77626" y="245976"/>
                  <a:pt x="84720" y="262347"/>
                </a:cubicBezTo>
                <a:cubicBezTo>
                  <a:pt x="91814" y="278718"/>
                  <a:pt x="101500" y="293042"/>
                  <a:pt x="113779" y="305321"/>
                </a:cubicBezTo>
                <a:cubicBezTo>
                  <a:pt x="126057" y="317599"/>
                  <a:pt x="140382" y="327285"/>
                  <a:pt x="156753" y="334379"/>
                </a:cubicBezTo>
                <a:cubicBezTo>
                  <a:pt x="173124" y="341474"/>
                  <a:pt x="190723" y="345021"/>
                  <a:pt x="209550" y="345021"/>
                </a:cubicBezTo>
                <a:cubicBezTo>
                  <a:pt x="228376" y="345021"/>
                  <a:pt x="245975" y="341474"/>
                  <a:pt x="262346" y="334379"/>
                </a:cubicBezTo>
                <a:cubicBezTo>
                  <a:pt x="278717" y="327285"/>
                  <a:pt x="293042" y="317599"/>
                  <a:pt x="305320" y="305321"/>
                </a:cubicBezTo>
                <a:cubicBezTo>
                  <a:pt x="317599" y="293042"/>
                  <a:pt x="327285" y="278718"/>
                  <a:pt x="334379" y="262347"/>
                </a:cubicBezTo>
                <a:cubicBezTo>
                  <a:pt x="341746" y="245976"/>
                  <a:pt x="345430" y="228377"/>
                  <a:pt x="345430" y="209550"/>
                </a:cubicBezTo>
                <a:cubicBezTo>
                  <a:pt x="345430" y="196726"/>
                  <a:pt x="343656" y="184379"/>
                  <a:pt x="340109" y="172510"/>
                </a:cubicBezTo>
                <a:cubicBezTo>
                  <a:pt x="336562" y="160641"/>
                  <a:pt x="331787" y="149659"/>
                  <a:pt x="325784" y="139563"/>
                </a:cubicBezTo>
                <a:lnTo>
                  <a:pt x="306139" y="130150"/>
                </a:lnTo>
                <a:lnTo>
                  <a:pt x="296316" y="140382"/>
                </a:lnTo>
                <a:cubicBezTo>
                  <a:pt x="303683" y="149932"/>
                  <a:pt x="309550" y="160573"/>
                  <a:pt x="313915" y="172306"/>
                </a:cubicBezTo>
                <a:cubicBezTo>
                  <a:pt x="318281" y="184038"/>
                  <a:pt x="320464" y="196453"/>
                  <a:pt x="320464" y="209550"/>
                </a:cubicBezTo>
                <a:cubicBezTo>
                  <a:pt x="320464" y="224830"/>
                  <a:pt x="317599" y="239154"/>
                  <a:pt x="311869" y="252524"/>
                </a:cubicBezTo>
                <a:cubicBezTo>
                  <a:pt x="305866" y="266167"/>
                  <a:pt x="297885" y="277967"/>
                  <a:pt x="287926" y="287926"/>
                </a:cubicBezTo>
                <a:cubicBezTo>
                  <a:pt x="277967" y="297886"/>
                  <a:pt x="266166" y="305866"/>
                  <a:pt x="252524" y="311869"/>
                </a:cubicBezTo>
                <a:cubicBezTo>
                  <a:pt x="239154" y="317599"/>
                  <a:pt x="224829" y="320464"/>
                  <a:pt x="209550" y="320464"/>
                </a:cubicBezTo>
                <a:cubicBezTo>
                  <a:pt x="194270" y="320464"/>
                  <a:pt x="179945" y="317599"/>
                  <a:pt x="166575" y="311869"/>
                </a:cubicBezTo>
                <a:cubicBezTo>
                  <a:pt x="152933" y="305866"/>
                  <a:pt x="141132" y="297886"/>
                  <a:pt x="131173" y="287926"/>
                </a:cubicBezTo>
                <a:cubicBezTo>
                  <a:pt x="121214" y="277967"/>
                  <a:pt x="113233" y="266167"/>
                  <a:pt x="107230" y="252524"/>
                </a:cubicBezTo>
                <a:cubicBezTo>
                  <a:pt x="101500" y="239154"/>
                  <a:pt x="98635" y="224830"/>
                  <a:pt x="98635" y="209550"/>
                </a:cubicBezTo>
                <a:cubicBezTo>
                  <a:pt x="98635" y="194270"/>
                  <a:pt x="101500" y="179946"/>
                  <a:pt x="107230" y="166576"/>
                </a:cubicBezTo>
                <a:cubicBezTo>
                  <a:pt x="113233" y="152933"/>
                  <a:pt x="121214" y="141132"/>
                  <a:pt x="131173" y="131173"/>
                </a:cubicBezTo>
                <a:cubicBezTo>
                  <a:pt x="141132" y="121214"/>
                  <a:pt x="152933" y="113233"/>
                  <a:pt x="166575" y="107231"/>
                </a:cubicBezTo>
                <a:cubicBezTo>
                  <a:pt x="179945" y="101501"/>
                  <a:pt x="194270" y="98636"/>
                  <a:pt x="209550" y="98636"/>
                </a:cubicBezTo>
                <a:cubicBezTo>
                  <a:pt x="222646" y="98636"/>
                  <a:pt x="235061" y="100819"/>
                  <a:pt x="246794" y="105184"/>
                </a:cubicBezTo>
                <a:cubicBezTo>
                  <a:pt x="258526" y="109550"/>
                  <a:pt x="269168" y="115416"/>
                  <a:pt x="278717" y="122783"/>
                </a:cubicBezTo>
                <a:lnTo>
                  <a:pt x="288949" y="112960"/>
                </a:lnTo>
                <a:lnTo>
                  <a:pt x="279536" y="93315"/>
                </a:lnTo>
                <a:cubicBezTo>
                  <a:pt x="269440" y="87312"/>
                  <a:pt x="258458" y="82606"/>
                  <a:pt x="246589" y="79195"/>
                </a:cubicBezTo>
                <a:cubicBezTo>
                  <a:pt x="234720" y="75784"/>
                  <a:pt x="222374" y="74079"/>
                  <a:pt x="209550" y="74079"/>
                </a:cubicBezTo>
                <a:close/>
                <a:moveTo>
                  <a:pt x="339290" y="51978"/>
                </a:moveTo>
                <a:lnTo>
                  <a:pt x="303683" y="87176"/>
                </a:lnTo>
                <a:lnTo>
                  <a:pt x="312687" y="106412"/>
                </a:lnTo>
                <a:lnTo>
                  <a:pt x="331923" y="115416"/>
                </a:lnTo>
                <a:lnTo>
                  <a:pt x="367121" y="79809"/>
                </a:lnTo>
                <a:lnTo>
                  <a:pt x="348294" y="70805"/>
                </a:lnTo>
                <a:close/>
                <a:moveTo>
                  <a:pt x="209550" y="24557"/>
                </a:moveTo>
                <a:cubicBezTo>
                  <a:pt x="197271" y="24557"/>
                  <a:pt x="185129" y="25784"/>
                  <a:pt x="173124" y="28240"/>
                </a:cubicBezTo>
                <a:cubicBezTo>
                  <a:pt x="161391" y="30423"/>
                  <a:pt x="149931" y="33833"/>
                  <a:pt x="138745" y="38472"/>
                </a:cubicBezTo>
                <a:cubicBezTo>
                  <a:pt x="127558" y="43110"/>
                  <a:pt x="116916" y="48840"/>
                  <a:pt x="106821" y="55662"/>
                </a:cubicBezTo>
                <a:cubicBezTo>
                  <a:pt x="96725" y="62210"/>
                  <a:pt x="87312" y="69850"/>
                  <a:pt x="78581" y="78581"/>
                </a:cubicBezTo>
                <a:cubicBezTo>
                  <a:pt x="69850" y="87312"/>
                  <a:pt x="62210" y="96726"/>
                  <a:pt x="55661" y="106821"/>
                </a:cubicBezTo>
                <a:cubicBezTo>
                  <a:pt x="48840" y="116917"/>
                  <a:pt x="43110" y="127558"/>
                  <a:pt x="38472" y="138745"/>
                </a:cubicBezTo>
                <a:cubicBezTo>
                  <a:pt x="33833" y="149932"/>
                  <a:pt x="30422" y="161392"/>
                  <a:pt x="28240" y="173124"/>
                </a:cubicBezTo>
                <a:cubicBezTo>
                  <a:pt x="25784" y="185130"/>
                  <a:pt x="24556" y="197272"/>
                  <a:pt x="24556" y="209550"/>
                </a:cubicBezTo>
                <a:cubicBezTo>
                  <a:pt x="24556" y="221828"/>
                  <a:pt x="25784" y="233970"/>
                  <a:pt x="28240" y="245976"/>
                </a:cubicBezTo>
                <a:cubicBezTo>
                  <a:pt x="30422" y="257708"/>
                  <a:pt x="33833" y="269168"/>
                  <a:pt x="38472" y="280355"/>
                </a:cubicBezTo>
                <a:cubicBezTo>
                  <a:pt x="43110" y="291542"/>
                  <a:pt x="48840" y="302183"/>
                  <a:pt x="55661" y="312278"/>
                </a:cubicBezTo>
                <a:cubicBezTo>
                  <a:pt x="62210" y="322374"/>
                  <a:pt x="69850" y="331787"/>
                  <a:pt x="78581" y="340519"/>
                </a:cubicBezTo>
                <a:cubicBezTo>
                  <a:pt x="87312" y="349250"/>
                  <a:pt x="96725" y="356890"/>
                  <a:pt x="106821" y="363438"/>
                </a:cubicBezTo>
                <a:cubicBezTo>
                  <a:pt x="116916" y="370259"/>
                  <a:pt x="127558" y="375989"/>
                  <a:pt x="138745" y="380628"/>
                </a:cubicBezTo>
                <a:cubicBezTo>
                  <a:pt x="149931" y="385266"/>
                  <a:pt x="161391" y="388677"/>
                  <a:pt x="173124" y="390860"/>
                </a:cubicBezTo>
                <a:cubicBezTo>
                  <a:pt x="185129" y="393315"/>
                  <a:pt x="197271" y="394543"/>
                  <a:pt x="209550" y="394543"/>
                </a:cubicBezTo>
                <a:cubicBezTo>
                  <a:pt x="221828" y="394543"/>
                  <a:pt x="233970" y="393315"/>
                  <a:pt x="245975" y="390860"/>
                </a:cubicBezTo>
                <a:cubicBezTo>
                  <a:pt x="257708" y="388677"/>
                  <a:pt x="269168" y="385266"/>
                  <a:pt x="280354" y="380628"/>
                </a:cubicBezTo>
                <a:cubicBezTo>
                  <a:pt x="291541" y="375989"/>
                  <a:pt x="302183" y="370259"/>
                  <a:pt x="312278" y="363438"/>
                </a:cubicBezTo>
                <a:cubicBezTo>
                  <a:pt x="322374" y="356890"/>
                  <a:pt x="331787" y="349250"/>
                  <a:pt x="340518" y="340519"/>
                </a:cubicBezTo>
                <a:cubicBezTo>
                  <a:pt x="349249" y="331787"/>
                  <a:pt x="356889" y="322374"/>
                  <a:pt x="363438" y="312278"/>
                </a:cubicBezTo>
                <a:cubicBezTo>
                  <a:pt x="370259" y="302183"/>
                  <a:pt x="375989" y="291542"/>
                  <a:pt x="380627" y="280355"/>
                </a:cubicBezTo>
                <a:cubicBezTo>
                  <a:pt x="385266" y="269168"/>
                  <a:pt x="388677" y="257708"/>
                  <a:pt x="390859" y="245976"/>
                </a:cubicBezTo>
                <a:cubicBezTo>
                  <a:pt x="393315" y="233970"/>
                  <a:pt x="394543" y="221828"/>
                  <a:pt x="394543" y="209550"/>
                </a:cubicBezTo>
                <a:cubicBezTo>
                  <a:pt x="394543" y="192360"/>
                  <a:pt x="392292" y="175716"/>
                  <a:pt x="387790" y="159618"/>
                </a:cubicBezTo>
                <a:cubicBezTo>
                  <a:pt x="383288" y="143520"/>
                  <a:pt x="376671" y="128240"/>
                  <a:pt x="367940" y="113779"/>
                </a:cubicBezTo>
                <a:lnTo>
                  <a:pt x="349932" y="132196"/>
                </a:lnTo>
                <a:cubicBezTo>
                  <a:pt x="356207" y="143656"/>
                  <a:pt x="361050" y="155935"/>
                  <a:pt x="364461" y="169031"/>
                </a:cubicBezTo>
                <a:cubicBezTo>
                  <a:pt x="367872" y="182128"/>
                  <a:pt x="369577" y="195634"/>
                  <a:pt x="369577" y="209550"/>
                </a:cubicBezTo>
                <a:cubicBezTo>
                  <a:pt x="369577" y="231651"/>
                  <a:pt x="365484" y="252388"/>
                  <a:pt x="357299" y="271760"/>
                </a:cubicBezTo>
                <a:cubicBezTo>
                  <a:pt x="348840" y="291405"/>
                  <a:pt x="337380" y="308459"/>
                  <a:pt x="322919" y="322920"/>
                </a:cubicBezTo>
                <a:cubicBezTo>
                  <a:pt x="308458" y="337381"/>
                  <a:pt x="291405" y="348841"/>
                  <a:pt x="271760" y="357299"/>
                </a:cubicBezTo>
                <a:cubicBezTo>
                  <a:pt x="252387" y="365485"/>
                  <a:pt x="231650" y="369577"/>
                  <a:pt x="209550" y="369577"/>
                </a:cubicBezTo>
                <a:cubicBezTo>
                  <a:pt x="187449" y="369577"/>
                  <a:pt x="166712" y="365485"/>
                  <a:pt x="147339" y="357299"/>
                </a:cubicBezTo>
                <a:cubicBezTo>
                  <a:pt x="127694" y="348841"/>
                  <a:pt x="110641" y="337381"/>
                  <a:pt x="96180" y="322920"/>
                </a:cubicBezTo>
                <a:cubicBezTo>
                  <a:pt x="81719" y="308459"/>
                  <a:pt x="70259" y="291405"/>
                  <a:pt x="61800" y="271760"/>
                </a:cubicBezTo>
                <a:cubicBezTo>
                  <a:pt x="53342" y="252388"/>
                  <a:pt x="49113" y="231651"/>
                  <a:pt x="49113" y="209550"/>
                </a:cubicBezTo>
                <a:cubicBezTo>
                  <a:pt x="49113" y="187449"/>
                  <a:pt x="53342" y="166712"/>
                  <a:pt x="61800" y="147340"/>
                </a:cubicBezTo>
                <a:cubicBezTo>
                  <a:pt x="70259" y="127694"/>
                  <a:pt x="81719" y="110641"/>
                  <a:pt x="96180" y="96180"/>
                </a:cubicBezTo>
                <a:cubicBezTo>
                  <a:pt x="110641" y="81719"/>
                  <a:pt x="127694" y="70259"/>
                  <a:pt x="147339" y="61801"/>
                </a:cubicBezTo>
                <a:cubicBezTo>
                  <a:pt x="166712" y="53342"/>
                  <a:pt x="187449" y="49113"/>
                  <a:pt x="209550" y="49113"/>
                </a:cubicBezTo>
                <a:cubicBezTo>
                  <a:pt x="223465" y="49113"/>
                  <a:pt x="236971" y="50887"/>
                  <a:pt x="250068" y="54434"/>
                </a:cubicBezTo>
                <a:cubicBezTo>
                  <a:pt x="263165" y="57981"/>
                  <a:pt x="275443" y="62892"/>
                  <a:pt x="286903" y="69168"/>
                </a:cubicBezTo>
                <a:lnTo>
                  <a:pt x="305320" y="51160"/>
                </a:lnTo>
                <a:cubicBezTo>
                  <a:pt x="290859" y="42428"/>
                  <a:pt x="275580" y="35812"/>
                  <a:pt x="259481" y="31310"/>
                </a:cubicBezTo>
                <a:cubicBezTo>
                  <a:pt x="243383" y="26808"/>
                  <a:pt x="226739" y="24557"/>
                  <a:pt x="209550" y="24557"/>
                </a:cubicBezTo>
                <a:close/>
                <a:moveTo>
                  <a:pt x="209550" y="0"/>
                </a:moveTo>
                <a:cubicBezTo>
                  <a:pt x="230013" y="0"/>
                  <a:pt x="249863" y="2865"/>
                  <a:pt x="269099" y="8595"/>
                </a:cubicBezTo>
                <a:cubicBezTo>
                  <a:pt x="288335" y="14325"/>
                  <a:pt x="306275" y="22510"/>
                  <a:pt x="322919" y="33151"/>
                </a:cubicBezTo>
                <a:lnTo>
                  <a:pt x="346657" y="9823"/>
                </a:lnTo>
                <a:lnTo>
                  <a:pt x="366712" y="52387"/>
                </a:lnTo>
                <a:lnTo>
                  <a:pt x="409277" y="72442"/>
                </a:lnTo>
                <a:lnTo>
                  <a:pt x="385948" y="96180"/>
                </a:lnTo>
                <a:cubicBezTo>
                  <a:pt x="396589" y="112824"/>
                  <a:pt x="404775" y="130764"/>
                  <a:pt x="410505" y="150000"/>
                </a:cubicBezTo>
                <a:cubicBezTo>
                  <a:pt x="416235" y="169236"/>
                  <a:pt x="419099" y="189086"/>
                  <a:pt x="419099" y="209550"/>
                </a:cubicBezTo>
                <a:cubicBezTo>
                  <a:pt x="419099" y="223465"/>
                  <a:pt x="417735" y="237244"/>
                  <a:pt x="415007" y="250887"/>
                </a:cubicBezTo>
                <a:cubicBezTo>
                  <a:pt x="412278" y="264257"/>
                  <a:pt x="408322" y="277217"/>
                  <a:pt x="403138" y="289768"/>
                </a:cubicBezTo>
                <a:cubicBezTo>
                  <a:pt x="397953" y="302319"/>
                  <a:pt x="391542" y="314325"/>
                  <a:pt x="383902" y="325785"/>
                </a:cubicBezTo>
                <a:cubicBezTo>
                  <a:pt x="376262" y="337244"/>
                  <a:pt x="367531" y="347886"/>
                  <a:pt x="357708" y="357708"/>
                </a:cubicBezTo>
                <a:cubicBezTo>
                  <a:pt x="347885" y="367531"/>
                  <a:pt x="337244" y="376262"/>
                  <a:pt x="325784" y="383902"/>
                </a:cubicBezTo>
                <a:cubicBezTo>
                  <a:pt x="314324" y="391542"/>
                  <a:pt x="302319" y="397954"/>
                  <a:pt x="289768" y="403138"/>
                </a:cubicBezTo>
                <a:cubicBezTo>
                  <a:pt x="277217" y="408322"/>
                  <a:pt x="264256" y="412279"/>
                  <a:pt x="250886" y="415007"/>
                </a:cubicBezTo>
                <a:cubicBezTo>
                  <a:pt x="237244" y="417736"/>
                  <a:pt x="223465" y="419100"/>
                  <a:pt x="209550" y="419100"/>
                </a:cubicBezTo>
                <a:cubicBezTo>
                  <a:pt x="195634" y="419100"/>
                  <a:pt x="181855" y="417736"/>
                  <a:pt x="168212" y="415007"/>
                </a:cubicBezTo>
                <a:cubicBezTo>
                  <a:pt x="154843" y="412279"/>
                  <a:pt x="141882" y="408322"/>
                  <a:pt x="129331" y="403138"/>
                </a:cubicBezTo>
                <a:cubicBezTo>
                  <a:pt x="116780" y="397954"/>
                  <a:pt x="104774" y="391542"/>
                  <a:pt x="93315" y="383902"/>
                </a:cubicBezTo>
                <a:cubicBezTo>
                  <a:pt x="81855" y="376262"/>
                  <a:pt x="71214" y="367531"/>
                  <a:pt x="61391" y="357708"/>
                </a:cubicBezTo>
                <a:cubicBezTo>
                  <a:pt x="51568" y="347886"/>
                  <a:pt x="42837" y="337244"/>
                  <a:pt x="35197" y="325785"/>
                </a:cubicBezTo>
                <a:cubicBezTo>
                  <a:pt x="27558" y="314325"/>
                  <a:pt x="21146" y="302319"/>
                  <a:pt x="15961" y="289768"/>
                </a:cubicBezTo>
                <a:cubicBezTo>
                  <a:pt x="10777" y="277217"/>
                  <a:pt x="6821" y="264257"/>
                  <a:pt x="4092" y="250887"/>
                </a:cubicBezTo>
                <a:cubicBezTo>
                  <a:pt x="1364" y="237244"/>
                  <a:pt x="0" y="223465"/>
                  <a:pt x="0" y="209550"/>
                </a:cubicBezTo>
                <a:cubicBezTo>
                  <a:pt x="0" y="195634"/>
                  <a:pt x="1364" y="181855"/>
                  <a:pt x="4092" y="168213"/>
                </a:cubicBezTo>
                <a:cubicBezTo>
                  <a:pt x="6821" y="154843"/>
                  <a:pt x="10777" y="141883"/>
                  <a:pt x="15961" y="129332"/>
                </a:cubicBezTo>
                <a:cubicBezTo>
                  <a:pt x="21146" y="116780"/>
                  <a:pt x="27558" y="104775"/>
                  <a:pt x="35197" y="93315"/>
                </a:cubicBezTo>
                <a:cubicBezTo>
                  <a:pt x="42837" y="81855"/>
                  <a:pt x="51568" y="71214"/>
                  <a:pt x="61391" y="61391"/>
                </a:cubicBezTo>
                <a:cubicBezTo>
                  <a:pt x="71214" y="51569"/>
                  <a:pt x="81855" y="42838"/>
                  <a:pt x="93315" y="35198"/>
                </a:cubicBezTo>
                <a:cubicBezTo>
                  <a:pt x="104774" y="27558"/>
                  <a:pt x="116780" y="21146"/>
                  <a:pt x="129331" y="15962"/>
                </a:cubicBezTo>
                <a:cubicBezTo>
                  <a:pt x="141882" y="10777"/>
                  <a:pt x="154843" y="6821"/>
                  <a:pt x="168212" y="4093"/>
                </a:cubicBezTo>
                <a:cubicBezTo>
                  <a:pt x="181855" y="1364"/>
                  <a:pt x="195634" y="0"/>
                  <a:pt x="209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88B5202-9B81-3862-72DE-2EDAD33CF6DD}"/>
              </a:ext>
            </a:extLst>
          </p:cNvPr>
          <p:cNvSpPr txBox="1"/>
          <p:nvPr/>
        </p:nvSpPr>
        <p:spPr>
          <a:xfrm>
            <a:off x="7612722" y="2053264"/>
            <a:ext cx="443302" cy="442616"/>
          </a:xfrm>
          <a:custGeom>
            <a:avLst/>
            <a:gdLst/>
            <a:ahLst/>
            <a:cxnLst/>
            <a:rect l="l" t="t" r="r" b="b"/>
            <a:pathLst>
              <a:path w="418854" h="418206">
                <a:moveTo>
                  <a:pt x="65282" y="324101"/>
                </a:moveTo>
                <a:cubicBezTo>
                  <a:pt x="59092" y="324613"/>
                  <a:pt x="52518" y="328347"/>
                  <a:pt x="45560" y="335305"/>
                </a:cubicBezTo>
                <a:cubicBezTo>
                  <a:pt x="36283" y="344582"/>
                  <a:pt x="30417" y="355019"/>
                  <a:pt x="27961" y="366615"/>
                </a:cubicBezTo>
                <a:cubicBezTo>
                  <a:pt x="25505" y="378211"/>
                  <a:pt x="24277" y="387556"/>
                  <a:pt x="24277" y="394650"/>
                </a:cubicBezTo>
                <a:cubicBezTo>
                  <a:pt x="31372" y="394650"/>
                  <a:pt x="40717" y="393422"/>
                  <a:pt x="52313" y="390967"/>
                </a:cubicBezTo>
                <a:cubicBezTo>
                  <a:pt x="63909" y="388511"/>
                  <a:pt x="74346" y="382645"/>
                  <a:pt x="83623" y="373368"/>
                </a:cubicBezTo>
                <a:cubicBezTo>
                  <a:pt x="92900" y="364091"/>
                  <a:pt x="96447" y="355496"/>
                  <a:pt x="94264" y="347583"/>
                </a:cubicBezTo>
                <a:cubicBezTo>
                  <a:pt x="92081" y="339671"/>
                  <a:pt x="89762" y="334350"/>
                  <a:pt x="87306" y="331622"/>
                </a:cubicBezTo>
                <a:cubicBezTo>
                  <a:pt x="84578" y="329166"/>
                  <a:pt x="79257" y="326847"/>
                  <a:pt x="71344" y="324664"/>
                </a:cubicBezTo>
                <a:cubicBezTo>
                  <a:pt x="69366" y="324118"/>
                  <a:pt x="67345" y="323931"/>
                  <a:pt x="65282" y="324101"/>
                </a:cubicBezTo>
                <a:close/>
                <a:moveTo>
                  <a:pt x="100403" y="275141"/>
                </a:moveTo>
                <a:lnTo>
                  <a:pt x="79939" y="289875"/>
                </a:lnTo>
                <a:lnTo>
                  <a:pt x="129052" y="338989"/>
                </a:lnTo>
                <a:lnTo>
                  <a:pt x="143786" y="318525"/>
                </a:lnTo>
                <a:close/>
                <a:moveTo>
                  <a:pt x="314455" y="226437"/>
                </a:moveTo>
                <a:lnTo>
                  <a:pt x="218275" y="322618"/>
                </a:lnTo>
                <a:lnTo>
                  <a:pt x="253473" y="357406"/>
                </a:lnTo>
                <a:lnTo>
                  <a:pt x="299312" y="311567"/>
                </a:lnTo>
                <a:cubicBezTo>
                  <a:pt x="306406" y="304200"/>
                  <a:pt x="311454" y="295605"/>
                  <a:pt x="314455" y="285783"/>
                </a:cubicBezTo>
                <a:cubicBezTo>
                  <a:pt x="317456" y="275960"/>
                  <a:pt x="318002" y="266001"/>
                  <a:pt x="316092" y="255905"/>
                </a:cubicBezTo>
                <a:cubicBezTo>
                  <a:pt x="315001" y="250994"/>
                  <a:pt x="314319" y="246083"/>
                  <a:pt x="314046" y="241171"/>
                </a:cubicBezTo>
                <a:cubicBezTo>
                  <a:pt x="313773" y="236260"/>
                  <a:pt x="313909" y="231349"/>
                  <a:pt x="314455" y="226437"/>
                </a:cubicBezTo>
                <a:close/>
                <a:moveTo>
                  <a:pt x="113091" y="218252"/>
                </a:moveTo>
                <a:lnTo>
                  <a:pt x="95901" y="235851"/>
                </a:lnTo>
                <a:lnTo>
                  <a:pt x="183077" y="323027"/>
                </a:lnTo>
                <a:lnTo>
                  <a:pt x="200676" y="305837"/>
                </a:lnTo>
                <a:close/>
                <a:moveTo>
                  <a:pt x="283555" y="122890"/>
                </a:moveTo>
                <a:cubicBezTo>
                  <a:pt x="280144" y="122890"/>
                  <a:pt x="277211" y="124118"/>
                  <a:pt x="274755" y="126574"/>
                </a:cubicBezTo>
                <a:cubicBezTo>
                  <a:pt x="272299" y="129029"/>
                  <a:pt x="271072" y="131963"/>
                  <a:pt x="271072" y="135373"/>
                </a:cubicBezTo>
                <a:cubicBezTo>
                  <a:pt x="271072" y="138784"/>
                  <a:pt x="272299" y="141717"/>
                  <a:pt x="274755" y="144173"/>
                </a:cubicBezTo>
                <a:cubicBezTo>
                  <a:pt x="277211" y="146628"/>
                  <a:pt x="280144" y="147856"/>
                  <a:pt x="283555" y="147856"/>
                </a:cubicBezTo>
                <a:cubicBezTo>
                  <a:pt x="286965" y="147856"/>
                  <a:pt x="289898" y="146628"/>
                  <a:pt x="292354" y="144173"/>
                </a:cubicBezTo>
                <a:cubicBezTo>
                  <a:pt x="294810" y="141717"/>
                  <a:pt x="296038" y="138784"/>
                  <a:pt x="296038" y="135373"/>
                </a:cubicBezTo>
                <a:cubicBezTo>
                  <a:pt x="296038" y="131963"/>
                  <a:pt x="294810" y="129029"/>
                  <a:pt x="292354" y="126574"/>
                </a:cubicBezTo>
                <a:cubicBezTo>
                  <a:pt x="289898" y="124118"/>
                  <a:pt x="286965" y="122890"/>
                  <a:pt x="283555" y="122890"/>
                </a:cubicBezTo>
                <a:close/>
                <a:moveTo>
                  <a:pt x="147981" y="101812"/>
                </a:moveTo>
                <a:cubicBezTo>
                  <a:pt x="143002" y="102085"/>
                  <a:pt x="138056" y="102972"/>
                  <a:pt x="133145" y="104473"/>
                </a:cubicBezTo>
                <a:cubicBezTo>
                  <a:pt x="123323" y="107474"/>
                  <a:pt x="114728" y="112522"/>
                  <a:pt x="107361" y="119616"/>
                </a:cubicBezTo>
                <a:lnTo>
                  <a:pt x="61522" y="165455"/>
                </a:lnTo>
                <a:lnTo>
                  <a:pt x="96310" y="200653"/>
                </a:lnTo>
                <a:lnTo>
                  <a:pt x="192490" y="104473"/>
                </a:lnTo>
                <a:cubicBezTo>
                  <a:pt x="187579" y="105018"/>
                  <a:pt x="182668" y="105155"/>
                  <a:pt x="177756" y="104882"/>
                </a:cubicBezTo>
                <a:cubicBezTo>
                  <a:pt x="172845" y="104609"/>
                  <a:pt x="167934" y="103927"/>
                  <a:pt x="163022" y="102836"/>
                </a:cubicBezTo>
                <a:cubicBezTo>
                  <a:pt x="157975" y="101881"/>
                  <a:pt x="152961" y="101540"/>
                  <a:pt x="147981" y="101812"/>
                </a:cubicBezTo>
                <a:close/>
                <a:moveTo>
                  <a:pt x="283555" y="98334"/>
                </a:moveTo>
                <a:cubicBezTo>
                  <a:pt x="293786" y="98334"/>
                  <a:pt x="302450" y="102017"/>
                  <a:pt x="309544" y="109384"/>
                </a:cubicBezTo>
                <a:cubicBezTo>
                  <a:pt x="316911" y="116478"/>
                  <a:pt x="320594" y="125141"/>
                  <a:pt x="320594" y="135373"/>
                </a:cubicBezTo>
                <a:cubicBezTo>
                  <a:pt x="320594" y="145605"/>
                  <a:pt x="316911" y="154268"/>
                  <a:pt x="309544" y="161362"/>
                </a:cubicBezTo>
                <a:cubicBezTo>
                  <a:pt x="302450" y="168729"/>
                  <a:pt x="293786" y="172413"/>
                  <a:pt x="283555" y="172413"/>
                </a:cubicBezTo>
                <a:cubicBezTo>
                  <a:pt x="273323" y="172413"/>
                  <a:pt x="264660" y="168729"/>
                  <a:pt x="257565" y="161362"/>
                </a:cubicBezTo>
                <a:cubicBezTo>
                  <a:pt x="250198" y="154268"/>
                  <a:pt x="246515" y="145605"/>
                  <a:pt x="246515" y="135373"/>
                </a:cubicBezTo>
                <a:cubicBezTo>
                  <a:pt x="246515" y="125141"/>
                  <a:pt x="250198" y="116478"/>
                  <a:pt x="257565" y="109384"/>
                </a:cubicBezTo>
                <a:cubicBezTo>
                  <a:pt x="264660" y="102017"/>
                  <a:pt x="273323" y="98334"/>
                  <a:pt x="283555" y="98334"/>
                </a:cubicBezTo>
                <a:close/>
                <a:moveTo>
                  <a:pt x="376665" y="24664"/>
                </a:moveTo>
                <a:cubicBezTo>
                  <a:pt x="369844" y="24391"/>
                  <a:pt x="362068" y="24937"/>
                  <a:pt x="353336" y="26301"/>
                </a:cubicBezTo>
                <a:cubicBezTo>
                  <a:pt x="335055" y="28756"/>
                  <a:pt x="317934" y="33941"/>
                  <a:pt x="301972" y="41853"/>
                </a:cubicBezTo>
                <a:cubicBezTo>
                  <a:pt x="286010" y="49766"/>
                  <a:pt x="271344" y="60407"/>
                  <a:pt x="257975" y="73777"/>
                </a:cubicBezTo>
                <a:lnTo>
                  <a:pt x="130689" y="201062"/>
                </a:lnTo>
                <a:lnTo>
                  <a:pt x="217866" y="288238"/>
                </a:lnTo>
                <a:lnTo>
                  <a:pt x="345151" y="161362"/>
                </a:lnTo>
                <a:cubicBezTo>
                  <a:pt x="358521" y="147720"/>
                  <a:pt x="369162" y="132917"/>
                  <a:pt x="377074" y="116956"/>
                </a:cubicBezTo>
                <a:cubicBezTo>
                  <a:pt x="384987" y="100994"/>
                  <a:pt x="390171" y="83872"/>
                  <a:pt x="392627" y="65591"/>
                </a:cubicBezTo>
                <a:cubicBezTo>
                  <a:pt x="393991" y="56860"/>
                  <a:pt x="394537" y="49084"/>
                  <a:pt x="394264" y="42263"/>
                </a:cubicBezTo>
                <a:cubicBezTo>
                  <a:pt x="393991" y="35441"/>
                  <a:pt x="393718" y="29848"/>
                  <a:pt x="393446" y="25482"/>
                </a:cubicBezTo>
                <a:cubicBezTo>
                  <a:pt x="389080" y="25209"/>
                  <a:pt x="383486" y="24937"/>
                  <a:pt x="376665" y="24664"/>
                </a:cubicBezTo>
                <a:close/>
                <a:moveTo>
                  <a:pt x="377074" y="56"/>
                </a:moveTo>
                <a:cubicBezTo>
                  <a:pt x="384032" y="-115"/>
                  <a:pt x="389353" y="107"/>
                  <a:pt x="393036" y="721"/>
                </a:cubicBezTo>
                <a:cubicBezTo>
                  <a:pt x="400403" y="1949"/>
                  <a:pt x="407497" y="3245"/>
                  <a:pt x="414319" y="4609"/>
                </a:cubicBezTo>
                <a:cubicBezTo>
                  <a:pt x="415410" y="11157"/>
                  <a:pt x="416638" y="18252"/>
                  <a:pt x="418002" y="25891"/>
                </a:cubicBezTo>
                <a:cubicBezTo>
                  <a:pt x="419366" y="33531"/>
                  <a:pt x="419094" y="47447"/>
                  <a:pt x="417184" y="67638"/>
                </a:cubicBezTo>
                <a:cubicBezTo>
                  <a:pt x="415274" y="82372"/>
                  <a:pt x="410499" y="99698"/>
                  <a:pt x="402859" y="119616"/>
                </a:cubicBezTo>
                <a:cubicBezTo>
                  <a:pt x="395219" y="139534"/>
                  <a:pt x="381713" y="159179"/>
                  <a:pt x="362340" y="178552"/>
                </a:cubicBezTo>
                <a:lnTo>
                  <a:pt x="361931" y="178961"/>
                </a:lnTo>
                <a:cubicBezTo>
                  <a:pt x="352381" y="188511"/>
                  <a:pt x="345696" y="199630"/>
                  <a:pt x="341877" y="212317"/>
                </a:cubicBezTo>
                <a:cubicBezTo>
                  <a:pt x="338057" y="225005"/>
                  <a:pt x="337511" y="237897"/>
                  <a:pt x="340239" y="250994"/>
                </a:cubicBezTo>
                <a:cubicBezTo>
                  <a:pt x="342968" y="265182"/>
                  <a:pt x="342218" y="279166"/>
                  <a:pt x="337988" y="292945"/>
                </a:cubicBezTo>
                <a:cubicBezTo>
                  <a:pt x="333759" y="306724"/>
                  <a:pt x="326597" y="318798"/>
                  <a:pt x="316501" y="329166"/>
                </a:cubicBezTo>
                <a:lnTo>
                  <a:pt x="253473" y="392195"/>
                </a:lnTo>
                <a:lnTo>
                  <a:pt x="201085" y="339807"/>
                </a:lnTo>
                <a:lnTo>
                  <a:pt x="183077" y="357815"/>
                </a:lnTo>
                <a:lnTo>
                  <a:pt x="161385" y="336124"/>
                </a:lnTo>
                <a:lnTo>
                  <a:pt x="132327" y="377051"/>
                </a:lnTo>
                <a:lnTo>
                  <a:pt x="117593" y="362317"/>
                </a:lnTo>
                <a:cubicBezTo>
                  <a:pt x="116501" y="366683"/>
                  <a:pt x="114659" y="371253"/>
                  <a:pt x="112067" y="376028"/>
                </a:cubicBezTo>
                <a:cubicBezTo>
                  <a:pt x="109475" y="380803"/>
                  <a:pt x="105860" y="385646"/>
                  <a:pt x="101222" y="390558"/>
                </a:cubicBezTo>
                <a:cubicBezTo>
                  <a:pt x="81576" y="408839"/>
                  <a:pt x="61999" y="418047"/>
                  <a:pt x="42490" y="418184"/>
                </a:cubicBezTo>
                <a:cubicBezTo>
                  <a:pt x="22981" y="418320"/>
                  <a:pt x="9543" y="417843"/>
                  <a:pt x="2176" y="416751"/>
                </a:cubicBezTo>
                <a:cubicBezTo>
                  <a:pt x="2176" y="415114"/>
                  <a:pt x="1494" y="403586"/>
                  <a:pt x="130" y="382167"/>
                </a:cubicBezTo>
                <a:cubicBezTo>
                  <a:pt x="-1234" y="360749"/>
                  <a:pt x="8179" y="339261"/>
                  <a:pt x="28370" y="317706"/>
                </a:cubicBezTo>
                <a:cubicBezTo>
                  <a:pt x="33281" y="313068"/>
                  <a:pt x="38125" y="309452"/>
                  <a:pt x="42900" y="306860"/>
                </a:cubicBezTo>
                <a:cubicBezTo>
                  <a:pt x="47674" y="304268"/>
                  <a:pt x="52245" y="302427"/>
                  <a:pt x="56610" y="301335"/>
                </a:cubicBezTo>
                <a:lnTo>
                  <a:pt x="41876" y="286601"/>
                </a:lnTo>
                <a:lnTo>
                  <a:pt x="82804" y="257542"/>
                </a:lnTo>
                <a:lnTo>
                  <a:pt x="61112" y="235851"/>
                </a:lnTo>
                <a:lnTo>
                  <a:pt x="79121" y="217843"/>
                </a:lnTo>
                <a:lnTo>
                  <a:pt x="26733" y="165455"/>
                </a:lnTo>
                <a:lnTo>
                  <a:pt x="89762" y="102426"/>
                </a:lnTo>
                <a:cubicBezTo>
                  <a:pt x="100130" y="92331"/>
                  <a:pt x="112204" y="85168"/>
                  <a:pt x="125983" y="80939"/>
                </a:cubicBezTo>
                <a:cubicBezTo>
                  <a:pt x="139762" y="76710"/>
                  <a:pt x="153745" y="75960"/>
                  <a:pt x="167934" y="78688"/>
                </a:cubicBezTo>
                <a:cubicBezTo>
                  <a:pt x="181031" y="81417"/>
                  <a:pt x="193923" y="80871"/>
                  <a:pt x="206610" y="77051"/>
                </a:cubicBezTo>
                <a:cubicBezTo>
                  <a:pt x="219298" y="73231"/>
                  <a:pt x="230417" y="66546"/>
                  <a:pt x="239967" y="56997"/>
                </a:cubicBezTo>
                <a:lnTo>
                  <a:pt x="240376" y="56587"/>
                </a:lnTo>
                <a:cubicBezTo>
                  <a:pt x="259748" y="37215"/>
                  <a:pt x="279394" y="23709"/>
                  <a:pt x="299312" y="16069"/>
                </a:cubicBezTo>
                <a:cubicBezTo>
                  <a:pt x="319230" y="8429"/>
                  <a:pt x="336556" y="3654"/>
                  <a:pt x="351290" y="1744"/>
                </a:cubicBezTo>
                <a:cubicBezTo>
                  <a:pt x="361522" y="789"/>
                  <a:pt x="370117" y="226"/>
                  <a:pt x="377074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8C4B93D-3F6A-B8B2-99B9-25EF06536F77}"/>
              </a:ext>
            </a:extLst>
          </p:cNvPr>
          <p:cNvSpPr txBox="1"/>
          <p:nvPr/>
        </p:nvSpPr>
        <p:spPr>
          <a:xfrm>
            <a:off x="5350914" y="2052791"/>
            <a:ext cx="443561" cy="443562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00955" y="270532"/>
                </a:moveTo>
                <a:lnTo>
                  <a:pt x="161664" y="309823"/>
                </a:lnTo>
                <a:cubicBezTo>
                  <a:pt x="169031" y="313097"/>
                  <a:pt x="176739" y="315689"/>
                  <a:pt x="184788" y="317599"/>
                </a:cubicBezTo>
                <a:cubicBezTo>
                  <a:pt x="192837" y="319509"/>
                  <a:pt x="201091" y="320464"/>
                  <a:pt x="209550" y="320464"/>
                </a:cubicBezTo>
                <a:cubicBezTo>
                  <a:pt x="218008" y="320464"/>
                  <a:pt x="226262" y="319509"/>
                  <a:pt x="234311" y="317599"/>
                </a:cubicBezTo>
                <a:cubicBezTo>
                  <a:pt x="242360" y="315689"/>
                  <a:pt x="250068" y="313097"/>
                  <a:pt x="257435" y="309823"/>
                </a:cubicBezTo>
                <a:lnTo>
                  <a:pt x="218144" y="270532"/>
                </a:lnTo>
                <a:cubicBezTo>
                  <a:pt x="215416" y="270805"/>
                  <a:pt x="212551" y="270942"/>
                  <a:pt x="209550" y="270942"/>
                </a:cubicBezTo>
                <a:cubicBezTo>
                  <a:pt x="206548" y="270942"/>
                  <a:pt x="203683" y="270805"/>
                  <a:pt x="200955" y="270532"/>
                </a:cubicBezTo>
                <a:close/>
                <a:moveTo>
                  <a:pt x="197271" y="197272"/>
                </a:moveTo>
                <a:lnTo>
                  <a:pt x="221828" y="197272"/>
                </a:lnTo>
                <a:lnTo>
                  <a:pt x="221828" y="221828"/>
                </a:lnTo>
                <a:lnTo>
                  <a:pt x="197271" y="221828"/>
                </a:lnTo>
                <a:close/>
                <a:moveTo>
                  <a:pt x="309822" y="161665"/>
                </a:moveTo>
                <a:lnTo>
                  <a:pt x="270532" y="200955"/>
                </a:lnTo>
                <a:cubicBezTo>
                  <a:pt x="270805" y="203684"/>
                  <a:pt x="270941" y="206549"/>
                  <a:pt x="270941" y="209550"/>
                </a:cubicBezTo>
                <a:cubicBezTo>
                  <a:pt x="270941" y="212551"/>
                  <a:pt x="270805" y="215416"/>
                  <a:pt x="270532" y="218145"/>
                </a:cubicBezTo>
                <a:lnTo>
                  <a:pt x="309822" y="257435"/>
                </a:lnTo>
                <a:cubicBezTo>
                  <a:pt x="313097" y="250068"/>
                  <a:pt x="315689" y="242360"/>
                  <a:pt x="317599" y="234311"/>
                </a:cubicBezTo>
                <a:cubicBezTo>
                  <a:pt x="319509" y="226262"/>
                  <a:pt x="320464" y="218008"/>
                  <a:pt x="320464" y="209550"/>
                </a:cubicBezTo>
                <a:cubicBezTo>
                  <a:pt x="320464" y="201092"/>
                  <a:pt x="319509" y="192838"/>
                  <a:pt x="317599" y="184789"/>
                </a:cubicBezTo>
                <a:cubicBezTo>
                  <a:pt x="315689" y="176740"/>
                  <a:pt x="313097" y="169032"/>
                  <a:pt x="309822" y="161665"/>
                </a:cubicBezTo>
                <a:close/>
                <a:moveTo>
                  <a:pt x="109277" y="161665"/>
                </a:moveTo>
                <a:cubicBezTo>
                  <a:pt x="106002" y="169032"/>
                  <a:pt x="103410" y="176740"/>
                  <a:pt x="101500" y="184789"/>
                </a:cubicBezTo>
                <a:cubicBezTo>
                  <a:pt x="99590" y="192838"/>
                  <a:pt x="98635" y="201092"/>
                  <a:pt x="98635" y="209550"/>
                </a:cubicBezTo>
                <a:cubicBezTo>
                  <a:pt x="98635" y="218008"/>
                  <a:pt x="99590" y="226262"/>
                  <a:pt x="101500" y="234311"/>
                </a:cubicBezTo>
                <a:cubicBezTo>
                  <a:pt x="103410" y="242360"/>
                  <a:pt x="106002" y="250068"/>
                  <a:pt x="109277" y="257435"/>
                </a:cubicBezTo>
                <a:lnTo>
                  <a:pt x="148567" y="218145"/>
                </a:lnTo>
                <a:cubicBezTo>
                  <a:pt x="148294" y="215416"/>
                  <a:pt x="148158" y="212551"/>
                  <a:pt x="148158" y="209550"/>
                </a:cubicBezTo>
                <a:cubicBezTo>
                  <a:pt x="148158" y="206549"/>
                  <a:pt x="148294" y="203684"/>
                  <a:pt x="148567" y="200955"/>
                </a:cubicBezTo>
                <a:close/>
                <a:moveTo>
                  <a:pt x="140382" y="122783"/>
                </a:moveTo>
                <a:cubicBezTo>
                  <a:pt x="137107" y="125512"/>
                  <a:pt x="134038" y="128308"/>
                  <a:pt x="131173" y="131173"/>
                </a:cubicBezTo>
                <a:cubicBezTo>
                  <a:pt x="128308" y="134038"/>
                  <a:pt x="125511" y="137108"/>
                  <a:pt x="122783" y="140382"/>
                </a:cubicBezTo>
                <a:lnTo>
                  <a:pt x="175579" y="193179"/>
                </a:lnTo>
                <a:lnTo>
                  <a:pt x="173942" y="200137"/>
                </a:lnTo>
                <a:cubicBezTo>
                  <a:pt x="173124" y="203138"/>
                  <a:pt x="172715" y="206276"/>
                  <a:pt x="172715" y="209550"/>
                </a:cubicBezTo>
                <a:cubicBezTo>
                  <a:pt x="172715" y="212824"/>
                  <a:pt x="173124" y="215962"/>
                  <a:pt x="173942" y="218963"/>
                </a:cubicBezTo>
                <a:lnTo>
                  <a:pt x="175579" y="225921"/>
                </a:lnTo>
                <a:lnTo>
                  <a:pt x="122783" y="278718"/>
                </a:lnTo>
                <a:cubicBezTo>
                  <a:pt x="125511" y="281992"/>
                  <a:pt x="128308" y="285062"/>
                  <a:pt x="131173" y="287927"/>
                </a:cubicBezTo>
                <a:cubicBezTo>
                  <a:pt x="134038" y="290792"/>
                  <a:pt x="137107" y="293588"/>
                  <a:pt x="140382" y="296317"/>
                </a:cubicBezTo>
                <a:lnTo>
                  <a:pt x="193178" y="243520"/>
                </a:lnTo>
                <a:lnTo>
                  <a:pt x="200136" y="245157"/>
                </a:lnTo>
                <a:cubicBezTo>
                  <a:pt x="203138" y="245976"/>
                  <a:pt x="206275" y="246385"/>
                  <a:pt x="209550" y="246385"/>
                </a:cubicBezTo>
                <a:cubicBezTo>
                  <a:pt x="212824" y="246385"/>
                  <a:pt x="215962" y="245976"/>
                  <a:pt x="218963" y="245157"/>
                </a:cubicBezTo>
                <a:lnTo>
                  <a:pt x="225921" y="243520"/>
                </a:lnTo>
                <a:lnTo>
                  <a:pt x="278717" y="296317"/>
                </a:lnTo>
                <a:cubicBezTo>
                  <a:pt x="281992" y="293588"/>
                  <a:pt x="285061" y="290792"/>
                  <a:pt x="287926" y="287927"/>
                </a:cubicBezTo>
                <a:cubicBezTo>
                  <a:pt x="290791" y="285062"/>
                  <a:pt x="293588" y="281992"/>
                  <a:pt x="296316" y="278718"/>
                </a:cubicBezTo>
                <a:lnTo>
                  <a:pt x="243520" y="225921"/>
                </a:lnTo>
                <a:lnTo>
                  <a:pt x="245157" y="218963"/>
                </a:lnTo>
                <a:cubicBezTo>
                  <a:pt x="245975" y="215962"/>
                  <a:pt x="246384" y="212824"/>
                  <a:pt x="246384" y="209550"/>
                </a:cubicBezTo>
                <a:cubicBezTo>
                  <a:pt x="246384" y="206276"/>
                  <a:pt x="245975" y="203138"/>
                  <a:pt x="245157" y="200137"/>
                </a:cubicBezTo>
                <a:lnTo>
                  <a:pt x="243520" y="193179"/>
                </a:lnTo>
                <a:lnTo>
                  <a:pt x="296316" y="140382"/>
                </a:lnTo>
                <a:cubicBezTo>
                  <a:pt x="293588" y="137108"/>
                  <a:pt x="290791" y="134038"/>
                  <a:pt x="287926" y="131173"/>
                </a:cubicBezTo>
                <a:cubicBezTo>
                  <a:pt x="285061" y="128308"/>
                  <a:pt x="281992" y="125512"/>
                  <a:pt x="278717" y="122783"/>
                </a:cubicBezTo>
                <a:lnTo>
                  <a:pt x="225921" y="175580"/>
                </a:lnTo>
                <a:lnTo>
                  <a:pt x="218963" y="173943"/>
                </a:lnTo>
                <a:cubicBezTo>
                  <a:pt x="215962" y="173124"/>
                  <a:pt x="212824" y="172715"/>
                  <a:pt x="209550" y="172715"/>
                </a:cubicBezTo>
                <a:cubicBezTo>
                  <a:pt x="206275" y="172715"/>
                  <a:pt x="203138" y="173124"/>
                  <a:pt x="200136" y="173943"/>
                </a:cubicBezTo>
                <a:lnTo>
                  <a:pt x="193178" y="175580"/>
                </a:lnTo>
                <a:close/>
                <a:moveTo>
                  <a:pt x="209550" y="98636"/>
                </a:moveTo>
                <a:cubicBezTo>
                  <a:pt x="201091" y="98636"/>
                  <a:pt x="192837" y="99591"/>
                  <a:pt x="184788" y="101501"/>
                </a:cubicBezTo>
                <a:cubicBezTo>
                  <a:pt x="176739" y="103411"/>
                  <a:pt x="169031" y="106003"/>
                  <a:pt x="161664" y="109277"/>
                </a:cubicBezTo>
                <a:lnTo>
                  <a:pt x="200955" y="148568"/>
                </a:lnTo>
                <a:cubicBezTo>
                  <a:pt x="203683" y="148295"/>
                  <a:pt x="206548" y="148158"/>
                  <a:pt x="209550" y="148158"/>
                </a:cubicBezTo>
                <a:cubicBezTo>
                  <a:pt x="212551" y="148158"/>
                  <a:pt x="215416" y="148295"/>
                  <a:pt x="218144" y="148568"/>
                </a:cubicBezTo>
                <a:lnTo>
                  <a:pt x="257435" y="109277"/>
                </a:lnTo>
                <a:cubicBezTo>
                  <a:pt x="250068" y="106003"/>
                  <a:pt x="242360" y="103411"/>
                  <a:pt x="234311" y="101501"/>
                </a:cubicBezTo>
                <a:cubicBezTo>
                  <a:pt x="226262" y="99591"/>
                  <a:pt x="218008" y="98636"/>
                  <a:pt x="209550" y="98636"/>
                </a:cubicBezTo>
                <a:close/>
                <a:moveTo>
                  <a:pt x="209550" y="74079"/>
                </a:moveTo>
                <a:cubicBezTo>
                  <a:pt x="228103" y="74079"/>
                  <a:pt x="245702" y="77626"/>
                  <a:pt x="262346" y="84720"/>
                </a:cubicBezTo>
                <a:cubicBezTo>
                  <a:pt x="278717" y="91815"/>
                  <a:pt x="293042" y="101501"/>
                  <a:pt x="305320" y="113779"/>
                </a:cubicBezTo>
                <a:cubicBezTo>
                  <a:pt x="317599" y="126057"/>
                  <a:pt x="327285" y="140382"/>
                  <a:pt x="334379" y="156753"/>
                </a:cubicBezTo>
                <a:cubicBezTo>
                  <a:pt x="341473" y="173397"/>
                  <a:pt x="345020" y="190996"/>
                  <a:pt x="345020" y="209550"/>
                </a:cubicBezTo>
                <a:cubicBezTo>
                  <a:pt x="345020" y="228104"/>
                  <a:pt x="341473" y="245703"/>
                  <a:pt x="334379" y="262347"/>
                </a:cubicBezTo>
                <a:cubicBezTo>
                  <a:pt x="327285" y="278718"/>
                  <a:pt x="317599" y="293043"/>
                  <a:pt x="305320" y="305321"/>
                </a:cubicBezTo>
                <a:cubicBezTo>
                  <a:pt x="293042" y="317599"/>
                  <a:pt x="278717" y="327285"/>
                  <a:pt x="262346" y="334380"/>
                </a:cubicBezTo>
                <a:cubicBezTo>
                  <a:pt x="245702" y="341474"/>
                  <a:pt x="228103" y="345021"/>
                  <a:pt x="209550" y="345021"/>
                </a:cubicBezTo>
                <a:cubicBezTo>
                  <a:pt x="190996" y="345021"/>
                  <a:pt x="173397" y="341474"/>
                  <a:pt x="156753" y="334380"/>
                </a:cubicBezTo>
                <a:cubicBezTo>
                  <a:pt x="140382" y="327285"/>
                  <a:pt x="126057" y="317599"/>
                  <a:pt x="113779" y="305321"/>
                </a:cubicBezTo>
                <a:cubicBezTo>
                  <a:pt x="101500" y="293043"/>
                  <a:pt x="91814" y="278718"/>
                  <a:pt x="84720" y="262347"/>
                </a:cubicBezTo>
                <a:cubicBezTo>
                  <a:pt x="77626" y="245703"/>
                  <a:pt x="74079" y="228104"/>
                  <a:pt x="74079" y="209550"/>
                </a:cubicBezTo>
                <a:cubicBezTo>
                  <a:pt x="74079" y="190996"/>
                  <a:pt x="77626" y="173397"/>
                  <a:pt x="84720" y="156753"/>
                </a:cubicBezTo>
                <a:cubicBezTo>
                  <a:pt x="91814" y="140382"/>
                  <a:pt x="101500" y="126057"/>
                  <a:pt x="113779" y="113779"/>
                </a:cubicBezTo>
                <a:cubicBezTo>
                  <a:pt x="126057" y="101501"/>
                  <a:pt x="140382" y="91815"/>
                  <a:pt x="156753" y="84720"/>
                </a:cubicBezTo>
                <a:cubicBezTo>
                  <a:pt x="173397" y="77626"/>
                  <a:pt x="190996" y="74079"/>
                  <a:pt x="209550" y="74079"/>
                </a:cubicBezTo>
                <a:close/>
                <a:moveTo>
                  <a:pt x="197271" y="24557"/>
                </a:moveTo>
                <a:lnTo>
                  <a:pt x="197271" y="49523"/>
                </a:lnTo>
                <a:cubicBezTo>
                  <a:pt x="187449" y="50341"/>
                  <a:pt x="177626" y="52115"/>
                  <a:pt x="167803" y="54843"/>
                </a:cubicBezTo>
                <a:cubicBezTo>
                  <a:pt x="157981" y="57572"/>
                  <a:pt x="148704" y="60846"/>
                  <a:pt x="139972" y="64666"/>
                </a:cubicBezTo>
                <a:lnTo>
                  <a:pt x="127694" y="42974"/>
                </a:lnTo>
                <a:lnTo>
                  <a:pt x="106412" y="55662"/>
                </a:lnTo>
                <a:lnTo>
                  <a:pt x="118690" y="76944"/>
                </a:lnTo>
                <a:cubicBezTo>
                  <a:pt x="110777" y="82674"/>
                  <a:pt x="103274" y="89154"/>
                  <a:pt x="96180" y="96385"/>
                </a:cubicBezTo>
                <a:cubicBezTo>
                  <a:pt x="89086" y="103615"/>
                  <a:pt x="82674" y="111051"/>
                  <a:pt x="76944" y="118690"/>
                </a:cubicBezTo>
                <a:lnTo>
                  <a:pt x="55661" y="106412"/>
                </a:lnTo>
                <a:lnTo>
                  <a:pt x="42974" y="127695"/>
                </a:lnTo>
                <a:lnTo>
                  <a:pt x="64665" y="139973"/>
                </a:lnTo>
                <a:cubicBezTo>
                  <a:pt x="60573" y="148977"/>
                  <a:pt x="57230" y="158390"/>
                  <a:pt x="54638" y="168213"/>
                </a:cubicBezTo>
                <a:cubicBezTo>
                  <a:pt x="52046" y="178036"/>
                  <a:pt x="50341" y="187722"/>
                  <a:pt x="49522" y="197272"/>
                </a:cubicBezTo>
                <a:lnTo>
                  <a:pt x="24556" y="197272"/>
                </a:lnTo>
                <a:lnTo>
                  <a:pt x="24556" y="221828"/>
                </a:lnTo>
                <a:lnTo>
                  <a:pt x="49522" y="221828"/>
                </a:lnTo>
                <a:cubicBezTo>
                  <a:pt x="50341" y="231651"/>
                  <a:pt x="52114" y="241474"/>
                  <a:pt x="54843" y="251296"/>
                </a:cubicBezTo>
                <a:cubicBezTo>
                  <a:pt x="57571" y="261119"/>
                  <a:pt x="60845" y="270396"/>
                  <a:pt x="64665" y="279127"/>
                </a:cubicBezTo>
                <a:lnTo>
                  <a:pt x="42974" y="291405"/>
                </a:lnTo>
                <a:lnTo>
                  <a:pt x="55661" y="312688"/>
                </a:lnTo>
                <a:lnTo>
                  <a:pt x="76944" y="300410"/>
                </a:lnTo>
                <a:cubicBezTo>
                  <a:pt x="82674" y="308322"/>
                  <a:pt x="89154" y="315826"/>
                  <a:pt x="96384" y="322920"/>
                </a:cubicBezTo>
                <a:cubicBezTo>
                  <a:pt x="103615" y="330014"/>
                  <a:pt x="111050" y="336426"/>
                  <a:pt x="118690" y="342156"/>
                </a:cubicBezTo>
                <a:lnTo>
                  <a:pt x="106412" y="363438"/>
                </a:lnTo>
                <a:lnTo>
                  <a:pt x="127694" y="376126"/>
                </a:lnTo>
                <a:lnTo>
                  <a:pt x="139972" y="354434"/>
                </a:lnTo>
                <a:cubicBezTo>
                  <a:pt x="148976" y="358527"/>
                  <a:pt x="158390" y="361869"/>
                  <a:pt x="168212" y="364461"/>
                </a:cubicBezTo>
                <a:cubicBezTo>
                  <a:pt x="178035" y="367054"/>
                  <a:pt x="187721" y="368759"/>
                  <a:pt x="197271" y="369577"/>
                </a:cubicBezTo>
                <a:lnTo>
                  <a:pt x="197271" y="394543"/>
                </a:lnTo>
                <a:lnTo>
                  <a:pt x="221828" y="394543"/>
                </a:lnTo>
                <a:lnTo>
                  <a:pt x="221828" y="369577"/>
                </a:lnTo>
                <a:cubicBezTo>
                  <a:pt x="231650" y="368759"/>
                  <a:pt x="241473" y="366985"/>
                  <a:pt x="251296" y="364257"/>
                </a:cubicBezTo>
                <a:cubicBezTo>
                  <a:pt x="261118" y="361528"/>
                  <a:pt x="270395" y="358254"/>
                  <a:pt x="279127" y="354434"/>
                </a:cubicBezTo>
                <a:lnTo>
                  <a:pt x="291405" y="376126"/>
                </a:lnTo>
                <a:lnTo>
                  <a:pt x="312687" y="363438"/>
                </a:lnTo>
                <a:lnTo>
                  <a:pt x="300409" y="342156"/>
                </a:lnTo>
                <a:cubicBezTo>
                  <a:pt x="308322" y="336426"/>
                  <a:pt x="315825" y="329946"/>
                  <a:pt x="322919" y="322715"/>
                </a:cubicBezTo>
                <a:cubicBezTo>
                  <a:pt x="330013" y="315485"/>
                  <a:pt x="336425" y="308049"/>
                  <a:pt x="342155" y="300410"/>
                </a:cubicBezTo>
                <a:lnTo>
                  <a:pt x="363438" y="312688"/>
                </a:lnTo>
                <a:lnTo>
                  <a:pt x="376125" y="291405"/>
                </a:lnTo>
                <a:lnTo>
                  <a:pt x="354434" y="279127"/>
                </a:lnTo>
                <a:cubicBezTo>
                  <a:pt x="358526" y="270123"/>
                  <a:pt x="361869" y="260710"/>
                  <a:pt x="364461" y="250887"/>
                </a:cubicBezTo>
                <a:cubicBezTo>
                  <a:pt x="367053" y="241064"/>
                  <a:pt x="368758" y="231378"/>
                  <a:pt x="369577" y="221828"/>
                </a:cubicBezTo>
                <a:lnTo>
                  <a:pt x="394543" y="221828"/>
                </a:lnTo>
                <a:lnTo>
                  <a:pt x="394543" y="197272"/>
                </a:lnTo>
                <a:lnTo>
                  <a:pt x="369577" y="197272"/>
                </a:lnTo>
                <a:cubicBezTo>
                  <a:pt x="368758" y="187449"/>
                  <a:pt x="366985" y="177626"/>
                  <a:pt x="364256" y="167804"/>
                </a:cubicBezTo>
                <a:cubicBezTo>
                  <a:pt x="361528" y="157981"/>
                  <a:pt x="358254" y="148704"/>
                  <a:pt x="354434" y="139973"/>
                </a:cubicBezTo>
                <a:lnTo>
                  <a:pt x="376125" y="127695"/>
                </a:lnTo>
                <a:lnTo>
                  <a:pt x="363438" y="106412"/>
                </a:lnTo>
                <a:lnTo>
                  <a:pt x="342155" y="118690"/>
                </a:lnTo>
                <a:cubicBezTo>
                  <a:pt x="336425" y="110778"/>
                  <a:pt x="329945" y="103274"/>
                  <a:pt x="322715" y="96180"/>
                </a:cubicBezTo>
                <a:cubicBezTo>
                  <a:pt x="315484" y="89086"/>
                  <a:pt x="308049" y="82674"/>
                  <a:pt x="300409" y="76944"/>
                </a:cubicBezTo>
                <a:lnTo>
                  <a:pt x="312687" y="55662"/>
                </a:lnTo>
                <a:lnTo>
                  <a:pt x="291405" y="42974"/>
                </a:lnTo>
                <a:lnTo>
                  <a:pt x="279127" y="64666"/>
                </a:lnTo>
                <a:cubicBezTo>
                  <a:pt x="270123" y="60573"/>
                  <a:pt x="260709" y="57231"/>
                  <a:pt x="250886" y="54639"/>
                </a:cubicBezTo>
                <a:cubicBezTo>
                  <a:pt x="241064" y="52046"/>
                  <a:pt x="231378" y="50341"/>
                  <a:pt x="221828" y="49523"/>
                </a:cubicBezTo>
                <a:lnTo>
                  <a:pt x="221828" y="24557"/>
                </a:lnTo>
                <a:close/>
                <a:moveTo>
                  <a:pt x="172715" y="0"/>
                </a:moveTo>
                <a:lnTo>
                  <a:pt x="246384" y="0"/>
                </a:lnTo>
                <a:lnTo>
                  <a:pt x="246384" y="28240"/>
                </a:lnTo>
                <a:cubicBezTo>
                  <a:pt x="250204" y="29059"/>
                  <a:pt x="253888" y="29945"/>
                  <a:pt x="257435" y="30900"/>
                </a:cubicBezTo>
                <a:cubicBezTo>
                  <a:pt x="260982" y="31855"/>
                  <a:pt x="264529" y="32879"/>
                  <a:pt x="268076" y="33970"/>
                </a:cubicBezTo>
                <a:lnTo>
                  <a:pt x="282401" y="9413"/>
                </a:lnTo>
                <a:lnTo>
                  <a:pt x="346248" y="46658"/>
                </a:lnTo>
                <a:lnTo>
                  <a:pt x="331923" y="71214"/>
                </a:lnTo>
                <a:cubicBezTo>
                  <a:pt x="334925" y="73670"/>
                  <a:pt x="337722" y="76194"/>
                  <a:pt x="340314" y="78786"/>
                </a:cubicBezTo>
                <a:cubicBezTo>
                  <a:pt x="342906" y="81378"/>
                  <a:pt x="345430" y="84175"/>
                  <a:pt x="347885" y="87176"/>
                </a:cubicBezTo>
                <a:lnTo>
                  <a:pt x="372442" y="72851"/>
                </a:lnTo>
                <a:lnTo>
                  <a:pt x="409686" y="136699"/>
                </a:lnTo>
                <a:lnTo>
                  <a:pt x="385129" y="151023"/>
                </a:lnTo>
                <a:cubicBezTo>
                  <a:pt x="386221" y="154570"/>
                  <a:pt x="387244" y="158117"/>
                  <a:pt x="388199" y="161665"/>
                </a:cubicBezTo>
                <a:cubicBezTo>
                  <a:pt x="389154" y="165212"/>
                  <a:pt x="390041" y="168895"/>
                  <a:pt x="390859" y="172715"/>
                </a:cubicBezTo>
                <a:lnTo>
                  <a:pt x="419099" y="172715"/>
                </a:lnTo>
                <a:lnTo>
                  <a:pt x="419099" y="246385"/>
                </a:lnTo>
                <a:lnTo>
                  <a:pt x="390859" y="246385"/>
                </a:lnTo>
                <a:cubicBezTo>
                  <a:pt x="390041" y="250205"/>
                  <a:pt x="389154" y="253888"/>
                  <a:pt x="388199" y="257435"/>
                </a:cubicBezTo>
                <a:cubicBezTo>
                  <a:pt x="387244" y="260982"/>
                  <a:pt x="386221" y="264530"/>
                  <a:pt x="385129" y="268077"/>
                </a:cubicBezTo>
                <a:lnTo>
                  <a:pt x="409686" y="282401"/>
                </a:lnTo>
                <a:lnTo>
                  <a:pt x="372442" y="346249"/>
                </a:lnTo>
                <a:lnTo>
                  <a:pt x="347885" y="331924"/>
                </a:lnTo>
                <a:cubicBezTo>
                  <a:pt x="345430" y="334925"/>
                  <a:pt x="342906" y="337722"/>
                  <a:pt x="340314" y="340314"/>
                </a:cubicBezTo>
                <a:cubicBezTo>
                  <a:pt x="337722" y="342906"/>
                  <a:pt x="334925" y="345430"/>
                  <a:pt x="331923" y="347886"/>
                </a:cubicBezTo>
                <a:lnTo>
                  <a:pt x="346248" y="372442"/>
                </a:lnTo>
                <a:lnTo>
                  <a:pt x="282401" y="409687"/>
                </a:lnTo>
                <a:lnTo>
                  <a:pt x="268076" y="385130"/>
                </a:lnTo>
                <a:cubicBezTo>
                  <a:pt x="264529" y="386221"/>
                  <a:pt x="260982" y="387245"/>
                  <a:pt x="257435" y="388200"/>
                </a:cubicBezTo>
                <a:cubicBezTo>
                  <a:pt x="253888" y="389155"/>
                  <a:pt x="250204" y="390041"/>
                  <a:pt x="246384" y="390860"/>
                </a:cubicBezTo>
                <a:lnTo>
                  <a:pt x="246384" y="419100"/>
                </a:lnTo>
                <a:lnTo>
                  <a:pt x="172715" y="419100"/>
                </a:lnTo>
                <a:lnTo>
                  <a:pt x="172715" y="390860"/>
                </a:lnTo>
                <a:cubicBezTo>
                  <a:pt x="168895" y="390041"/>
                  <a:pt x="165211" y="389155"/>
                  <a:pt x="161664" y="388200"/>
                </a:cubicBezTo>
                <a:cubicBezTo>
                  <a:pt x="158117" y="387245"/>
                  <a:pt x="154570" y="386221"/>
                  <a:pt x="151023" y="385130"/>
                </a:cubicBezTo>
                <a:lnTo>
                  <a:pt x="136698" y="409687"/>
                </a:lnTo>
                <a:lnTo>
                  <a:pt x="72851" y="372442"/>
                </a:lnTo>
                <a:lnTo>
                  <a:pt x="87176" y="347886"/>
                </a:lnTo>
                <a:cubicBezTo>
                  <a:pt x="84174" y="345430"/>
                  <a:pt x="81377" y="342906"/>
                  <a:pt x="78785" y="340314"/>
                </a:cubicBezTo>
                <a:cubicBezTo>
                  <a:pt x="76193" y="337722"/>
                  <a:pt x="73669" y="334925"/>
                  <a:pt x="71214" y="331924"/>
                </a:cubicBezTo>
                <a:lnTo>
                  <a:pt x="46657" y="346249"/>
                </a:lnTo>
                <a:lnTo>
                  <a:pt x="9413" y="282401"/>
                </a:lnTo>
                <a:lnTo>
                  <a:pt x="33970" y="268077"/>
                </a:lnTo>
                <a:cubicBezTo>
                  <a:pt x="32878" y="264530"/>
                  <a:pt x="31855" y="260982"/>
                  <a:pt x="30900" y="257435"/>
                </a:cubicBezTo>
                <a:cubicBezTo>
                  <a:pt x="29945" y="253888"/>
                  <a:pt x="29058" y="250205"/>
                  <a:pt x="28240" y="246385"/>
                </a:cubicBezTo>
                <a:lnTo>
                  <a:pt x="0" y="246385"/>
                </a:lnTo>
                <a:lnTo>
                  <a:pt x="0" y="172715"/>
                </a:lnTo>
                <a:lnTo>
                  <a:pt x="28240" y="172715"/>
                </a:lnTo>
                <a:cubicBezTo>
                  <a:pt x="29058" y="168895"/>
                  <a:pt x="29945" y="165212"/>
                  <a:pt x="30900" y="161665"/>
                </a:cubicBezTo>
                <a:cubicBezTo>
                  <a:pt x="31855" y="158117"/>
                  <a:pt x="32878" y="154570"/>
                  <a:pt x="33970" y="151023"/>
                </a:cubicBezTo>
                <a:lnTo>
                  <a:pt x="9413" y="136699"/>
                </a:lnTo>
                <a:lnTo>
                  <a:pt x="46657" y="72851"/>
                </a:lnTo>
                <a:lnTo>
                  <a:pt x="71214" y="87176"/>
                </a:lnTo>
                <a:cubicBezTo>
                  <a:pt x="73669" y="84175"/>
                  <a:pt x="76193" y="81378"/>
                  <a:pt x="78785" y="78786"/>
                </a:cubicBezTo>
                <a:cubicBezTo>
                  <a:pt x="81377" y="76194"/>
                  <a:pt x="84174" y="73670"/>
                  <a:pt x="87176" y="71214"/>
                </a:cubicBezTo>
                <a:lnTo>
                  <a:pt x="72851" y="46658"/>
                </a:lnTo>
                <a:lnTo>
                  <a:pt x="136698" y="9413"/>
                </a:lnTo>
                <a:lnTo>
                  <a:pt x="151023" y="33970"/>
                </a:lnTo>
                <a:cubicBezTo>
                  <a:pt x="154570" y="32879"/>
                  <a:pt x="158117" y="31855"/>
                  <a:pt x="161664" y="30900"/>
                </a:cubicBezTo>
                <a:cubicBezTo>
                  <a:pt x="165211" y="29945"/>
                  <a:pt x="168895" y="29059"/>
                  <a:pt x="172715" y="28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51E037B-F79A-AB2A-BEA1-2F42D2760508}"/>
              </a:ext>
            </a:extLst>
          </p:cNvPr>
          <p:cNvSpPr txBox="1"/>
          <p:nvPr/>
        </p:nvSpPr>
        <p:spPr>
          <a:xfrm>
            <a:off x="9900261" y="2052791"/>
            <a:ext cx="391582" cy="443562"/>
          </a:xfrm>
          <a:custGeom>
            <a:avLst/>
            <a:gdLst/>
            <a:ahLst/>
            <a:cxnLst/>
            <a:rect l="l" t="t" r="r" b="b"/>
            <a:pathLst>
              <a:path w="369987" h="419100">
                <a:moveTo>
                  <a:pt x="110914" y="345021"/>
                </a:moveTo>
                <a:lnTo>
                  <a:pt x="110914" y="394543"/>
                </a:lnTo>
                <a:lnTo>
                  <a:pt x="259073" y="394543"/>
                </a:lnTo>
                <a:lnTo>
                  <a:pt x="259073" y="345021"/>
                </a:lnTo>
                <a:close/>
                <a:moveTo>
                  <a:pt x="172715" y="245976"/>
                </a:moveTo>
                <a:lnTo>
                  <a:pt x="172715" y="248841"/>
                </a:lnTo>
                <a:cubicBezTo>
                  <a:pt x="172715" y="258390"/>
                  <a:pt x="170396" y="269304"/>
                  <a:pt x="165757" y="281583"/>
                </a:cubicBezTo>
                <a:cubicBezTo>
                  <a:pt x="161119" y="293861"/>
                  <a:pt x="151433" y="305048"/>
                  <a:pt x="136699" y="315144"/>
                </a:cubicBezTo>
                <a:lnTo>
                  <a:pt x="136699" y="320464"/>
                </a:lnTo>
                <a:lnTo>
                  <a:pt x="233698" y="320464"/>
                </a:lnTo>
                <a:lnTo>
                  <a:pt x="233698" y="315144"/>
                </a:lnTo>
                <a:cubicBezTo>
                  <a:pt x="218691" y="305321"/>
                  <a:pt x="208868" y="294270"/>
                  <a:pt x="204230" y="281992"/>
                </a:cubicBezTo>
                <a:cubicBezTo>
                  <a:pt x="199591" y="269714"/>
                  <a:pt x="197272" y="258527"/>
                  <a:pt x="197272" y="248431"/>
                </a:cubicBezTo>
                <a:lnTo>
                  <a:pt x="197272" y="245976"/>
                </a:lnTo>
                <a:cubicBezTo>
                  <a:pt x="195362" y="245976"/>
                  <a:pt x="193384" y="246044"/>
                  <a:pt x="191337" y="246180"/>
                </a:cubicBezTo>
                <a:cubicBezTo>
                  <a:pt x="189291" y="246317"/>
                  <a:pt x="187176" y="246385"/>
                  <a:pt x="184994" y="246385"/>
                </a:cubicBezTo>
                <a:cubicBezTo>
                  <a:pt x="182811" y="246385"/>
                  <a:pt x="180696" y="246317"/>
                  <a:pt x="178650" y="246180"/>
                </a:cubicBezTo>
                <a:cubicBezTo>
                  <a:pt x="176603" y="246044"/>
                  <a:pt x="174625" y="245976"/>
                  <a:pt x="172715" y="245976"/>
                </a:cubicBezTo>
                <a:close/>
                <a:moveTo>
                  <a:pt x="98636" y="74079"/>
                </a:moveTo>
                <a:lnTo>
                  <a:pt x="98636" y="135471"/>
                </a:lnTo>
                <a:cubicBezTo>
                  <a:pt x="98636" y="147476"/>
                  <a:pt x="100955" y="158663"/>
                  <a:pt x="105594" y="169032"/>
                </a:cubicBezTo>
                <a:cubicBezTo>
                  <a:pt x="109959" y="179673"/>
                  <a:pt x="116098" y="188881"/>
                  <a:pt x="124011" y="196658"/>
                </a:cubicBezTo>
                <a:cubicBezTo>
                  <a:pt x="131924" y="204434"/>
                  <a:pt x="141064" y="210641"/>
                  <a:pt x="151433" y="215280"/>
                </a:cubicBezTo>
                <a:cubicBezTo>
                  <a:pt x="161801" y="219645"/>
                  <a:pt x="172988" y="221828"/>
                  <a:pt x="184994" y="221828"/>
                </a:cubicBezTo>
                <a:cubicBezTo>
                  <a:pt x="196999" y="221828"/>
                  <a:pt x="208186" y="219645"/>
                  <a:pt x="218554" y="215280"/>
                </a:cubicBezTo>
                <a:cubicBezTo>
                  <a:pt x="228923" y="210641"/>
                  <a:pt x="238063" y="204434"/>
                  <a:pt x="245976" y="196658"/>
                </a:cubicBezTo>
                <a:cubicBezTo>
                  <a:pt x="253889" y="188881"/>
                  <a:pt x="260028" y="179673"/>
                  <a:pt x="264393" y="169032"/>
                </a:cubicBezTo>
                <a:cubicBezTo>
                  <a:pt x="269032" y="158663"/>
                  <a:pt x="271351" y="147476"/>
                  <a:pt x="271351" y="135471"/>
                </a:cubicBezTo>
                <a:lnTo>
                  <a:pt x="271351" y="74079"/>
                </a:lnTo>
                <a:close/>
                <a:moveTo>
                  <a:pt x="295908" y="49113"/>
                </a:moveTo>
                <a:lnTo>
                  <a:pt x="295908" y="135471"/>
                </a:lnTo>
                <a:cubicBezTo>
                  <a:pt x="295908" y="137381"/>
                  <a:pt x="295839" y="139222"/>
                  <a:pt x="295703" y="140996"/>
                </a:cubicBezTo>
                <a:cubicBezTo>
                  <a:pt x="295567" y="142770"/>
                  <a:pt x="295498" y="144475"/>
                  <a:pt x="295498" y="146112"/>
                </a:cubicBezTo>
                <a:cubicBezTo>
                  <a:pt x="309687" y="142838"/>
                  <a:pt x="321556" y="135334"/>
                  <a:pt x="331106" y="123602"/>
                </a:cubicBezTo>
                <a:cubicBezTo>
                  <a:pt x="340655" y="111869"/>
                  <a:pt x="345430" y="98227"/>
                  <a:pt x="345430" y="82674"/>
                </a:cubicBezTo>
                <a:lnTo>
                  <a:pt x="345430" y="49113"/>
                </a:lnTo>
                <a:close/>
                <a:moveTo>
                  <a:pt x="24557" y="49113"/>
                </a:moveTo>
                <a:lnTo>
                  <a:pt x="24557" y="82674"/>
                </a:lnTo>
                <a:cubicBezTo>
                  <a:pt x="24557" y="98227"/>
                  <a:pt x="29332" y="111869"/>
                  <a:pt x="38881" y="123602"/>
                </a:cubicBezTo>
                <a:cubicBezTo>
                  <a:pt x="48431" y="135334"/>
                  <a:pt x="60300" y="142838"/>
                  <a:pt x="74489" y="146112"/>
                </a:cubicBezTo>
                <a:cubicBezTo>
                  <a:pt x="74489" y="144475"/>
                  <a:pt x="74420" y="142770"/>
                  <a:pt x="74284" y="140996"/>
                </a:cubicBezTo>
                <a:cubicBezTo>
                  <a:pt x="74148" y="139222"/>
                  <a:pt x="74079" y="137381"/>
                  <a:pt x="74079" y="135471"/>
                </a:cubicBezTo>
                <a:lnTo>
                  <a:pt x="74079" y="49113"/>
                </a:lnTo>
                <a:close/>
                <a:moveTo>
                  <a:pt x="98636" y="24557"/>
                </a:moveTo>
                <a:lnTo>
                  <a:pt x="98636" y="49113"/>
                </a:lnTo>
                <a:lnTo>
                  <a:pt x="271351" y="49113"/>
                </a:lnTo>
                <a:lnTo>
                  <a:pt x="271351" y="24557"/>
                </a:lnTo>
                <a:close/>
                <a:moveTo>
                  <a:pt x="74079" y="0"/>
                </a:moveTo>
                <a:lnTo>
                  <a:pt x="295908" y="0"/>
                </a:lnTo>
                <a:lnTo>
                  <a:pt x="295908" y="24557"/>
                </a:lnTo>
                <a:lnTo>
                  <a:pt x="369987" y="24557"/>
                </a:lnTo>
                <a:lnTo>
                  <a:pt x="369987" y="82674"/>
                </a:lnTo>
                <a:cubicBezTo>
                  <a:pt x="369987" y="94407"/>
                  <a:pt x="367940" y="105457"/>
                  <a:pt x="363848" y="115825"/>
                </a:cubicBezTo>
                <a:cubicBezTo>
                  <a:pt x="359482" y="125921"/>
                  <a:pt x="353752" y="134993"/>
                  <a:pt x="346658" y="143042"/>
                </a:cubicBezTo>
                <a:cubicBezTo>
                  <a:pt x="339564" y="151092"/>
                  <a:pt x="331106" y="157572"/>
                  <a:pt x="321283" y="162483"/>
                </a:cubicBezTo>
                <a:cubicBezTo>
                  <a:pt x="311460" y="167667"/>
                  <a:pt x="300955" y="170805"/>
                  <a:pt x="289768" y="171896"/>
                </a:cubicBezTo>
                <a:cubicBezTo>
                  <a:pt x="284311" y="187722"/>
                  <a:pt x="275580" y="201637"/>
                  <a:pt x="263575" y="213643"/>
                </a:cubicBezTo>
                <a:cubicBezTo>
                  <a:pt x="251569" y="225648"/>
                  <a:pt x="237654" y="234516"/>
                  <a:pt x="221828" y="240246"/>
                </a:cubicBezTo>
                <a:lnTo>
                  <a:pt x="221828" y="248841"/>
                </a:lnTo>
                <a:cubicBezTo>
                  <a:pt x="221828" y="260573"/>
                  <a:pt x="224966" y="270737"/>
                  <a:pt x="231242" y="279332"/>
                </a:cubicBezTo>
                <a:cubicBezTo>
                  <a:pt x="237517" y="287927"/>
                  <a:pt x="246522" y="295225"/>
                  <a:pt x="258254" y="301228"/>
                </a:cubicBezTo>
                <a:lnTo>
                  <a:pt x="258254" y="320464"/>
                </a:lnTo>
                <a:lnTo>
                  <a:pt x="283629" y="320464"/>
                </a:lnTo>
                <a:lnTo>
                  <a:pt x="283629" y="394543"/>
                </a:lnTo>
                <a:lnTo>
                  <a:pt x="308186" y="394543"/>
                </a:lnTo>
                <a:lnTo>
                  <a:pt x="308186" y="419100"/>
                </a:lnTo>
                <a:lnTo>
                  <a:pt x="61801" y="419100"/>
                </a:lnTo>
                <a:lnTo>
                  <a:pt x="61801" y="394543"/>
                </a:lnTo>
                <a:lnTo>
                  <a:pt x="86358" y="394543"/>
                </a:lnTo>
                <a:lnTo>
                  <a:pt x="86358" y="320464"/>
                </a:lnTo>
                <a:lnTo>
                  <a:pt x="112142" y="320464"/>
                </a:lnTo>
                <a:lnTo>
                  <a:pt x="112142" y="301228"/>
                </a:lnTo>
                <a:cubicBezTo>
                  <a:pt x="122783" y="295498"/>
                  <a:pt x="131446" y="288404"/>
                  <a:pt x="138131" y="279946"/>
                </a:cubicBezTo>
                <a:cubicBezTo>
                  <a:pt x="144816" y="271487"/>
                  <a:pt x="148159" y="261119"/>
                  <a:pt x="148159" y="248841"/>
                </a:cubicBezTo>
                <a:lnTo>
                  <a:pt x="148159" y="240246"/>
                </a:lnTo>
                <a:cubicBezTo>
                  <a:pt x="132333" y="234516"/>
                  <a:pt x="118418" y="225648"/>
                  <a:pt x="106412" y="213643"/>
                </a:cubicBezTo>
                <a:cubicBezTo>
                  <a:pt x="94407" y="201637"/>
                  <a:pt x="85676" y="187722"/>
                  <a:pt x="80218" y="171896"/>
                </a:cubicBezTo>
                <a:cubicBezTo>
                  <a:pt x="69032" y="170805"/>
                  <a:pt x="58527" y="167667"/>
                  <a:pt x="48704" y="162483"/>
                </a:cubicBezTo>
                <a:cubicBezTo>
                  <a:pt x="38881" y="157572"/>
                  <a:pt x="30423" y="151092"/>
                  <a:pt x="23329" y="143042"/>
                </a:cubicBezTo>
                <a:cubicBezTo>
                  <a:pt x="16235" y="134993"/>
                  <a:pt x="10505" y="125921"/>
                  <a:pt x="6139" y="115825"/>
                </a:cubicBezTo>
                <a:cubicBezTo>
                  <a:pt x="2047" y="105457"/>
                  <a:pt x="0" y="94407"/>
                  <a:pt x="0" y="82674"/>
                </a:cubicBezTo>
                <a:lnTo>
                  <a:pt x="0" y="24557"/>
                </a:lnTo>
                <a:lnTo>
                  <a:pt x="74079" y="245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3513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97AF9-79FD-43F5-BFFB-307589DB3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Where We </a:t>
            </a:r>
            <a:r>
              <a:rPr lang="en-US">
                <a:solidFill>
                  <a:schemeClr val="accent2"/>
                </a:solidFill>
              </a:rPr>
              <a:t>Stand 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1FE797-F507-A669-C9ED-CD8EA1C712E6}"/>
              </a:ext>
            </a:extLst>
          </p:cNvPr>
          <p:cNvSpPr/>
          <p:nvPr/>
        </p:nvSpPr>
        <p:spPr bwMode="auto">
          <a:xfrm>
            <a:off x="2824809" y="2017713"/>
            <a:ext cx="1685986" cy="4840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Our Company</a:t>
            </a:r>
            <a:endParaRPr lang="en-US" sz="1200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950E-7A31-3119-4B19-28ACEFCFA30C}"/>
              </a:ext>
            </a:extLst>
          </p:cNvPr>
          <p:cNvSpPr/>
          <p:nvPr/>
        </p:nvSpPr>
        <p:spPr bwMode="auto">
          <a:xfrm>
            <a:off x="4602235" y="2017713"/>
            <a:ext cx="1685986" cy="484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+mj-lt"/>
                <a:cs typeface="Segoe UI" pitchFamily="34" charset="0"/>
              </a:rPr>
              <a:t>Competitor</a:t>
            </a:r>
            <a:endParaRPr lang="en-US" sz="1200" dirty="0" err="1">
              <a:solidFill>
                <a:srgbClr val="FFFFFF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6C9DAA-2460-4E31-5D24-996C8A18BBBA}"/>
              </a:ext>
            </a:extLst>
          </p:cNvPr>
          <p:cNvSpPr/>
          <p:nvPr/>
        </p:nvSpPr>
        <p:spPr bwMode="auto">
          <a:xfrm>
            <a:off x="6379661" y="2017713"/>
            <a:ext cx="1685986" cy="484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+mj-lt"/>
                <a:cs typeface="Segoe UI" pitchFamily="34" charset="0"/>
              </a:rPr>
              <a:t>Competitor</a:t>
            </a:r>
            <a:endParaRPr lang="en-US" sz="1200" dirty="0" err="1">
              <a:solidFill>
                <a:srgbClr val="FFFFFF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FCEE-B93D-D92F-5B3E-0036DF33CBAA}"/>
              </a:ext>
            </a:extLst>
          </p:cNvPr>
          <p:cNvSpPr/>
          <p:nvPr/>
        </p:nvSpPr>
        <p:spPr bwMode="auto">
          <a:xfrm>
            <a:off x="8157087" y="2017713"/>
            <a:ext cx="1685986" cy="484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+mj-lt"/>
                <a:cs typeface="Segoe UI" pitchFamily="34" charset="0"/>
              </a:rPr>
              <a:t>Competitor</a:t>
            </a:r>
            <a:endParaRPr lang="en-US" sz="1200" dirty="0" err="1">
              <a:solidFill>
                <a:srgbClr val="FFFFFF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A9E978-A51A-190B-2C1F-97AE9A59D0F9}"/>
              </a:ext>
            </a:extLst>
          </p:cNvPr>
          <p:cNvSpPr/>
          <p:nvPr/>
        </p:nvSpPr>
        <p:spPr bwMode="auto">
          <a:xfrm>
            <a:off x="9934514" y="2017713"/>
            <a:ext cx="1685986" cy="4840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FFFFFF"/>
                </a:solidFill>
                <a:latin typeface="+mj-lt"/>
                <a:cs typeface="Segoe UI" pitchFamily="34" charset="0"/>
              </a:rPr>
              <a:t>Competitor</a:t>
            </a:r>
            <a:endParaRPr lang="en-US" sz="1200" dirty="0" err="1">
              <a:solidFill>
                <a:srgbClr val="FFFFFF"/>
              </a:solidFill>
              <a:latin typeface="+mj-lt"/>
              <a:cs typeface="Segoe UI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8CC79E-7748-2E8C-D884-BF0EA495B568}"/>
              </a:ext>
            </a:extLst>
          </p:cNvPr>
          <p:cNvSpPr/>
          <p:nvPr/>
        </p:nvSpPr>
        <p:spPr bwMode="auto">
          <a:xfrm>
            <a:off x="571500" y="2501812"/>
            <a:ext cx="2161869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70A3DE-1C3C-5EFF-6636-F03F87D83401}"/>
              </a:ext>
            </a:extLst>
          </p:cNvPr>
          <p:cNvSpPr/>
          <p:nvPr/>
        </p:nvSpPr>
        <p:spPr bwMode="auto">
          <a:xfrm>
            <a:off x="2824809" y="2501812"/>
            <a:ext cx="1685986" cy="48409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9EF47BB-F4FE-6C89-C507-1861439A9AD1}"/>
              </a:ext>
            </a:extLst>
          </p:cNvPr>
          <p:cNvSpPr/>
          <p:nvPr/>
        </p:nvSpPr>
        <p:spPr bwMode="auto">
          <a:xfrm>
            <a:off x="4602235" y="250181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221470-036F-69A0-C33E-FC0F2EC10AD7}"/>
              </a:ext>
            </a:extLst>
          </p:cNvPr>
          <p:cNvSpPr/>
          <p:nvPr/>
        </p:nvSpPr>
        <p:spPr bwMode="auto">
          <a:xfrm>
            <a:off x="6379661" y="250181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52A384-FA98-A78C-41B7-F2C4D04CECF3}"/>
              </a:ext>
            </a:extLst>
          </p:cNvPr>
          <p:cNvSpPr/>
          <p:nvPr/>
        </p:nvSpPr>
        <p:spPr bwMode="auto">
          <a:xfrm>
            <a:off x="8157087" y="250181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838A55A-481F-6396-468D-0AC63843D462}"/>
              </a:ext>
            </a:extLst>
          </p:cNvPr>
          <p:cNvSpPr/>
          <p:nvPr/>
        </p:nvSpPr>
        <p:spPr bwMode="auto">
          <a:xfrm>
            <a:off x="9934514" y="250181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2" name="Google Shape;437;p14">
            <a:extLst>
              <a:ext uri="{FF2B5EF4-FFF2-40B4-BE49-F238E27FC236}">
                <a16:creationId xmlns:a16="http://schemas.microsoft.com/office/drawing/2014/main" id="{9C2B28A4-E1E4-BE18-53BC-AFD34B875FBF}"/>
              </a:ext>
            </a:extLst>
          </p:cNvPr>
          <p:cNvSpPr txBox="1"/>
          <p:nvPr/>
        </p:nvSpPr>
        <p:spPr>
          <a:xfrm>
            <a:off x="762108" y="2651528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E6EBA2-FBFA-B350-D136-D76A0C526071}"/>
              </a:ext>
            </a:extLst>
          </p:cNvPr>
          <p:cNvSpPr/>
          <p:nvPr/>
        </p:nvSpPr>
        <p:spPr bwMode="auto">
          <a:xfrm>
            <a:off x="571500" y="2980548"/>
            <a:ext cx="2161869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12915B-AD90-337F-6535-D5009791E322}"/>
              </a:ext>
            </a:extLst>
          </p:cNvPr>
          <p:cNvSpPr/>
          <p:nvPr/>
        </p:nvSpPr>
        <p:spPr bwMode="auto">
          <a:xfrm>
            <a:off x="2824809" y="2980548"/>
            <a:ext cx="1685986" cy="484099"/>
          </a:xfrm>
          <a:prstGeom prst="rect">
            <a:avLst/>
          </a:prstGeom>
          <a:solidFill>
            <a:schemeClr val="accent2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DD7ED0-2C4B-5D49-E294-169341867935}"/>
              </a:ext>
            </a:extLst>
          </p:cNvPr>
          <p:cNvSpPr/>
          <p:nvPr/>
        </p:nvSpPr>
        <p:spPr bwMode="auto">
          <a:xfrm>
            <a:off x="4602235" y="2980548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421B43C-AA7D-23B9-4DB8-D53DF4304E13}"/>
              </a:ext>
            </a:extLst>
          </p:cNvPr>
          <p:cNvSpPr/>
          <p:nvPr/>
        </p:nvSpPr>
        <p:spPr bwMode="auto">
          <a:xfrm>
            <a:off x="6379661" y="2980548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989D13-A3AA-BF76-6E4F-1741744E773E}"/>
              </a:ext>
            </a:extLst>
          </p:cNvPr>
          <p:cNvSpPr/>
          <p:nvPr/>
        </p:nvSpPr>
        <p:spPr bwMode="auto">
          <a:xfrm>
            <a:off x="8157087" y="2980548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6734DA-2475-5031-BA6B-F52D24E6DD89}"/>
              </a:ext>
            </a:extLst>
          </p:cNvPr>
          <p:cNvSpPr/>
          <p:nvPr/>
        </p:nvSpPr>
        <p:spPr bwMode="auto">
          <a:xfrm>
            <a:off x="9934514" y="2980548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3" name="Google Shape;437;p14">
            <a:extLst>
              <a:ext uri="{FF2B5EF4-FFF2-40B4-BE49-F238E27FC236}">
                <a16:creationId xmlns:a16="http://schemas.microsoft.com/office/drawing/2014/main" id="{3826058C-2902-A797-B741-E7B892F6E13F}"/>
              </a:ext>
            </a:extLst>
          </p:cNvPr>
          <p:cNvSpPr txBox="1"/>
          <p:nvPr/>
        </p:nvSpPr>
        <p:spPr>
          <a:xfrm>
            <a:off x="762108" y="3133839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2022F0-3274-F359-023E-5B710472191D}"/>
              </a:ext>
            </a:extLst>
          </p:cNvPr>
          <p:cNvSpPr/>
          <p:nvPr/>
        </p:nvSpPr>
        <p:spPr bwMode="auto">
          <a:xfrm>
            <a:off x="571500" y="3464647"/>
            <a:ext cx="2161869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0AD284-A37A-CCC4-D4C0-7E13CD72A60E}"/>
              </a:ext>
            </a:extLst>
          </p:cNvPr>
          <p:cNvSpPr/>
          <p:nvPr/>
        </p:nvSpPr>
        <p:spPr bwMode="auto">
          <a:xfrm>
            <a:off x="2824809" y="3464647"/>
            <a:ext cx="1685986" cy="48409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F84B63-D6D8-015E-15D6-2761CD4C2DD5}"/>
              </a:ext>
            </a:extLst>
          </p:cNvPr>
          <p:cNvSpPr/>
          <p:nvPr/>
        </p:nvSpPr>
        <p:spPr bwMode="auto">
          <a:xfrm>
            <a:off x="4602235" y="3464647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255062-C75B-51D6-9AEA-8F01ED89480E}"/>
              </a:ext>
            </a:extLst>
          </p:cNvPr>
          <p:cNvSpPr/>
          <p:nvPr/>
        </p:nvSpPr>
        <p:spPr bwMode="auto">
          <a:xfrm>
            <a:off x="6379661" y="3464647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1143308-AC35-4AD7-B3FB-21A212DCE761}"/>
              </a:ext>
            </a:extLst>
          </p:cNvPr>
          <p:cNvSpPr/>
          <p:nvPr/>
        </p:nvSpPr>
        <p:spPr bwMode="auto">
          <a:xfrm>
            <a:off x="8157087" y="3464647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BC5DC7F-4F16-4350-A8BC-E91CC98C76BE}"/>
              </a:ext>
            </a:extLst>
          </p:cNvPr>
          <p:cNvSpPr/>
          <p:nvPr/>
        </p:nvSpPr>
        <p:spPr bwMode="auto">
          <a:xfrm>
            <a:off x="9934514" y="3464647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4" name="Google Shape;437;p14">
            <a:extLst>
              <a:ext uri="{FF2B5EF4-FFF2-40B4-BE49-F238E27FC236}">
                <a16:creationId xmlns:a16="http://schemas.microsoft.com/office/drawing/2014/main" id="{F77D14D2-7C0D-44D2-738B-A20CAE1C5E77}"/>
              </a:ext>
            </a:extLst>
          </p:cNvPr>
          <p:cNvSpPr txBox="1"/>
          <p:nvPr/>
        </p:nvSpPr>
        <p:spPr>
          <a:xfrm>
            <a:off x="762108" y="3616150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8C5F8DB-B8BF-3860-4F2C-0FC6684A7723}"/>
              </a:ext>
            </a:extLst>
          </p:cNvPr>
          <p:cNvSpPr/>
          <p:nvPr/>
        </p:nvSpPr>
        <p:spPr bwMode="auto">
          <a:xfrm>
            <a:off x="571500" y="3948746"/>
            <a:ext cx="2161869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23AB19-CB07-DC67-3C7C-68FEC1E12D42}"/>
              </a:ext>
            </a:extLst>
          </p:cNvPr>
          <p:cNvSpPr/>
          <p:nvPr/>
        </p:nvSpPr>
        <p:spPr bwMode="auto">
          <a:xfrm>
            <a:off x="2824809" y="3948746"/>
            <a:ext cx="1685986" cy="484099"/>
          </a:xfrm>
          <a:prstGeom prst="rect">
            <a:avLst/>
          </a:prstGeom>
          <a:solidFill>
            <a:schemeClr val="accent2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AE3D885-7FDD-6B0C-E3BA-BD51FD010DEC}"/>
              </a:ext>
            </a:extLst>
          </p:cNvPr>
          <p:cNvSpPr/>
          <p:nvPr/>
        </p:nvSpPr>
        <p:spPr bwMode="auto">
          <a:xfrm>
            <a:off x="4602235" y="3948746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6766C8-4ECC-E5D1-9F23-E1CC85EA1D11}"/>
              </a:ext>
            </a:extLst>
          </p:cNvPr>
          <p:cNvSpPr/>
          <p:nvPr/>
        </p:nvSpPr>
        <p:spPr bwMode="auto">
          <a:xfrm>
            <a:off x="6379661" y="3948746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47EFD9-00EE-C7A2-126B-CD987950DC92}"/>
              </a:ext>
            </a:extLst>
          </p:cNvPr>
          <p:cNvSpPr/>
          <p:nvPr/>
        </p:nvSpPr>
        <p:spPr bwMode="auto">
          <a:xfrm>
            <a:off x="8157087" y="3948746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8A80211-3BB1-625D-1831-2AFB9C0B8AE4}"/>
              </a:ext>
            </a:extLst>
          </p:cNvPr>
          <p:cNvSpPr/>
          <p:nvPr/>
        </p:nvSpPr>
        <p:spPr bwMode="auto">
          <a:xfrm>
            <a:off x="9934514" y="3948746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5" name="Google Shape;437;p14">
            <a:extLst>
              <a:ext uri="{FF2B5EF4-FFF2-40B4-BE49-F238E27FC236}">
                <a16:creationId xmlns:a16="http://schemas.microsoft.com/office/drawing/2014/main" id="{4D852ACD-FA4E-3C56-6E5D-E0CE7866761D}"/>
              </a:ext>
            </a:extLst>
          </p:cNvPr>
          <p:cNvSpPr txBox="1"/>
          <p:nvPr/>
        </p:nvSpPr>
        <p:spPr>
          <a:xfrm>
            <a:off x="762108" y="4098461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61B063-30A1-0B47-3C97-5FC583855E61}"/>
              </a:ext>
            </a:extLst>
          </p:cNvPr>
          <p:cNvSpPr/>
          <p:nvPr/>
        </p:nvSpPr>
        <p:spPr bwMode="auto">
          <a:xfrm>
            <a:off x="571500" y="4427482"/>
            <a:ext cx="2161869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87F859-F787-29F6-C4C0-523B9A162830}"/>
              </a:ext>
            </a:extLst>
          </p:cNvPr>
          <p:cNvSpPr/>
          <p:nvPr/>
        </p:nvSpPr>
        <p:spPr bwMode="auto">
          <a:xfrm>
            <a:off x="2824809" y="4427482"/>
            <a:ext cx="1685986" cy="48409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93E498A-F11D-0F9F-D01A-82817104CF39}"/>
              </a:ext>
            </a:extLst>
          </p:cNvPr>
          <p:cNvSpPr/>
          <p:nvPr/>
        </p:nvSpPr>
        <p:spPr bwMode="auto">
          <a:xfrm>
            <a:off x="4602235" y="442748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5DCA7E7-DD83-1DC7-3318-8C7D2BE7E80F}"/>
              </a:ext>
            </a:extLst>
          </p:cNvPr>
          <p:cNvSpPr/>
          <p:nvPr/>
        </p:nvSpPr>
        <p:spPr bwMode="auto">
          <a:xfrm>
            <a:off x="6379661" y="442748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10CBF7-1043-463F-6CB6-8D8C1708E7EB}"/>
              </a:ext>
            </a:extLst>
          </p:cNvPr>
          <p:cNvSpPr/>
          <p:nvPr/>
        </p:nvSpPr>
        <p:spPr bwMode="auto">
          <a:xfrm>
            <a:off x="8157087" y="442748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7A74649-94EB-E0D7-2833-67EA91F444B3}"/>
              </a:ext>
            </a:extLst>
          </p:cNvPr>
          <p:cNvSpPr/>
          <p:nvPr/>
        </p:nvSpPr>
        <p:spPr bwMode="auto">
          <a:xfrm>
            <a:off x="9934514" y="4427482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6" name="Google Shape;437;p14">
            <a:extLst>
              <a:ext uri="{FF2B5EF4-FFF2-40B4-BE49-F238E27FC236}">
                <a16:creationId xmlns:a16="http://schemas.microsoft.com/office/drawing/2014/main" id="{6F7F5A6D-F5E5-1C3C-FCA2-3DE1B7D9C2ED}"/>
              </a:ext>
            </a:extLst>
          </p:cNvPr>
          <p:cNvSpPr txBox="1"/>
          <p:nvPr/>
        </p:nvSpPr>
        <p:spPr>
          <a:xfrm>
            <a:off x="762108" y="4580772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D872C15-B703-23B5-69DD-A5433CB1462F}"/>
              </a:ext>
            </a:extLst>
          </p:cNvPr>
          <p:cNvSpPr/>
          <p:nvPr/>
        </p:nvSpPr>
        <p:spPr bwMode="auto">
          <a:xfrm>
            <a:off x="571500" y="4911581"/>
            <a:ext cx="2161869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8CC96C3-8F7F-2ACF-8B0D-B3DEDD991C39}"/>
              </a:ext>
            </a:extLst>
          </p:cNvPr>
          <p:cNvSpPr/>
          <p:nvPr/>
        </p:nvSpPr>
        <p:spPr bwMode="auto">
          <a:xfrm>
            <a:off x="2824809" y="4911581"/>
            <a:ext cx="1685986" cy="484099"/>
          </a:xfrm>
          <a:prstGeom prst="rect">
            <a:avLst/>
          </a:prstGeom>
          <a:solidFill>
            <a:schemeClr val="accent2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26CB032-7DA2-9AA8-2EFD-B05331CABD4C}"/>
              </a:ext>
            </a:extLst>
          </p:cNvPr>
          <p:cNvSpPr/>
          <p:nvPr/>
        </p:nvSpPr>
        <p:spPr bwMode="auto">
          <a:xfrm>
            <a:off x="4602235" y="4911581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F152FAB-4761-1FD1-08EB-5E43A17D4A45}"/>
              </a:ext>
            </a:extLst>
          </p:cNvPr>
          <p:cNvSpPr/>
          <p:nvPr/>
        </p:nvSpPr>
        <p:spPr bwMode="auto">
          <a:xfrm>
            <a:off x="6379661" y="4911581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CB0567F-74A4-0193-AD2B-D497DF26805E}"/>
              </a:ext>
            </a:extLst>
          </p:cNvPr>
          <p:cNvSpPr/>
          <p:nvPr/>
        </p:nvSpPr>
        <p:spPr bwMode="auto">
          <a:xfrm>
            <a:off x="8157087" y="4911581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27EDB83-123B-C9E9-0D35-8BC30941828A}"/>
              </a:ext>
            </a:extLst>
          </p:cNvPr>
          <p:cNvSpPr/>
          <p:nvPr/>
        </p:nvSpPr>
        <p:spPr bwMode="auto">
          <a:xfrm>
            <a:off x="9934514" y="4911581"/>
            <a:ext cx="1685986" cy="4840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7" name="Google Shape;437;p14">
            <a:extLst>
              <a:ext uri="{FF2B5EF4-FFF2-40B4-BE49-F238E27FC236}">
                <a16:creationId xmlns:a16="http://schemas.microsoft.com/office/drawing/2014/main" id="{8202C746-1098-DF52-08DF-7BFE20B54CE8}"/>
              </a:ext>
            </a:extLst>
          </p:cNvPr>
          <p:cNvSpPr txBox="1"/>
          <p:nvPr/>
        </p:nvSpPr>
        <p:spPr>
          <a:xfrm>
            <a:off x="762108" y="5063083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C1DDCB6-889A-5E7C-C7FC-33AE5F22CA74}"/>
              </a:ext>
            </a:extLst>
          </p:cNvPr>
          <p:cNvSpPr/>
          <p:nvPr/>
        </p:nvSpPr>
        <p:spPr bwMode="auto">
          <a:xfrm>
            <a:off x="571500" y="5395680"/>
            <a:ext cx="2161869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3683C26-E372-3360-146B-76203572811A}"/>
              </a:ext>
            </a:extLst>
          </p:cNvPr>
          <p:cNvSpPr/>
          <p:nvPr/>
        </p:nvSpPr>
        <p:spPr bwMode="auto">
          <a:xfrm>
            <a:off x="2824809" y="5395680"/>
            <a:ext cx="1685986" cy="48409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6224B74-9062-F77C-AFF8-1447081B0848}"/>
              </a:ext>
            </a:extLst>
          </p:cNvPr>
          <p:cNvSpPr/>
          <p:nvPr/>
        </p:nvSpPr>
        <p:spPr bwMode="auto">
          <a:xfrm>
            <a:off x="4602235" y="5395680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AAFD674-2261-DC9A-43E6-F7E39E8BBAF3}"/>
              </a:ext>
            </a:extLst>
          </p:cNvPr>
          <p:cNvSpPr/>
          <p:nvPr/>
        </p:nvSpPr>
        <p:spPr bwMode="auto">
          <a:xfrm>
            <a:off x="6379661" y="5395680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A31C763-43AF-9F25-1E1E-E8B363DF2147}"/>
              </a:ext>
            </a:extLst>
          </p:cNvPr>
          <p:cNvSpPr/>
          <p:nvPr/>
        </p:nvSpPr>
        <p:spPr bwMode="auto">
          <a:xfrm>
            <a:off x="8157087" y="5395680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6E2FFFB-F433-837A-C208-A8BC22ACCF31}"/>
              </a:ext>
            </a:extLst>
          </p:cNvPr>
          <p:cNvSpPr/>
          <p:nvPr/>
        </p:nvSpPr>
        <p:spPr bwMode="auto">
          <a:xfrm>
            <a:off x="9934514" y="5395680"/>
            <a:ext cx="1685986" cy="484099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058" name="Google Shape;437;p14">
            <a:extLst>
              <a:ext uri="{FF2B5EF4-FFF2-40B4-BE49-F238E27FC236}">
                <a16:creationId xmlns:a16="http://schemas.microsoft.com/office/drawing/2014/main" id="{401112CE-D5DA-02F3-E8E7-866DA08CDD4A}"/>
              </a:ext>
            </a:extLst>
          </p:cNvPr>
          <p:cNvSpPr txBox="1"/>
          <p:nvPr/>
        </p:nvSpPr>
        <p:spPr>
          <a:xfrm>
            <a:off x="762108" y="5545396"/>
            <a:ext cx="178065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200" b="1">
                <a:solidFill>
                  <a:schemeClr val="tx2"/>
                </a:solidFill>
                <a:latin typeface="+mn-lt"/>
                <a:sym typeface="Montserrat"/>
              </a:rPr>
              <a:t>Advantage Name</a:t>
            </a:r>
            <a:endParaRPr lang="en-GB" sz="1200" b="0" i="0" u="none" strike="noStrike" cap="none">
              <a:solidFill>
                <a:schemeClr val="tx2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078" name="Freeform: Shape 2077">
            <a:extLst>
              <a:ext uri="{FF2B5EF4-FFF2-40B4-BE49-F238E27FC236}">
                <a16:creationId xmlns:a16="http://schemas.microsoft.com/office/drawing/2014/main" id="{C9FA3058-8ADF-A539-1448-0FF0352E5FCB}"/>
              </a:ext>
            </a:extLst>
          </p:cNvPr>
          <p:cNvSpPr/>
          <p:nvPr/>
        </p:nvSpPr>
        <p:spPr>
          <a:xfrm>
            <a:off x="3453238" y="1447800"/>
            <a:ext cx="429127" cy="429127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8900000" scaled="1"/>
          </a:gra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9" name="Freeform: Shape 2078">
            <a:extLst>
              <a:ext uri="{FF2B5EF4-FFF2-40B4-BE49-F238E27FC236}">
                <a16:creationId xmlns:a16="http://schemas.microsoft.com/office/drawing/2014/main" id="{0629FF04-DC63-32BF-6591-0272AF57E232}"/>
              </a:ext>
            </a:extLst>
          </p:cNvPr>
          <p:cNvSpPr/>
          <p:nvPr/>
        </p:nvSpPr>
        <p:spPr>
          <a:xfrm>
            <a:off x="3463377" y="1562827"/>
            <a:ext cx="359046" cy="207309"/>
          </a:xfrm>
          <a:custGeom>
            <a:avLst/>
            <a:gdLst>
              <a:gd name="connsiteX0" fmla="*/ 359047 w 359046"/>
              <a:gd name="connsiteY0" fmla="*/ 169617 h 207309"/>
              <a:gd name="connsiteX1" fmla="*/ 359047 w 359046"/>
              <a:gd name="connsiteY1" fmla="*/ 0 h 207309"/>
              <a:gd name="connsiteX2" fmla="*/ 189430 w 359046"/>
              <a:gd name="connsiteY2" fmla="*/ 0 h 207309"/>
              <a:gd name="connsiteX3" fmla="*/ 189430 w 359046"/>
              <a:gd name="connsiteY3" fmla="*/ 42042 h 207309"/>
              <a:gd name="connsiteX4" fmla="*/ 287044 w 359046"/>
              <a:gd name="connsiteY4" fmla="*/ 42042 h 207309"/>
              <a:gd name="connsiteX5" fmla="*/ 181698 w 359046"/>
              <a:gd name="connsiteY5" fmla="*/ 147871 h 207309"/>
              <a:gd name="connsiteX6" fmla="*/ 114044 w 359046"/>
              <a:gd name="connsiteY6" fmla="*/ 80218 h 207309"/>
              <a:gd name="connsiteX7" fmla="*/ 99064 w 359046"/>
              <a:gd name="connsiteY7" fmla="*/ 65237 h 207309"/>
              <a:gd name="connsiteX8" fmla="*/ 0 w 359046"/>
              <a:gd name="connsiteY8" fmla="*/ 164785 h 207309"/>
              <a:gd name="connsiteX9" fmla="*/ 18363 w 359046"/>
              <a:gd name="connsiteY9" fmla="*/ 205860 h 207309"/>
              <a:gd name="connsiteX10" fmla="*/ 99547 w 359046"/>
              <a:gd name="connsiteY10" fmla="*/ 124676 h 207309"/>
              <a:gd name="connsiteX11" fmla="*/ 167201 w 359046"/>
              <a:gd name="connsiteY11" fmla="*/ 192329 h 207309"/>
              <a:gd name="connsiteX12" fmla="*/ 182181 w 359046"/>
              <a:gd name="connsiteY12" fmla="*/ 207310 h 207309"/>
              <a:gd name="connsiteX13" fmla="*/ 317488 w 359046"/>
              <a:gd name="connsiteY13" fmla="*/ 72003 h 207309"/>
              <a:gd name="connsiteX14" fmla="*/ 317488 w 359046"/>
              <a:gd name="connsiteY14" fmla="*/ 169617 h 207309"/>
              <a:gd name="connsiteX15" fmla="*/ 359047 w 359046"/>
              <a:gd name="connsiteY15" fmla="*/ 169617 h 20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9046" h="207309">
                <a:moveTo>
                  <a:pt x="359047" y="169617"/>
                </a:moveTo>
                <a:lnTo>
                  <a:pt x="359047" y="0"/>
                </a:lnTo>
                <a:lnTo>
                  <a:pt x="189430" y="0"/>
                </a:lnTo>
                <a:lnTo>
                  <a:pt x="189430" y="42042"/>
                </a:lnTo>
                <a:lnTo>
                  <a:pt x="287044" y="42042"/>
                </a:lnTo>
                <a:lnTo>
                  <a:pt x="181698" y="147871"/>
                </a:lnTo>
                <a:lnTo>
                  <a:pt x="114044" y="80218"/>
                </a:lnTo>
                <a:lnTo>
                  <a:pt x="99064" y="65237"/>
                </a:lnTo>
                <a:lnTo>
                  <a:pt x="0" y="164785"/>
                </a:lnTo>
                <a:cubicBezTo>
                  <a:pt x="4832" y="179282"/>
                  <a:pt x="10631" y="193296"/>
                  <a:pt x="18363" y="205860"/>
                </a:cubicBezTo>
                <a:lnTo>
                  <a:pt x="99547" y="124676"/>
                </a:lnTo>
                <a:lnTo>
                  <a:pt x="167201" y="192329"/>
                </a:lnTo>
                <a:lnTo>
                  <a:pt x="182181" y="207310"/>
                </a:lnTo>
                <a:lnTo>
                  <a:pt x="317488" y="72003"/>
                </a:lnTo>
                <a:lnTo>
                  <a:pt x="317488" y="169617"/>
                </a:lnTo>
                <a:lnTo>
                  <a:pt x="359047" y="169617"/>
                </a:lnTo>
                <a:close/>
              </a:path>
            </a:pathLst>
          </a:custGeom>
          <a:solidFill>
            <a:srgbClr val="FFFFFF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3" name="Freeform: Shape 2082">
            <a:extLst>
              <a:ext uri="{FF2B5EF4-FFF2-40B4-BE49-F238E27FC236}">
                <a16:creationId xmlns:a16="http://schemas.microsoft.com/office/drawing/2014/main" id="{EEB34E0A-3A56-94CC-D379-2CD4F8C86AF3}"/>
              </a:ext>
            </a:extLst>
          </p:cNvPr>
          <p:cNvSpPr/>
          <p:nvPr/>
        </p:nvSpPr>
        <p:spPr>
          <a:xfrm>
            <a:off x="5230664" y="1447800"/>
            <a:ext cx="429127" cy="429127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solidFill>
            <a:schemeClr val="tx2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4" name="Freeform: Shape 2083">
            <a:extLst>
              <a:ext uri="{FF2B5EF4-FFF2-40B4-BE49-F238E27FC236}">
                <a16:creationId xmlns:a16="http://schemas.microsoft.com/office/drawing/2014/main" id="{0D92DAA9-F761-15D9-D14F-3F2915E82656}"/>
              </a:ext>
            </a:extLst>
          </p:cNvPr>
          <p:cNvSpPr/>
          <p:nvPr/>
        </p:nvSpPr>
        <p:spPr>
          <a:xfrm>
            <a:off x="7008090" y="1447800"/>
            <a:ext cx="429127" cy="429127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solidFill>
            <a:schemeClr val="tx2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5" name="Freeform: Shape 2084">
            <a:extLst>
              <a:ext uri="{FF2B5EF4-FFF2-40B4-BE49-F238E27FC236}">
                <a16:creationId xmlns:a16="http://schemas.microsoft.com/office/drawing/2014/main" id="{19F24252-87FF-1296-B156-B97A4885C71B}"/>
              </a:ext>
            </a:extLst>
          </p:cNvPr>
          <p:cNvSpPr/>
          <p:nvPr/>
        </p:nvSpPr>
        <p:spPr>
          <a:xfrm>
            <a:off x="8785516" y="1447800"/>
            <a:ext cx="429127" cy="429127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solidFill>
            <a:schemeClr val="tx2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6" name="Freeform: Shape 2085">
            <a:extLst>
              <a:ext uri="{FF2B5EF4-FFF2-40B4-BE49-F238E27FC236}">
                <a16:creationId xmlns:a16="http://schemas.microsoft.com/office/drawing/2014/main" id="{C139038E-4672-8326-C266-78B517D58ED0}"/>
              </a:ext>
            </a:extLst>
          </p:cNvPr>
          <p:cNvSpPr/>
          <p:nvPr/>
        </p:nvSpPr>
        <p:spPr>
          <a:xfrm>
            <a:off x="10562942" y="1447800"/>
            <a:ext cx="429127" cy="429127"/>
          </a:xfrm>
          <a:custGeom>
            <a:avLst/>
            <a:gdLst>
              <a:gd name="connsiteX0" fmla="*/ 429127 w 429127"/>
              <a:gd name="connsiteY0" fmla="*/ 214564 h 429127"/>
              <a:gd name="connsiteX1" fmla="*/ 214564 w 429127"/>
              <a:gd name="connsiteY1" fmla="*/ 429127 h 429127"/>
              <a:gd name="connsiteX2" fmla="*/ 0 w 429127"/>
              <a:gd name="connsiteY2" fmla="*/ 214564 h 429127"/>
              <a:gd name="connsiteX3" fmla="*/ 214564 w 429127"/>
              <a:gd name="connsiteY3" fmla="*/ 0 h 429127"/>
              <a:gd name="connsiteX4" fmla="*/ 429127 w 429127"/>
              <a:gd name="connsiteY4" fmla="*/ 214564 h 42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27" h="429127">
                <a:moveTo>
                  <a:pt x="429127" y="214564"/>
                </a:moveTo>
                <a:cubicBezTo>
                  <a:pt x="429127" y="333064"/>
                  <a:pt x="333064" y="429127"/>
                  <a:pt x="214564" y="429127"/>
                </a:cubicBezTo>
                <a:cubicBezTo>
                  <a:pt x="96063" y="429127"/>
                  <a:pt x="0" y="333064"/>
                  <a:pt x="0" y="214564"/>
                </a:cubicBezTo>
                <a:cubicBezTo>
                  <a:pt x="0" y="96063"/>
                  <a:pt x="96063" y="0"/>
                  <a:pt x="214564" y="0"/>
                </a:cubicBezTo>
                <a:cubicBezTo>
                  <a:pt x="333064" y="0"/>
                  <a:pt x="429127" y="96063"/>
                  <a:pt x="429127" y="214564"/>
                </a:cubicBezTo>
                <a:close/>
              </a:path>
            </a:pathLst>
          </a:custGeom>
          <a:solidFill>
            <a:schemeClr val="tx2"/>
          </a:solidFill>
          <a:ln w="48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2" name="Freeform: Shape 2101">
            <a:extLst>
              <a:ext uri="{FF2B5EF4-FFF2-40B4-BE49-F238E27FC236}">
                <a16:creationId xmlns:a16="http://schemas.microsoft.com/office/drawing/2014/main" id="{EDF47847-F821-83E4-6FED-A0D7545CD447}"/>
              </a:ext>
            </a:extLst>
          </p:cNvPr>
          <p:cNvSpPr/>
          <p:nvPr/>
        </p:nvSpPr>
        <p:spPr>
          <a:xfrm>
            <a:off x="5331829" y="1548890"/>
            <a:ext cx="226796" cy="226947"/>
          </a:xfrm>
          <a:custGeom>
            <a:avLst/>
            <a:gdLst>
              <a:gd name="connsiteX0" fmla="*/ 29714 w 226796"/>
              <a:gd name="connsiteY0" fmla="*/ 94296 h 226947"/>
              <a:gd name="connsiteX1" fmla="*/ 29714 w 226796"/>
              <a:gd name="connsiteY1" fmla="*/ 197082 h 226947"/>
              <a:gd name="connsiteX2" fmla="*/ 132500 w 226796"/>
              <a:gd name="connsiteY2" fmla="*/ 197082 h 226947"/>
              <a:gd name="connsiteX3" fmla="*/ 132500 w 226796"/>
              <a:gd name="connsiteY3" fmla="*/ 175403 h 226947"/>
              <a:gd name="connsiteX4" fmla="*/ 51393 w 226796"/>
              <a:gd name="connsiteY4" fmla="*/ 175403 h 226947"/>
              <a:gd name="connsiteX5" fmla="*/ 51393 w 226796"/>
              <a:gd name="connsiteY5" fmla="*/ 175251 h 226947"/>
              <a:gd name="connsiteX6" fmla="*/ 51393 w 226796"/>
              <a:gd name="connsiteY6" fmla="*/ 94296 h 226947"/>
              <a:gd name="connsiteX7" fmla="*/ 0 w 226796"/>
              <a:gd name="connsiteY7" fmla="*/ 64734 h 226947"/>
              <a:gd name="connsiteX8" fmla="*/ 81107 w 226796"/>
              <a:gd name="connsiteY8" fmla="*/ 64734 h 226947"/>
              <a:gd name="connsiteX9" fmla="*/ 81107 w 226796"/>
              <a:gd name="connsiteY9" fmla="*/ 145689 h 226947"/>
              <a:gd name="connsiteX10" fmla="*/ 162062 w 226796"/>
              <a:gd name="connsiteY10" fmla="*/ 145841 h 226947"/>
              <a:gd name="connsiteX11" fmla="*/ 162062 w 226796"/>
              <a:gd name="connsiteY11" fmla="*/ 226947 h 226947"/>
              <a:gd name="connsiteX12" fmla="*/ 0 w 226796"/>
              <a:gd name="connsiteY12" fmla="*/ 226947 h 226947"/>
              <a:gd name="connsiteX13" fmla="*/ 0 w 226796"/>
              <a:gd name="connsiteY13" fmla="*/ 226796 h 226947"/>
              <a:gd name="connsiteX14" fmla="*/ 140383 w 226796"/>
              <a:gd name="connsiteY14" fmla="*/ 29714 h 226947"/>
              <a:gd name="connsiteX15" fmla="*/ 140383 w 226796"/>
              <a:gd name="connsiteY15" fmla="*/ 86412 h 226947"/>
              <a:gd name="connsiteX16" fmla="*/ 197234 w 226796"/>
              <a:gd name="connsiteY16" fmla="*/ 86412 h 226947"/>
              <a:gd name="connsiteX17" fmla="*/ 197234 w 226796"/>
              <a:gd name="connsiteY17" fmla="*/ 29714 h 226947"/>
              <a:gd name="connsiteX18" fmla="*/ 197082 w 226796"/>
              <a:gd name="connsiteY18" fmla="*/ 29714 h 226947"/>
              <a:gd name="connsiteX19" fmla="*/ 110669 w 226796"/>
              <a:gd name="connsiteY19" fmla="*/ 0 h 226947"/>
              <a:gd name="connsiteX20" fmla="*/ 226645 w 226796"/>
              <a:gd name="connsiteY20" fmla="*/ 0 h 226947"/>
              <a:gd name="connsiteX21" fmla="*/ 226796 w 226796"/>
              <a:gd name="connsiteY21" fmla="*/ 116126 h 226947"/>
              <a:gd name="connsiteX22" fmla="*/ 110669 w 226796"/>
              <a:gd name="connsiteY22" fmla="*/ 116126 h 226947"/>
              <a:gd name="connsiteX23" fmla="*/ 110669 w 226796"/>
              <a:gd name="connsiteY23" fmla="*/ 115975 h 22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6796" h="226947">
                <a:moveTo>
                  <a:pt x="29714" y="94296"/>
                </a:moveTo>
                <a:lnTo>
                  <a:pt x="29714" y="197082"/>
                </a:lnTo>
                <a:lnTo>
                  <a:pt x="132500" y="197082"/>
                </a:lnTo>
                <a:lnTo>
                  <a:pt x="132500" y="175403"/>
                </a:lnTo>
                <a:lnTo>
                  <a:pt x="51393" y="175403"/>
                </a:lnTo>
                <a:lnTo>
                  <a:pt x="51393" y="175251"/>
                </a:lnTo>
                <a:lnTo>
                  <a:pt x="51393" y="94296"/>
                </a:lnTo>
                <a:close/>
                <a:moveTo>
                  <a:pt x="0" y="64734"/>
                </a:moveTo>
                <a:lnTo>
                  <a:pt x="81107" y="64734"/>
                </a:lnTo>
                <a:lnTo>
                  <a:pt x="81107" y="145689"/>
                </a:lnTo>
                <a:lnTo>
                  <a:pt x="162062" y="145841"/>
                </a:lnTo>
                <a:lnTo>
                  <a:pt x="162062" y="226947"/>
                </a:lnTo>
                <a:lnTo>
                  <a:pt x="0" y="226947"/>
                </a:lnTo>
                <a:lnTo>
                  <a:pt x="0" y="226796"/>
                </a:lnTo>
                <a:close/>
                <a:moveTo>
                  <a:pt x="140383" y="29714"/>
                </a:moveTo>
                <a:lnTo>
                  <a:pt x="140383" y="86412"/>
                </a:lnTo>
                <a:lnTo>
                  <a:pt x="197234" y="86412"/>
                </a:lnTo>
                <a:lnTo>
                  <a:pt x="197234" y="29714"/>
                </a:lnTo>
                <a:lnTo>
                  <a:pt x="197082" y="29714"/>
                </a:lnTo>
                <a:close/>
                <a:moveTo>
                  <a:pt x="110669" y="0"/>
                </a:moveTo>
                <a:lnTo>
                  <a:pt x="226645" y="0"/>
                </a:lnTo>
                <a:lnTo>
                  <a:pt x="226796" y="116126"/>
                </a:lnTo>
                <a:lnTo>
                  <a:pt x="110669" y="116126"/>
                </a:lnTo>
                <a:lnTo>
                  <a:pt x="110669" y="11597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3" name="Freeform: Shape 2102">
            <a:extLst>
              <a:ext uri="{FF2B5EF4-FFF2-40B4-BE49-F238E27FC236}">
                <a16:creationId xmlns:a16="http://schemas.microsoft.com/office/drawing/2014/main" id="{064D920F-812A-FD64-12CC-5DCDA4472D01}"/>
              </a:ext>
            </a:extLst>
          </p:cNvPr>
          <p:cNvSpPr/>
          <p:nvPr/>
        </p:nvSpPr>
        <p:spPr>
          <a:xfrm>
            <a:off x="10688136" y="1519706"/>
            <a:ext cx="178738" cy="285314"/>
          </a:xfrm>
          <a:custGeom>
            <a:avLst/>
            <a:gdLst>
              <a:gd name="connsiteX0" fmla="*/ 178738 w 178738"/>
              <a:gd name="connsiteY0" fmla="*/ 155998 h 285314"/>
              <a:gd name="connsiteX1" fmla="*/ 178738 w 178738"/>
              <a:gd name="connsiteY1" fmla="*/ 218306 h 285314"/>
              <a:gd name="connsiteX2" fmla="*/ 95660 w 178738"/>
              <a:gd name="connsiteY2" fmla="*/ 285314 h 285314"/>
              <a:gd name="connsiteX3" fmla="*/ 18495 w 178738"/>
              <a:gd name="connsiteY3" fmla="*/ 285314 h 285314"/>
              <a:gd name="connsiteX4" fmla="*/ 0 w 178738"/>
              <a:gd name="connsiteY4" fmla="*/ 270457 h 285314"/>
              <a:gd name="connsiteX5" fmla="*/ 0 w 178738"/>
              <a:gd name="connsiteY5" fmla="*/ 208149 h 285314"/>
              <a:gd name="connsiteX6" fmla="*/ 57002 w 178738"/>
              <a:gd name="connsiteY6" fmla="*/ 254084 h 285314"/>
              <a:gd name="connsiteX7" fmla="*/ 178738 w 178738"/>
              <a:gd name="connsiteY7" fmla="*/ 77923 h 285314"/>
              <a:gd name="connsiteX8" fmla="*/ 178738 w 178738"/>
              <a:gd name="connsiteY8" fmla="*/ 140231 h 285314"/>
              <a:gd name="connsiteX9" fmla="*/ 95660 w 178738"/>
              <a:gd name="connsiteY9" fmla="*/ 207239 h 285314"/>
              <a:gd name="connsiteX10" fmla="*/ 18495 w 178738"/>
              <a:gd name="connsiteY10" fmla="*/ 207239 h 285314"/>
              <a:gd name="connsiteX11" fmla="*/ 0 w 178738"/>
              <a:gd name="connsiteY11" fmla="*/ 192534 h 285314"/>
              <a:gd name="connsiteX12" fmla="*/ 0 w 178738"/>
              <a:gd name="connsiteY12" fmla="*/ 130226 h 285314"/>
              <a:gd name="connsiteX13" fmla="*/ 57002 w 178738"/>
              <a:gd name="connsiteY13" fmla="*/ 176161 h 285314"/>
              <a:gd name="connsiteX14" fmla="*/ 178738 w 178738"/>
              <a:gd name="connsiteY14" fmla="*/ 0 h 285314"/>
              <a:gd name="connsiteX15" fmla="*/ 178738 w 178738"/>
              <a:gd name="connsiteY15" fmla="*/ 62308 h 285314"/>
              <a:gd name="connsiteX16" fmla="*/ 95660 w 178738"/>
              <a:gd name="connsiteY16" fmla="*/ 129316 h 285314"/>
              <a:gd name="connsiteX17" fmla="*/ 18495 w 178738"/>
              <a:gd name="connsiteY17" fmla="*/ 129316 h 285314"/>
              <a:gd name="connsiteX18" fmla="*/ 0 w 178738"/>
              <a:gd name="connsiteY18" fmla="*/ 114459 h 285314"/>
              <a:gd name="connsiteX19" fmla="*/ 0 w 178738"/>
              <a:gd name="connsiteY19" fmla="*/ 52151 h 285314"/>
              <a:gd name="connsiteX20" fmla="*/ 57002 w 178738"/>
              <a:gd name="connsiteY20" fmla="*/ 98086 h 28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8738" h="285314">
                <a:moveTo>
                  <a:pt x="178738" y="155998"/>
                </a:moveTo>
                <a:lnTo>
                  <a:pt x="178738" y="218306"/>
                </a:lnTo>
                <a:lnTo>
                  <a:pt x="95660" y="285314"/>
                </a:lnTo>
                <a:lnTo>
                  <a:pt x="18495" y="285314"/>
                </a:lnTo>
                <a:lnTo>
                  <a:pt x="0" y="270457"/>
                </a:lnTo>
                <a:lnTo>
                  <a:pt x="0" y="208149"/>
                </a:lnTo>
                <a:lnTo>
                  <a:pt x="57002" y="254084"/>
                </a:lnTo>
                <a:close/>
                <a:moveTo>
                  <a:pt x="178738" y="77923"/>
                </a:moveTo>
                <a:lnTo>
                  <a:pt x="178738" y="140231"/>
                </a:lnTo>
                <a:lnTo>
                  <a:pt x="95660" y="207239"/>
                </a:lnTo>
                <a:lnTo>
                  <a:pt x="18495" y="207239"/>
                </a:lnTo>
                <a:lnTo>
                  <a:pt x="0" y="192534"/>
                </a:lnTo>
                <a:lnTo>
                  <a:pt x="0" y="130226"/>
                </a:lnTo>
                <a:lnTo>
                  <a:pt x="57002" y="176161"/>
                </a:lnTo>
                <a:close/>
                <a:moveTo>
                  <a:pt x="178738" y="0"/>
                </a:moveTo>
                <a:lnTo>
                  <a:pt x="178738" y="62308"/>
                </a:lnTo>
                <a:lnTo>
                  <a:pt x="95660" y="129316"/>
                </a:lnTo>
                <a:lnTo>
                  <a:pt x="18495" y="129316"/>
                </a:lnTo>
                <a:lnTo>
                  <a:pt x="0" y="114459"/>
                </a:lnTo>
                <a:lnTo>
                  <a:pt x="0" y="52151"/>
                </a:lnTo>
                <a:lnTo>
                  <a:pt x="57002" y="98086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1" name="Freeform: Shape 2100">
            <a:extLst>
              <a:ext uri="{FF2B5EF4-FFF2-40B4-BE49-F238E27FC236}">
                <a16:creationId xmlns:a16="http://schemas.microsoft.com/office/drawing/2014/main" id="{38DFA7D4-502D-098C-DB08-F438911BFA59}"/>
              </a:ext>
            </a:extLst>
          </p:cNvPr>
          <p:cNvSpPr/>
          <p:nvPr/>
        </p:nvSpPr>
        <p:spPr>
          <a:xfrm>
            <a:off x="7095990" y="1535757"/>
            <a:ext cx="253326" cy="253212"/>
          </a:xfrm>
          <a:custGeom>
            <a:avLst/>
            <a:gdLst>
              <a:gd name="connsiteX0" fmla="*/ 130832 w 253326"/>
              <a:gd name="connsiteY0" fmla="*/ 75536 h 253212"/>
              <a:gd name="connsiteX1" fmla="*/ 94903 w 253326"/>
              <a:gd name="connsiteY1" fmla="*/ 94638 h 253212"/>
              <a:gd name="connsiteX2" fmla="*/ 75812 w 253326"/>
              <a:gd name="connsiteY2" fmla="*/ 130851 h 253212"/>
              <a:gd name="connsiteX3" fmla="*/ 97271 w 253326"/>
              <a:gd name="connsiteY3" fmla="*/ 128256 h 253212"/>
              <a:gd name="connsiteX4" fmla="*/ 116278 w 253326"/>
              <a:gd name="connsiteY4" fmla="*/ 116317 h 253212"/>
              <a:gd name="connsiteX5" fmla="*/ 128217 w 253326"/>
              <a:gd name="connsiteY5" fmla="*/ 97234 h 253212"/>
              <a:gd name="connsiteX6" fmla="*/ 109760 w 253326"/>
              <a:gd name="connsiteY6" fmla="*/ 39000 h 253212"/>
              <a:gd name="connsiteX7" fmla="*/ 116279 w 253326"/>
              <a:gd name="connsiteY7" fmla="*/ 44609 h 253212"/>
              <a:gd name="connsiteX8" fmla="*/ 130832 w 253326"/>
              <a:gd name="connsiteY8" fmla="*/ 75536 h 253212"/>
              <a:gd name="connsiteX9" fmla="*/ 130832 w 253326"/>
              <a:gd name="connsiteY9" fmla="*/ 75536 h 253212"/>
              <a:gd name="connsiteX10" fmla="*/ 143567 w 253326"/>
              <a:gd name="connsiteY10" fmla="*/ 74323 h 253212"/>
              <a:gd name="connsiteX11" fmla="*/ 160698 w 253326"/>
              <a:gd name="connsiteY11" fmla="*/ 76445 h 253212"/>
              <a:gd name="connsiteX12" fmla="*/ 160849 w 253326"/>
              <a:gd name="connsiteY12" fmla="*/ 80539 h 253212"/>
              <a:gd name="connsiteX13" fmla="*/ 137351 w 253326"/>
              <a:gd name="connsiteY13" fmla="*/ 137390 h 253212"/>
              <a:gd name="connsiteX14" fmla="*/ 80500 w 253326"/>
              <a:gd name="connsiteY14" fmla="*/ 160888 h 253212"/>
              <a:gd name="connsiteX15" fmla="*/ 76710 w 253326"/>
              <a:gd name="connsiteY15" fmla="*/ 160737 h 253212"/>
              <a:gd name="connsiteX16" fmla="*/ 75649 w 253326"/>
              <a:gd name="connsiteY16" fmla="*/ 130871 h 253212"/>
              <a:gd name="connsiteX17" fmla="*/ 75769 w 253326"/>
              <a:gd name="connsiteY17" fmla="*/ 130856 h 253212"/>
              <a:gd name="connsiteX18" fmla="*/ 44723 w 253326"/>
              <a:gd name="connsiteY18" fmla="*/ 116317 h 253212"/>
              <a:gd name="connsiteX19" fmla="*/ 39265 w 253326"/>
              <a:gd name="connsiteY19" fmla="*/ 109799 h 253212"/>
              <a:gd name="connsiteX20" fmla="*/ 66099 w 253326"/>
              <a:gd name="connsiteY20" fmla="*/ 65834 h 253212"/>
              <a:gd name="connsiteX21" fmla="*/ 109760 w 253326"/>
              <a:gd name="connsiteY21" fmla="*/ 39000 h 253212"/>
              <a:gd name="connsiteX22" fmla="*/ 145841 w 253326"/>
              <a:gd name="connsiteY22" fmla="*/ 33693 h 253212"/>
              <a:gd name="connsiteX23" fmla="*/ 221187 w 253326"/>
              <a:gd name="connsiteY23" fmla="*/ 65833 h 253212"/>
              <a:gd name="connsiteX24" fmla="*/ 244988 w 253326"/>
              <a:gd name="connsiteY24" fmla="*/ 101459 h 253212"/>
              <a:gd name="connsiteX25" fmla="*/ 253326 w 253326"/>
              <a:gd name="connsiteY25" fmla="*/ 143453 h 253212"/>
              <a:gd name="connsiteX26" fmla="*/ 221187 w 253326"/>
              <a:gd name="connsiteY26" fmla="*/ 221073 h 253212"/>
              <a:gd name="connsiteX27" fmla="*/ 143567 w 253326"/>
              <a:gd name="connsiteY27" fmla="*/ 253212 h 253212"/>
              <a:gd name="connsiteX28" fmla="*/ 65947 w 253326"/>
              <a:gd name="connsiteY28" fmla="*/ 221073 h 253212"/>
              <a:gd name="connsiteX29" fmla="*/ 33807 w 253326"/>
              <a:gd name="connsiteY29" fmla="*/ 146030 h 253212"/>
              <a:gd name="connsiteX30" fmla="*/ 76559 w 253326"/>
              <a:gd name="connsiteY30" fmla="*/ 160735 h 253212"/>
              <a:gd name="connsiteX31" fmla="*/ 94600 w 253326"/>
              <a:gd name="connsiteY31" fmla="*/ 192420 h 253212"/>
              <a:gd name="connsiteX32" fmla="*/ 143567 w 253326"/>
              <a:gd name="connsiteY32" fmla="*/ 212735 h 253212"/>
              <a:gd name="connsiteX33" fmla="*/ 192534 w 253326"/>
              <a:gd name="connsiteY33" fmla="*/ 192420 h 253212"/>
              <a:gd name="connsiteX34" fmla="*/ 212849 w 253326"/>
              <a:gd name="connsiteY34" fmla="*/ 143453 h 253212"/>
              <a:gd name="connsiteX35" fmla="*/ 192534 w 253326"/>
              <a:gd name="connsiteY35" fmla="*/ 94485 h 253212"/>
              <a:gd name="connsiteX36" fmla="*/ 170097 w 253326"/>
              <a:gd name="connsiteY36" fmla="*/ 79477 h 253212"/>
              <a:gd name="connsiteX37" fmla="*/ 160698 w 253326"/>
              <a:gd name="connsiteY37" fmla="*/ 76293 h 253212"/>
              <a:gd name="connsiteX38" fmla="*/ 145841 w 253326"/>
              <a:gd name="connsiteY38" fmla="*/ 33693 h 253212"/>
              <a:gd name="connsiteX39" fmla="*/ 80349 w 253326"/>
              <a:gd name="connsiteY39" fmla="*/ 0 h 253212"/>
              <a:gd name="connsiteX40" fmla="*/ 137199 w 253326"/>
              <a:gd name="connsiteY40" fmla="*/ 23536 h 253212"/>
              <a:gd name="connsiteX41" fmla="*/ 145840 w 253326"/>
              <a:gd name="connsiteY41" fmla="*/ 33694 h 253212"/>
              <a:gd name="connsiteX42" fmla="*/ 143566 w 253326"/>
              <a:gd name="connsiteY42" fmla="*/ 33694 h 253212"/>
              <a:gd name="connsiteX43" fmla="*/ 109608 w 253326"/>
              <a:gd name="connsiteY43" fmla="*/ 39000 h 253212"/>
              <a:gd name="connsiteX44" fmla="*/ 99451 w 253326"/>
              <a:gd name="connsiteY44" fmla="*/ 33390 h 253212"/>
              <a:gd name="connsiteX45" fmla="*/ 80349 w 253326"/>
              <a:gd name="connsiteY45" fmla="*/ 29752 h 253212"/>
              <a:gd name="connsiteX46" fmla="*/ 44571 w 253326"/>
              <a:gd name="connsiteY46" fmla="*/ 44609 h 253212"/>
              <a:gd name="connsiteX47" fmla="*/ 29714 w 253326"/>
              <a:gd name="connsiteY47" fmla="*/ 80387 h 253212"/>
              <a:gd name="connsiteX48" fmla="*/ 39113 w 253326"/>
              <a:gd name="connsiteY48" fmla="*/ 109798 h 253212"/>
              <a:gd name="connsiteX49" fmla="*/ 33807 w 253326"/>
              <a:gd name="connsiteY49" fmla="*/ 143302 h 253212"/>
              <a:gd name="connsiteX50" fmla="*/ 33807 w 253326"/>
              <a:gd name="connsiteY50" fmla="*/ 145879 h 253212"/>
              <a:gd name="connsiteX51" fmla="*/ 23498 w 253326"/>
              <a:gd name="connsiteY51" fmla="*/ 137238 h 253212"/>
              <a:gd name="connsiteX52" fmla="*/ 0 w 253326"/>
              <a:gd name="connsiteY52" fmla="*/ 80387 h 253212"/>
              <a:gd name="connsiteX53" fmla="*/ 23498 w 253326"/>
              <a:gd name="connsiteY53" fmla="*/ 23536 h 253212"/>
              <a:gd name="connsiteX54" fmla="*/ 80349 w 253326"/>
              <a:gd name="connsiteY54" fmla="*/ 0 h 25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53326" h="253212">
                <a:moveTo>
                  <a:pt x="130832" y="75536"/>
                </a:moveTo>
                <a:lnTo>
                  <a:pt x="94903" y="94638"/>
                </a:lnTo>
                <a:lnTo>
                  <a:pt x="75812" y="130851"/>
                </a:lnTo>
                <a:lnTo>
                  <a:pt x="97271" y="128256"/>
                </a:lnTo>
                <a:cubicBezTo>
                  <a:pt x="104226" y="125830"/>
                  <a:pt x="110745" y="121850"/>
                  <a:pt x="116278" y="116317"/>
                </a:cubicBezTo>
                <a:cubicBezTo>
                  <a:pt x="121812" y="110783"/>
                  <a:pt x="125791" y="104227"/>
                  <a:pt x="128217" y="97234"/>
                </a:cubicBezTo>
                <a:close/>
                <a:moveTo>
                  <a:pt x="109760" y="39000"/>
                </a:moveTo>
                <a:cubicBezTo>
                  <a:pt x="112034" y="40668"/>
                  <a:pt x="114156" y="42487"/>
                  <a:pt x="116279" y="44609"/>
                </a:cubicBezTo>
                <a:lnTo>
                  <a:pt x="130832" y="75536"/>
                </a:lnTo>
                <a:lnTo>
                  <a:pt x="130832" y="75536"/>
                </a:lnTo>
                <a:cubicBezTo>
                  <a:pt x="134925" y="74626"/>
                  <a:pt x="139170" y="74323"/>
                  <a:pt x="143567" y="74323"/>
                </a:cubicBezTo>
                <a:cubicBezTo>
                  <a:pt x="149479" y="74323"/>
                  <a:pt x="155240" y="75081"/>
                  <a:pt x="160698" y="76445"/>
                </a:cubicBezTo>
                <a:cubicBezTo>
                  <a:pt x="160849" y="77810"/>
                  <a:pt x="160849" y="79174"/>
                  <a:pt x="160849" y="80539"/>
                </a:cubicBezTo>
                <a:cubicBezTo>
                  <a:pt x="160849" y="101157"/>
                  <a:pt x="152966" y="121775"/>
                  <a:pt x="137351" y="137390"/>
                </a:cubicBezTo>
                <a:cubicBezTo>
                  <a:pt x="121736" y="153005"/>
                  <a:pt x="101118" y="160888"/>
                  <a:pt x="80500" y="160888"/>
                </a:cubicBezTo>
                <a:cubicBezTo>
                  <a:pt x="79288" y="160888"/>
                  <a:pt x="77923" y="160737"/>
                  <a:pt x="76710" y="160737"/>
                </a:cubicBezTo>
                <a:cubicBezTo>
                  <a:pt x="74133" y="150882"/>
                  <a:pt x="73830" y="140725"/>
                  <a:pt x="75649" y="130871"/>
                </a:cubicBezTo>
                <a:lnTo>
                  <a:pt x="75769" y="130856"/>
                </a:lnTo>
                <a:lnTo>
                  <a:pt x="44723" y="116317"/>
                </a:lnTo>
                <a:cubicBezTo>
                  <a:pt x="42752" y="114195"/>
                  <a:pt x="40933" y="112073"/>
                  <a:pt x="39265" y="109799"/>
                </a:cubicBezTo>
                <a:cubicBezTo>
                  <a:pt x="44420" y="93425"/>
                  <a:pt x="53516" y="78417"/>
                  <a:pt x="66099" y="65834"/>
                </a:cubicBezTo>
                <a:cubicBezTo>
                  <a:pt x="78530" y="53402"/>
                  <a:pt x="93538" y="44306"/>
                  <a:pt x="109760" y="39000"/>
                </a:cubicBezTo>
                <a:close/>
                <a:moveTo>
                  <a:pt x="145841" y="33693"/>
                </a:moveTo>
                <a:cubicBezTo>
                  <a:pt x="174342" y="34299"/>
                  <a:pt x="201024" y="45670"/>
                  <a:pt x="221187" y="65833"/>
                </a:cubicBezTo>
                <a:cubicBezTo>
                  <a:pt x="231496" y="76293"/>
                  <a:pt x="239531" y="88270"/>
                  <a:pt x="244988" y="101459"/>
                </a:cubicBezTo>
                <a:cubicBezTo>
                  <a:pt x="250446" y="114648"/>
                  <a:pt x="253326" y="128747"/>
                  <a:pt x="253326" y="143453"/>
                </a:cubicBezTo>
                <a:cubicBezTo>
                  <a:pt x="253326" y="172712"/>
                  <a:pt x="241956" y="200303"/>
                  <a:pt x="221187" y="221073"/>
                </a:cubicBezTo>
                <a:cubicBezTo>
                  <a:pt x="200417" y="241842"/>
                  <a:pt x="172826" y="253212"/>
                  <a:pt x="143567" y="253212"/>
                </a:cubicBezTo>
                <a:cubicBezTo>
                  <a:pt x="114308" y="253212"/>
                  <a:pt x="86716" y="241842"/>
                  <a:pt x="65947" y="221073"/>
                </a:cubicBezTo>
                <a:cubicBezTo>
                  <a:pt x="45784" y="201061"/>
                  <a:pt x="34414" y="174379"/>
                  <a:pt x="33807" y="146030"/>
                </a:cubicBezTo>
                <a:cubicBezTo>
                  <a:pt x="46693" y="155126"/>
                  <a:pt x="61550" y="159977"/>
                  <a:pt x="76559" y="160735"/>
                </a:cubicBezTo>
                <a:cubicBezTo>
                  <a:pt x="79439" y="172409"/>
                  <a:pt x="85503" y="183324"/>
                  <a:pt x="94600" y="192420"/>
                </a:cubicBezTo>
                <a:cubicBezTo>
                  <a:pt x="107789" y="205609"/>
                  <a:pt x="125071" y="212735"/>
                  <a:pt x="143567" y="212735"/>
                </a:cubicBezTo>
                <a:cubicBezTo>
                  <a:pt x="162062" y="212735"/>
                  <a:pt x="179496" y="205458"/>
                  <a:pt x="192534" y="192420"/>
                </a:cubicBezTo>
                <a:cubicBezTo>
                  <a:pt x="205723" y="179231"/>
                  <a:pt x="212849" y="161948"/>
                  <a:pt x="212849" y="143453"/>
                </a:cubicBezTo>
                <a:cubicBezTo>
                  <a:pt x="212849" y="124957"/>
                  <a:pt x="205572" y="107523"/>
                  <a:pt x="192534" y="94485"/>
                </a:cubicBezTo>
                <a:cubicBezTo>
                  <a:pt x="186015" y="87966"/>
                  <a:pt x="178435" y="82964"/>
                  <a:pt x="170097" y="79477"/>
                </a:cubicBezTo>
                <a:cubicBezTo>
                  <a:pt x="167065" y="78112"/>
                  <a:pt x="163881" y="77051"/>
                  <a:pt x="160698" y="76293"/>
                </a:cubicBezTo>
                <a:cubicBezTo>
                  <a:pt x="159940" y="61285"/>
                  <a:pt x="154937" y="46428"/>
                  <a:pt x="145841" y="33693"/>
                </a:cubicBezTo>
                <a:close/>
                <a:moveTo>
                  <a:pt x="80349" y="0"/>
                </a:moveTo>
                <a:cubicBezTo>
                  <a:pt x="100929" y="0"/>
                  <a:pt x="121508" y="7846"/>
                  <a:pt x="137199" y="23536"/>
                </a:cubicBezTo>
                <a:cubicBezTo>
                  <a:pt x="140383" y="26720"/>
                  <a:pt x="143263" y="30207"/>
                  <a:pt x="145840" y="33694"/>
                </a:cubicBezTo>
                <a:cubicBezTo>
                  <a:pt x="145082" y="33694"/>
                  <a:pt x="144324" y="33694"/>
                  <a:pt x="143566" y="33694"/>
                </a:cubicBezTo>
                <a:cubicBezTo>
                  <a:pt x="131893" y="33694"/>
                  <a:pt x="120371" y="35513"/>
                  <a:pt x="109608" y="39000"/>
                </a:cubicBezTo>
                <a:cubicBezTo>
                  <a:pt x="106424" y="36726"/>
                  <a:pt x="102937" y="34755"/>
                  <a:pt x="99451" y="33390"/>
                </a:cubicBezTo>
                <a:cubicBezTo>
                  <a:pt x="93386" y="30965"/>
                  <a:pt x="86868" y="29752"/>
                  <a:pt x="80349" y="29752"/>
                </a:cubicBezTo>
                <a:cubicBezTo>
                  <a:pt x="67463" y="29752"/>
                  <a:pt x="54425" y="34755"/>
                  <a:pt x="44571" y="44609"/>
                </a:cubicBezTo>
                <a:cubicBezTo>
                  <a:pt x="35020" y="54160"/>
                  <a:pt x="29714" y="66895"/>
                  <a:pt x="29714" y="80387"/>
                </a:cubicBezTo>
                <a:cubicBezTo>
                  <a:pt x="29714" y="91151"/>
                  <a:pt x="33049" y="101308"/>
                  <a:pt x="39113" y="109798"/>
                </a:cubicBezTo>
                <a:cubicBezTo>
                  <a:pt x="35627" y="120562"/>
                  <a:pt x="33807" y="131932"/>
                  <a:pt x="33807" y="143302"/>
                </a:cubicBezTo>
                <a:cubicBezTo>
                  <a:pt x="33807" y="144212"/>
                  <a:pt x="33807" y="145121"/>
                  <a:pt x="33807" y="145879"/>
                </a:cubicBezTo>
                <a:cubicBezTo>
                  <a:pt x="30169" y="143453"/>
                  <a:pt x="26682" y="140421"/>
                  <a:pt x="23498" y="137238"/>
                </a:cubicBezTo>
                <a:cubicBezTo>
                  <a:pt x="8338" y="122078"/>
                  <a:pt x="0" y="101914"/>
                  <a:pt x="0" y="80387"/>
                </a:cubicBezTo>
                <a:cubicBezTo>
                  <a:pt x="0" y="58860"/>
                  <a:pt x="8338" y="38697"/>
                  <a:pt x="23498" y="23536"/>
                </a:cubicBezTo>
                <a:cubicBezTo>
                  <a:pt x="39189" y="7846"/>
                  <a:pt x="59769" y="0"/>
                  <a:pt x="80349" y="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0" name="Freeform: Shape 2099">
            <a:extLst>
              <a:ext uri="{FF2B5EF4-FFF2-40B4-BE49-F238E27FC236}">
                <a16:creationId xmlns:a16="http://schemas.microsoft.com/office/drawing/2014/main" id="{B4F1F698-0725-9B83-3D19-6FED90DB0FDF}"/>
              </a:ext>
            </a:extLst>
          </p:cNvPr>
          <p:cNvSpPr/>
          <p:nvPr/>
        </p:nvSpPr>
        <p:spPr>
          <a:xfrm>
            <a:off x="8895474" y="1558062"/>
            <a:ext cx="209210" cy="208603"/>
          </a:xfrm>
          <a:custGeom>
            <a:avLst/>
            <a:gdLst>
              <a:gd name="connsiteX0" fmla="*/ 1314450 w 1314449"/>
              <a:gd name="connsiteY0" fmla="*/ 102870 h 1310639"/>
              <a:gd name="connsiteX1" fmla="*/ 1314450 w 1314449"/>
              <a:gd name="connsiteY1" fmla="*/ 9525 h 1310639"/>
              <a:gd name="connsiteX2" fmla="*/ 563880 w 1314449"/>
              <a:gd name="connsiteY2" fmla="*/ 9525 h 1310639"/>
              <a:gd name="connsiteX3" fmla="*/ 563880 w 1314449"/>
              <a:gd name="connsiteY3" fmla="*/ 197168 h 1310639"/>
              <a:gd name="connsiteX4" fmla="*/ 558165 w 1314449"/>
              <a:gd name="connsiteY4" fmla="*/ 191453 h 1310639"/>
              <a:gd name="connsiteX5" fmla="*/ 349567 w 1314449"/>
              <a:gd name="connsiteY5" fmla="*/ 51435 h 1310639"/>
              <a:gd name="connsiteX6" fmla="*/ 94297 w 1314449"/>
              <a:gd name="connsiteY6" fmla="*/ 0 h 1310639"/>
              <a:gd name="connsiteX7" fmla="*/ 0 w 1314449"/>
              <a:gd name="connsiteY7" fmla="*/ 0 h 1310639"/>
              <a:gd name="connsiteX8" fmla="*/ 0 w 1314449"/>
              <a:gd name="connsiteY8" fmla="*/ 748665 h 1310639"/>
              <a:gd name="connsiteX9" fmla="*/ 198120 w 1314449"/>
              <a:gd name="connsiteY9" fmla="*/ 748665 h 1310639"/>
              <a:gd name="connsiteX10" fmla="*/ 193357 w 1314449"/>
              <a:gd name="connsiteY10" fmla="*/ 753428 h 1310639"/>
              <a:gd name="connsiteX11" fmla="*/ 52388 w 1314449"/>
              <a:gd name="connsiteY11" fmla="*/ 962025 h 1310639"/>
              <a:gd name="connsiteX12" fmla="*/ 953 w 1314449"/>
              <a:gd name="connsiteY12" fmla="*/ 1217295 h 1310639"/>
              <a:gd name="connsiteX13" fmla="*/ 953 w 1314449"/>
              <a:gd name="connsiteY13" fmla="*/ 1310640 h 1310639"/>
              <a:gd name="connsiteX14" fmla="*/ 748665 w 1314449"/>
              <a:gd name="connsiteY14" fmla="*/ 1310640 h 1310639"/>
              <a:gd name="connsiteX15" fmla="*/ 749617 w 1314449"/>
              <a:gd name="connsiteY15" fmla="*/ 1310640 h 1310639"/>
              <a:gd name="connsiteX16" fmla="*/ 749617 w 1314449"/>
              <a:gd name="connsiteY16" fmla="*/ 748665 h 1310639"/>
              <a:gd name="connsiteX17" fmla="*/ 749617 w 1314449"/>
              <a:gd name="connsiteY17" fmla="*/ 748665 h 1310639"/>
              <a:gd name="connsiteX18" fmla="*/ 749617 w 1314449"/>
              <a:gd name="connsiteY18" fmla="*/ 741998 h 1310639"/>
              <a:gd name="connsiteX19" fmla="*/ 749617 w 1314449"/>
              <a:gd name="connsiteY19" fmla="*/ 655320 h 1310639"/>
              <a:gd name="connsiteX20" fmla="*/ 749617 w 1314449"/>
              <a:gd name="connsiteY20" fmla="*/ 196215 h 1310639"/>
              <a:gd name="connsiteX21" fmla="*/ 749617 w 1314449"/>
              <a:gd name="connsiteY21" fmla="*/ 196215 h 1310639"/>
              <a:gd name="connsiteX22" fmla="*/ 749617 w 1314449"/>
              <a:gd name="connsiteY22" fmla="*/ 1310640 h 1310639"/>
              <a:gd name="connsiteX23" fmla="*/ 750570 w 1314449"/>
              <a:gd name="connsiteY23" fmla="*/ 1310640 h 1310639"/>
              <a:gd name="connsiteX24" fmla="*/ 750570 w 1314449"/>
              <a:gd name="connsiteY24" fmla="*/ 748665 h 1310639"/>
              <a:gd name="connsiteX25" fmla="*/ 750570 w 1314449"/>
              <a:gd name="connsiteY25" fmla="*/ 748665 h 1310639"/>
              <a:gd name="connsiteX26" fmla="*/ 750570 w 1314449"/>
              <a:gd name="connsiteY26" fmla="*/ 741998 h 1310639"/>
              <a:gd name="connsiteX27" fmla="*/ 750570 w 1314449"/>
              <a:gd name="connsiteY27" fmla="*/ 655320 h 1310639"/>
              <a:gd name="connsiteX28" fmla="*/ 750570 w 1314449"/>
              <a:gd name="connsiteY28" fmla="*/ 196215 h 1310639"/>
              <a:gd name="connsiteX29" fmla="*/ 750570 w 1314449"/>
              <a:gd name="connsiteY29" fmla="*/ 196215 h 1310639"/>
              <a:gd name="connsiteX30" fmla="*/ 1118235 w 1314449"/>
              <a:gd name="connsiteY30" fmla="*/ 196215 h 1310639"/>
              <a:gd name="connsiteX31" fmla="*/ 989647 w 1314449"/>
              <a:gd name="connsiteY31" fmla="*/ 434340 h 1310639"/>
              <a:gd name="connsiteX32" fmla="*/ 825817 w 1314449"/>
              <a:gd name="connsiteY32" fmla="*/ 541020 h 1310639"/>
              <a:gd name="connsiteX33" fmla="*/ 825817 w 1314449"/>
              <a:gd name="connsiteY33" fmla="*/ 561975 h 1310639"/>
              <a:gd name="connsiteX34" fmla="*/ 825817 w 1314449"/>
              <a:gd name="connsiteY34" fmla="*/ 748665 h 1310639"/>
              <a:gd name="connsiteX35" fmla="*/ 1118235 w 1314449"/>
              <a:gd name="connsiteY35" fmla="*/ 748665 h 1310639"/>
              <a:gd name="connsiteX36" fmla="*/ 1118235 w 1314449"/>
              <a:gd name="connsiteY36" fmla="*/ 1114425 h 1310639"/>
              <a:gd name="connsiteX37" fmla="*/ 879158 w 1314449"/>
              <a:gd name="connsiteY37" fmla="*/ 985838 h 1310639"/>
              <a:gd name="connsiteX38" fmla="*/ 825817 w 1314449"/>
              <a:gd name="connsiteY38" fmla="*/ 922973 h 1310639"/>
              <a:gd name="connsiteX39" fmla="*/ 825817 w 1314449"/>
              <a:gd name="connsiteY39" fmla="*/ 1185863 h 1310639"/>
              <a:gd name="connsiteX40" fmla="*/ 955358 w 1314449"/>
              <a:gd name="connsiteY40" fmla="*/ 1259205 h 1310639"/>
              <a:gd name="connsiteX41" fmla="*/ 1210628 w 1314449"/>
              <a:gd name="connsiteY41" fmla="*/ 1310640 h 1310639"/>
              <a:gd name="connsiteX42" fmla="*/ 1304925 w 1314449"/>
              <a:gd name="connsiteY42" fmla="*/ 1310640 h 1310639"/>
              <a:gd name="connsiteX43" fmla="*/ 1304925 w 1314449"/>
              <a:gd name="connsiteY43" fmla="*/ 561975 h 1310639"/>
              <a:gd name="connsiteX44" fmla="*/ 1125855 w 1314449"/>
              <a:gd name="connsiteY44" fmla="*/ 561975 h 1310639"/>
              <a:gd name="connsiteX45" fmla="*/ 1262062 w 1314449"/>
              <a:gd name="connsiteY45" fmla="*/ 358140 h 1310639"/>
              <a:gd name="connsiteX46" fmla="*/ 1314450 w 1314449"/>
              <a:gd name="connsiteY46" fmla="*/ 102870 h 1310639"/>
              <a:gd name="connsiteX47" fmla="*/ 187642 w 1314449"/>
              <a:gd name="connsiteY47" fmla="*/ 561023 h 1310639"/>
              <a:gd name="connsiteX48" fmla="*/ 187642 w 1314449"/>
              <a:gd name="connsiteY48" fmla="*/ 195263 h 1310639"/>
              <a:gd name="connsiteX49" fmla="*/ 426720 w 1314449"/>
              <a:gd name="connsiteY49" fmla="*/ 323850 h 1310639"/>
              <a:gd name="connsiteX50" fmla="*/ 555308 w 1314449"/>
              <a:gd name="connsiteY50" fmla="*/ 561975 h 1310639"/>
              <a:gd name="connsiteX51" fmla="*/ 187642 w 1314449"/>
              <a:gd name="connsiteY51" fmla="*/ 561975 h 1310639"/>
              <a:gd name="connsiteX52" fmla="*/ 563880 w 1314449"/>
              <a:gd name="connsiteY52" fmla="*/ 1122998 h 1310639"/>
              <a:gd name="connsiteX53" fmla="*/ 196215 w 1314449"/>
              <a:gd name="connsiteY53" fmla="*/ 1122998 h 1310639"/>
              <a:gd name="connsiteX54" fmla="*/ 324803 w 1314449"/>
              <a:gd name="connsiteY54" fmla="*/ 884873 h 1310639"/>
              <a:gd name="connsiteX55" fmla="*/ 562928 w 1314449"/>
              <a:gd name="connsiteY55" fmla="*/ 757238 h 1310639"/>
              <a:gd name="connsiteX56" fmla="*/ 562928 w 1314449"/>
              <a:gd name="connsiteY56" fmla="*/ 757238 h 1310639"/>
              <a:gd name="connsiteX57" fmla="*/ 563880 w 1314449"/>
              <a:gd name="connsiteY57" fmla="*/ 757238 h 1310639"/>
              <a:gd name="connsiteX58" fmla="*/ 563880 w 1314449"/>
              <a:gd name="connsiteY58" fmla="*/ 748665 h 1310639"/>
              <a:gd name="connsiteX59" fmla="*/ 563880 w 1314449"/>
              <a:gd name="connsiteY59" fmla="*/ 748665 h 1310639"/>
              <a:gd name="connsiteX60" fmla="*/ 563880 w 1314449"/>
              <a:gd name="connsiteY60" fmla="*/ 1122998 h 1310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314449" h="1310639">
                <a:moveTo>
                  <a:pt x="1314450" y="102870"/>
                </a:moveTo>
                <a:lnTo>
                  <a:pt x="1314450" y="9525"/>
                </a:lnTo>
                <a:lnTo>
                  <a:pt x="563880" y="9525"/>
                </a:lnTo>
                <a:lnTo>
                  <a:pt x="563880" y="197168"/>
                </a:lnTo>
                <a:cubicBezTo>
                  <a:pt x="561975" y="195263"/>
                  <a:pt x="560070" y="193358"/>
                  <a:pt x="558165" y="191453"/>
                </a:cubicBezTo>
                <a:cubicBezTo>
                  <a:pt x="498157" y="131445"/>
                  <a:pt x="427672" y="83820"/>
                  <a:pt x="349567" y="51435"/>
                </a:cubicBezTo>
                <a:cubicBezTo>
                  <a:pt x="268605" y="17145"/>
                  <a:pt x="182880" y="0"/>
                  <a:pt x="94297" y="0"/>
                </a:cubicBezTo>
                <a:lnTo>
                  <a:pt x="0" y="0"/>
                </a:lnTo>
                <a:lnTo>
                  <a:pt x="0" y="748665"/>
                </a:lnTo>
                <a:lnTo>
                  <a:pt x="198120" y="748665"/>
                </a:lnTo>
                <a:cubicBezTo>
                  <a:pt x="196215" y="750570"/>
                  <a:pt x="194310" y="752475"/>
                  <a:pt x="193357" y="753428"/>
                </a:cubicBezTo>
                <a:cubicBezTo>
                  <a:pt x="133350" y="813435"/>
                  <a:pt x="85725" y="883920"/>
                  <a:pt x="52388" y="962025"/>
                </a:cubicBezTo>
                <a:cubicBezTo>
                  <a:pt x="18097" y="1042988"/>
                  <a:pt x="953" y="1128713"/>
                  <a:pt x="953" y="1217295"/>
                </a:cubicBezTo>
                <a:lnTo>
                  <a:pt x="953" y="1310640"/>
                </a:lnTo>
                <a:lnTo>
                  <a:pt x="748665" y="1310640"/>
                </a:lnTo>
                <a:lnTo>
                  <a:pt x="749617" y="1310640"/>
                </a:lnTo>
                <a:lnTo>
                  <a:pt x="749617" y="748665"/>
                </a:lnTo>
                <a:lnTo>
                  <a:pt x="749617" y="748665"/>
                </a:lnTo>
                <a:lnTo>
                  <a:pt x="749617" y="741998"/>
                </a:lnTo>
                <a:lnTo>
                  <a:pt x="749617" y="655320"/>
                </a:lnTo>
                <a:lnTo>
                  <a:pt x="749617" y="196215"/>
                </a:lnTo>
                <a:lnTo>
                  <a:pt x="749617" y="196215"/>
                </a:lnTo>
                <a:lnTo>
                  <a:pt x="749617" y="1310640"/>
                </a:lnTo>
                <a:lnTo>
                  <a:pt x="750570" y="1310640"/>
                </a:lnTo>
                <a:lnTo>
                  <a:pt x="750570" y="748665"/>
                </a:lnTo>
                <a:lnTo>
                  <a:pt x="750570" y="748665"/>
                </a:lnTo>
                <a:lnTo>
                  <a:pt x="750570" y="741998"/>
                </a:lnTo>
                <a:lnTo>
                  <a:pt x="750570" y="655320"/>
                </a:lnTo>
                <a:lnTo>
                  <a:pt x="750570" y="196215"/>
                </a:lnTo>
                <a:lnTo>
                  <a:pt x="750570" y="196215"/>
                </a:lnTo>
                <a:lnTo>
                  <a:pt x="1118235" y="196215"/>
                </a:lnTo>
                <a:cubicBezTo>
                  <a:pt x="1100137" y="285750"/>
                  <a:pt x="1056323" y="367665"/>
                  <a:pt x="989647" y="434340"/>
                </a:cubicBezTo>
                <a:cubicBezTo>
                  <a:pt x="942022" y="481965"/>
                  <a:pt x="886778" y="517208"/>
                  <a:pt x="825817" y="541020"/>
                </a:cubicBezTo>
                <a:lnTo>
                  <a:pt x="825817" y="561975"/>
                </a:lnTo>
                <a:lnTo>
                  <a:pt x="825817" y="748665"/>
                </a:lnTo>
                <a:lnTo>
                  <a:pt x="1118235" y="748665"/>
                </a:lnTo>
                <a:lnTo>
                  <a:pt x="1118235" y="1114425"/>
                </a:lnTo>
                <a:cubicBezTo>
                  <a:pt x="1027747" y="1096328"/>
                  <a:pt x="945833" y="1052513"/>
                  <a:pt x="879158" y="985838"/>
                </a:cubicBezTo>
                <a:cubicBezTo>
                  <a:pt x="859155" y="965835"/>
                  <a:pt x="842010" y="944880"/>
                  <a:pt x="825817" y="922973"/>
                </a:cubicBezTo>
                <a:lnTo>
                  <a:pt x="825817" y="1185863"/>
                </a:lnTo>
                <a:cubicBezTo>
                  <a:pt x="865822" y="1215390"/>
                  <a:pt x="909637" y="1239203"/>
                  <a:pt x="955358" y="1259205"/>
                </a:cubicBezTo>
                <a:cubicBezTo>
                  <a:pt x="1036320" y="1293495"/>
                  <a:pt x="1122045" y="1310640"/>
                  <a:pt x="1210628" y="1310640"/>
                </a:cubicBezTo>
                <a:lnTo>
                  <a:pt x="1304925" y="1310640"/>
                </a:lnTo>
                <a:lnTo>
                  <a:pt x="1304925" y="561975"/>
                </a:lnTo>
                <a:lnTo>
                  <a:pt x="1125855" y="561975"/>
                </a:lnTo>
                <a:cubicBezTo>
                  <a:pt x="1183958" y="502920"/>
                  <a:pt x="1229678" y="434340"/>
                  <a:pt x="1262062" y="358140"/>
                </a:cubicBezTo>
                <a:cubicBezTo>
                  <a:pt x="1297305" y="276225"/>
                  <a:pt x="1314450" y="190500"/>
                  <a:pt x="1314450" y="102870"/>
                </a:cubicBezTo>
                <a:close/>
                <a:moveTo>
                  <a:pt x="187642" y="561023"/>
                </a:moveTo>
                <a:lnTo>
                  <a:pt x="187642" y="195263"/>
                </a:lnTo>
                <a:cubicBezTo>
                  <a:pt x="278130" y="213360"/>
                  <a:pt x="360045" y="257175"/>
                  <a:pt x="426720" y="323850"/>
                </a:cubicBezTo>
                <a:cubicBezTo>
                  <a:pt x="492442" y="389572"/>
                  <a:pt x="537210" y="472440"/>
                  <a:pt x="555308" y="561975"/>
                </a:cubicBezTo>
                <a:lnTo>
                  <a:pt x="187642" y="561975"/>
                </a:lnTo>
                <a:close/>
                <a:moveTo>
                  <a:pt x="563880" y="1122998"/>
                </a:moveTo>
                <a:lnTo>
                  <a:pt x="196215" y="1122998"/>
                </a:lnTo>
                <a:cubicBezTo>
                  <a:pt x="214313" y="1033463"/>
                  <a:pt x="258128" y="951548"/>
                  <a:pt x="324803" y="884873"/>
                </a:cubicBezTo>
                <a:cubicBezTo>
                  <a:pt x="390525" y="819150"/>
                  <a:pt x="473392" y="775335"/>
                  <a:pt x="562928" y="757238"/>
                </a:cubicBezTo>
                <a:lnTo>
                  <a:pt x="562928" y="757238"/>
                </a:lnTo>
                <a:cubicBezTo>
                  <a:pt x="562928" y="757238"/>
                  <a:pt x="563880" y="757238"/>
                  <a:pt x="563880" y="757238"/>
                </a:cubicBezTo>
                <a:lnTo>
                  <a:pt x="563880" y="748665"/>
                </a:lnTo>
                <a:lnTo>
                  <a:pt x="563880" y="748665"/>
                </a:lnTo>
                <a:lnTo>
                  <a:pt x="563880" y="1122998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6" name="Freeform: Shape 2115">
            <a:extLst>
              <a:ext uri="{FF2B5EF4-FFF2-40B4-BE49-F238E27FC236}">
                <a16:creationId xmlns:a16="http://schemas.microsoft.com/office/drawing/2014/main" id="{C2792387-D433-64CA-C26B-8C584EB8F058}"/>
              </a:ext>
            </a:extLst>
          </p:cNvPr>
          <p:cNvSpPr/>
          <p:nvPr/>
        </p:nvSpPr>
        <p:spPr>
          <a:xfrm>
            <a:off x="3552331" y="266667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7" name="Freeform: Shape 2126">
            <a:extLst>
              <a:ext uri="{FF2B5EF4-FFF2-40B4-BE49-F238E27FC236}">
                <a16:creationId xmlns:a16="http://schemas.microsoft.com/office/drawing/2014/main" id="{BD46FD35-4347-EBC2-6D29-CC8136EC8F3B}"/>
              </a:ext>
            </a:extLst>
          </p:cNvPr>
          <p:cNvSpPr/>
          <p:nvPr/>
        </p:nvSpPr>
        <p:spPr bwMode="auto">
          <a:xfrm>
            <a:off x="5360133" y="2662513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30" name="Freeform: Shape 2129">
            <a:extLst>
              <a:ext uri="{FF2B5EF4-FFF2-40B4-BE49-F238E27FC236}">
                <a16:creationId xmlns:a16="http://schemas.microsoft.com/office/drawing/2014/main" id="{83BB965B-DAC6-FCFB-1F82-F0BE540C928D}"/>
              </a:ext>
            </a:extLst>
          </p:cNvPr>
          <p:cNvSpPr/>
          <p:nvPr/>
        </p:nvSpPr>
        <p:spPr>
          <a:xfrm>
            <a:off x="3552331" y="314787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1" name="Freeform: Shape 2130">
            <a:extLst>
              <a:ext uri="{FF2B5EF4-FFF2-40B4-BE49-F238E27FC236}">
                <a16:creationId xmlns:a16="http://schemas.microsoft.com/office/drawing/2014/main" id="{935CA45D-37C9-C43C-A815-E725ECE2CA05}"/>
              </a:ext>
            </a:extLst>
          </p:cNvPr>
          <p:cNvSpPr/>
          <p:nvPr/>
        </p:nvSpPr>
        <p:spPr>
          <a:xfrm>
            <a:off x="3552331" y="3629066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2" name="Freeform: Shape 2131">
            <a:extLst>
              <a:ext uri="{FF2B5EF4-FFF2-40B4-BE49-F238E27FC236}">
                <a16:creationId xmlns:a16="http://schemas.microsoft.com/office/drawing/2014/main" id="{AE036C90-C299-C2CA-5317-2E4D959F273D}"/>
              </a:ext>
            </a:extLst>
          </p:cNvPr>
          <p:cNvSpPr/>
          <p:nvPr/>
        </p:nvSpPr>
        <p:spPr>
          <a:xfrm>
            <a:off x="3552331" y="4110262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3" name="Freeform: Shape 2132">
            <a:extLst>
              <a:ext uri="{FF2B5EF4-FFF2-40B4-BE49-F238E27FC236}">
                <a16:creationId xmlns:a16="http://schemas.microsoft.com/office/drawing/2014/main" id="{5DC049CB-1431-FE0B-659B-6069B7731E56}"/>
              </a:ext>
            </a:extLst>
          </p:cNvPr>
          <p:cNvSpPr/>
          <p:nvPr/>
        </p:nvSpPr>
        <p:spPr>
          <a:xfrm>
            <a:off x="3552331" y="4591458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4" name="Freeform: Shape 2133">
            <a:extLst>
              <a:ext uri="{FF2B5EF4-FFF2-40B4-BE49-F238E27FC236}">
                <a16:creationId xmlns:a16="http://schemas.microsoft.com/office/drawing/2014/main" id="{3B598CC6-910C-67CF-5251-1B54872CFF34}"/>
              </a:ext>
            </a:extLst>
          </p:cNvPr>
          <p:cNvSpPr/>
          <p:nvPr/>
        </p:nvSpPr>
        <p:spPr>
          <a:xfrm>
            <a:off x="3552331" y="507265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5" name="Freeform: Shape 2134">
            <a:extLst>
              <a:ext uri="{FF2B5EF4-FFF2-40B4-BE49-F238E27FC236}">
                <a16:creationId xmlns:a16="http://schemas.microsoft.com/office/drawing/2014/main" id="{61DEC08A-9694-3C34-F248-879B5AD86968}"/>
              </a:ext>
            </a:extLst>
          </p:cNvPr>
          <p:cNvSpPr/>
          <p:nvPr/>
        </p:nvSpPr>
        <p:spPr>
          <a:xfrm>
            <a:off x="3552331" y="555385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6" name="Freeform: Shape 2135">
            <a:extLst>
              <a:ext uri="{FF2B5EF4-FFF2-40B4-BE49-F238E27FC236}">
                <a16:creationId xmlns:a16="http://schemas.microsoft.com/office/drawing/2014/main" id="{811A614F-D5DA-A568-32FB-0438E3F6B598}"/>
              </a:ext>
            </a:extLst>
          </p:cNvPr>
          <p:cNvSpPr/>
          <p:nvPr/>
        </p:nvSpPr>
        <p:spPr bwMode="auto">
          <a:xfrm>
            <a:off x="5360133" y="3624762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37" name="Freeform: Shape 2136">
            <a:extLst>
              <a:ext uri="{FF2B5EF4-FFF2-40B4-BE49-F238E27FC236}">
                <a16:creationId xmlns:a16="http://schemas.microsoft.com/office/drawing/2014/main" id="{4C1CAC86-0B27-DDCF-4F7F-F5A1413543C4}"/>
              </a:ext>
            </a:extLst>
          </p:cNvPr>
          <p:cNvSpPr/>
          <p:nvPr/>
        </p:nvSpPr>
        <p:spPr bwMode="auto">
          <a:xfrm>
            <a:off x="5360133" y="4584436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38" name="Freeform: Shape 2137">
            <a:extLst>
              <a:ext uri="{FF2B5EF4-FFF2-40B4-BE49-F238E27FC236}">
                <a16:creationId xmlns:a16="http://schemas.microsoft.com/office/drawing/2014/main" id="{7280ACA8-0888-17E4-3BA8-4F1FFFA419E4}"/>
              </a:ext>
            </a:extLst>
          </p:cNvPr>
          <p:cNvSpPr/>
          <p:nvPr/>
        </p:nvSpPr>
        <p:spPr bwMode="auto">
          <a:xfrm>
            <a:off x="7137559" y="3137502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39" name="Freeform: Shape 2138">
            <a:extLst>
              <a:ext uri="{FF2B5EF4-FFF2-40B4-BE49-F238E27FC236}">
                <a16:creationId xmlns:a16="http://schemas.microsoft.com/office/drawing/2014/main" id="{65992090-F089-6BDD-6F82-005BCC9B6EAF}"/>
              </a:ext>
            </a:extLst>
          </p:cNvPr>
          <p:cNvSpPr/>
          <p:nvPr/>
        </p:nvSpPr>
        <p:spPr bwMode="auto">
          <a:xfrm>
            <a:off x="7137559" y="4105700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0" name="Freeform: Shape 2139">
            <a:extLst>
              <a:ext uri="{FF2B5EF4-FFF2-40B4-BE49-F238E27FC236}">
                <a16:creationId xmlns:a16="http://schemas.microsoft.com/office/drawing/2014/main" id="{78B3E905-846D-A39B-46DC-58A347B18BF5}"/>
              </a:ext>
            </a:extLst>
          </p:cNvPr>
          <p:cNvSpPr/>
          <p:nvPr/>
        </p:nvSpPr>
        <p:spPr bwMode="auto">
          <a:xfrm>
            <a:off x="7137559" y="5068535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1" name="Freeform: Shape 2140">
            <a:extLst>
              <a:ext uri="{FF2B5EF4-FFF2-40B4-BE49-F238E27FC236}">
                <a16:creationId xmlns:a16="http://schemas.microsoft.com/office/drawing/2014/main" id="{B92CFF24-CF40-38D2-613B-BF95F70DDDEC}"/>
              </a:ext>
            </a:extLst>
          </p:cNvPr>
          <p:cNvSpPr/>
          <p:nvPr/>
        </p:nvSpPr>
        <p:spPr bwMode="auto">
          <a:xfrm>
            <a:off x="8914985" y="3621601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2" name="Freeform: Shape 2141">
            <a:extLst>
              <a:ext uri="{FF2B5EF4-FFF2-40B4-BE49-F238E27FC236}">
                <a16:creationId xmlns:a16="http://schemas.microsoft.com/office/drawing/2014/main" id="{26023582-9D64-DD56-5683-1647EB872A89}"/>
              </a:ext>
            </a:extLst>
          </p:cNvPr>
          <p:cNvSpPr/>
          <p:nvPr/>
        </p:nvSpPr>
        <p:spPr bwMode="auto">
          <a:xfrm>
            <a:off x="8914985" y="4587117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3" name="Freeform: Shape 2142">
            <a:extLst>
              <a:ext uri="{FF2B5EF4-FFF2-40B4-BE49-F238E27FC236}">
                <a16:creationId xmlns:a16="http://schemas.microsoft.com/office/drawing/2014/main" id="{682803C3-10CD-83A5-29AD-A28C73FE798B}"/>
              </a:ext>
            </a:extLst>
          </p:cNvPr>
          <p:cNvSpPr/>
          <p:nvPr/>
        </p:nvSpPr>
        <p:spPr bwMode="auto">
          <a:xfrm>
            <a:off x="8914985" y="5552634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4" name="Freeform: Shape 2143">
            <a:extLst>
              <a:ext uri="{FF2B5EF4-FFF2-40B4-BE49-F238E27FC236}">
                <a16:creationId xmlns:a16="http://schemas.microsoft.com/office/drawing/2014/main" id="{D194A89B-F9D6-AF72-12D6-C5B2E73A2C26}"/>
              </a:ext>
            </a:extLst>
          </p:cNvPr>
          <p:cNvSpPr/>
          <p:nvPr/>
        </p:nvSpPr>
        <p:spPr bwMode="auto">
          <a:xfrm>
            <a:off x="10692412" y="2662513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5" name="Freeform: Shape 2144">
            <a:extLst>
              <a:ext uri="{FF2B5EF4-FFF2-40B4-BE49-F238E27FC236}">
                <a16:creationId xmlns:a16="http://schemas.microsoft.com/office/drawing/2014/main" id="{C9324E78-4658-FBFB-8CAC-D19220489081}"/>
              </a:ext>
            </a:extLst>
          </p:cNvPr>
          <p:cNvSpPr/>
          <p:nvPr/>
        </p:nvSpPr>
        <p:spPr bwMode="auto">
          <a:xfrm>
            <a:off x="10692412" y="3137502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6" name="Freeform: Shape 2145">
            <a:extLst>
              <a:ext uri="{FF2B5EF4-FFF2-40B4-BE49-F238E27FC236}">
                <a16:creationId xmlns:a16="http://schemas.microsoft.com/office/drawing/2014/main" id="{7A297691-8CC8-1F20-179C-C601138E5AED}"/>
              </a:ext>
            </a:extLst>
          </p:cNvPr>
          <p:cNvSpPr/>
          <p:nvPr/>
        </p:nvSpPr>
        <p:spPr bwMode="auto">
          <a:xfrm>
            <a:off x="10692412" y="4587117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7" name="Freeform: Shape 2146">
            <a:extLst>
              <a:ext uri="{FF2B5EF4-FFF2-40B4-BE49-F238E27FC236}">
                <a16:creationId xmlns:a16="http://schemas.microsoft.com/office/drawing/2014/main" id="{E644655D-2052-2EB7-D3AC-BBA494CD9058}"/>
              </a:ext>
            </a:extLst>
          </p:cNvPr>
          <p:cNvSpPr/>
          <p:nvPr/>
        </p:nvSpPr>
        <p:spPr bwMode="auto">
          <a:xfrm>
            <a:off x="10692412" y="5552634"/>
            <a:ext cx="170190" cy="170190"/>
          </a:xfrm>
          <a:custGeom>
            <a:avLst/>
            <a:gdLst>
              <a:gd name="connsiteX0" fmla="*/ 22235 w 126000"/>
              <a:gd name="connsiteY0" fmla="*/ 0 h 126000"/>
              <a:gd name="connsiteX1" fmla="*/ 63000 w 126000"/>
              <a:gd name="connsiteY1" fmla="*/ 40765 h 126000"/>
              <a:gd name="connsiteX2" fmla="*/ 103765 w 126000"/>
              <a:gd name="connsiteY2" fmla="*/ 0 h 126000"/>
              <a:gd name="connsiteX3" fmla="*/ 126000 w 126000"/>
              <a:gd name="connsiteY3" fmla="*/ 22235 h 126000"/>
              <a:gd name="connsiteX4" fmla="*/ 85235 w 126000"/>
              <a:gd name="connsiteY4" fmla="*/ 63000 h 126000"/>
              <a:gd name="connsiteX5" fmla="*/ 126000 w 126000"/>
              <a:gd name="connsiteY5" fmla="*/ 103765 h 126000"/>
              <a:gd name="connsiteX6" fmla="*/ 103765 w 126000"/>
              <a:gd name="connsiteY6" fmla="*/ 126000 h 126000"/>
              <a:gd name="connsiteX7" fmla="*/ 63000 w 126000"/>
              <a:gd name="connsiteY7" fmla="*/ 85235 h 126000"/>
              <a:gd name="connsiteX8" fmla="*/ 22235 w 126000"/>
              <a:gd name="connsiteY8" fmla="*/ 126000 h 126000"/>
              <a:gd name="connsiteX9" fmla="*/ 0 w 126000"/>
              <a:gd name="connsiteY9" fmla="*/ 103765 h 126000"/>
              <a:gd name="connsiteX10" fmla="*/ 40765 w 126000"/>
              <a:gd name="connsiteY10" fmla="*/ 63000 h 126000"/>
              <a:gd name="connsiteX11" fmla="*/ 0 w 126000"/>
              <a:gd name="connsiteY11" fmla="*/ 22235 h 126000"/>
              <a:gd name="connsiteX12" fmla="*/ 22235 w 126000"/>
              <a:gd name="connsiteY12" fmla="*/ 0 h 12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6000" h="126000">
                <a:moveTo>
                  <a:pt x="22235" y="0"/>
                </a:moveTo>
                <a:lnTo>
                  <a:pt x="63000" y="40765"/>
                </a:lnTo>
                <a:lnTo>
                  <a:pt x="103765" y="0"/>
                </a:lnTo>
                <a:lnTo>
                  <a:pt x="126000" y="22235"/>
                </a:lnTo>
                <a:lnTo>
                  <a:pt x="85235" y="63000"/>
                </a:lnTo>
                <a:lnTo>
                  <a:pt x="126000" y="103765"/>
                </a:lnTo>
                <a:lnTo>
                  <a:pt x="103765" y="126000"/>
                </a:lnTo>
                <a:lnTo>
                  <a:pt x="63000" y="85235"/>
                </a:lnTo>
                <a:lnTo>
                  <a:pt x="22235" y="126000"/>
                </a:lnTo>
                <a:lnTo>
                  <a:pt x="0" y="103765"/>
                </a:lnTo>
                <a:lnTo>
                  <a:pt x="40765" y="63000"/>
                </a:lnTo>
                <a:lnTo>
                  <a:pt x="0" y="22235"/>
                </a:lnTo>
                <a:lnTo>
                  <a:pt x="22235" y="0"/>
                </a:lnTo>
                <a:close/>
              </a:path>
            </a:pathLst>
          </a:custGeom>
          <a:solidFill>
            <a:srgbClr val="EE777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48" name="Freeform: Shape 2147">
            <a:extLst>
              <a:ext uri="{FF2B5EF4-FFF2-40B4-BE49-F238E27FC236}">
                <a16:creationId xmlns:a16="http://schemas.microsoft.com/office/drawing/2014/main" id="{CCA4019A-4957-A9C9-B763-79CBF0587F9E}"/>
              </a:ext>
            </a:extLst>
          </p:cNvPr>
          <p:cNvSpPr/>
          <p:nvPr/>
        </p:nvSpPr>
        <p:spPr>
          <a:xfrm>
            <a:off x="5329757" y="314787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9" name="Freeform: Shape 2148">
            <a:extLst>
              <a:ext uri="{FF2B5EF4-FFF2-40B4-BE49-F238E27FC236}">
                <a16:creationId xmlns:a16="http://schemas.microsoft.com/office/drawing/2014/main" id="{1C6061ED-BD31-4039-609A-DE0598D51820}"/>
              </a:ext>
            </a:extLst>
          </p:cNvPr>
          <p:cNvSpPr/>
          <p:nvPr/>
        </p:nvSpPr>
        <p:spPr>
          <a:xfrm>
            <a:off x="5329757" y="4110262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0" name="Freeform: Shape 2149">
            <a:extLst>
              <a:ext uri="{FF2B5EF4-FFF2-40B4-BE49-F238E27FC236}">
                <a16:creationId xmlns:a16="http://schemas.microsoft.com/office/drawing/2014/main" id="{09573160-EC3A-7351-09C5-9F81A3A84AEC}"/>
              </a:ext>
            </a:extLst>
          </p:cNvPr>
          <p:cNvSpPr/>
          <p:nvPr/>
        </p:nvSpPr>
        <p:spPr>
          <a:xfrm>
            <a:off x="5329757" y="507265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1" name="Freeform: Shape 2150">
            <a:extLst>
              <a:ext uri="{FF2B5EF4-FFF2-40B4-BE49-F238E27FC236}">
                <a16:creationId xmlns:a16="http://schemas.microsoft.com/office/drawing/2014/main" id="{894304B5-4690-61AE-85E8-B4939D434B50}"/>
              </a:ext>
            </a:extLst>
          </p:cNvPr>
          <p:cNvSpPr/>
          <p:nvPr/>
        </p:nvSpPr>
        <p:spPr>
          <a:xfrm>
            <a:off x="5329757" y="555385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2" name="Freeform: Shape 2151">
            <a:extLst>
              <a:ext uri="{FF2B5EF4-FFF2-40B4-BE49-F238E27FC236}">
                <a16:creationId xmlns:a16="http://schemas.microsoft.com/office/drawing/2014/main" id="{89C474E9-27A4-7F7B-9A8C-2A0FAD678A79}"/>
              </a:ext>
            </a:extLst>
          </p:cNvPr>
          <p:cNvSpPr/>
          <p:nvPr/>
        </p:nvSpPr>
        <p:spPr>
          <a:xfrm>
            <a:off x="7107183" y="266667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3" name="Freeform: Shape 2152">
            <a:extLst>
              <a:ext uri="{FF2B5EF4-FFF2-40B4-BE49-F238E27FC236}">
                <a16:creationId xmlns:a16="http://schemas.microsoft.com/office/drawing/2014/main" id="{BF15CE41-252F-9814-0F91-C441E09766E5}"/>
              </a:ext>
            </a:extLst>
          </p:cNvPr>
          <p:cNvSpPr/>
          <p:nvPr/>
        </p:nvSpPr>
        <p:spPr>
          <a:xfrm>
            <a:off x="7107183" y="3629066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4" name="Freeform: Shape 2153">
            <a:extLst>
              <a:ext uri="{FF2B5EF4-FFF2-40B4-BE49-F238E27FC236}">
                <a16:creationId xmlns:a16="http://schemas.microsoft.com/office/drawing/2014/main" id="{E9F5D2D2-430E-DBF2-2B92-ED681FDF647B}"/>
              </a:ext>
            </a:extLst>
          </p:cNvPr>
          <p:cNvSpPr/>
          <p:nvPr/>
        </p:nvSpPr>
        <p:spPr>
          <a:xfrm>
            <a:off x="7107183" y="4591458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5" name="Freeform: Shape 2154">
            <a:extLst>
              <a:ext uri="{FF2B5EF4-FFF2-40B4-BE49-F238E27FC236}">
                <a16:creationId xmlns:a16="http://schemas.microsoft.com/office/drawing/2014/main" id="{576AC9B7-9666-7C4E-821D-DF8DF2172075}"/>
              </a:ext>
            </a:extLst>
          </p:cNvPr>
          <p:cNvSpPr/>
          <p:nvPr/>
        </p:nvSpPr>
        <p:spPr>
          <a:xfrm>
            <a:off x="7107183" y="555385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6" name="Freeform: Shape 2155">
            <a:extLst>
              <a:ext uri="{FF2B5EF4-FFF2-40B4-BE49-F238E27FC236}">
                <a16:creationId xmlns:a16="http://schemas.microsoft.com/office/drawing/2014/main" id="{ED982533-7E9C-80EA-22DA-7137BC03FDF7}"/>
              </a:ext>
            </a:extLst>
          </p:cNvPr>
          <p:cNvSpPr/>
          <p:nvPr/>
        </p:nvSpPr>
        <p:spPr>
          <a:xfrm>
            <a:off x="8884609" y="266667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7" name="Freeform: Shape 2156">
            <a:extLst>
              <a:ext uri="{FF2B5EF4-FFF2-40B4-BE49-F238E27FC236}">
                <a16:creationId xmlns:a16="http://schemas.microsoft.com/office/drawing/2014/main" id="{CC3479AC-7375-3332-CB42-3223EE386954}"/>
              </a:ext>
            </a:extLst>
          </p:cNvPr>
          <p:cNvSpPr/>
          <p:nvPr/>
        </p:nvSpPr>
        <p:spPr>
          <a:xfrm>
            <a:off x="8884609" y="3147870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8" name="Freeform: Shape 2157">
            <a:extLst>
              <a:ext uri="{FF2B5EF4-FFF2-40B4-BE49-F238E27FC236}">
                <a16:creationId xmlns:a16="http://schemas.microsoft.com/office/drawing/2014/main" id="{8E88AE23-7497-53EA-4C1B-2AA40E4134F1}"/>
              </a:ext>
            </a:extLst>
          </p:cNvPr>
          <p:cNvSpPr/>
          <p:nvPr/>
        </p:nvSpPr>
        <p:spPr>
          <a:xfrm>
            <a:off x="8884609" y="4110262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9" name="Freeform: Shape 2158">
            <a:extLst>
              <a:ext uri="{FF2B5EF4-FFF2-40B4-BE49-F238E27FC236}">
                <a16:creationId xmlns:a16="http://schemas.microsoft.com/office/drawing/2014/main" id="{49B58C0D-BFDE-E1A1-0418-D32461C10B51}"/>
              </a:ext>
            </a:extLst>
          </p:cNvPr>
          <p:cNvSpPr/>
          <p:nvPr/>
        </p:nvSpPr>
        <p:spPr>
          <a:xfrm>
            <a:off x="8884609" y="507265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0" name="Freeform: Shape 2159">
            <a:extLst>
              <a:ext uri="{FF2B5EF4-FFF2-40B4-BE49-F238E27FC236}">
                <a16:creationId xmlns:a16="http://schemas.microsoft.com/office/drawing/2014/main" id="{A2C58E7E-D2D0-3D69-5AE7-55BF901A0A13}"/>
              </a:ext>
            </a:extLst>
          </p:cNvPr>
          <p:cNvSpPr/>
          <p:nvPr/>
        </p:nvSpPr>
        <p:spPr>
          <a:xfrm>
            <a:off x="10662036" y="3629066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1" name="Freeform: Shape 2160">
            <a:extLst>
              <a:ext uri="{FF2B5EF4-FFF2-40B4-BE49-F238E27FC236}">
                <a16:creationId xmlns:a16="http://schemas.microsoft.com/office/drawing/2014/main" id="{444E95D8-9161-6A09-5380-F78DFC8EC7FF}"/>
              </a:ext>
            </a:extLst>
          </p:cNvPr>
          <p:cNvSpPr/>
          <p:nvPr/>
        </p:nvSpPr>
        <p:spPr>
          <a:xfrm>
            <a:off x="10662036" y="4110262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2" name="Freeform: Shape 2161">
            <a:extLst>
              <a:ext uri="{FF2B5EF4-FFF2-40B4-BE49-F238E27FC236}">
                <a16:creationId xmlns:a16="http://schemas.microsoft.com/office/drawing/2014/main" id="{007B7E78-7BEE-175E-C40B-5288CD18CB65}"/>
              </a:ext>
            </a:extLst>
          </p:cNvPr>
          <p:cNvSpPr/>
          <p:nvPr/>
        </p:nvSpPr>
        <p:spPr>
          <a:xfrm>
            <a:off x="10662036" y="5072654"/>
            <a:ext cx="230942" cy="165408"/>
          </a:xfrm>
          <a:custGeom>
            <a:avLst/>
            <a:gdLst>
              <a:gd name="connsiteX0" fmla="*/ 147836 w 170978"/>
              <a:gd name="connsiteY0" fmla="*/ 0 h 122460"/>
              <a:gd name="connsiteX1" fmla="*/ 170978 w 170978"/>
              <a:gd name="connsiteY1" fmla="*/ 25443 h 122460"/>
              <a:gd name="connsiteX2" fmla="*/ 64262 w 170978"/>
              <a:gd name="connsiteY2" fmla="*/ 122460 h 122460"/>
              <a:gd name="connsiteX3" fmla="*/ 0 w 170978"/>
              <a:gd name="connsiteY3" fmla="*/ 58199 h 122460"/>
              <a:gd name="connsiteX4" fmla="*/ 24318 w 170978"/>
              <a:gd name="connsiteY4" fmla="*/ 33881 h 122460"/>
              <a:gd name="connsiteX5" fmla="*/ 65387 w 170978"/>
              <a:gd name="connsiteY5" fmla="*/ 74950 h 122460"/>
              <a:gd name="connsiteX6" fmla="*/ 147836 w 170978"/>
              <a:gd name="connsiteY6" fmla="*/ 0 h 12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978" h="122460">
                <a:moveTo>
                  <a:pt x="147836" y="0"/>
                </a:moveTo>
                <a:lnTo>
                  <a:pt x="170978" y="25443"/>
                </a:lnTo>
                <a:lnTo>
                  <a:pt x="64262" y="122460"/>
                </a:lnTo>
                <a:lnTo>
                  <a:pt x="0" y="58199"/>
                </a:lnTo>
                <a:lnTo>
                  <a:pt x="24318" y="33881"/>
                </a:lnTo>
                <a:lnTo>
                  <a:pt x="65387" y="74950"/>
                </a:lnTo>
                <a:lnTo>
                  <a:pt x="147836" y="0"/>
                </a:lnTo>
                <a:close/>
              </a:path>
            </a:pathLst>
          </a:custGeom>
          <a:solidFill>
            <a:srgbClr val="74CD62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26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Who’s </a:t>
            </a:r>
            <a:r>
              <a:rPr lang="en-US" b="0">
                <a:solidFill>
                  <a:schemeClr val="accent2"/>
                </a:solidFill>
              </a:rPr>
              <a:t>Behind It</a:t>
            </a:r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FF028AC4-53C3-D9D9-2D07-69AF45970D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54C0B8CD-9F56-11C7-5457-882E2BC134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60545" y="1653716"/>
            <a:ext cx="1332936" cy="1332936"/>
          </a:xfrm>
        </p:spPr>
      </p:sp>
      <p:sp>
        <p:nvSpPr>
          <p:cNvPr id="91" name="Picture Placeholder 90">
            <a:extLst>
              <a:ext uri="{FF2B5EF4-FFF2-40B4-BE49-F238E27FC236}">
                <a16:creationId xmlns:a16="http://schemas.microsoft.com/office/drawing/2014/main" id="{3D6C85BD-EC43-260B-157C-6101B4ED72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29532" y="1653716"/>
            <a:ext cx="1332936" cy="1332936"/>
          </a:xfrm>
        </p:spPr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FA9A5FE0-8DD6-9F78-645B-C9C9529DD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86825" y="1653716"/>
            <a:ext cx="1332936" cy="1332936"/>
          </a:xfrm>
        </p:spPr>
      </p:sp>
      <p:sp>
        <p:nvSpPr>
          <p:cNvPr id="93" name="Picture Placeholder 92">
            <a:extLst>
              <a:ext uri="{FF2B5EF4-FFF2-40B4-BE49-F238E27FC236}">
                <a16:creationId xmlns:a16="http://schemas.microsoft.com/office/drawing/2014/main" id="{731F29B9-6B83-81E7-955F-038DAE19EC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949965" y="1653716"/>
            <a:ext cx="1332936" cy="1332936"/>
          </a:xfrm>
        </p:spPr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7AC5B12C-0487-D308-5285-F46BBEDD0594}"/>
              </a:ext>
            </a:extLst>
          </p:cNvPr>
          <p:cNvSpPr txBox="1"/>
          <p:nvPr/>
        </p:nvSpPr>
        <p:spPr>
          <a:xfrm>
            <a:off x="620395" y="357572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2"/>
                </a:solidFill>
              </a:rPr>
              <a:t>Member’s role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2ECDA42D-7F85-8725-0DD0-750E7EEB30A8}"/>
              </a:ext>
            </a:extLst>
          </p:cNvPr>
          <p:cNvSpPr txBox="1"/>
          <p:nvPr/>
        </p:nvSpPr>
        <p:spPr>
          <a:xfrm>
            <a:off x="1049706" y="3304783"/>
            <a:ext cx="10400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77492C33-686E-AFD8-2934-1BD8B4BDF4BD}"/>
              </a:ext>
            </a:extLst>
          </p:cNvPr>
          <p:cNvSpPr txBox="1"/>
          <p:nvPr/>
        </p:nvSpPr>
        <p:spPr>
          <a:xfrm>
            <a:off x="571500" y="3989252"/>
            <a:ext cx="1996440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Write each member’s role and top skill or win. Keep it brief but impressive. This proves capability.</a:t>
            </a: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FA488D2E-E25C-B4FB-B317-B6B668FF2E49}"/>
              </a:ext>
            </a:extLst>
          </p:cNvPr>
          <p:cNvSpPr txBox="1"/>
          <p:nvPr/>
        </p:nvSpPr>
        <p:spPr>
          <a:xfrm>
            <a:off x="2877688" y="357572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2"/>
                </a:solidFill>
              </a:rPr>
              <a:t>Member’s role</a:t>
            </a:r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983F1226-AAE5-4AC9-D5F6-9C42FB9BD034}"/>
              </a:ext>
            </a:extLst>
          </p:cNvPr>
          <p:cNvSpPr txBox="1"/>
          <p:nvPr/>
        </p:nvSpPr>
        <p:spPr>
          <a:xfrm>
            <a:off x="3306999" y="3304783"/>
            <a:ext cx="10400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E3CA7633-4529-BBC1-4953-AEE9716FE41B}"/>
              </a:ext>
            </a:extLst>
          </p:cNvPr>
          <p:cNvSpPr txBox="1"/>
          <p:nvPr/>
        </p:nvSpPr>
        <p:spPr>
          <a:xfrm>
            <a:off x="2828793" y="3989252"/>
            <a:ext cx="1996440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Write each member’s role and top skill or win. Keep it brief but impressive. This proves capability.</a:t>
            </a: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5DB94BDC-2A7F-3B26-B142-D6A91B86C8E6}"/>
              </a:ext>
            </a:extLst>
          </p:cNvPr>
          <p:cNvSpPr txBox="1"/>
          <p:nvPr/>
        </p:nvSpPr>
        <p:spPr>
          <a:xfrm>
            <a:off x="5146675" y="357572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2"/>
                </a:solidFill>
              </a:rPr>
              <a:t>Member’s role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AC2DFCD4-E4AF-3603-98B6-095107B6B600}"/>
              </a:ext>
            </a:extLst>
          </p:cNvPr>
          <p:cNvSpPr txBox="1"/>
          <p:nvPr/>
        </p:nvSpPr>
        <p:spPr>
          <a:xfrm>
            <a:off x="5575986" y="3304783"/>
            <a:ext cx="10400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1339816-03A8-2BAF-8C03-60DCC8DA5617}"/>
              </a:ext>
            </a:extLst>
          </p:cNvPr>
          <p:cNvSpPr txBox="1"/>
          <p:nvPr/>
        </p:nvSpPr>
        <p:spPr>
          <a:xfrm>
            <a:off x="5097780" y="3989252"/>
            <a:ext cx="1996440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Write each member’s role and top skill or win. Keep it brief but impressive. This proves capability.</a:t>
            </a: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5E42F1C2-B18A-3C4D-C62C-BDE603E9DBE8}"/>
              </a:ext>
            </a:extLst>
          </p:cNvPr>
          <p:cNvSpPr txBox="1"/>
          <p:nvPr/>
        </p:nvSpPr>
        <p:spPr>
          <a:xfrm>
            <a:off x="9667108" y="357572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2"/>
                </a:solidFill>
              </a:rPr>
              <a:t>Member’s role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6CA734BB-D724-88CB-4E69-97AD7014978A}"/>
              </a:ext>
            </a:extLst>
          </p:cNvPr>
          <p:cNvSpPr txBox="1"/>
          <p:nvPr/>
        </p:nvSpPr>
        <p:spPr>
          <a:xfrm>
            <a:off x="10096419" y="3304783"/>
            <a:ext cx="10400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383755FE-16CF-F249-DC15-0276EC76C4B1}"/>
              </a:ext>
            </a:extLst>
          </p:cNvPr>
          <p:cNvSpPr txBox="1"/>
          <p:nvPr/>
        </p:nvSpPr>
        <p:spPr>
          <a:xfrm>
            <a:off x="9618213" y="3989252"/>
            <a:ext cx="1996440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Write each member’s role and top skill or win. Keep it brief but impressive. This proves capability.</a:t>
            </a: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37F21E49-CB80-8609-DDBE-E10D01230745}"/>
              </a:ext>
            </a:extLst>
          </p:cNvPr>
          <p:cNvSpPr txBox="1"/>
          <p:nvPr/>
        </p:nvSpPr>
        <p:spPr>
          <a:xfrm>
            <a:off x="7403968" y="3575729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2"/>
                </a:solidFill>
              </a:rPr>
              <a:t>Member’s role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D92B76DF-9988-6CB0-9DDD-F3D587B21A8F}"/>
              </a:ext>
            </a:extLst>
          </p:cNvPr>
          <p:cNvSpPr txBox="1"/>
          <p:nvPr/>
        </p:nvSpPr>
        <p:spPr>
          <a:xfrm>
            <a:off x="7833279" y="3304783"/>
            <a:ext cx="104002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18822898-A455-B915-5801-9680E3B8EFE1}"/>
              </a:ext>
            </a:extLst>
          </p:cNvPr>
          <p:cNvSpPr txBox="1"/>
          <p:nvPr/>
        </p:nvSpPr>
        <p:spPr>
          <a:xfrm>
            <a:off x="7355073" y="3989252"/>
            <a:ext cx="1996440" cy="109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2"/>
              </a:buClr>
            </a:pPr>
            <a:r>
              <a:rPr lang="en-US" sz="1200"/>
              <a:t>Write each member’s role and top skill or win. Keep it brief but impressive. This proves capability.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2AD35FF-035F-7044-7A1D-9D63DC275A2F}"/>
              </a:ext>
            </a:extLst>
          </p:cNvPr>
          <p:cNvGrpSpPr/>
          <p:nvPr/>
        </p:nvGrpSpPr>
        <p:grpSpPr>
          <a:xfrm>
            <a:off x="3315315" y="5308058"/>
            <a:ext cx="1023396" cy="256548"/>
            <a:chOff x="3267584" y="5285837"/>
            <a:chExt cx="1200684" cy="300990"/>
          </a:xfrm>
        </p:grpSpPr>
        <p:grpSp>
          <p:nvGrpSpPr>
            <p:cNvPr id="37" name="Graphic 34">
              <a:extLst>
                <a:ext uri="{FF2B5EF4-FFF2-40B4-BE49-F238E27FC236}">
                  <a16:creationId xmlns:a16="http://schemas.microsoft.com/office/drawing/2014/main" id="{D3B4B052-B95E-FD93-1CB8-4F05378CC7F9}"/>
                </a:ext>
              </a:extLst>
            </p:cNvPr>
            <p:cNvGrpSpPr/>
            <p:nvPr/>
          </p:nvGrpSpPr>
          <p:grpSpPr>
            <a:xfrm>
              <a:off x="3702535" y="5285837"/>
              <a:ext cx="265747" cy="300990"/>
              <a:chOff x="4535804" y="5510916"/>
              <a:chExt cx="265747" cy="300990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99501969-B2CC-744B-697D-DA0F871A7425}"/>
                  </a:ext>
                </a:extLst>
              </p:cNvPr>
              <p:cNvSpPr/>
              <p:nvPr/>
            </p:nvSpPr>
            <p:spPr>
              <a:xfrm>
                <a:off x="4576762" y="5523298"/>
                <a:ext cx="224790" cy="288607"/>
              </a:xfrm>
              <a:custGeom>
                <a:avLst/>
                <a:gdLst>
                  <a:gd name="connsiteX0" fmla="*/ 156210 w 224790"/>
                  <a:gd name="connsiteY0" fmla="*/ 96203 h 288607"/>
                  <a:gd name="connsiteX1" fmla="*/ 224790 w 224790"/>
                  <a:gd name="connsiteY1" fmla="*/ 118110 h 288607"/>
                  <a:gd name="connsiteX2" fmla="*/ 224790 w 224790"/>
                  <a:gd name="connsiteY2" fmla="*/ 68580 h 288607"/>
                  <a:gd name="connsiteX3" fmla="*/ 210503 w 224790"/>
                  <a:gd name="connsiteY3" fmla="*/ 66675 h 288607"/>
                  <a:gd name="connsiteX4" fmla="*/ 210503 w 224790"/>
                  <a:gd name="connsiteY4" fmla="*/ 105728 h 288607"/>
                  <a:gd name="connsiteX5" fmla="*/ 141922 w 224790"/>
                  <a:gd name="connsiteY5" fmla="*/ 83820 h 288607"/>
                  <a:gd name="connsiteX6" fmla="*/ 141922 w 224790"/>
                  <a:gd name="connsiteY6" fmla="*/ 184785 h 288607"/>
                  <a:gd name="connsiteX7" fmla="*/ 50483 w 224790"/>
                  <a:gd name="connsiteY7" fmla="*/ 276225 h 288607"/>
                  <a:gd name="connsiteX8" fmla="*/ 0 w 224790"/>
                  <a:gd name="connsiteY8" fmla="*/ 260985 h 288607"/>
                  <a:gd name="connsiteX9" fmla="*/ 64770 w 224790"/>
                  <a:gd name="connsiteY9" fmla="*/ 288608 h 288607"/>
                  <a:gd name="connsiteX10" fmla="*/ 156210 w 224790"/>
                  <a:gd name="connsiteY10" fmla="*/ 197168 h 288607"/>
                  <a:gd name="connsiteX11" fmla="*/ 156210 w 224790"/>
                  <a:gd name="connsiteY11" fmla="*/ 96203 h 288607"/>
                  <a:gd name="connsiteX12" fmla="*/ 156210 w 224790"/>
                  <a:gd name="connsiteY12" fmla="*/ 96203 h 288607"/>
                  <a:gd name="connsiteX13" fmla="*/ 174308 w 224790"/>
                  <a:gd name="connsiteY13" fmla="*/ 45720 h 288607"/>
                  <a:gd name="connsiteX14" fmla="*/ 156210 w 224790"/>
                  <a:gd name="connsiteY14" fmla="*/ 5715 h 288607"/>
                  <a:gd name="connsiteX15" fmla="*/ 156210 w 224790"/>
                  <a:gd name="connsiteY15" fmla="*/ 0 h 288607"/>
                  <a:gd name="connsiteX16" fmla="*/ 142875 w 224790"/>
                  <a:gd name="connsiteY16" fmla="*/ 0 h 288607"/>
                  <a:gd name="connsiteX17" fmla="*/ 174308 w 224790"/>
                  <a:gd name="connsiteY17" fmla="*/ 45720 h 288607"/>
                  <a:gd name="connsiteX18" fmla="*/ 174308 w 224790"/>
                  <a:gd name="connsiteY18" fmla="*/ 45720 h 288607"/>
                  <a:gd name="connsiteX19" fmla="*/ 31433 w 224790"/>
                  <a:gd name="connsiteY19" fmla="*/ 221933 h 288607"/>
                  <a:gd name="connsiteX20" fmla="*/ 22860 w 224790"/>
                  <a:gd name="connsiteY20" fmla="*/ 197168 h 288607"/>
                  <a:gd name="connsiteX21" fmla="*/ 64770 w 224790"/>
                  <a:gd name="connsiteY21" fmla="*/ 155258 h 288607"/>
                  <a:gd name="connsiteX22" fmla="*/ 77153 w 224790"/>
                  <a:gd name="connsiteY22" fmla="*/ 157163 h 288607"/>
                  <a:gd name="connsiteX23" fmla="*/ 77153 w 224790"/>
                  <a:gd name="connsiteY23" fmla="*/ 106680 h 288607"/>
                  <a:gd name="connsiteX24" fmla="*/ 62865 w 224790"/>
                  <a:gd name="connsiteY24" fmla="*/ 105728 h 288607"/>
                  <a:gd name="connsiteX25" fmla="*/ 62865 w 224790"/>
                  <a:gd name="connsiteY25" fmla="*/ 144780 h 288607"/>
                  <a:gd name="connsiteX26" fmla="*/ 50483 w 224790"/>
                  <a:gd name="connsiteY26" fmla="*/ 142875 h 288607"/>
                  <a:gd name="connsiteX27" fmla="*/ 8572 w 224790"/>
                  <a:gd name="connsiteY27" fmla="*/ 184785 h 288607"/>
                  <a:gd name="connsiteX28" fmla="*/ 31433 w 224790"/>
                  <a:gd name="connsiteY28" fmla="*/ 221933 h 288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24790" h="288607">
                    <a:moveTo>
                      <a:pt x="156210" y="96203"/>
                    </a:moveTo>
                    <a:cubicBezTo>
                      <a:pt x="175260" y="110490"/>
                      <a:pt x="199072" y="118110"/>
                      <a:pt x="224790" y="118110"/>
                    </a:cubicBezTo>
                    <a:lnTo>
                      <a:pt x="224790" y="68580"/>
                    </a:lnTo>
                    <a:cubicBezTo>
                      <a:pt x="220028" y="68580"/>
                      <a:pt x="215265" y="67628"/>
                      <a:pt x="210503" y="66675"/>
                    </a:cubicBezTo>
                    <a:lnTo>
                      <a:pt x="210503" y="105728"/>
                    </a:lnTo>
                    <a:cubicBezTo>
                      <a:pt x="184785" y="105728"/>
                      <a:pt x="160972" y="97155"/>
                      <a:pt x="141922" y="83820"/>
                    </a:cubicBezTo>
                    <a:lnTo>
                      <a:pt x="141922" y="184785"/>
                    </a:lnTo>
                    <a:cubicBezTo>
                      <a:pt x="141922" y="235268"/>
                      <a:pt x="100965" y="276225"/>
                      <a:pt x="50483" y="276225"/>
                    </a:cubicBezTo>
                    <a:cubicBezTo>
                      <a:pt x="31433" y="276225"/>
                      <a:pt x="14288" y="270510"/>
                      <a:pt x="0" y="260985"/>
                    </a:cubicBezTo>
                    <a:cubicBezTo>
                      <a:pt x="16192" y="278130"/>
                      <a:pt x="40005" y="288608"/>
                      <a:pt x="64770" y="288608"/>
                    </a:cubicBezTo>
                    <a:cubicBezTo>
                      <a:pt x="115253" y="288608"/>
                      <a:pt x="156210" y="247650"/>
                      <a:pt x="156210" y="197168"/>
                    </a:cubicBezTo>
                    <a:lnTo>
                      <a:pt x="156210" y="96203"/>
                    </a:lnTo>
                    <a:lnTo>
                      <a:pt x="156210" y="96203"/>
                    </a:lnTo>
                    <a:close/>
                    <a:moveTo>
                      <a:pt x="174308" y="45720"/>
                    </a:moveTo>
                    <a:cubicBezTo>
                      <a:pt x="164783" y="35243"/>
                      <a:pt x="158115" y="20955"/>
                      <a:pt x="156210" y="5715"/>
                    </a:cubicBezTo>
                    <a:lnTo>
                      <a:pt x="156210" y="0"/>
                    </a:lnTo>
                    <a:lnTo>
                      <a:pt x="142875" y="0"/>
                    </a:lnTo>
                    <a:cubicBezTo>
                      <a:pt x="145733" y="19050"/>
                      <a:pt x="158115" y="36195"/>
                      <a:pt x="174308" y="45720"/>
                    </a:cubicBezTo>
                    <a:lnTo>
                      <a:pt x="174308" y="45720"/>
                    </a:lnTo>
                    <a:close/>
                    <a:moveTo>
                      <a:pt x="31433" y="221933"/>
                    </a:moveTo>
                    <a:cubicBezTo>
                      <a:pt x="25717" y="214313"/>
                      <a:pt x="22860" y="205740"/>
                      <a:pt x="22860" y="197168"/>
                    </a:cubicBezTo>
                    <a:cubicBezTo>
                      <a:pt x="22860" y="174308"/>
                      <a:pt x="41910" y="155258"/>
                      <a:pt x="64770" y="155258"/>
                    </a:cubicBezTo>
                    <a:cubicBezTo>
                      <a:pt x="69533" y="155258"/>
                      <a:pt x="73342" y="156210"/>
                      <a:pt x="77153" y="157163"/>
                    </a:cubicBezTo>
                    <a:lnTo>
                      <a:pt x="77153" y="106680"/>
                    </a:lnTo>
                    <a:cubicBezTo>
                      <a:pt x="72390" y="105728"/>
                      <a:pt x="67628" y="105728"/>
                      <a:pt x="62865" y="105728"/>
                    </a:cubicBezTo>
                    <a:lnTo>
                      <a:pt x="62865" y="144780"/>
                    </a:lnTo>
                    <a:cubicBezTo>
                      <a:pt x="59055" y="143828"/>
                      <a:pt x="54292" y="142875"/>
                      <a:pt x="50483" y="142875"/>
                    </a:cubicBezTo>
                    <a:cubicBezTo>
                      <a:pt x="27622" y="142875"/>
                      <a:pt x="8572" y="161925"/>
                      <a:pt x="8572" y="184785"/>
                    </a:cubicBezTo>
                    <a:cubicBezTo>
                      <a:pt x="8572" y="200978"/>
                      <a:pt x="18097" y="214313"/>
                      <a:pt x="31433" y="221933"/>
                    </a:cubicBezTo>
                    <a:close/>
                  </a:path>
                </a:pathLst>
              </a:custGeom>
              <a:solidFill>
                <a:srgbClr val="FF1753">
                  <a:alpha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448C8BC-698A-E386-727F-C7378F484776}"/>
                  </a:ext>
                </a:extLst>
              </p:cNvPr>
              <p:cNvSpPr/>
              <p:nvPr/>
            </p:nvSpPr>
            <p:spPr>
              <a:xfrm>
                <a:off x="4550092" y="5522346"/>
                <a:ext cx="237172" cy="277177"/>
              </a:xfrm>
              <a:custGeom>
                <a:avLst/>
                <a:gdLst>
                  <a:gd name="connsiteX0" fmla="*/ 168592 w 237172"/>
                  <a:gd name="connsiteY0" fmla="*/ 84773 h 277177"/>
                  <a:gd name="connsiteX1" fmla="*/ 237173 w 237172"/>
                  <a:gd name="connsiteY1" fmla="*/ 106680 h 277177"/>
                  <a:gd name="connsiteX2" fmla="*/ 237173 w 237172"/>
                  <a:gd name="connsiteY2" fmla="*/ 67628 h 277177"/>
                  <a:gd name="connsiteX3" fmla="*/ 200978 w 237172"/>
                  <a:gd name="connsiteY3" fmla="*/ 46673 h 277177"/>
                  <a:gd name="connsiteX4" fmla="*/ 169545 w 237172"/>
                  <a:gd name="connsiteY4" fmla="*/ 0 h 277177"/>
                  <a:gd name="connsiteX5" fmla="*/ 133350 w 237172"/>
                  <a:gd name="connsiteY5" fmla="*/ 0 h 277177"/>
                  <a:gd name="connsiteX6" fmla="*/ 133350 w 237172"/>
                  <a:gd name="connsiteY6" fmla="*/ 197168 h 277177"/>
                  <a:gd name="connsiteX7" fmla="*/ 91440 w 237172"/>
                  <a:gd name="connsiteY7" fmla="*/ 239078 h 277177"/>
                  <a:gd name="connsiteX8" fmla="*/ 58103 w 237172"/>
                  <a:gd name="connsiteY8" fmla="*/ 222885 h 277177"/>
                  <a:gd name="connsiteX9" fmla="*/ 35242 w 237172"/>
                  <a:gd name="connsiteY9" fmla="*/ 185738 h 277177"/>
                  <a:gd name="connsiteX10" fmla="*/ 77153 w 237172"/>
                  <a:gd name="connsiteY10" fmla="*/ 143828 h 277177"/>
                  <a:gd name="connsiteX11" fmla="*/ 89535 w 237172"/>
                  <a:gd name="connsiteY11" fmla="*/ 145733 h 277177"/>
                  <a:gd name="connsiteX12" fmla="*/ 89535 w 237172"/>
                  <a:gd name="connsiteY12" fmla="*/ 106680 h 277177"/>
                  <a:gd name="connsiteX13" fmla="*/ 0 w 237172"/>
                  <a:gd name="connsiteY13" fmla="*/ 198120 h 277177"/>
                  <a:gd name="connsiteX14" fmla="*/ 25717 w 237172"/>
                  <a:gd name="connsiteY14" fmla="*/ 261938 h 277177"/>
                  <a:gd name="connsiteX15" fmla="*/ 76200 w 237172"/>
                  <a:gd name="connsiteY15" fmla="*/ 277178 h 277177"/>
                  <a:gd name="connsiteX16" fmla="*/ 167640 w 237172"/>
                  <a:gd name="connsiteY16" fmla="*/ 185738 h 277177"/>
                  <a:gd name="connsiteX17" fmla="*/ 167640 w 237172"/>
                  <a:gd name="connsiteY17" fmla="*/ 84773 h 27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7172" h="277177">
                    <a:moveTo>
                      <a:pt x="168592" y="84773"/>
                    </a:moveTo>
                    <a:cubicBezTo>
                      <a:pt x="187642" y="99060"/>
                      <a:pt x="211455" y="106680"/>
                      <a:pt x="237173" y="106680"/>
                    </a:cubicBezTo>
                    <a:lnTo>
                      <a:pt x="237173" y="67628"/>
                    </a:lnTo>
                    <a:cubicBezTo>
                      <a:pt x="222885" y="64770"/>
                      <a:pt x="210503" y="57150"/>
                      <a:pt x="200978" y="46673"/>
                    </a:cubicBezTo>
                    <a:cubicBezTo>
                      <a:pt x="184785" y="36195"/>
                      <a:pt x="173355" y="20003"/>
                      <a:pt x="169545" y="0"/>
                    </a:cubicBezTo>
                    <a:lnTo>
                      <a:pt x="133350" y="0"/>
                    </a:lnTo>
                    <a:lnTo>
                      <a:pt x="133350" y="197168"/>
                    </a:lnTo>
                    <a:cubicBezTo>
                      <a:pt x="133350" y="220028"/>
                      <a:pt x="114300" y="239078"/>
                      <a:pt x="91440" y="239078"/>
                    </a:cubicBezTo>
                    <a:cubicBezTo>
                      <a:pt x="78105" y="239078"/>
                      <a:pt x="65723" y="232410"/>
                      <a:pt x="58103" y="222885"/>
                    </a:cubicBezTo>
                    <a:cubicBezTo>
                      <a:pt x="44767" y="216218"/>
                      <a:pt x="35242" y="201930"/>
                      <a:pt x="35242" y="185738"/>
                    </a:cubicBezTo>
                    <a:cubicBezTo>
                      <a:pt x="35242" y="162878"/>
                      <a:pt x="54292" y="143828"/>
                      <a:pt x="77153" y="143828"/>
                    </a:cubicBezTo>
                    <a:cubicBezTo>
                      <a:pt x="81915" y="143828"/>
                      <a:pt x="85725" y="144780"/>
                      <a:pt x="89535" y="145733"/>
                    </a:cubicBezTo>
                    <a:lnTo>
                      <a:pt x="89535" y="106680"/>
                    </a:lnTo>
                    <a:cubicBezTo>
                      <a:pt x="40005" y="107633"/>
                      <a:pt x="0" y="147638"/>
                      <a:pt x="0" y="198120"/>
                    </a:cubicBezTo>
                    <a:cubicBezTo>
                      <a:pt x="0" y="222885"/>
                      <a:pt x="9525" y="245745"/>
                      <a:pt x="25717" y="261938"/>
                    </a:cubicBezTo>
                    <a:cubicBezTo>
                      <a:pt x="40005" y="271463"/>
                      <a:pt x="58103" y="277178"/>
                      <a:pt x="76200" y="277178"/>
                    </a:cubicBezTo>
                    <a:cubicBezTo>
                      <a:pt x="126683" y="277178"/>
                      <a:pt x="167640" y="236220"/>
                      <a:pt x="167640" y="185738"/>
                    </a:cubicBezTo>
                    <a:lnTo>
                      <a:pt x="167640" y="84773"/>
                    </a:lnTo>
                    <a:close/>
                  </a:path>
                </a:pathLst>
              </a:custGeom>
              <a:gradFill>
                <a:gsLst>
                  <a:gs pos="0">
                    <a:srgbClr val="23004A"/>
                  </a:gs>
                  <a:gs pos="95650">
                    <a:srgbClr val="020003"/>
                  </a:gs>
                  <a:gs pos="100000">
                    <a:srgbClr val="000000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8889EF06-034D-8A1F-B000-D95A7C5A65B6}"/>
                  </a:ext>
                </a:extLst>
              </p:cNvPr>
              <p:cNvSpPr/>
              <p:nvPr/>
            </p:nvSpPr>
            <p:spPr>
              <a:xfrm>
                <a:off x="4535804" y="5510916"/>
                <a:ext cx="251460" cy="272415"/>
              </a:xfrm>
              <a:custGeom>
                <a:avLst/>
                <a:gdLst>
                  <a:gd name="connsiteX0" fmla="*/ 251460 w 251460"/>
                  <a:gd name="connsiteY0" fmla="*/ 79058 h 272415"/>
                  <a:gd name="connsiteX1" fmla="*/ 251460 w 251460"/>
                  <a:gd name="connsiteY1" fmla="*/ 68580 h 272415"/>
                  <a:gd name="connsiteX2" fmla="*/ 215265 w 251460"/>
                  <a:gd name="connsiteY2" fmla="*/ 58103 h 272415"/>
                  <a:gd name="connsiteX3" fmla="*/ 251460 w 251460"/>
                  <a:gd name="connsiteY3" fmla="*/ 79058 h 272415"/>
                  <a:gd name="connsiteX4" fmla="*/ 183833 w 251460"/>
                  <a:gd name="connsiteY4" fmla="*/ 12383 h 272415"/>
                  <a:gd name="connsiteX5" fmla="*/ 182880 w 251460"/>
                  <a:gd name="connsiteY5" fmla="*/ 6668 h 272415"/>
                  <a:gd name="connsiteX6" fmla="*/ 182880 w 251460"/>
                  <a:gd name="connsiteY6" fmla="*/ 0 h 272415"/>
                  <a:gd name="connsiteX7" fmla="*/ 133350 w 251460"/>
                  <a:gd name="connsiteY7" fmla="*/ 0 h 272415"/>
                  <a:gd name="connsiteX8" fmla="*/ 133350 w 251460"/>
                  <a:gd name="connsiteY8" fmla="*/ 197168 h 272415"/>
                  <a:gd name="connsiteX9" fmla="*/ 91440 w 251460"/>
                  <a:gd name="connsiteY9" fmla="*/ 239078 h 272415"/>
                  <a:gd name="connsiteX10" fmla="*/ 72390 w 251460"/>
                  <a:gd name="connsiteY10" fmla="*/ 234315 h 272415"/>
                  <a:gd name="connsiteX11" fmla="*/ 105728 w 251460"/>
                  <a:gd name="connsiteY11" fmla="*/ 250508 h 272415"/>
                  <a:gd name="connsiteX12" fmla="*/ 147638 w 251460"/>
                  <a:gd name="connsiteY12" fmla="*/ 208598 h 272415"/>
                  <a:gd name="connsiteX13" fmla="*/ 147638 w 251460"/>
                  <a:gd name="connsiteY13" fmla="*/ 12383 h 272415"/>
                  <a:gd name="connsiteX14" fmla="*/ 183833 w 251460"/>
                  <a:gd name="connsiteY14" fmla="*/ 12383 h 272415"/>
                  <a:gd name="connsiteX15" fmla="*/ 103823 w 251460"/>
                  <a:gd name="connsiteY15" fmla="*/ 118110 h 272415"/>
                  <a:gd name="connsiteX16" fmla="*/ 103823 w 251460"/>
                  <a:gd name="connsiteY16" fmla="*/ 106680 h 272415"/>
                  <a:gd name="connsiteX17" fmla="*/ 91440 w 251460"/>
                  <a:gd name="connsiteY17" fmla="*/ 105728 h 272415"/>
                  <a:gd name="connsiteX18" fmla="*/ 0 w 251460"/>
                  <a:gd name="connsiteY18" fmla="*/ 197168 h 272415"/>
                  <a:gd name="connsiteX19" fmla="*/ 40005 w 251460"/>
                  <a:gd name="connsiteY19" fmla="*/ 272415 h 272415"/>
                  <a:gd name="connsiteX20" fmla="*/ 14288 w 251460"/>
                  <a:gd name="connsiteY20" fmla="*/ 208598 h 272415"/>
                  <a:gd name="connsiteX21" fmla="*/ 103823 w 251460"/>
                  <a:gd name="connsiteY21" fmla="*/ 118110 h 272415"/>
                  <a:gd name="connsiteX22" fmla="*/ 103823 w 251460"/>
                  <a:gd name="connsiteY22" fmla="*/ 118110 h 27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1460" h="272415">
                    <a:moveTo>
                      <a:pt x="251460" y="79058"/>
                    </a:moveTo>
                    <a:lnTo>
                      <a:pt x="251460" y="68580"/>
                    </a:lnTo>
                    <a:cubicBezTo>
                      <a:pt x="238125" y="68580"/>
                      <a:pt x="225742" y="64770"/>
                      <a:pt x="215265" y="58103"/>
                    </a:cubicBezTo>
                    <a:cubicBezTo>
                      <a:pt x="224790" y="69533"/>
                      <a:pt x="237173" y="76200"/>
                      <a:pt x="251460" y="79058"/>
                    </a:cubicBezTo>
                    <a:close/>
                    <a:moveTo>
                      <a:pt x="183833" y="12383"/>
                    </a:moveTo>
                    <a:cubicBezTo>
                      <a:pt x="183833" y="10478"/>
                      <a:pt x="182880" y="8573"/>
                      <a:pt x="182880" y="6668"/>
                    </a:cubicBezTo>
                    <a:lnTo>
                      <a:pt x="182880" y="0"/>
                    </a:lnTo>
                    <a:lnTo>
                      <a:pt x="133350" y="0"/>
                    </a:lnTo>
                    <a:lnTo>
                      <a:pt x="133350" y="197168"/>
                    </a:lnTo>
                    <a:cubicBezTo>
                      <a:pt x="133350" y="220028"/>
                      <a:pt x="114300" y="239078"/>
                      <a:pt x="91440" y="239078"/>
                    </a:cubicBezTo>
                    <a:cubicBezTo>
                      <a:pt x="84773" y="239078"/>
                      <a:pt x="78105" y="237173"/>
                      <a:pt x="72390" y="234315"/>
                    </a:cubicBezTo>
                    <a:cubicBezTo>
                      <a:pt x="80010" y="243840"/>
                      <a:pt x="92392" y="250508"/>
                      <a:pt x="105728" y="250508"/>
                    </a:cubicBezTo>
                    <a:cubicBezTo>
                      <a:pt x="128588" y="250508"/>
                      <a:pt x="147638" y="231458"/>
                      <a:pt x="147638" y="208598"/>
                    </a:cubicBezTo>
                    <a:lnTo>
                      <a:pt x="147638" y="12383"/>
                    </a:lnTo>
                    <a:lnTo>
                      <a:pt x="183833" y="12383"/>
                    </a:lnTo>
                    <a:close/>
                    <a:moveTo>
                      <a:pt x="103823" y="118110"/>
                    </a:moveTo>
                    <a:lnTo>
                      <a:pt x="103823" y="106680"/>
                    </a:lnTo>
                    <a:cubicBezTo>
                      <a:pt x="100013" y="105728"/>
                      <a:pt x="95250" y="105728"/>
                      <a:pt x="91440" y="105728"/>
                    </a:cubicBezTo>
                    <a:cubicBezTo>
                      <a:pt x="40958" y="105728"/>
                      <a:pt x="0" y="146685"/>
                      <a:pt x="0" y="197168"/>
                    </a:cubicBezTo>
                    <a:cubicBezTo>
                      <a:pt x="0" y="228600"/>
                      <a:pt x="16192" y="256223"/>
                      <a:pt x="40005" y="272415"/>
                    </a:cubicBezTo>
                    <a:cubicBezTo>
                      <a:pt x="23813" y="256223"/>
                      <a:pt x="14288" y="233363"/>
                      <a:pt x="14288" y="208598"/>
                    </a:cubicBezTo>
                    <a:cubicBezTo>
                      <a:pt x="15240" y="159068"/>
                      <a:pt x="54292" y="119063"/>
                      <a:pt x="103823" y="118110"/>
                    </a:cubicBezTo>
                    <a:lnTo>
                      <a:pt x="103823" y="118110"/>
                    </a:lnTo>
                    <a:close/>
                  </a:path>
                </a:pathLst>
              </a:custGeom>
              <a:solidFill>
                <a:srgbClr val="00C9D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A1FE6E1-2DB6-827E-138E-96057B999892}"/>
                </a:ext>
              </a:extLst>
            </p:cNvPr>
            <p:cNvSpPr/>
            <p:nvPr/>
          </p:nvSpPr>
          <p:spPr>
            <a:xfrm>
              <a:off x="4177756" y="5334414"/>
              <a:ext cx="290512" cy="202882"/>
            </a:xfrm>
            <a:custGeom>
              <a:avLst/>
              <a:gdLst>
                <a:gd name="connsiteX0" fmla="*/ 290513 w 290512"/>
                <a:gd name="connsiteY0" fmla="*/ 63818 h 202882"/>
                <a:gd name="connsiteX1" fmla="*/ 226695 w 290512"/>
                <a:gd name="connsiteY1" fmla="*/ 0 h 202882"/>
                <a:gd name="connsiteX2" fmla="*/ 63817 w 290512"/>
                <a:gd name="connsiteY2" fmla="*/ 0 h 202882"/>
                <a:gd name="connsiteX3" fmla="*/ 0 w 290512"/>
                <a:gd name="connsiteY3" fmla="*/ 63818 h 202882"/>
                <a:gd name="connsiteX4" fmla="*/ 0 w 290512"/>
                <a:gd name="connsiteY4" fmla="*/ 139065 h 202882"/>
                <a:gd name="connsiteX5" fmla="*/ 63817 w 290512"/>
                <a:gd name="connsiteY5" fmla="*/ 202883 h 202882"/>
                <a:gd name="connsiteX6" fmla="*/ 226695 w 290512"/>
                <a:gd name="connsiteY6" fmla="*/ 202883 h 202882"/>
                <a:gd name="connsiteX7" fmla="*/ 290513 w 290512"/>
                <a:gd name="connsiteY7" fmla="*/ 139065 h 202882"/>
                <a:gd name="connsiteX8" fmla="*/ 290513 w 290512"/>
                <a:gd name="connsiteY8" fmla="*/ 63818 h 202882"/>
                <a:gd name="connsiteX9" fmla="*/ 195263 w 290512"/>
                <a:gd name="connsiteY9" fmla="*/ 106680 h 202882"/>
                <a:gd name="connsiteX10" fmla="*/ 121920 w 290512"/>
                <a:gd name="connsiteY10" fmla="*/ 142875 h 202882"/>
                <a:gd name="connsiteX11" fmla="*/ 109538 w 290512"/>
                <a:gd name="connsiteY11" fmla="*/ 139065 h 202882"/>
                <a:gd name="connsiteX12" fmla="*/ 109538 w 290512"/>
                <a:gd name="connsiteY12" fmla="*/ 65723 h 202882"/>
                <a:gd name="connsiteX13" fmla="*/ 121920 w 290512"/>
                <a:gd name="connsiteY13" fmla="*/ 61913 h 202882"/>
                <a:gd name="connsiteX14" fmla="*/ 191452 w 290512"/>
                <a:gd name="connsiteY14" fmla="*/ 100013 h 202882"/>
                <a:gd name="connsiteX15" fmla="*/ 195263 w 290512"/>
                <a:gd name="connsiteY15" fmla="*/ 106680 h 202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512" h="202882">
                  <a:moveTo>
                    <a:pt x="290513" y="63818"/>
                  </a:moveTo>
                  <a:cubicBezTo>
                    <a:pt x="290513" y="28575"/>
                    <a:pt x="261938" y="0"/>
                    <a:pt x="226695" y="0"/>
                  </a:cubicBezTo>
                  <a:lnTo>
                    <a:pt x="63817" y="0"/>
                  </a:lnTo>
                  <a:cubicBezTo>
                    <a:pt x="28575" y="0"/>
                    <a:pt x="0" y="28575"/>
                    <a:pt x="0" y="63818"/>
                  </a:cubicBezTo>
                  <a:lnTo>
                    <a:pt x="0" y="139065"/>
                  </a:lnTo>
                  <a:cubicBezTo>
                    <a:pt x="0" y="174308"/>
                    <a:pt x="28575" y="202883"/>
                    <a:pt x="63817" y="202883"/>
                  </a:cubicBezTo>
                  <a:lnTo>
                    <a:pt x="226695" y="202883"/>
                  </a:lnTo>
                  <a:cubicBezTo>
                    <a:pt x="261938" y="202883"/>
                    <a:pt x="290513" y="174308"/>
                    <a:pt x="290513" y="139065"/>
                  </a:cubicBezTo>
                  <a:lnTo>
                    <a:pt x="290513" y="63818"/>
                  </a:lnTo>
                  <a:close/>
                  <a:moveTo>
                    <a:pt x="195263" y="106680"/>
                  </a:moveTo>
                  <a:lnTo>
                    <a:pt x="121920" y="142875"/>
                  </a:lnTo>
                  <a:cubicBezTo>
                    <a:pt x="119063" y="144780"/>
                    <a:pt x="109538" y="141923"/>
                    <a:pt x="109538" y="139065"/>
                  </a:cubicBezTo>
                  <a:lnTo>
                    <a:pt x="109538" y="65723"/>
                  </a:lnTo>
                  <a:cubicBezTo>
                    <a:pt x="109538" y="62865"/>
                    <a:pt x="119063" y="60007"/>
                    <a:pt x="121920" y="61913"/>
                  </a:cubicBezTo>
                  <a:lnTo>
                    <a:pt x="191452" y="100013"/>
                  </a:lnTo>
                  <a:cubicBezTo>
                    <a:pt x="195263" y="100965"/>
                    <a:pt x="198120" y="105728"/>
                    <a:pt x="195263" y="106680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D0000"/>
                </a:gs>
                <a:gs pos="100000">
                  <a:srgbClr val="9B0000"/>
                </a:gs>
              </a:gsLst>
              <a:lin ang="13044766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0539B08-6B3B-1B26-4F51-EF3E968FD0F2}"/>
                </a:ext>
              </a:extLst>
            </p:cNvPr>
            <p:cNvSpPr/>
            <p:nvPr/>
          </p:nvSpPr>
          <p:spPr>
            <a:xfrm>
              <a:off x="3267584" y="5289527"/>
              <a:ext cx="225477" cy="291584"/>
            </a:xfrm>
            <a:custGeom>
              <a:avLst/>
              <a:gdLst>
                <a:gd name="connsiteX0" fmla="*/ 95897 w 225477"/>
                <a:gd name="connsiteY0" fmla="*/ 190619 h 291584"/>
                <a:gd name="connsiteX1" fmla="*/ 94944 w 225477"/>
                <a:gd name="connsiteY1" fmla="*/ 192524 h 291584"/>
                <a:gd name="connsiteX2" fmla="*/ 72084 w 225477"/>
                <a:gd name="connsiteY2" fmla="*/ 263009 h 291584"/>
                <a:gd name="connsiteX3" fmla="*/ 53987 w 225477"/>
                <a:gd name="connsiteY3" fmla="*/ 289679 h 291584"/>
                <a:gd name="connsiteX4" fmla="*/ 51129 w 225477"/>
                <a:gd name="connsiteY4" fmla="*/ 291584 h 291584"/>
                <a:gd name="connsiteX5" fmla="*/ 49224 w 225477"/>
                <a:gd name="connsiteY5" fmla="*/ 288727 h 291584"/>
                <a:gd name="connsiteX6" fmla="*/ 47319 w 225477"/>
                <a:gd name="connsiteY6" fmla="*/ 250627 h 291584"/>
                <a:gd name="connsiteX7" fmla="*/ 71132 w 225477"/>
                <a:gd name="connsiteY7" fmla="*/ 137279 h 291584"/>
                <a:gd name="connsiteX8" fmla="*/ 70179 w 225477"/>
                <a:gd name="connsiteY8" fmla="*/ 133469 h 291584"/>
                <a:gd name="connsiteX9" fmla="*/ 68274 w 225477"/>
                <a:gd name="connsiteY9" fmla="*/ 90607 h 291584"/>
                <a:gd name="connsiteX10" fmla="*/ 119709 w 225477"/>
                <a:gd name="connsiteY10" fmla="*/ 82987 h 291584"/>
                <a:gd name="connsiteX11" fmla="*/ 105422 w 225477"/>
                <a:gd name="connsiteY11" fmla="*/ 149662 h 291584"/>
                <a:gd name="connsiteX12" fmla="*/ 153999 w 225477"/>
                <a:gd name="connsiteY12" fmla="*/ 174427 h 291584"/>
                <a:gd name="connsiteX13" fmla="*/ 184479 w 225477"/>
                <a:gd name="connsiteY13" fmla="*/ 87749 h 291584"/>
                <a:gd name="connsiteX14" fmla="*/ 77799 w 225477"/>
                <a:gd name="connsiteY14" fmla="*/ 36314 h 291584"/>
                <a:gd name="connsiteX15" fmla="*/ 42557 w 225477"/>
                <a:gd name="connsiteY15" fmla="*/ 140137 h 291584"/>
                <a:gd name="connsiteX16" fmla="*/ 46367 w 225477"/>
                <a:gd name="connsiteY16" fmla="*/ 148709 h 291584"/>
                <a:gd name="connsiteX17" fmla="*/ 42557 w 225477"/>
                <a:gd name="connsiteY17" fmla="*/ 163949 h 291584"/>
                <a:gd name="connsiteX18" fmla="*/ 33984 w 225477"/>
                <a:gd name="connsiteY18" fmla="*/ 167759 h 291584"/>
                <a:gd name="connsiteX19" fmla="*/ 14934 w 225477"/>
                <a:gd name="connsiteY19" fmla="*/ 153472 h 291584"/>
                <a:gd name="connsiteX20" fmla="*/ 15887 w 225477"/>
                <a:gd name="connsiteY20" fmla="*/ 52507 h 291584"/>
                <a:gd name="connsiteX21" fmla="*/ 133044 w 225477"/>
                <a:gd name="connsiteY21" fmla="*/ 1072 h 291584"/>
                <a:gd name="connsiteX22" fmla="*/ 224484 w 225477"/>
                <a:gd name="connsiteY22" fmla="*/ 82987 h 291584"/>
                <a:gd name="connsiteX23" fmla="*/ 199719 w 225477"/>
                <a:gd name="connsiteY23" fmla="*/ 179189 h 291584"/>
                <a:gd name="connsiteX24" fmla="*/ 99707 w 225477"/>
                <a:gd name="connsiteY24" fmla="*/ 196334 h 291584"/>
                <a:gd name="connsiteX25" fmla="*/ 95897 w 225477"/>
                <a:gd name="connsiteY25" fmla="*/ 190619 h 291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5477" h="291584">
                  <a:moveTo>
                    <a:pt x="95897" y="190619"/>
                  </a:moveTo>
                  <a:cubicBezTo>
                    <a:pt x="95897" y="191572"/>
                    <a:pt x="95897" y="192524"/>
                    <a:pt x="94944" y="192524"/>
                  </a:cubicBezTo>
                  <a:cubicBezTo>
                    <a:pt x="84467" y="234434"/>
                    <a:pt x="83514" y="243959"/>
                    <a:pt x="72084" y="263009"/>
                  </a:cubicBezTo>
                  <a:cubicBezTo>
                    <a:pt x="67322" y="272534"/>
                    <a:pt x="60654" y="281107"/>
                    <a:pt x="53987" y="289679"/>
                  </a:cubicBezTo>
                  <a:cubicBezTo>
                    <a:pt x="53034" y="290632"/>
                    <a:pt x="53034" y="291584"/>
                    <a:pt x="51129" y="291584"/>
                  </a:cubicBezTo>
                  <a:cubicBezTo>
                    <a:pt x="49224" y="291584"/>
                    <a:pt x="49224" y="289679"/>
                    <a:pt x="49224" y="288727"/>
                  </a:cubicBezTo>
                  <a:cubicBezTo>
                    <a:pt x="47319" y="276344"/>
                    <a:pt x="46367" y="263009"/>
                    <a:pt x="47319" y="250627"/>
                  </a:cubicBezTo>
                  <a:cubicBezTo>
                    <a:pt x="48272" y="233482"/>
                    <a:pt x="50177" y="227767"/>
                    <a:pt x="71132" y="137279"/>
                  </a:cubicBezTo>
                  <a:cubicBezTo>
                    <a:pt x="71132" y="136327"/>
                    <a:pt x="71132" y="134422"/>
                    <a:pt x="70179" y="133469"/>
                  </a:cubicBezTo>
                  <a:cubicBezTo>
                    <a:pt x="65417" y="119182"/>
                    <a:pt x="64464" y="105847"/>
                    <a:pt x="68274" y="90607"/>
                  </a:cubicBezTo>
                  <a:cubicBezTo>
                    <a:pt x="77799" y="60127"/>
                    <a:pt x="113042" y="57269"/>
                    <a:pt x="119709" y="82987"/>
                  </a:cubicBezTo>
                  <a:cubicBezTo>
                    <a:pt x="123519" y="99179"/>
                    <a:pt x="113042" y="119182"/>
                    <a:pt x="105422" y="149662"/>
                  </a:cubicBezTo>
                  <a:cubicBezTo>
                    <a:pt x="98754" y="174427"/>
                    <a:pt x="128282" y="192524"/>
                    <a:pt x="153999" y="174427"/>
                  </a:cubicBezTo>
                  <a:cubicBezTo>
                    <a:pt x="177812" y="157282"/>
                    <a:pt x="186384" y="117277"/>
                    <a:pt x="184479" y="87749"/>
                  </a:cubicBezTo>
                  <a:cubicBezTo>
                    <a:pt x="180669" y="30599"/>
                    <a:pt x="117804" y="18217"/>
                    <a:pt x="77799" y="36314"/>
                  </a:cubicBezTo>
                  <a:cubicBezTo>
                    <a:pt x="32079" y="57269"/>
                    <a:pt x="21602" y="114419"/>
                    <a:pt x="42557" y="140137"/>
                  </a:cubicBezTo>
                  <a:cubicBezTo>
                    <a:pt x="45414" y="142994"/>
                    <a:pt x="47319" y="145852"/>
                    <a:pt x="46367" y="148709"/>
                  </a:cubicBezTo>
                  <a:cubicBezTo>
                    <a:pt x="45414" y="153472"/>
                    <a:pt x="43509" y="159187"/>
                    <a:pt x="42557" y="163949"/>
                  </a:cubicBezTo>
                  <a:cubicBezTo>
                    <a:pt x="41604" y="167759"/>
                    <a:pt x="37794" y="169664"/>
                    <a:pt x="33984" y="167759"/>
                  </a:cubicBezTo>
                  <a:cubicBezTo>
                    <a:pt x="26364" y="164902"/>
                    <a:pt x="19697" y="160139"/>
                    <a:pt x="14934" y="153472"/>
                  </a:cubicBezTo>
                  <a:cubicBezTo>
                    <a:pt x="-2211" y="131564"/>
                    <a:pt x="-7926" y="88702"/>
                    <a:pt x="15887" y="52507"/>
                  </a:cubicBezTo>
                  <a:cubicBezTo>
                    <a:pt x="41604" y="12502"/>
                    <a:pt x="89229" y="-4643"/>
                    <a:pt x="133044" y="1072"/>
                  </a:cubicBezTo>
                  <a:cubicBezTo>
                    <a:pt x="185432" y="6787"/>
                    <a:pt x="217817" y="42982"/>
                    <a:pt x="224484" y="82987"/>
                  </a:cubicBezTo>
                  <a:cubicBezTo>
                    <a:pt x="227342" y="101084"/>
                    <a:pt x="225437" y="146804"/>
                    <a:pt x="199719" y="179189"/>
                  </a:cubicBezTo>
                  <a:cubicBezTo>
                    <a:pt x="170192" y="216337"/>
                    <a:pt x="121614" y="218242"/>
                    <a:pt x="99707" y="196334"/>
                  </a:cubicBezTo>
                  <a:cubicBezTo>
                    <a:pt x="98754" y="194429"/>
                    <a:pt x="97802" y="192524"/>
                    <a:pt x="95897" y="190619"/>
                  </a:cubicBezTo>
                  <a:close/>
                </a:path>
              </a:pathLst>
            </a:custGeom>
            <a:gradFill>
              <a:gsLst>
                <a:gs pos="0">
                  <a:srgbClr val="FF4C3C"/>
                </a:gs>
                <a:gs pos="95650">
                  <a:srgbClr val="EF053E"/>
                </a:gs>
                <a:gs pos="100000">
                  <a:srgbClr val="EE023E"/>
                </a:gs>
              </a:gsLst>
              <a:lin ang="13500009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076AE61-3A6A-F52A-2352-3B196BF1E1E4}"/>
              </a:ext>
            </a:extLst>
          </p:cNvPr>
          <p:cNvGrpSpPr/>
          <p:nvPr/>
        </p:nvGrpSpPr>
        <p:grpSpPr>
          <a:xfrm>
            <a:off x="5761703" y="5324226"/>
            <a:ext cx="668594" cy="223260"/>
            <a:chOff x="5676900" y="5529966"/>
            <a:chExt cx="784418" cy="261937"/>
          </a:xfrm>
        </p:grpSpPr>
        <p:grpSp>
          <p:nvGrpSpPr>
            <p:cNvPr id="45" name="Graphic 34">
              <a:extLst>
                <a:ext uri="{FF2B5EF4-FFF2-40B4-BE49-F238E27FC236}">
                  <a16:creationId xmlns:a16="http://schemas.microsoft.com/office/drawing/2014/main" id="{A708C1AF-0844-92DE-CAF1-79DC38335A02}"/>
                </a:ext>
              </a:extLst>
            </p:cNvPr>
            <p:cNvGrpSpPr/>
            <p:nvPr/>
          </p:nvGrpSpPr>
          <p:grpSpPr>
            <a:xfrm>
              <a:off x="5676900" y="5529966"/>
              <a:ext cx="224790" cy="261937"/>
              <a:chOff x="5676900" y="5529966"/>
              <a:chExt cx="224790" cy="261937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5D683D1-4221-105C-F92B-E4722604F196}"/>
                  </a:ext>
                </a:extLst>
              </p:cNvPr>
              <p:cNvSpPr/>
              <p:nvPr/>
            </p:nvSpPr>
            <p:spPr>
              <a:xfrm>
                <a:off x="5676900" y="5529966"/>
                <a:ext cx="224790" cy="261937"/>
              </a:xfrm>
              <a:custGeom>
                <a:avLst/>
                <a:gdLst>
                  <a:gd name="connsiteX0" fmla="*/ 46672 w 224790"/>
                  <a:gd name="connsiteY0" fmla="*/ 0 h 261937"/>
                  <a:gd name="connsiteX1" fmla="*/ 0 w 224790"/>
                  <a:gd name="connsiteY1" fmla="*/ 46673 h 261937"/>
                  <a:gd name="connsiteX2" fmla="*/ 0 w 224790"/>
                  <a:gd name="connsiteY2" fmla="*/ 215265 h 261937"/>
                  <a:gd name="connsiteX3" fmla="*/ 56197 w 224790"/>
                  <a:gd name="connsiteY3" fmla="*/ 215265 h 261937"/>
                  <a:gd name="connsiteX4" fmla="*/ 56197 w 224790"/>
                  <a:gd name="connsiteY4" fmla="*/ 261938 h 261937"/>
                  <a:gd name="connsiteX5" fmla="*/ 102870 w 224790"/>
                  <a:gd name="connsiteY5" fmla="*/ 215265 h 261937"/>
                  <a:gd name="connsiteX6" fmla="*/ 140018 w 224790"/>
                  <a:gd name="connsiteY6" fmla="*/ 215265 h 261937"/>
                  <a:gd name="connsiteX7" fmla="*/ 224790 w 224790"/>
                  <a:gd name="connsiteY7" fmla="*/ 130493 h 261937"/>
                  <a:gd name="connsiteX8" fmla="*/ 224790 w 224790"/>
                  <a:gd name="connsiteY8" fmla="*/ 0 h 261937"/>
                  <a:gd name="connsiteX9" fmla="*/ 46672 w 224790"/>
                  <a:gd name="connsiteY9" fmla="*/ 0 h 261937"/>
                  <a:gd name="connsiteX10" fmla="*/ 206693 w 224790"/>
                  <a:gd name="connsiteY10" fmla="*/ 121920 h 261937"/>
                  <a:gd name="connsiteX11" fmla="*/ 169545 w 224790"/>
                  <a:gd name="connsiteY11" fmla="*/ 159068 h 261937"/>
                  <a:gd name="connsiteX12" fmla="*/ 132397 w 224790"/>
                  <a:gd name="connsiteY12" fmla="*/ 159068 h 261937"/>
                  <a:gd name="connsiteX13" fmla="*/ 100013 w 224790"/>
                  <a:gd name="connsiteY13" fmla="*/ 191453 h 261937"/>
                  <a:gd name="connsiteX14" fmla="*/ 100013 w 224790"/>
                  <a:gd name="connsiteY14" fmla="*/ 159068 h 261937"/>
                  <a:gd name="connsiteX15" fmla="*/ 58103 w 224790"/>
                  <a:gd name="connsiteY15" fmla="*/ 159068 h 261937"/>
                  <a:gd name="connsiteX16" fmla="*/ 58103 w 224790"/>
                  <a:gd name="connsiteY16" fmla="*/ 18098 h 261937"/>
                  <a:gd name="connsiteX17" fmla="*/ 208597 w 224790"/>
                  <a:gd name="connsiteY17" fmla="*/ 18098 h 261937"/>
                  <a:gd name="connsiteX18" fmla="*/ 208597 w 224790"/>
                  <a:gd name="connsiteY18" fmla="*/ 121920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4790" h="261937">
                    <a:moveTo>
                      <a:pt x="46672" y="0"/>
                    </a:moveTo>
                    <a:lnTo>
                      <a:pt x="0" y="46673"/>
                    </a:lnTo>
                    <a:lnTo>
                      <a:pt x="0" y="215265"/>
                    </a:lnTo>
                    <a:lnTo>
                      <a:pt x="56197" y="215265"/>
                    </a:lnTo>
                    <a:lnTo>
                      <a:pt x="56197" y="261938"/>
                    </a:lnTo>
                    <a:lnTo>
                      <a:pt x="102870" y="215265"/>
                    </a:lnTo>
                    <a:lnTo>
                      <a:pt x="140018" y="215265"/>
                    </a:lnTo>
                    <a:lnTo>
                      <a:pt x="224790" y="130493"/>
                    </a:lnTo>
                    <a:lnTo>
                      <a:pt x="224790" y="0"/>
                    </a:lnTo>
                    <a:lnTo>
                      <a:pt x="46672" y="0"/>
                    </a:lnTo>
                    <a:close/>
                    <a:moveTo>
                      <a:pt x="206693" y="121920"/>
                    </a:moveTo>
                    <a:lnTo>
                      <a:pt x="169545" y="159068"/>
                    </a:lnTo>
                    <a:lnTo>
                      <a:pt x="132397" y="159068"/>
                    </a:lnTo>
                    <a:lnTo>
                      <a:pt x="100013" y="191453"/>
                    </a:lnTo>
                    <a:lnTo>
                      <a:pt x="100013" y="159068"/>
                    </a:lnTo>
                    <a:lnTo>
                      <a:pt x="58103" y="159068"/>
                    </a:lnTo>
                    <a:lnTo>
                      <a:pt x="58103" y="18098"/>
                    </a:lnTo>
                    <a:lnTo>
                      <a:pt x="208597" y="18098"/>
                    </a:lnTo>
                    <a:lnTo>
                      <a:pt x="208597" y="121920"/>
                    </a:lnTo>
                    <a:close/>
                  </a:path>
                </a:pathLst>
              </a:custGeom>
              <a:gradFill>
                <a:gsLst>
                  <a:gs pos="0">
                    <a:srgbClr val="A436D2"/>
                  </a:gs>
                  <a:gs pos="50000">
                    <a:srgbClr val="9A3EE8"/>
                  </a:gs>
                  <a:gs pos="100000">
                    <a:srgbClr val="9146FF"/>
                  </a:gs>
                </a:gsLst>
                <a:lin ang="2700028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230C76E-5B84-CACA-E80A-50F1510A8391}"/>
                  </a:ext>
                </a:extLst>
              </p:cNvPr>
              <p:cNvSpPr/>
              <p:nvPr/>
            </p:nvSpPr>
            <p:spPr>
              <a:xfrm>
                <a:off x="5835967" y="5581401"/>
                <a:ext cx="19050" cy="56197"/>
              </a:xfrm>
              <a:custGeom>
                <a:avLst/>
                <a:gdLst>
                  <a:gd name="connsiteX0" fmla="*/ 0 w 19050"/>
                  <a:gd name="connsiteY0" fmla="*/ 0 h 56197"/>
                  <a:gd name="connsiteX1" fmla="*/ 19050 w 19050"/>
                  <a:gd name="connsiteY1" fmla="*/ 0 h 56197"/>
                  <a:gd name="connsiteX2" fmla="*/ 19050 w 19050"/>
                  <a:gd name="connsiteY2" fmla="*/ 56198 h 56197"/>
                  <a:gd name="connsiteX3" fmla="*/ 0 w 19050"/>
                  <a:gd name="connsiteY3" fmla="*/ 56198 h 5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6197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56198"/>
                    </a:lnTo>
                    <a:lnTo>
                      <a:pt x="0" y="56198"/>
                    </a:lnTo>
                    <a:close/>
                  </a:path>
                </a:pathLst>
              </a:custGeom>
              <a:gradFill>
                <a:gsLst>
                  <a:gs pos="0">
                    <a:srgbClr val="A436D2"/>
                  </a:gs>
                  <a:gs pos="50000">
                    <a:srgbClr val="9A3EE8"/>
                  </a:gs>
                  <a:gs pos="100000">
                    <a:srgbClr val="9146FF"/>
                  </a:gs>
                </a:gsLst>
                <a:lin ang="2700047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7EB2B41-743A-CDA2-972B-74EF03446348}"/>
                  </a:ext>
                </a:extLst>
              </p:cNvPr>
              <p:cNvSpPr/>
              <p:nvPr/>
            </p:nvSpPr>
            <p:spPr>
              <a:xfrm>
                <a:off x="5784532" y="5581401"/>
                <a:ext cx="19050" cy="56197"/>
              </a:xfrm>
              <a:custGeom>
                <a:avLst/>
                <a:gdLst>
                  <a:gd name="connsiteX0" fmla="*/ 0 w 19050"/>
                  <a:gd name="connsiteY0" fmla="*/ 0 h 56197"/>
                  <a:gd name="connsiteX1" fmla="*/ 19050 w 19050"/>
                  <a:gd name="connsiteY1" fmla="*/ 0 h 56197"/>
                  <a:gd name="connsiteX2" fmla="*/ 19050 w 19050"/>
                  <a:gd name="connsiteY2" fmla="*/ 56198 h 56197"/>
                  <a:gd name="connsiteX3" fmla="*/ 0 w 19050"/>
                  <a:gd name="connsiteY3" fmla="*/ 56198 h 5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6197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56198"/>
                    </a:lnTo>
                    <a:lnTo>
                      <a:pt x="0" y="56198"/>
                    </a:lnTo>
                    <a:close/>
                  </a:path>
                </a:pathLst>
              </a:custGeom>
              <a:gradFill>
                <a:gsLst>
                  <a:gs pos="0">
                    <a:srgbClr val="A436D2"/>
                  </a:gs>
                  <a:gs pos="50000">
                    <a:srgbClr val="9A3EE8"/>
                  </a:gs>
                  <a:gs pos="100000">
                    <a:srgbClr val="9146FF"/>
                  </a:gs>
                </a:gsLst>
                <a:lin ang="2700028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1824CFF-9B0B-5AC8-9682-1B7DACD5692F}"/>
                </a:ext>
              </a:extLst>
            </p:cNvPr>
            <p:cNvSpPr/>
            <p:nvPr/>
          </p:nvSpPr>
          <p:spPr>
            <a:xfrm>
              <a:off x="6153802" y="5543301"/>
              <a:ext cx="307516" cy="234314"/>
            </a:xfrm>
            <a:custGeom>
              <a:avLst/>
              <a:gdLst>
                <a:gd name="connsiteX0" fmla="*/ 262052 w 307516"/>
                <a:gd name="connsiteY0" fmla="*/ 20003 h 234314"/>
                <a:gd name="connsiteX1" fmla="*/ 198235 w 307516"/>
                <a:gd name="connsiteY1" fmla="*/ 0 h 234314"/>
                <a:gd name="connsiteX2" fmla="*/ 189662 w 307516"/>
                <a:gd name="connsiteY2" fmla="*/ 16192 h 234314"/>
                <a:gd name="connsiteX3" fmla="*/ 119177 w 307516"/>
                <a:gd name="connsiteY3" fmla="*/ 16192 h 234314"/>
                <a:gd name="connsiteX4" fmla="*/ 110604 w 307516"/>
                <a:gd name="connsiteY4" fmla="*/ 0 h 234314"/>
                <a:gd name="connsiteX5" fmla="*/ 46787 w 307516"/>
                <a:gd name="connsiteY5" fmla="*/ 20003 h 234314"/>
                <a:gd name="connsiteX6" fmla="*/ 1067 w 307516"/>
                <a:gd name="connsiteY6" fmla="*/ 195263 h 234314"/>
                <a:gd name="connsiteX7" fmla="*/ 79172 w 307516"/>
                <a:gd name="connsiteY7" fmla="*/ 234315 h 234314"/>
                <a:gd name="connsiteX8" fmla="*/ 95364 w 307516"/>
                <a:gd name="connsiteY8" fmla="*/ 207645 h 234314"/>
                <a:gd name="connsiteX9" fmla="*/ 68695 w 307516"/>
                <a:gd name="connsiteY9" fmla="*/ 195263 h 234314"/>
                <a:gd name="connsiteX10" fmla="*/ 75362 w 307516"/>
                <a:gd name="connsiteY10" fmla="*/ 190500 h 234314"/>
                <a:gd name="connsiteX11" fmla="*/ 230620 w 307516"/>
                <a:gd name="connsiteY11" fmla="*/ 190500 h 234314"/>
                <a:gd name="connsiteX12" fmla="*/ 237287 w 307516"/>
                <a:gd name="connsiteY12" fmla="*/ 195263 h 234314"/>
                <a:gd name="connsiteX13" fmla="*/ 210617 w 307516"/>
                <a:gd name="connsiteY13" fmla="*/ 207645 h 234314"/>
                <a:gd name="connsiteX14" fmla="*/ 226810 w 307516"/>
                <a:gd name="connsiteY14" fmla="*/ 234315 h 234314"/>
                <a:gd name="connsiteX15" fmla="*/ 304914 w 307516"/>
                <a:gd name="connsiteY15" fmla="*/ 195263 h 234314"/>
                <a:gd name="connsiteX16" fmla="*/ 262052 w 307516"/>
                <a:gd name="connsiteY16" fmla="*/ 20003 h 234314"/>
                <a:gd name="connsiteX17" fmla="*/ 104889 w 307516"/>
                <a:gd name="connsiteY17" fmla="*/ 160020 h 234314"/>
                <a:gd name="connsiteX18" fmla="*/ 77267 w 307516"/>
                <a:gd name="connsiteY18" fmla="*/ 129540 h 234314"/>
                <a:gd name="connsiteX19" fmla="*/ 104889 w 307516"/>
                <a:gd name="connsiteY19" fmla="*/ 98108 h 234314"/>
                <a:gd name="connsiteX20" fmla="*/ 132512 w 307516"/>
                <a:gd name="connsiteY20" fmla="*/ 128587 h 234314"/>
                <a:gd name="connsiteX21" fmla="*/ 104889 w 307516"/>
                <a:gd name="connsiteY21" fmla="*/ 160020 h 234314"/>
                <a:gd name="connsiteX22" fmla="*/ 206807 w 307516"/>
                <a:gd name="connsiteY22" fmla="*/ 160020 h 234314"/>
                <a:gd name="connsiteX23" fmla="*/ 179185 w 307516"/>
                <a:gd name="connsiteY23" fmla="*/ 129540 h 234314"/>
                <a:gd name="connsiteX24" fmla="*/ 206807 w 307516"/>
                <a:gd name="connsiteY24" fmla="*/ 98108 h 234314"/>
                <a:gd name="connsiteX25" fmla="*/ 234429 w 307516"/>
                <a:gd name="connsiteY25" fmla="*/ 128587 h 234314"/>
                <a:gd name="connsiteX26" fmla="*/ 206807 w 307516"/>
                <a:gd name="connsiteY26" fmla="*/ 160020 h 234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7516" h="234314">
                  <a:moveTo>
                    <a:pt x="262052" y="20003"/>
                  </a:moveTo>
                  <a:cubicBezTo>
                    <a:pt x="242050" y="10477"/>
                    <a:pt x="220142" y="3810"/>
                    <a:pt x="198235" y="0"/>
                  </a:cubicBezTo>
                  <a:cubicBezTo>
                    <a:pt x="195377" y="4763"/>
                    <a:pt x="192520" y="11430"/>
                    <a:pt x="189662" y="16192"/>
                  </a:cubicBezTo>
                  <a:cubicBezTo>
                    <a:pt x="166802" y="12382"/>
                    <a:pt x="142989" y="12382"/>
                    <a:pt x="119177" y="16192"/>
                  </a:cubicBezTo>
                  <a:cubicBezTo>
                    <a:pt x="116320" y="10477"/>
                    <a:pt x="113462" y="4763"/>
                    <a:pt x="110604" y="0"/>
                  </a:cubicBezTo>
                  <a:cubicBezTo>
                    <a:pt x="88697" y="3810"/>
                    <a:pt x="67742" y="10477"/>
                    <a:pt x="46787" y="20003"/>
                  </a:cubicBezTo>
                  <a:cubicBezTo>
                    <a:pt x="6782" y="80010"/>
                    <a:pt x="-3696" y="138113"/>
                    <a:pt x="1067" y="195263"/>
                  </a:cubicBezTo>
                  <a:cubicBezTo>
                    <a:pt x="24879" y="212408"/>
                    <a:pt x="50597" y="225743"/>
                    <a:pt x="79172" y="234315"/>
                  </a:cubicBezTo>
                  <a:cubicBezTo>
                    <a:pt x="85839" y="225743"/>
                    <a:pt x="90602" y="217170"/>
                    <a:pt x="95364" y="207645"/>
                  </a:cubicBezTo>
                  <a:cubicBezTo>
                    <a:pt x="85839" y="203835"/>
                    <a:pt x="77267" y="200025"/>
                    <a:pt x="68695" y="195263"/>
                  </a:cubicBezTo>
                  <a:cubicBezTo>
                    <a:pt x="70600" y="193358"/>
                    <a:pt x="73457" y="192405"/>
                    <a:pt x="75362" y="190500"/>
                  </a:cubicBezTo>
                  <a:cubicBezTo>
                    <a:pt x="124892" y="213360"/>
                    <a:pt x="182042" y="213360"/>
                    <a:pt x="230620" y="190500"/>
                  </a:cubicBezTo>
                  <a:cubicBezTo>
                    <a:pt x="232525" y="192405"/>
                    <a:pt x="234429" y="194310"/>
                    <a:pt x="237287" y="195263"/>
                  </a:cubicBezTo>
                  <a:cubicBezTo>
                    <a:pt x="228714" y="200025"/>
                    <a:pt x="220142" y="204788"/>
                    <a:pt x="210617" y="207645"/>
                  </a:cubicBezTo>
                  <a:cubicBezTo>
                    <a:pt x="215379" y="217170"/>
                    <a:pt x="221095" y="225743"/>
                    <a:pt x="226810" y="234315"/>
                  </a:cubicBezTo>
                  <a:cubicBezTo>
                    <a:pt x="254432" y="225743"/>
                    <a:pt x="281102" y="212408"/>
                    <a:pt x="304914" y="195263"/>
                  </a:cubicBezTo>
                  <a:cubicBezTo>
                    <a:pt x="314439" y="128587"/>
                    <a:pt x="297295" y="71437"/>
                    <a:pt x="262052" y="20003"/>
                  </a:cubicBezTo>
                  <a:close/>
                  <a:moveTo>
                    <a:pt x="104889" y="160020"/>
                  </a:moveTo>
                  <a:cubicBezTo>
                    <a:pt x="89650" y="160020"/>
                    <a:pt x="77267" y="145733"/>
                    <a:pt x="77267" y="129540"/>
                  </a:cubicBezTo>
                  <a:cubicBezTo>
                    <a:pt x="77267" y="113348"/>
                    <a:pt x="89650" y="98108"/>
                    <a:pt x="104889" y="98108"/>
                  </a:cubicBezTo>
                  <a:cubicBezTo>
                    <a:pt x="120129" y="98108"/>
                    <a:pt x="132512" y="112395"/>
                    <a:pt x="132512" y="128587"/>
                  </a:cubicBezTo>
                  <a:cubicBezTo>
                    <a:pt x="132512" y="145733"/>
                    <a:pt x="120129" y="160020"/>
                    <a:pt x="104889" y="160020"/>
                  </a:cubicBezTo>
                  <a:close/>
                  <a:moveTo>
                    <a:pt x="206807" y="160020"/>
                  </a:moveTo>
                  <a:cubicBezTo>
                    <a:pt x="191567" y="160020"/>
                    <a:pt x="179185" y="145733"/>
                    <a:pt x="179185" y="129540"/>
                  </a:cubicBezTo>
                  <a:cubicBezTo>
                    <a:pt x="179185" y="113348"/>
                    <a:pt x="191567" y="98108"/>
                    <a:pt x="206807" y="98108"/>
                  </a:cubicBezTo>
                  <a:cubicBezTo>
                    <a:pt x="222047" y="98108"/>
                    <a:pt x="234429" y="112395"/>
                    <a:pt x="234429" y="128587"/>
                  </a:cubicBezTo>
                  <a:cubicBezTo>
                    <a:pt x="234429" y="145733"/>
                    <a:pt x="222047" y="160020"/>
                    <a:pt x="206807" y="160020"/>
                  </a:cubicBezTo>
                  <a:close/>
                </a:path>
              </a:pathLst>
            </a:custGeom>
            <a:solidFill>
              <a:srgbClr val="5865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5C17176-8682-CAD7-23F2-01F2720AEB28}"/>
              </a:ext>
            </a:extLst>
          </p:cNvPr>
          <p:cNvGrpSpPr/>
          <p:nvPr/>
        </p:nvGrpSpPr>
        <p:grpSpPr>
          <a:xfrm>
            <a:off x="7843019" y="5325108"/>
            <a:ext cx="1020550" cy="222448"/>
            <a:chOff x="7692337" y="5530918"/>
            <a:chExt cx="1197345" cy="260985"/>
          </a:xfrm>
        </p:grpSpPr>
        <p:grpSp>
          <p:nvGrpSpPr>
            <p:cNvPr id="41" name="Graphic 34">
              <a:extLst>
                <a:ext uri="{FF2B5EF4-FFF2-40B4-BE49-F238E27FC236}">
                  <a16:creationId xmlns:a16="http://schemas.microsoft.com/office/drawing/2014/main" id="{46CFB7E8-89BA-5078-883C-8625DEB60AC5}"/>
                </a:ext>
              </a:extLst>
            </p:cNvPr>
            <p:cNvGrpSpPr/>
            <p:nvPr/>
          </p:nvGrpSpPr>
          <p:grpSpPr>
            <a:xfrm>
              <a:off x="8191663" y="5531871"/>
              <a:ext cx="260032" cy="260032"/>
              <a:chOff x="7339964" y="5531871"/>
              <a:chExt cx="260032" cy="260032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8669C4E-842E-7895-1D12-FF024F70ADF9}"/>
                  </a:ext>
                </a:extLst>
              </p:cNvPr>
              <p:cNvSpPr/>
              <p:nvPr/>
            </p:nvSpPr>
            <p:spPr>
              <a:xfrm>
                <a:off x="7339964" y="5531871"/>
                <a:ext cx="260032" cy="260032"/>
              </a:xfrm>
              <a:custGeom>
                <a:avLst/>
                <a:gdLst>
                  <a:gd name="connsiteX0" fmla="*/ 0 w 260032"/>
                  <a:gd name="connsiteY0" fmla="*/ 260033 h 260032"/>
                  <a:gd name="connsiteX1" fmla="*/ 19050 w 260032"/>
                  <a:gd name="connsiteY1" fmla="*/ 190500 h 260032"/>
                  <a:gd name="connsiteX2" fmla="*/ 2858 w 260032"/>
                  <a:gd name="connsiteY2" fmla="*/ 128588 h 260032"/>
                  <a:gd name="connsiteX3" fmla="*/ 131445 w 260032"/>
                  <a:gd name="connsiteY3" fmla="*/ 0 h 260032"/>
                  <a:gd name="connsiteX4" fmla="*/ 260033 w 260032"/>
                  <a:gd name="connsiteY4" fmla="*/ 128588 h 260032"/>
                  <a:gd name="connsiteX5" fmla="*/ 131445 w 260032"/>
                  <a:gd name="connsiteY5" fmla="*/ 257175 h 260032"/>
                  <a:gd name="connsiteX6" fmla="*/ 70485 w 260032"/>
                  <a:gd name="connsiteY6" fmla="*/ 241935 h 260032"/>
                  <a:gd name="connsiteX7" fmla="*/ 0 w 260032"/>
                  <a:gd name="connsiteY7" fmla="*/ 260033 h 260032"/>
                  <a:gd name="connsiteX8" fmla="*/ 73343 w 260032"/>
                  <a:gd name="connsiteY8" fmla="*/ 214313 h 260032"/>
                  <a:gd name="connsiteX9" fmla="*/ 78105 w 260032"/>
                  <a:gd name="connsiteY9" fmla="*/ 217170 h 260032"/>
                  <a:gd name="connsiteX10" fmla="*/ 131445 w 260032"/>
                  <a:gd name="connsiteY10" fmla="*/ 232410 h 260032"/>
                  <a:gd name="connsiteX11" fmla="*/ 236220 w 260032"/>
                  <a:gd name="connsiteY11" fmla="*/ 127635 h 260032"/>
                  <a:gd name="connsiteX12" fmla="*/ 131445 w 260032"/>
                  <a:gd name="connsiteY12" fmla="*/ 22860 h 260032"/>
                  <a:gd name="connsiteX13" fmla="*/ 26670 w 260032"/>
                  <a:gd name="connsiteY13" fmla="*/ 127635 h 260032"/>
                  <a:gd name="connsiteX14" fmla="*/ 41910 w 260032"/>
                  <a:gd name="connsiteY14" fmla="*/ 181928 h 260032"/>
                  <a:gd name="connsiteX15" fmla="*/ 44768 w 260032"/>
                  <a:gd name="connsiteY15" fmla="*/ 186690 h 260032"/>
                  <a:gd name="connsiteX16" fmla="*/ 34290 w 260032"/>
                  <a:gd name="connsiteY16" fmla="*/ 225743 h 260032"/>
                  <a:gd name="connsiteX17" fmla="*/ 73343 w 260032"/>
                  <a:gd name="connsiteY17" fmla="*/ 214313 h 26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0032" h="260032">
                    <a:moveTo>
                      <a:pt x="0" y="260033"/>
                    </a:moveTo>
                    <a:lnTo>
                      <a:pt x="19050" y="190500"/>
                    </a:lnTo>
                    <a:cubicBezTo>
                      <a:pt x="8573" y="171450"/>
                      <a:pt x="2858" y="149543"/>
                      <a:pt x="2858" y="128588"/>
                    </a:cubicBezTo>
                    <a:cubicBezTo>
                      <a:pt x="2858" y="57150"/>
                      <a:pt x="60960" y="0"/>
                      <a:pt x="131445" y="0"/>
                    </a:cubicBezTo>
                    <a:cubicBezTo>
                      <a:pt x="202883" y="0"/>
                      <a:pt x="260033" y="58103"/>
                      <a:pt x="260033" y="128588"/>
                    </a:cubicBezTo>
                    <a:cubicBezTo>
                      <a:pt x="260033" y="200025"/>
                      <a:pt x="201930" y="257175"/>
                      <a:pt x="131445" y="257175"/>
                    </a:cubicBezTo>
                    <a:cubicBezTo>
                      <a:pt x="110490" y="257175"/>
                      <a:pt x="88583" y="251460"/>
                      <a:pt x="70485" y="241935"/>
                    </a:cubicBezTo>
                    <a:lnTo>
                      <a:pt x="0" y="260033"/>
                    </a:lnTo>
                    <a:close/>
                    <a:moveTo>
                      <a:pt x="73343" y="214313"/>
                    </a:moveTo>
                    <a:lnTo>
                      <a:pt x="78105" y="217170"/>
                    </a:lnTo>
                    <a:cubicBezTo>
                      <a:pt x="94298" y="226695"/>
                      <a:pt x="112395" y="232410"/>
                      <a:pt x="131445" y="232410"/>
                    </a:cubicBezTo>
                    <a:cubicBezTo>
                      <a:pt x="189548" y="232410"/>
                      <a:pt x="236220" y="185738"/>
                      <a:pt x="236220" y="127635"/>
                    </a:cubicBezTo>
                    <a:cubicBezTo>
                      <a:pt x="236220" y="69533"/>
                      <a:pt x="189548" y="22860"/>
                      <a:pt x="131445" y="22860"/>
                    </a:cubicBezTo>
                    <a:cubicBezTo>
                      <a:pt x="73343" y="22860"/>
                      <a:pt x="26670" y="69533"/>
                      <a:pt x="26670" y="127635"/>
                    </a:cubicBezTo>
                    <a:cubicBezTo>
                      <a:pt x="26670" y="146685"/>
                      <a:pt x="32385" y="165735"/>
                      <a:pt x="41910" y="181928"/>
                    </a:cubicBezTo>
                    <a:lnTo>
                      <a:pt x="44768" y="186690"/>
                    </a:lnTo>
                    <a:lnTo>
                      <a:pt x="34290" y="225743"/>
                    </a:lnTo>
                    <a:lnTo>
                      <a:pt x="73343" y="214313"/>
                    </a:lnTo>
                    <a:close/>
                  </a:path>
                </a:pathLst>
              </a:custGeom>
              <a:gradFill>
                <a:gsLst>
                  <a:gs pos="0">
                    <a:srgbClr val="00FB73"/>
                  </a:gs>
                  <a:gs pos="50000">
                    <a:srgbClr val="00D667"/>
                  </a:gs>
                  <a:gs pos="100000">
                    <a:srgbClr val="00B25B"/>
                  </a:gs>
                </a:gsLst>
                <a:lin ang="13499991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2D084A6-5079-437D-E232-1CD15D561039}"/>
                  </a:ext>
                </a:extLst>
              </p:cNvPr>
              <p:cNvSpPr/>
              <p:nvPr/>
            </p:nvSpPr>
            <p:spPr>
              <a:xfrm>
                <a:off x="7408544" y="5600980"/>
                <a:ext cx="125172" cy="117245"/>
              </a:xfrm>
              <a:custGeom>
                <a:avLst/>
                <a:gdLst>
                  <a:gd name="connsiteX0" fmla="*/ 110490 w 125172"/>
                  <a:gd name="connsiteY0" fmla="*/ 76623 h 117245"/>
                  <a:gd name="connsiteX1" fmla="*/ 92393 w 125172"/>
                  <a:gd name="connsiteY1" fmla="*/ 72813 h 117245"/>
                  <a:gd name="connsiteX2" fmla="*/ 80963 w 125172"/>
                  <a:gd name="connsiteY2" fmla="*/ 86148 h 117245"/>
                  <a:gd name="connsiteX3" fmla="*/ 75248 w 125172"/>
                  <a:gd name="connsiteY3" fmla="*/ 87101 h 117245"/>
                  <a:gd name="connsiteX4" fmla="*/ 33338 w 125172"/>
                  <a:gd name="connsiteY4" fmla="*/ 50906 h 117245"/>
                  <a:gd name="connsiteX5" fmla="*/ 34290 w 125172"/>
                  <a:gd name="connsiteY5" fmla="*/ 44238 h 117245"/>
                  <a:gd name="connsiteX6" fmla="*/ 41910 w 125172"/>
                  <a:gd name="connsiteY6" fmla="*/ 31856 h 117245"/>
                  <a:gd name="connsiteX7" fmla="*/ 38100 w 125172"/>
                  <a:gd name="connsiteY7" fmla="*/ 17568 h 117245"/>
                  <a:gd name="connsiteX8" fmla="*/ 27623 w 125172"/>
                  <a:gd name="connsiteY8" fmla="*/ 1376 h 117245"/>
                  <a:gd name="connsiteX9" fmla="*/ 11430 w 125172"/>
                  <a:gd name="connsiteY9" fmla="*/ 4233 h 117245"/>
                  <a:gd name="connsiteX10" fmla="*/ 0 w 125172"/>
                  <a:gd name="connsiteY10" fmla="*/ 29951 h 117245"/>
                  <a:gd name="connsiteX11" fmla="*/ 953 w 125172"/>
                  <a:gd name="connsiteY11" fmla="*/ 38523 h 117245"/>
                  <a:gd name="connsiteX12" fmla="*/ 8573 w 125172"/>
                  <a:gd name="connsiteY12" fmla="*/ 56621 h 117245"/>
                  <a:gd name="connsiteX13" fmla="*/ 17145 w 125172"/>
                  <a:gd name="connsiteY13" fmla="*/ 69003 h 117245"/>
                  <a:gd name="connsiteX14" fmla="*/ 52388 w 125172"/>
                  <a:gd name="connsiteY14" fmla="*/ 102341 h 117245"/>
                  <a:gd name="connsiteX15" fmla="*/ 74295 w 125172"/>
                  <a:gd name="connsiteY15" fmla="*/ 112818 h 117245"/>
                  <a:gd name="connsiteX16" fmla="*/ 100013 w 125172"/>
                  <a:gd name="connsiteY16" fmla="*/ 116628 h 117245"/>
                  <a:gd name="connsiteX17" fmla="*/ 123825 w 125172"/>
                  <a:gd name="connsiteY17" fmla="*/ 99483 h 117245"/>
                  <a:gd name="connsiteX18" fmla="*/ 124778 w 125172"/>
                  <a:gd name="connsiteY18" fmla="*/ 90911 h 117245"/>
                  <a:gd name="connsiteX19" fmla="*/ 110490 w 125172"/>
                  <a:gd name="connsiteY19" fmla="*/ 76623 h 11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5172" h="117245">
                    <a:moveTo>
                      <a:pt x="110490" y="76623"/>
                    </a:moveTo>
                    <a:cubicBezTo>
                      <a:pt x="104775" y="73766"/>
                      <a:pt x="98107" y="69956"/>
                      <a:pt x="92393" y="72813"/>
                    </a:cubicBezTo>
                    <a:cubicBezTo>
                      <a:pt x="87630" y="74718"/>
                      <a:pt x="84773" y="82338"/>
                      <a:pt x="80963" y="86148"/>
                    </a:cubicBezTo>
                    <a:cubicBezTo>
                      <a:pt x="79057" y="88053"/>
                      <a:pt x="77153" y="88053"/>
                      <a:pt x="75248" y="87101"/>
                    </a:cubicBezTo>
                    <a:cubicBezTo>
                      <a:pt x="57150" y="79481"/>
                      <a:pt x="43815" y="68051"/>
                      <a:pt x="33338" y="50906"/>
                    </a:cubicBezTo>
                    <a:cubicBezTo>
                      <a:pt x="31432" y="48048"/>
                      <a:pt x="32385" y="46143"/>
                      <a:pt x="34290" y="44238"/>
                    </a:cubicBezTo>
                    <a:cubicBezTo>
                      <a:pt x="37148" y="40428"/>
                      <a:pt x="40957" y="36618"/>
                      <a:pt x="41910" y="31856"/>
                    </a:cubicBezTo>
                    <a:cubicBezTo>
                      <a:pt x="42863" y="27093"/>
                      <a:pt x="40957" y="21378"/>
                      <a:pt x="38100" y="17568"/>
                    </a:cubicBezTo>
                    <a:cubicBezTo>
                      <a:pt x="35243" y="11853"/>
                      <a:pt x="32385" y="4233"/>
                      <a:pt x="27623" y="1376"/>
                    </a:cubicBezTo>
                    <a:cubicBezTo>
                      <a:pt x="22860" y="-1482"/>
                      <a:pt x="16193" y="423"/>
                      <a:pt x="11430" y="4233"/>
                    </a:cubicBezTo>
                    <a:cubicBezTo>
                      <a:pt x="3810" y="10901"/>
                      <a:pt x="0" y="20426"/>
                      <a:pt x="0" y="29951"/>
                    </a:cubicBezTo>
                    <a:cubicBezTo>
                      <a:pt x="0" y="32808"/>
                      <a:pt x="0" y="35666"/>
                      <a:pt x="953" y="38523"/>
                    </a:cubicBezTo>
                    <a:cubicBezTo>
                      <a:pt x="2857" y="45191"/>
                      <a:pt x="5715" y="50906"/>
                      <a:pt x="8573" y="56621"/>
                    </a:cubicBezTo>
                    <a:cubicBezTo>
                      <a:pt x="11430" y="61383"/>
                      <a:pt x="14288" y="65193"/>
                      <a:pt x="17145" y="69003"/>
                    </a:cubicBezTo>
                    <a:cubicBezTo>
                      <a:pt x="26670" y="82338"/>
                      <a:pt x="39053" y="93768"/>
                      <a:pt x="52388" y="102341"/>
                    </a:cubicBezTo>
                    <a:cubicBezTo>
                      <a:pt x="59055" y="106151"/>
                      <a:pt x="66675" y="109961"/>
                      <a:pt x="74295" y="112818"/>
                    </a:cubicBezTo>
                    <a:cubicBezTo>
                      <a:pt x="82868" y="115676"/>
                      <a:pt x="90488" y="118533"/>
                      <a:pt x="100013" y="116628"/>
                    </a:cubicBezTo>
                    <a:cubicBezTo>
                      <a:pt x="109538" y="114723"/>
                      <a:pt x="119063" y="109008"/>
                      <a:pt x="123825" y="99483"/>
                    </a:cubicBezTo>
                    <a:cubicBezTo>
                      <a:pt x="124778" y="96626"/>
                      <a:pt x="125730" y="93768"/>
                      <a:pt x="124778" y="90911"/>
                    </a:cubicBezTo>
                    <a:cubicBezTo>
                      <a:pt x="123825" y="83291"/>
                      <a:pt x="116205" y="79481"/>
                      <a:pt x="110490" y="766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FB73"/>
                  </a:gs>
                  <a:gs pos="50000">
                    <a:srgbClr val="00D667"/>
                  </a:gs>
                  <a:gs pos="100000">
                    <a:srgbClr val="00B25B"/>
                  </a:gs>
                </a:gsLst>
                <a:lin ang="135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C0CEC68-B493-0D2B-7302-904C0684AABD}"/>
                </a:ext>
              </a:extLst>
            </p:cNvPr>
            <p:cNvSpPr/>
            <p:nvPr/>
          </p:nvSpPr>
          <p:spPr>
            <a:xfrm>
              <a:off x="7692337" y="5542052"/>
              <a:ext cx="286128" cy="236914"/>
            </a:xfrm>
            <a:custGeom>
              <a:avLst/>
              <a:gdLst>
                <a:gd name="connsiteX0" fmla="*/ 17309 w 286128"/>
                <a:gd name="connsiteY0" fmla="*/ 103166 h 236914"/>
                <a:gd name="connsiteX1" fmla="*/ 187807 w 286128"/>
                <a:gd name="connsiteY1" fmla="*/ 32681 h 236914"/>
                <a:gd name="connsiteX2" fmla="*/ 262102 w 286128"/>
                <a:gd name="connsiteY2" fmla="*/ 2201 h 236914"/>
                <a:gd name="connsiteX3" fmla="*/ 285915 w 286128"/>
                <a:gd name="connsiteY3" fmla="*/ 16489 h 236914"/>
                <a:gd name="connsiteX4" fmla="*/ 273532 w 286128"/>
                <a:gd name="connsiteY4" fmla="*/ 101261 h 236914"/>
                <a:gd name="connsiteX5" fmla="*/ 255434 w 286128"/>
                <a:gd name="connsiteY5" fmla="*/ 216514 h 236914"/>
                <a:gd name="connsiteX6" fmla="*/ 241147 w 286128"/>
                <a:gd name="connsiteY6" fmla="*/ 236516 h 236914"/>
                <a:gd name="connsiteX7" fmla="*/ 204952 w 286128"/>
                <a:gd name="connsiteY7" fmla="*/ 223181 h 236914"/>
                <a:gd name="connsiteX8" fmla="*/ 130657 w 286128"/>
                <a:gd name="connsiteY8" fmla="*/ 171746 h 236914"/>
                <a:gd name="connsiteX9" fmla="*/ 131609 w 286128"/>
                <a:gd name="connsiteY9" fmla="*/ 147934 h 236914"/>
                <a:gd name="connsiteX10" fmla="*/ 208762 w 286128"/>
                <a:gd name="connsiteY10" fmla="*/ 74591 h 236914"/>
                <a:gd name="connsiteX11" fmla="*/ 189712 w 286128"/>
                <a:gd name="connsiteY11" fmla="*/ 69829 h 236914"/>
                <a:gd name="connsiteX12" fmla="*/ 86842 w 286128"/>
                <a:gd name="connsiteY12" fmla="*/ 139361 h 236914"/>
                <a:gd name="connsiteX13" fmla="*/ 53505 w 286128"/>
                <a:gd name="connsiteY13" fmla="*/ 140314 h 236914"/>
                <a:gd name="connsiteX14" fmla="*/ 5880 w 286128"/>
                <a:gd name="connsiteY14" fmla="*/ 125074 h 236914"/>
                <a:gd name="connsiteX15" fmla="*/ 17309 w 286128"/>
                <a:gd name="connsiteY15" fmla="*/ 103166 h 236914"/>
                <a:gd name="connsiteX16" fmla="*/ 17309 w 286128"/>
                <a:gd name="connsiteY16" fmla="*/ 103166 h 2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6128" h="236914">
                  <a:moveTo>
                    <a:pt x="17309" y="103166"/>
                  </a:moveTo>
                  <a:cubicBezTo>
                    <a:pt x="17309" y="103166"/>
                    <a:pt x="143992" y="50779"/>
                    <a:pt x="187807" y="32681"/>
                  </a:cubicBezTo>
                  <a:cubicBezTo>
                    <a:pt x="204952" y="25061"/>
                    <a:pt x="262102" y="2201"/>
                    <a:pt x="262102" y="2201"/>
                  </a:cubicBezTo>
                  <a:cubicBezTo>
                    <a:pt x="262102" y="2201"/>
                    <a:pt x="288772" y="-8276"/>
                    <a:pt x="285915" y="16489"/>
                  </a:cubicBezTo>
                  <a:cubicBezTo>
                    <a:pt x="284962" y="26966"/>
                    <a:pt x="279247" y="62209"/>
                    <a:pt x="273532" y="101261"/>
                  </a:cubicBezTo>
                  <a:cubicBezTo>
                    <a:pt x="264960" y="156506"/>
                    <a:pt x="255434" y="216514"/>
                    <a:pt x="255434" y="216514"/>
                  </a:cubicBezTo>
                  <a:cubicBezTo>
                    <a:pt x="255434" y="216514"/>
                    <a:pt x="253530" y="233659"/>
                    <a:pt x="241147" y="236516"/>
                  </a:cubicBezTo>
                  <a:cubicBezTo>
                    <a:pt x="228765" y="239374"/>
                    <a:pt x="207809" y="226039"/>
                    <a:pt x="204952" y="223181"/>
                  </a:cubicBezTo>
                  <a:cubicBezTo>
                    <a:pt x="202095" y="221276"/>
                    <a:pt x="149707" y="187939"/>
                    <a:pt x="130657" y="171746"/>
                  </a:cubicBezTo>
                  <a:cubicBezTo>
                    <a:pt x="125895" y="166984"/>
                    <a:pt x="119227" y="158411"/>
                    <a:pt x="131609" y="147934"/>
                  </a:cubicBezTo>
                  <a:cubicBezTo>
                    <a:pt x="158280" y="124121"/>
                    <a:pt x="189712" y="93641"/>
                    <a:pt x="208762" y="74591"/>
                  </a:cubicBezTo>
                  <a:cubicBezTo>
                    <a:pt x="217334" y="66019"/>
                    <a:pt x="225907" y="45064"/>
                    <a:pt x="189712" y="69829"/>
                  </a:cubicBezTo>
                  <a:cubicBezTo>
                    <a:pt x="137325" y="106024"/>
                    <a:pt x="86842" y="139361"/>
                    <a:pt x="86842" y="139361"/>
                  </a:cubicBezTo>
                  <a:cubicBezTo>
                    <a:pt x="86842" y="139361"/>
                    <a:pt x="75412" y="146981"/>
                    <a:pt x="53505" y="140314"/>
                  </a:cubicBezTo>
                  <a:cubicBezTo>
                    <a:pt x="31597" y="133646"/>
                    <a:pt x="5880" y="125074"/>
                    <a:pt x="5880" y="125074"/>
                  </a:cubicBezTo>
                  <a:cubicBezTo>
                    <a:pt x="5880" y="125074"/>
                    <a:pt x="-13170" y="115549"/>
                    <a:pt x="17309" y="103166"/>
                  </a:cubicBezTo>
                  <a:lnTo>
                    <a:pt x="17309" y="103166"/>
                  </a:lnTo>
                  <a:close/>
                </a:path>
              </a:pathLst>
            </a:custGeom>
            <a:solidFill>
              <a:srgbClr val="2CB5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108C809-7A37-E155-B195-CA3DAB9DC51C}"/>
                </a:ext>
              </a:extLst>
            </p:cNvPr>
            <p:cNvSpPr/>
            <p:nvPr/>
          </p:nvSpPr>
          <p:spPr>
            <a:xfrm>
              <a:off x="8664893" y="5530918"/>
              <a:ext cx="224789" cy="260985"/>
            </a:xfrm>
            <a:custGeom>
              <a:avLst/>
              <a:gdLst>
                <a:gd name="connsiteX0" fmla="*/ 170497 w 224789"/>
                <a:gd name="connsiteY0" fmla="*/ 119063 h 260985"/>
                <a:gd name="connsiteX1" fmla="*/ 174307 w 224789"/>
                <a:gd name="connsiteY1" fmla="*/ 120968 h 260985"/>
                <a:gd name="connsiteX2" fmla="*/ 207645 w 224789"/>
                <a:gd name="connsiteY2" fmla="*/ 154305 h 260985"/>
                <a:gd name="connsiteX3" fmla="*/ 191452 w 224789"/>
                <a:gd name="connsiteY3" fmla="*/ 232410 h 260985"/>
                <a:gd name="connsiteX4" fmla="*/ 114300 w 224789"/>
                <a:gd name="connsiteY4" fmla="*/ 260985 h 260985"/>
                <a:gd name="connsiteX5" fmla="*/ 114300 w 224789"/>
                <a:gd name="connsiteY5" fmla="*/ 260985 h 260985"/>
                <a:gd name="connsiteX6" fmla="*/ 26670 w 224789"/>
                <a:gd name="connsiteY6" fmla="*/ 222885 h 260985"/>
                <a:gd name="connsiteX7" fmla="*/ 0 w 224789"/>
                <a:gd name="connsiteY7" fmla="*/ 130493 h 260985"/>
                <a:gd name="connsiteX8" fmla="*/ 0 w 224789"/>
                <a:gd name="connsiteY8" fmla="*/ 130493 h 260985"/>
                <a:gd name="connsiteX9" fmla="*/ 0 w 224789"/>
                <a:gd name="connsiteY9" fmla="*/ 130493 h 260985"/>
                <a:gd name="connsiteX10" fmla="*/ 26670 w 224789"/>
                <a:gd name="connsiteY10" fmla="*/ 38100 h 260985"/>
                <a:gd name="connsiteX11" fmla="*/ 114300 w 224789"/>
                <a:gd name="connsiteY11" fmla="*/ 0 h 260985"/>
                <a:gd name="connsiteX12" fmla="*/ 114300 w 224789"/>
                <a:gd name="connsiteY12" fmla="*/ 0 h 260985"/>
                <a:gd name="connsiteX13" fmla="*/ 202882 w 224789"/>
                <a:gd name="connsiteY13" fmla="*/ 38100 h 260985"/>
                <a:gd name="connsiteX14" fmla="*/ 224790 w 224789"/>
                <a:gd name="connsiteY14" fmla="*/ 82868 h 260985"/>
                <a:gd name="connsiteX15" fmla="*/ 202882 w 224789"/>
                <a:gd name="connsiteY15" fmla="*/ 88583 h 260985"/>
                <a:gd name="connsiteX16" fmla="*/ 185738 w 224789"/>
                <a:gd name="connsiteY16" fmla="*/ 53340 h 260985"/>
                <a:gd name="connsiteX17" fmla="*/ 114300 w 224789"/>
                <a:gd name="connsiteY17" fmla="*/ 23813 h 260985"/>
                <a:gd name="connsiteX18" fmla="*/ 44767 w 224789"/>
                <a:gd name="connsiteY18" fmla="*/ 53340 h 260985"/>
                <a:gd name="connsiteX19" fmla="*/ 22860 w 224789"/>
                <a:gd name="connsiteY19" fmla="*/ 131445 h 260985"/>
                <a:gd name="connsiteX20" fmla="*/ 44767 w 224789"/>
                <a:gd name="connsiteY20" fmla="*/ 209550 h 260985"/>
                <a:gd name="connsiteX21" fmla="*/ 114300 w 224789"/>
                <a:gd name="connsiteY21" fmla="*/ 239078 h 260985"/>
                <a:gd name="connsiteX22" fmla="*/ 176213 w 224789"/>
                <a:gd name="connsiteY22" fmla="*/ 217170 h 260985"/>
                <a:gd name="connsiteX23" fmla="*/ 187642 w 224789"/>
                <a:gd name="connsiteY23" fmla="*/ 164783 h 260985"/>
                <a:gd name="connsiteX24" fmla="*/ 170497 w 224789"/>
                <a:gd name="connsiteY24" fmla="*/ 145733 h 260985"/>
                <a:gd name="connsiteX25" fmla="*/ 157163 w 224789"/>
                <a:gd name="connsiteY25" fmla="*/ 180975 h 260985"/>
                <a:gd name="connsiteX26" fmla="*/ 117157 w 224789"/>
                <a:gd name="connsiteY26" fmla="*/ 200025 h 260985"/>
                <a:gd name="connsiteX27" fmla="*/ 81915 w 224789"/>
                <a:gd name="connsiteY27" fmla="*/ 191453 h 260985"/>
                <a:gd name="connsiteX28" fmla="*/ 62865 w 224789"/>
                <a:gd name="connsiteY28" fmla="*/ 159068 h 260985"/>
                <a:gd name="connsiteX29" fmla="*/ 114300 w 224789"/>
                <a:gd name="connsiteY29" fmla="*/ 112395 h 260985"/>
                <a:gd name="connsiteX30" fmla="*/ 146685 w 224789"/>
                <a:gd name="connsiteY30" fmla="*/ 114300 h 260985"/>
                <a:gd name="connsiteX31" fmla="*/ 139065 w 224789"/>
                <a:gd name="connsiteY31" fmla="*/ 95250 h 260985"/>
                <a:gd name="connsiteX32" fmla="*/ 114300 w 224789"/>
                <a:gd name="connsiteY32" fmla="*/ 85725 h 260985"/>
                <a:gd name="connsiteX33" fmla="*/ 114300 w 224789"/>
                <a:gd name="connsiteY33" fmla="*/ 85725 h 260985"/>
                <a:gd name="connsiteX34" fmla="*/ 85725 w 224789"/>
                <a:gd name="connsiteY34" fmla="*/ 100013 h 260985"/>
                <a:gd name="connsiteX35" fmla="*/ 66675 w 224789"/>
                <a:gd name="connsiteY35" fmla="*/ 87630 h 260985"/>
                <a:gd name="connsiteX36" fmla="*/ 114300 w 224789"/>
                <a:gd name="connsiteY36" fmla="*/ 62865 h 260985"/>
                <a:gd name="connsiteX37" fmla="*/ 114300 w 224789"/>
                <a:gd name="connsiteY37" fmla="*/ 62865 h 260985"/>
                <a:gd name="connsiteX38" fmla="*/ 170497 w 224789"/>
                <a:gd name="connsiteY38" fmla="*/ 119063 h 260985"/>
                <a:gd name="connsiteX39" fmla="*/ 170497 w 224789"/>
                <a:gd name="connsiteY39" fmla="*/ 119063 h 260985"/>
                <a:gd name="connsiteX40" fmla="*/ 170497 w 224789"/>
                <a:gd name="connsiteY40" fmla="*/ 119063 h 260985"/>
                <a:gd name="connsiteX41" fmla="*/ 85725 w 224789"/>
                <a:gd name="connsiteY41" fmla="*/ 156210 h 260985"/>
                <a:gd name="connsiteX42" fmla="*/ 115252 w 224789"/>
                <a:gd name="connsiteY42" fmla="*/ 175260 h 260985"/>
                <a:gd name="connsiteX43" fmla="*/ 147638 w 224789"/>
                <a:gd name="connsiteY43" fmla="*/ 135255 h 260985"/>
                <a:gd name="connsiteX44" fmla="*/ 123825 w 224789"/>
                <a:gd name="connsiteY44" fmla="*/ 132398 h 260985"/>
                <a:gd name="connsiteX45" fmla="*/ 116205 w 224789"/>
                <a:gd name="connsiteY45" fmla="*/ 132398 h 260985"/>
                <a:gd name="connsiteX46" fmla="*/ 85725 w 224789"/>
                <a:gd name="connsiteY46" fmla="*/ 156210 h 260985"/>
                <a:gd name="connsiteX47" fmla="*/ 85725 w 224789"/>
                <a:gd name="connsiteY47" fmla="*/ 156210 h 260985"/>
                <a:gd name="connsiteX48" fmla="*/ 85725 w 224789"/>
                <a:gd name="connsiteY48" fmla="*/ 156210 h 26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24789" h="260985">
                  <a:moveTo>
                    <a:pt x="170497" y="119063"/>
                  </a:moveTo>
                  <a:cubicBezTo>
                    <a:pt x="171450" y="120015"/>
                    <a:pt x="172402" y="120015"/>
                    <a:pt x="174307" y="120968"/>
                  </a:cubicBezTo>
                  <a:cubicBezTo>
                    <a:pt x="190500" y="128588"/>
                    <a:pt x="201930" y="140018"/>
                    <a:pt x="207645" y="154305"/>
                  </a:cubicBezTo>
                  <a:cubicBezTo>
                    <a:pt x="216217" y="174308"/>
                    <a:pt x="217170" y="206693"/>
                    <a:pt x="191452" y="232410"/>
                  </a:cubicBezTo>
                  <a:cubicBezTo>
                    <a:pt x="171450" y="252413"/>
                    <a:pt x="147638" y="260985"/>
                    <a:pt x="114300" y="260985"/>
                  </a:cubicBezTo>
                  <a:lnTo>
                    <a:pt x="114300" y="260985"/>
                  </a:lnTo>
                  <a:cubicBezTo>
                    <a:pt x="76200" y="260985"/>
                    <a:pt x="46672" y="247650"/>
                    <a:pt x="26670" y="222885"/>
                  </a:cubicBezTo>
                  <a:cubicBezTo>
                    <a:pt x="9525" y="200978"/>
                    <a:pt x="0" y="169545"/>
                    <a:pt x="0" y="130493"/>
                  </a:cubicBezTo>
                  <a:lnTo>
                    <a:pt x="0" y="130493"/>
                  </a:lnTo>
                  <a:lnTo>
                    <a:pt x="0" y="130493"/>
                  </a:lnTo>
                  <a:cubicBezTo>
                    <a:pt x="0" y="91440"/>
                    <a:pt x="9525" y="60960"/>
                    <a:pt x="26670" y="38100"/>
                  </a:cubicBezTo>
                  <a:cubicBezTo>
                    <a:pt x="46672" y="13335"/>
                    <a:pt x="76200" y="0"/>
                    <a:pt x="114300" y="0"/>
                  </a:cubicBezTo>
                  <a:lnTo>
                    <a:pt x="114300" y="0"/>
                  </a:lnTo>
                  <a:cubicBezTo>
                    <a:pt x="152400" y="0"/>
                    <a:pt x="181927" y="13335"/>
                    <a:pt x="202882" y="38100"/>
                  </a:cubicBezTo>
                  <a:cubicBezTo>
                    <a:pt x="213360" y="50483"/>
                    <a:pt x="220027" y="65723"/>
                    <a:pt x="224790" y="82868"/>
                  </a:cubicBezTo>
                  <a:lnTo>
                    <a:pt x="202882" y="88583"/>
                  </a:lnTo>
                  <a:cubicBezTo>
                    <a:pt x="199072" y="74295"/>
                    <a:pt x="193357" y="62865"/>
                    <a:pt x="185738" y="53340"/>
                  </a:cubicBezTo>
                  <a:cubicBezTo>
                    <a:pt x="169545" y="34290"/>
                    <a:pt x="145732" y="23813"/>
                    <a:pt x="114300" y="23813"/>
                  </a:cubicBezTo>
                  <a:cubicBezTo>
                    <a:pt x="82867" y="23813"/>
                    <a:pt x="60007" y="34290"/>
                    <a:pt x="44767" y="53340"/>
                  </a:cubicBezTo>
                  <a:cubicBezTo>
                    <a:pt x="30480" y="71438"/>
                    <a:pt x="22860" y="98108"/>
                    <a:pt x="22860" y="131445"/>
                  </a:cubicBezTo>
                  <a:cubicBezTo>
                    <a:pt x="22860" y="164783"/>
                    <a:pt x="30480" y="191453"/>
                    <a:pt x="44767" y="209550"/>
                  </a:cubicBezTo>
                  <a:cubicBezTo>
                    <a:pt x="60007" y="228600"/>
                    <a:pt x="83820" y="239078"/>
                    <a:pt x="114300" y="239078"/>
                  </a:cubicBezTo>
                  <a:cubicBezTo>
                    <a:pt x="141922" y="239078"/>
                    <a:pt x="160972" y="232410"/>
                    <a:pt x="176213" y="217170"/>
                  </a:cubicBezTo>
                  <a:cubicBezTo>
                    <a:pt x="193357" y="200025"/>
                    <a:pt x="193357" y="178118"/>
                    <a:pt x="187642" y="164783"/>
                  </a:cubicBezTo>
                  <a:cubicBezTo>
                    <a:pt x="184785" y="157163"/>
                    <a:pt x="178117" y="150495"/>
                    <a:pt x="170497" y="145733"/>
                  </a:cubicBezTo>
                  <a:cubicBezTo>
                    <a:pt x="168592" y="160020"/>
                    <a:pt x="163830" y="172403"/>
                    <a:pt x="157163" y="180975"/>
                  </a:cubicBezTo>
                  <a:cubicBezTo>
                    <a:pt x="147638" y="192405"/>
                    <a:pt x="134302" y="199073"/>
                    <a:pt x="117157" y="200025"/>
                  </a:cubicBezTo>
                  <a:cubicBezTo>
                    <a:pt x="104775" y="200978"/>
                    <a:pt x="92392" y="197168"/>
                    <a:pt x="81915" y="191453"/>
                  </a:cubicBezTo>
                  <a:cubicBezTo>
                    <a:pt x="70485" y="183833"/>
                    <a:pt x="63817" y="172403"/>
                    <a:pt x="62865" y="159068"/>
                  </a:cubicBezTo>
                  <a:cubicBezTo>
                    <a:pt x="61913" y="132398"/>
                    <a:pt x="81915" y="114300"/>
                    <a:pt x="114300" y="112395"/>
                  </a:cubicBezTo>
                  <a:cubicBezTo>
                    <a:pt x="125730" y="111443"/>
                    <a:pt x="136207" y="112395"/>
                    <a:pt x="146685" y="114300"/>
                  </a:cubicBezTo>
                  <a:cubicBezTo>
                    <a:pt x="145732" y="106680"/>
                    <a:pt x="142875" y="100013"/>
                    <a:pt x="139065" y="95250"/>
                  </a:cubicBezTo>
                  <a:cubicBezTo>
                    <a:pt x="133350" y="88583"/>
                    <a:pt x="124777" y="85725"/>
                    <a:pt x="114300" y="85725"/>
                  </a:cubicBezTo>
                  <a:lnTo>
                    <a:pt x="114300" y="85725"/>
                  </a:lnTo>
                  <a:cubicBezTo>
                    <a:pt x="105727" y="85725"/>
                    <a:pt x="93345" y="88583"/>
                    <a:pt x="85725" y="100013"/>
                  </a:cubicBezTo>
                  <a:lnTo>
                    <a:pt x="66675" y="87630"/>
                  </a:lnTo>
                  <a:cubicBezTo>
                    <a:pt x="77152" y="71438"/>
                    <a:pt x="94297" y="62865"/>
                    <a:pt x="114300" y="62865"/>
                  </a:cubicBezTo>
                  <a:lnTo>
                    <a:pt x="114300" y="62865"/>
                  </a:lnTo>
                  <a:cubicBezTo>
                    <a:pt x="147638" y="60007"/>
                    <a:pt x="168592" y="81915"/>
                    <a:pt x="170497" y="119063"/>
                  </a:cubicBezTo>
                  <a:lnTo>
                    <a:pt x="170497" y="119063"/>
                  </a:lnTo>
                  <a:lnTo>
                    <a:pt x="170497" y="119063"/>
                  </a:lnTo>
                  <a:close/>
                  <a:moveTo>
                    <a:pt x="85725" y="156210"/>
                  </a:moveTo>
                  <a:cubicBezTo>
                    <a:pt x="86677" y="169545"/>
                    <a:pt x="100965" y="176213"/>
                    <a:pt x="115252" y="175260"/>
                  </a:cubicBezTo>
                  <a:cubicBezTo>
                    <a:pt x="129540" y="174308"/>
                    <a:pt x="144780" y="168593"/>
                    <a:pt x="147638" y="135255"/>
                  </a:cubicBezTo>
                  <a:cubicBezTo>
                    <a:pt x="140017" y="133350"/>
                    <a:pt x="132397" y="132398"/>
                    <a:pt x="123825" y="132398"/>
                  </a:cubicBezTo>
                  <a:cubicBezTo>
                    <a:pt x="120967" y="132398"/>
                    <a:pt x="119063" y="132398"/>
                    <a:pt x="116205" y="132398"/>
                  </a:cubicBezTo>
                  <a:cubicBezTo>
                    <a:pt x="92392" y="135255"/>
                    <a:pt x="84772" y="145733"/>
                    <a:pt x="85725" y="156210"/>
                  </a:cubicBezTo>
                  <a:lnTo>
                    <a:pt x="85725" y="156210"/>
                  </a:lnTo>
                  <a:lnTo>
                    <a:pt x="85725" y="15621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03B60AC-4ACA-2AB3-6E68-B063B0BDE966}"/>
              </a:ext>
            </a:extLst>
          </p:cNvPr>
          <p:cNvGrpSpPr/>
          <p:nvPr/>
        </p:nvGrpSpPr>
        <p:grpSpPr>
          <a:xfrm>
            <a:off x="10107041" y="5308870"/>
            <a:ext cx="1018786" cy="254922"/>
            <a:chOff x="10068642" y="5511868"/>
            <a:chExt cx="1195275" cy="299084"/>
          </a:xfrm>
        </p:grpSpPr>
        <p:grpSp>
          <p:nvGrpSpPr>
            <p:cNvPr id="57" name="Graphic 34">
              <a:extLst>
                <a:ext uri="{FF2B5EF4-FFF2-40B4-BE49-F238E27FC236}">
                  <a16:creationId xmlns:a16="http://schemas.microsoft.com/office/drawing/2014/main" id="{BB6C6D3B-95C5-C539-2BE0-6C68B87D597F}"/>
                </a:ext>
              </a:extLst>
            </p:cNvPr>
            <p:cNvGrpSpPr/>
            <p:nvPr/>
          </p:nvGrpSpPr>
          <p:grpSpPr>
            <a:xfrm>
              <a:off x="10500551" y="5511868"/>
              <a:ext cx="313372" cy="299084"/>
              <a:chOff x="8993505" y="5511868"/>
              <a:chExt cx="313372" cy="299084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084F3906-4330-54CC-D2C1-CEF9C43EBE35}"/>
                  </a:ext>
                </a:extLst>
              </p:cNvPr>
              <p:cNvSpPr/>
              <p:nvPr/>
            </p:nvSpPr>
            <p:spPr>
              <a:xfrm>
                <a:off x="9003030" y="5522346"/>
                <a:ext cx="293369" cy="278129"/>
              </a:xfrm>
              <a:custGeom>
                <a:avLst/>
                <a:gdLst>
                  <a:gd name="connsiteX0" fmla="*/ 147638 w 293369"/>
                  <a:gd name="connsiteY0" fmla="*/ 278130 h 278129"/>
                  <a:gd name="connsiteX1" fmla="*/ 113347 w 293369"/>
                  <a:gd name="connsiteY1" fmla="*/ 268605 h 278129"/>
                  <a:gd name="connsiteX2" fmla="*/ 100965 w 293369"/>
                  <a:gd name="connsiteY2" fmla="*/ 260985 h 278129"/>
                  <a:gd name="connsiteX3" fmla="*/ 96202 w 293369"/>
                  <a:gd name="connsiteY3" fmla="*/ 257175 h 278129"/>
                  <a:gd name="connsiteX4" fmla="*/ 84772 w 293369"/>
                  <a:gd name="connsiteY4" fmla="*/ 253365 h 278129"/>
                  <a:gd name="connsiteX5" fmla="*/ 80010 w 293369"/>
                  <a:gd name="connsiteY5" fmla="*/ 253365 h 278129"/>
                  <a:gd name="connsiteX6" fmla="*/ 67627 w 293369"/>
                  <a:gd name="connsiteY6" fmla="*/ 254318 h 278129"/>
                  <a:gd name="connsiteX7" fmla="*/ 60960 w 293369"/>
                  <a:gd name="connsiteY7" fmla="*/ 255270 h 278129"/>
                  <a:gd name="connsiteX8" fmla="*/ 58102 w 293369"/>
                  <a:gd name="connsiteY8" fmla="*/ 255270 h 278129"/>
                  <a:gd name="connsiteX9" fmla="*/ 40957 w 293369"/>
                  <a:gd name="connsiteY9" fmla="*/ 240983 h 278129"/>
                  <a:gd name="connsiteX10" fmla="*/ 32385 w 293369"/>
                  <a:gd name="connsiteY10" fmla="*/ 235268 h 278129"/>
                  <a:gd name="connsiteX11" fmla="*/ 17145 w 293369"/>
                  <a:gd name="connsiteY11" fmla="*/ 230505 h 278129"/>
                  <a:gd name="connsiteX12" fmla="*/ 952 w 293369"/>
                  <a:gd name="connsiteY12" fmla="*/ 216218 h 278129"/>
                  <a:gd name="connsiteX13" fmla="*/ 0 w 293369"/>
                  <a:gd name="connsiteY13" fmla="*/ 214313 h 278129"/>
                  <a:gd name="connsiteX14" fmla="*/ 0 w 293369"/>
                  <a:gd name="connsiteY14" fmla="*/ 204788 h 278129"/>
                  <a:gd name="connsiteX15" fmla="*/ 1905 w 293369"/>
                  <a:gd name="connsiteY15" fmla="*/ 201930 h 278129"/>
                  <a:gd name="connsiteX16" fmla="*/ 13335 w 293369"/>
                  <a:gd name="connsiteY16" fmla="*/ 194310 h 278129"/>
                  <a:gd name="connsiteX17" fmla="*/ 56197 w 293369"/>
                  <a:gd name="connsiteY17" fmla="*/ 160973 h 278129"/>
                  <a:gd name="connsiteX18" fmla="*/ 60007 w 293369"/>
                  <a:gd name="connsiteY18" fmla="*/ 152400 h 278129"/>
                  <a:gd name="connsiteX19" fmla="*/ 51435 w 293369"/>
                  <a:gd name="connsiteY19" fmla="*/ 148590 h 278129"/>
                  <a:gd name="connsiteX20" fmla="*/ 47625 w 293369"/>
                  <a:gd name="connsiteY20" fmla="*/ 147638 h 278129"/>
                  <a:gd name="connsiteX21" fmla="*/ 34290 w 293369"/>
                  <a:gd name="connsiteY21" fmla="*/ 140018 h 278129"/>
                  <a:gd name="connsiteX22" fmla="*/ 27622 w 293369"/>
                  <a:gd name="connsiteY22" fmla="*/ 120015 h 278129"/>
                  <a:gd name="connsiteX23" fmla="*/ 44768 w 293369"/>
                  <a:gd name="connsiteY23" fmla="*/ 103823 h 278129"/>
                  <a:gd name="connsiteX24" fmla="*/ 50482 w 293369"/>
                  <a:gd name="connsiteY24" fmla="*/ 102870 h 278129"/>
                  <a:gd name="connsiteX25" fmla="*/ 61913 w 293369"/>
                  <a:gd name="connsiteY25" fmla="*/ 105728 h 278129"/>
                  <a:gd name="connsiteX26" fmla="*/ 61913 w 293369"/>
                  <a:gd name="connsiteY26" fmla="*/ 74295 h 278129"/>
                  <a:gd name="connsiteX27" fmla="*/ 98107 w 293369"/>
                  <a:gd name="connsiteY27" fmla="*/ 14288 h 278129"/>
                  <a:gd name="connsiteX28" fmla="*/ 146685 w 293369"/>
                  <a:gd name="connsiteY28" fmla="*/ 0 h 278129"/>
                  <a:gd name="connsiteX29" fmla="*/ 194310 w 293369"/>
                  <a:gd name="connsiteY29" fmla="*/ 13335 h 278129"/>
                  <a:gd name="connsiteX30" fmla="*/ 230505 w 293369"/>
                  <a:gd name="connsiteY30" fmla="*/ 67628 h 278129"/>
                  <a:gd name="connsiteX31" fmla="*/ 230505 w 293369"/>
                  <a:gd name="connsiteY31" fmla="*/ 104775 h 278129"/>
                  <a:gd name="connsiteX32" fmla="*/ 241935 w 293369"/>
                  <a:gd name="connsiteY32" fmla="*/ 102870 h 278129"/>
                  <a:gd name="connsiteX33" fmla="*/ 252413 w 293369"/>
                  <a:gd name="connsiteY33" fmla="*/ 104775 h 278129"/>
                  <a:gd name="connsiteX34" fmla="*/ 265747 w 293369"/>
                  <a:gd name="connsiteY34" fmla="*/ 123825 h 278129"/>
                  <a:gd name="connsiteX35" fmla="*/ 258127 w 293369"/>
                  <a:gd name="connsiteY35" fmla="*/ 139065 h 278129"/>
                  <a:gd name="connsiteX36" fmla="*/ 243840 w 293369"/>
                  <a:gd name="connsiteY36" fmla="*/ 146685 h 278129"/>
                  <a:gd name="connsiteX37" fmla="*/ 242888 w 293369"/>
                  <a:gd name="connsiteY37" fmla="*/ 146685 h 278129"/>
                  <a:gd name="connsiteX38" fmla="*/ 239077 w 293369"/>
                  <a:gd name="connsiteY38" fmla="*/ 148590 h 278129"/>
                  <a:gd name="connsiteX39" fmla="*/ 233363 w 293369"/>
                  <a:gd name="connsiteY39" fmla="*/ 150495 h 278129"/>
                  <a:gd name="connsiteX40" fmla="*/ 232410 w 293369"/>
                  <a:gd name="connsiteY40" fmla="*/ 151448 h 278129"/>
                  <a:gd name="connsiteX41" fmla="*/ 232410 w 293369"/>
                  <a:gd name="connsiteY41" fmla="*/ 152400 h 278129"/>
                  <a:gd name="connsiteX42" fmla="*/ 278130 w 293369"/>
                  <a:gd name="connsiteY42" fmla="*/ 193358 h 278129"/>
                  <a:gd name="connsiteX43" fmla="*/ 291465 w 293369"/>
                  <a:gd name="connsiteY43" fmla="*/ 201930 h 278129"/>
                  <a:gd name="connsiteX44" fmla="*/ 293370 w 293369"/>
                  <a:gd name="connsiteY44" fmla="*/ 204788 h 278129"/>
                  <a:gd name="connsiteX45" fmla="*/ 293370 w 293369"/>
                  <a:gd name="connsiteY45" fmla="*/ 214313 h 278129"/>
                  <a:gd name="connsiteX46" fmla="*/ 292418 w 293369"/>
                  <a:gd name="connsiteY46" fmla="*/ 216218 h 278129"/>
                  <a:gd name="connsiteX47" fmla="*/ 275272 w 293369"/>
                  <a:gd name="connsiteY47" fmla="*/ 230505 h 278129"/>
                  <a:gd name="connsiteX48" fmla="*/ 273368 w 293369"/>
                  <a:gd name="connsiteY48" fmla="*/ 231458 h 278129"/>
                  <a:gd name="connsiteX49" fmla="*/ 256222 w 293369"/>
                  <a:gd name="connsiteY49" fmla="*/ 236220 h 278129"/>
                  <a:gd name="connsiteX50" fmla="*/ 253365 w 293369"/>
                  <a:gd name="connsiteY50" fmla="*/ 237173 h 278129"/>
                  <a:gd name="connsiteX51" fmla="*/ 252413 w 293369"/>
                  <a:gd name="connsiteY51" fmla="*/ 240030 h 278129"/>
                  <a:gd name="connsiteX52" fmla="*/ 235268 w 293369"/>
                  <a:gd name="connsiteY52" fmla="*/ 256223 h 278129"/>
                  <a:gd name="connsiteX53" fmla="*/ 231457 w 293369"/>
                  <a:gd name="connsiteY53" fmla="*/ 256223 h 278129"/>
                  <a:gd name="connsiteX54" fmla="*/ 225743 w 293369"/>
                  <a:gd name="connsiteY54" fmla="*/ 255270 h 278129"/>
                  <a:gd name="connsiteX55" fmla="*/ 215265 w 293369"/>
                  <a:gd name="connsiteY55" fmla="*/ 254318 h 278129"/>
                  <a:gd name="connsiteX56" fmla="*/ 192405 w 293369"/>
                  <a:gd name="connsiteY56" fmla="*/ 261938 h 278129"/>
                  <a:gd name="connsiteX57" fmla="*/ 185738 w 293369"/>
                  <a:gd name="connsiteY57" fmla="*/ 266700 h 278129"/>
                  <a:gd name="connsiteX58" fmla="*/ 184785 w 293369"/>
                  <a:gd name="connsiteY58" fmla="*/ 267653 h 278129"/>
                  <a:gd name="connsiteX59" fmla="*/ 147638 w 293369"/>
                  <a:gd name="connsiteY59" fmla="*/ 278130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93369" h="278129">
                    <a:moveTo>
                      <a:pt x="147638" y="278130"/>
                    </a:moveTo>
                    <a:cubicBezTo>
                      <a:pt x="136207" y="278130"/>
                      <a:pt x="124777" y="274320"/>
                      <a:pt x="113347" y="268605"/>
                    </a:cubicBezTo>
                    <a:cubicBezTo>
                      <a:pt x="108585" y="265748"/>
                      <a:pt x="104775" y="262890"/>
                      <a:pt x="100965" y="260985"/>
                    </a:cubicBezTo>
                    <a:lnTo>
                      <a:pt x="96202" y="257175"/>
                    </a:lnTo>
                    <a:cubicBezTo>
                      <a:pt x="92393" y="255270"/>
                      <a:pt x="89535" y="253365"/>
                      <a:pt x="84772" y="253365"/>
                    </a:cubicBezTo>
                    <a:cubicBezTo>
                      <a:pt x="82868" y="253365"/>
                      <a:pt x="81915" y="253365"/>
                      <a:pt x="80010" y="253365"/>
                    </a:cubicBezTo>
                    <a:cubicBezTo>
                      <a:pt x="76200" y="253365"/>
                      <a:pt x="72390" y="254318"/>
                      <a:pt x="67627" y="254318"/>
                    </a:cubicBezTo>
                    <a:cubicBezTo>
                      <a:pt x="65722" y="254318"/>
                      <a:pt x="62865" y="255270"/>
                      <a:pt x="60960" y="255270"/>
                    </a:cubicBezTo>
                    <a:cubicBezTo>
                      <a:pt x="60007" y="255270"/>
                      <a:pt x="59055" y="255270"/>
                      <a:pt x="58102" y="255270"/>
                    </a:cubicBezTo>
                    <a:cubicBezTo>
                      <a:pt x="48577" y="255270"/>
                      <a:pt x="41910" y="249555"/>
                      <a:pt x="40957" y="240983"/>
                    </a:cubicBezTo>
                    <a:cubicBezTo>
                      <a:pt x="40957" y="237173"/>
                      <a:pt x="40957" y="236220"/>
                      <a:pt x="32385" y="235268"/>
                    </a:cubicBezTo>
                    <a:cubicBezTo>
                      <a:pt x="26670" y="234315"/>
                      <a:pt x="20955" y="232410"/>
                      <a:pt x="17145" y="230505"/>
                    </a:cubicBezTo>
                    <a:cubicBezTo>
                      <a:pt x="9525" y="227648"/>
                      <a:pt x="3810" y="222885"/>
                      <a:pt x="952" y="216218"/>
                    </a:cubicBezTo>
                    <a:lnTo>
                      <a:pt x="0" y="214313"/>
                    </a:lnTo>
                    <a:lnTo>
                      <a:pt x="0" y="204788"/>
                    </a:lnTo>
                    <a:lnTo>
                      <a:pt x="1905" y="201930"/>
                    </a:lnTo>
                    <a:cubicBezTo>
                      <a:pt x="4763" y="199073"/>
                      <a:pt x="7620" y="195263"/>
                      <a:pt x="13335" y="194310"/>
                    </a:cubicBezTo>
                    <a:cubicBezTo>
                      <a:pt x="31432" y="190500"/>
                      <a:pt x="44768" y="180023"/>
                      <a:pt x="56197" y="160973"/>
                    </a:cubicBezTo>
                    <a:cubicBezTo>
                      <a:pt x="59055" y="156210"/>
                      <a:pt x="60007" y="154305"/>
                      <a:pt x="60007" y="152400"/>
                    </a:cubicBezTo>
                    <a:cubicBezTo>
                      <a:pt x="59055" y="151448"/>
                      <a:pt x="56197" y="150495"/>
                      <a:pt x="51435" y="148590"/>
                    </a:cubicBezTo>
                    <a:cubicBezTo>
                      <a:pt x="49530" y="147638"/>
                      <a:pt x="48577" y="147638"/>
                      <a:pt x="47625" y="147638"/>
                    </a:cubicBezTo>
                    <a:cubicBezTo>
                      <a:pt x="42863" y="145733"/>
                      <a:pt x="38100" y="143828"/>
                      <a:pt x="34290" y="140018"/>
                    </a:cubicBezTo>
                    <a:cubicBezTo>
                      <a:pt x="28575" y="135255"/>
                      <a:pt x="25718" y="127635"/>
                      <a:pt x="27622" y="120015"/>
                    </a:cubicBezTo>
                    <a:cubicBezTo>
                      <a:pt x="29527" y="112395"/>
                      <a:pt x="36195" y="105728"/>
                      <a:pt x="44768" y="103823"/>
                    </a:cubicBezTo>
                    <a:cubicBezTo>
                      <a:pt x="46672" y="103823"/>
                      <a:pt x="48577" y="102870"/>
                      <a:pt x="50482" y="102870"/>
                    </a:cubicBezTo>
                    <a:cubicBezTo>
                      <a:pt x="55245" y="102870"/>
                      <a:pt x="59055" y="103823"/>
                      <a:pt x="61913" y="105728"/>
                    </a:cubicBezTo>
                    <a:cubicBezTo>
                      <a:pt x="60960" y="96203"/>
                      <a:pt x="60960" y="85725"/>
                      <a:pt x="61913" y="74295"/>
                    </a:cubicBezTo>
                    <a:cubicBezTo>
                      <a:pt x="62865" y="48578"/>
                      <a:pt x="76200" y="27622"/>
                      <a:pt x="98107" y="14288"/>
                    </a:cubicBezTo>
                    <a:cubicBezTo>
                      <a:pt x="114300" y="4763"/>
                      <a:pt x="130493" y="0"/>
                      <a:pt x="146685" y="0"/>
                    </a:cubicBezTo>
                    <a:cubicBezTo>
                      <a:pt x="162877" y="0"/>
                      <a:pt x="179070" y="4763"/>
                      <a:pt x="194310" y="13335"/>
                    </a:cubicBezTo>
                    <a:cubicBezTo>
                      <a:pt x="215265" y="25718"/>
                      <a:pt x="227647" y="44768"/>
                      <a:pt x="230505" y="67628"/>
                    </a:cubicBezTo>
                    <a:cubicBezTo>
                      <a:pt x="232410" y="80010"/>
                      <a:pt x="231457" y="93345"/>
                      <a:pt x="230505" y="104775"/>
                    </a:cubicBezTo>
                    <a:cubicBezTo>
                      <a:pt x="234315" y="103823"/>
                      <a:pt x="238125" y="102870"/>
                      <a:pt x="241935" y="102870"/>
                    </a:cubicBezTo>
                    <a:cubicBezTo>
                      <a:pt x="245745" y="102870"/>
                      <a:pt x="248602" y="103823"/>
                      <a:pt x="252413" y="104775"/>
                    </a:cubicBezTo>
                    <a:cubicBezTo>
                      <a:pt x="260985" y="108585"/>
                      <a:pt x="265747" y="116205"/>
                      <a:pt x="265747" y="123825"/>
                    </a:cubicBezTo>
                    <a:cubicBezTo>
                      <a:pt x="265747" y="129540"/>
                      <a:pt x="262890" y="134303"/>
                      <a:pt x="258127" y="139065"/>
                    </a:cubicBezTo>
                    <a:cubicBezTo>
                      <a:pt x="253365" y="142875"/>
                      <a:pt x="248602" y="144780"/>
                      <a:pt x="243840" y="146685"/>
                    </a:cubicBezTo>
                    <a:lnTo>
                      <a:pt x="242888" y="146685"/>
                    </a:lnTo>
                    <a:cubicBezTo>
                      <a:pt x="241935" y="147638"/>
                      <a:pt x="240030" y="147638"/>
                      <a:pt x="239077" y="148590"/>
                    </a:cubicBezTo>
                    <a:cubicBezTo>
                      <a:pt x="237172" y="149543"/>
                      <a:pt x="235268" y="149543"/>
                      <a:pt x="233363" y="150495"/>
                    </a:cubicBezTo>
                    <a:cubicBezTo>
                      <a:pt x="232410" y="150495"/>
                      <a:pt x="232410" y="150495"/>
                      <a:pt x="232410" y="151448"/>
                    </a:cubicBezTo>
                    <a:cubicBezTo>
                      <a:pt x="232410" y="151448"/>
                      <a:pt x="232410" y="151448"/>
                      <a:pt x="232410" y="152400"/>
                    </a:cubicBezTo>
                    <a:cubicBezTo>
                      <a:pt x="243840" y="175260"/>
                      <a:pt x="258127" y="188595"/>
                      <a:pt x="278130" y="193358"/>
                    </a:cubicBezTo>
                    <a:cubicBezTo>
                      <a:pt x="283845" y="194310"/>
                      <a:pt x="287655" y="197168"/>
                      <a:pt x="291465" y="201930"/>
                    </a:cubicBezTo>
                    <a:lnTo>
                      <a:pt x="293370" y="204788"/>
                    </a:lnTo>
                    <a:lnTo>
                      <a:pt x="293370" y="214313"/>
                    </a:lnTo>
                    <a:lnTo>
                      <a:pt x="292418" y="216218"/>
                    </a:lnTo>
                    <a:cubicBezTo>
                      <a:pt x="289560" y="222885"/>
                      <a:pt x="283845" y="227648"/>
                      <a:pt x="275272" y="230505"/>
                    </a:cubicBezTo>
                    <a:lnTo>
                      <a:pt x="273368" y="231458"/>
                    </a:lnTo>
                    <a:cubicBezTo>
                      <a:pt x="268605" y="233363"/>
                      <a:pt x="262890" y="235268"/>
                      <a:pt x="256222" y="236220"/>
                    </a:cubicBezTo>
                    <a:cubicBezTo>
                      <a:pt x="254318" y="236220"/>
                      <a:pt x="253365" y="237173"/>
                      <a:pt x="253365" y="237173"/>
                    </a:cubicBezTo>
                    <a:cubicBezTo>
                      <a:pt x="253365" y="237173"/>
                      <a:pt x="252413" y="238125"/>
                      <a:pt x="252413" y="240030"/>
                    </a:cubicBezTo>
                    <a:cubicBezTo>
                      <a:pt x="251460" y="243840"/>
                      <a:pt x="250507" y="256223"/>
                      <a:pt x="235268" y="256223"/>
                    </a:cubicBezTo>
                    <a:cubicBezTo>
                      <a:pt x="234315" y="256223"/>
                      <a:pt x="232410" y="256223"/>
                      <a:pt x="231457" y="256223"/>
                    </a:cubicBezTo>
                    <a:cubicBezTo>
                      <a:pt x="229552" y="256223"/>
                      <a:pt x="227647" y="255270"/>
                      <a:pt x="225743" y="255270"/>
                    </a:cubicBezTo>
                    <a:cubicBezTo>
                      <a:pt x="221932" y="254318"/>
                      <a:pt x="218122" y="254318"/>
                      <a:pt x="215265" y="254318"/>
                    </a:cubicBezTo>
                    <a:cubicBezTo>
                      <a:pt x="206693" y="254318"/>
                      <a:pt x="199072" y="257175"/>
                      <a:pt x="192405" y="261938"/>
                    </a:cubicBezTo>
                    <a:cubicBezTo>
                      <a:pt x="190500" y="263843"/>
                      <a:pt x="187643" y="265748"/>
                      <a:pt x="185738" y="266700"/>
                    </a:cubicBezTo>
                    <a:lnTo>
                      <a:pt x="184785" y="267653"/>
                    </a:lnTo>
                    <a:cubicBezTo>
                      <a:pt x="174307" y="274320"/>
                      <a:pt x="160972" y="278130"/>
                      <a:pt x="147638" y="2781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C2A9917F-C7E6-4342-B202-0EAECE1F892C}"/>
                  </a:ext>
                </a:extLst>
              </p:cNvPr>
              <p:cNvSpPr/>
              <p:nvPr/>
            </p:nvSpPr>
            <p:spPr>
              <a:xfrm>
                <a:off x="8993505" y="5511868"/>
                <a:ext cx="313372" cy="299084"/>
              </a:xfrm>
              <a:custGeom>
                <a:avLst/>
                <a:gdLst>
                  <a:gd name="connsiteX0" fmla="*/ 157163 w 313372"/>
                  <a:gd name="connsiteY0" fmla="*/ 19050 h 299084"/>
                  <a:gd name="connsiteX1" fmla="*/ 200025 w 313372"/>
                  <a:gd name="connsiteY1" fmla="*/ 31433 h 299084"/>
                  <a:gd name="connsiteX2" fmla="*/ 231457 w 313372"/>
                  <a:gd name="connsiteY2" fmla="*/ 79058 h 299084"/>
                  <a:gd name="connsiteX3" fmla="*/ 231457 w 313372"/>
                  <a:gd name="connsiteY3" fmla="*/ 120968 h 299084"/>
                  <a:gd name="connsiteX4" fmla="*/ 234315 w 313372"/>
                  <a:gd name="connsiteY4" fmla="*/ 127635 h 299084"/>
                  <a:gd name="connsiteX5" fmla="*/ 238125 w 313372"/>
                  <a:gd name="connsiteY5" fmla="*/ 126683 h 299084"/>
                  <a:gd name="connsiteX6" fmla="*/ 253365 w 313372"/>
                  <a:gd name="connsiteY6" fmla="*/ 122873 h 299084"/>
                  <a:gd name="connsiteX7" fmla="*/ 260032 w 313372"/>
                  <a:gd name="connsiteY7" fmla="*/ 123825 h 299084"/>
                  <a:gd name="connsiteX8" fmla="*/ 267652 w 313372"/>
                  <a:gd name="connsiteY8" fmla="*/ 134303 h 299084"/>
                  <a:gd name="connsiteX9" fmla="*/ 263843 w 313372"/>
                  <a:gd name="connsiteY9" fmla="*/ 141923 h 299084"/>
                  <a:gd name="connsiteX10" fmla="*/ 251460 w 313372"/>
                  <a:gd name="connsiteY10" fmla="*/ 148590 h 299084"/>
                  <a:gd name="connsiteX11" fmla="*/ 240982 w 313372"/>
                  <a:gd name="connsiteY11" fmla="*/ 152400 h 299084"/>
                  <a:gd name="connsiteX12" fmla="*/ 235268 w 313372"/>
                  <a:gd name="connsiteY12" fmla="*/ 166688 h 299084"/>
                  <a:gd name="connsiteX13" fmla="*/ 287655 w 313372"/>
                  <a:gd name="connsiteY13" fmla="*/ 213360 h 299084"/>
                  <a:gd name="connsiteX14" fmla="*/ 295275 w 313372"/>
                  <a:gd name="connsiteY14" fmla="*/ 218123 h 299084"/>
                  <a:gd name="connsiteX15" fmla="*/ 295275 w 313372"/>
                  <a:gd name="connsiteY15" fmla="*/ 222885 h 299084"/>
                  <a:gd name="connsiteX16" fmla="*/ 283845 w 313372"/>
                  <a:gd name="connsiteY16" fmla="*/ 232410 h 299084"/>
                  <a:gd name="connsiteX17" fmla="*/ 268605 w 313372"/>
                  <a:gd name="connsiteY17" fmla="*/ 237173 h 299084"/>
                  <a:gd name="connsiteX18" fmla="*/ 256222 w 313372"/>
                  <a:gd name="connsiteY18" fmla="*/ 248603 h 299084"/>
                  <a:gd name="connsiteX19" fmla="*/ 248602 w 313372"/>
                  <a:gd name="connsiteY19" fmla="*/ 256223 h 299084"/>
                  <a:gd name="connsiteX20" fmla="*/ 245745 w 313372"/>
                  <a:gd name="connsiteY20" fmla="*/ 256223 h 299084"/>
                  <a:gd name="connsiteX21" fmla="*/ 240030 w 313372"/>
                  <a:gd name="connsiteY21" fmla="*/ 255270 h 299084"/>
                  <a:gd name="connsiteX22" fmla="*/ 227647 w 313372"/>
                  <a:gd name="connsiteY22" fmla="*/ 254318 h 299084"/>
                  <a:gd name="connsiteX23" fmla="*/ 199072 w 313372"/>
                  <a:gd name="connsiteY23" fmla="*/ 263843 h 299084"/>
                  <a:gd name="connsiteX24" fmla="*/ 191452 w 313372"/>
                  <a:gd name="connsiteY24" fmla="*/ 268605 h 299084"/>
                  <a:gd name="connsiteX25" fmla="*/ 158115 w 313372"/>
                  <a:gd name="connsiteY25" fmla="*/ 280035 h 299084"/>
                  <a:gd name="connsiteX26" fmla="*/ 128588 w 313372"/>
                  <a:gd name="connsiteY26" fmla="*/ 271463 h 299084"/>
                  <a:gd name="connsiteX27" fmla="*/ 111443 w 313372"/>
                  <a:gd name="connsiteY27" fmla="*/ 260033 h 299084"/>
                  <a:gd name="connsiteX28" fmla="*/ 96202 w 313372"/>
                  <a:gd name="connsiteY28" fmla="*/ 254318 h 299084"/>
                  <a:gd name="connsiteX29" fmla="*/ 89535 w 313372"/>
                  <a:gd name="connsiteY29" fmla="*/ 254318 h 299084"/>
                  <a:gd name="connsiteX30" fmla="*/ 69532 w 313372"/>
                  <a:gd name="connsiteY30" fmla="*/ 256223 h 299084"/>
                  <a:gd name="connsiteX31" fmla="*/ 67627 w 313372"/>
                  <a:gd name="connsiteY31" fmla="*/ 256223 h 299084"/>
                  <a:gd name="connsiteX32" fmla="*/ 60007 w 313372"/>
                  <a:gd name="connsiteY32" fmla="*/ 250508 h 299084"/>
                  <a:gd name="connsiteX33" fmla="*/ 42863 w 313372"/>
                  <a:gd name="connsiteY33" fmla="*/ 235268 h 299084"/>
                  <a:gd name="connsiteX34" fmla="*/ 30480 w 313372"/>
                  <a:gd name="connsiteY34" fmla="*/ 231458 h 299084"/>
                  <a:gd name="connsiteX35" fmla="*/ 20002 w 313372"/>
                  <a:gd name="connsiteY35" fmla="*/ 221933 h 299084"/>
                  <a:gd name="connsiteX36" fmla="*/ 20002 w 313372"/>
                  <a:gd name="connsiteY36" fmla="*/ 217170 h 299084"/>
                  <a:gd name="connsiteX37" fmla="*/ 26670 w 313372"/>
                  <a:gd name="connsiteY37" fmla="*/ 212408 h 299084"/>
                  <a:gd name="connsiteX38" fmla="*/ 76200 w 313372"/>
                  <a:gd name="connsiteY38" fmla="*/ 174308 h 299084"/>
                  <a:gd name="connsiteX39" fmla="*/ 66675 w 313372"/>
                  <a:gd name="connsiteY39" fmla="*/ 148590 h 299084"/>
                  <a:gd name="connsiteX40" fmla="*/ 63818 w 313372"/>
                  <a:gd name="connsiteY40" fmla="*/ 147638 h 299084"/>
                  <a:gd name="connsiteX41" fmla="*/ 53340 w 313372"/>
                  <a:gd name="connsiteY41" fmla="*/ 141923 h 299084"/>
                  <a:gd name="connsiteX42" fmla="*/ 59055 w 313372"/>
                  <a:gd name="connsiteY42" fmla="*/ 122873 h 299084"/>
                  <a:gd name="connsiteX43" fmla="*/ 61913 w 313372"/>
                  <a:gd name="connsiteY43" fmla="*/ 122873 h 299084"/>
                  <a:gd name="connsiteX44" fmla="*/ 78105 w 313372"/>
                  <a:gd name="connsiteY44" fmla="*/ 126683 h 299084"/>
                  <a:gd name="connsiteX45" fmla="*/ 80010 w 313372"/>
                  <a:gd name="connsiteY45" fmla="*/ 126683 h 299084"/>
                  <a:gd name="connsiteX46" fmla="*/ 83820 w 313372"/>
                  <a:gd name="connsiteY46" fmla="*/ 120968 h 299084"/>
                  <a:gd name="connsiteX47" fmla="*/ 82868 w 313372"/>
                  <a:gd name="connsiteY47" fmla="*/ 84773 h 299084"/>
                  <a:gd name="connsiteX48" fmla="*/ 115252 w 313372"/>
                  <a:gd name="connsiteY48" fmla="*/ 32385 h 299084"/>
                  <a:gd name="connsiteX49" fmla="*/ 157163 w 313372"/>
                  <a:gd name="connsiteY49" fmla="*/ 19050 h 299084"/>
                  <a:gd name="connsiteX50" fmla="*/ 157163 w 313372"/>
                  <a:gd name="connsiteY50" fmla="*/ 0 h 299084"/>
                  <a:gd name="connsiteX51" fmla="*/ 103822 w 313372"/>
                  <a:gd name="connsiteY51" fmla="*/ 15240 h 299084"/>
                  <a:gd name="connsiteX52" fmla="*/ 62865 w 313372"/>
                  <a:gd name="connsiteY52" fmla="*/ 82868 h 299084"/>
                  <a:gd name="connsiteX53" fmla="*/ 62865 w 313372"/>
                  <a:gd name="connsiteY53" fmla="*/ 102870 h 299084"/>
                  <a:gd name="connsiteX54" fmla="*/ 60960 w 313372"/>
                  <a:gd name="connsiteY54" fmla="*/ 102870 h 299084"/>
                  <a:gd name="connsiteX55" fmla="*/ 53340 w 313372"/>
                  <a:gd name="connsiteY55" fmla="*/ 103823 h 299084"/>
                  <a:gd name="connsiteX56" fmla="*/ 29527 w 313372"/>
                  <a:gd name="connsiteY56" fmla="*/ 126683 h 299084"/>
                  <a:gd name="connsiteX57" fmla="*/ 39052 w 313372"/>
                  <a:gd name="connsiteY57" fmla="*/ 156210 h 299084"/>
                  <a:gd name="connsiteX58" fmla="*/ 55245 w 313372"/>
                  <a:gd name="connsiteY58" fmla="*/ 165735 h 299084"/>
                  <a:gd name="connsiteX59" fmla="*/ 58102 w 313372"/>
                  <a:gd name="connsiteY59" fmla="*/ 166688 h 299084"/>
                  <a:gd name="connsiteX60" fmla="*/ 21907 w 313372"/>
                  <a:gd name="connsiteY60" fmla="*/ 194310 h 299084"/>
                  <a:gd name="connsiteX61" fmla="*/ 4763 w 313372"/>
                  <a:gd name="connsiteY61" fmla="*/ 204788 h 299084"/>
                  <a:gd name="connsiteX62" fmla="*/ 0 w 313372"/>
                  <a:gd name="connsiteY62" fmla="*/ 210503 h 299084"/>
                  <a:gd name="connsiteX63" fmla="*/ 0 w 313372"/>
                  <a:gd name="connsiteY63" fmla="*/ 217170 h 299084"/>
                  <a:gd name="connsiteX64" fmla="*/ 0 w 313372"/>
                  <a:gd name="connsiteY64" fmla="*/ 221933 h 299084"/>
                  <a:gd name="connsiteX65" fmla="*/ 0 w 313372"/>
                  <a:gd name="connsiteY65" fmla="*/ 225743 h 299084"/>
                  <a:gd name="connsiteX66" fmla="*/ 1905 w 313372"/>
                  <a:gd name="connsiteY66" fmla="*/ 229553 h 299084"/>
                  <a:gd name="connsiteX67" fmla="*/ 22860 w 313372"/>
                  <a:gd name="connsiteY67" fmla="*/ 248603 h 299084"/>
                  <a:gd name="connsiteX68" fmla="*/ 40957 w 313372"/>
                  <a:gd name="connsiteY68" fmla="*/ 254318 h 299084"/>
                  <a:gd name="connsiteX69" fmla="*/ 40957 w 313372"/>
                  <a:gd name="connsiteY69" fmla="*/ 254318 h 299084"/>
                  <a:gd name="connsiteX70" fmla="*/ 66675 w 313372"/>
                  <a:gd name="connsiteY70" fmla="*/ 275273 h 299084"/>
                  <a:gd name="connsiteX71" fmla="*/ 70485 w 313372"/>
                  <a:gd name="connsiteY71" fmla="*/ 275273 h 299084"/>
                  <a:gd name="connsiteX72" fmla="*/ 77152 w 313372"/>
                  <a:gd name="connsiteY72" fmla="*/ 274320 h 299084"/>
                  <a:gd name="connsiteX73" fmla="*/ 88582 w 313372"/>
                  <a:gd name="connsiteY73" fmla="*/ 273368 h 299084"/>
                  <a:gd name="connsiteX74" fmla="*/ 92393 w 313372"/>
                  <a:gd name="connsiteY74" fmla="*/ 273368 h 299084"/>
                  <a:gd name="connsiteX75" fmla="*/ 100013 w 313372"/>
                  <a:gd name="connsiteY75" fmla="*/ 276225 h 299084"/>
                  <a:gd name="connsiteX76" fmla="*/ 104775 w 313372"/>
                  <a:gd name="connsiteY76" fmla="*/ 279083 h 299084"/>
                  <a:gd name="connsiteX77" fmla="*/ 118110 w 313372"/>
                  <a:gd name="connsiteY77" fmla="*/ 287655 h 299084"/>
                  <a:gd name="connsiteX78" fmla="*/ 157163 w 313372"/>
                  <a:gd name="connsiteY78" fmla="*/ 299085 h 299084"/>
                  <a:gd name="connsiteX79" fmla="*/ 200977 w 313372"/>
                  <a:gd name="connsiteY79" fmla="*/ 284798 h 299084"/>
                  <a:gd name="connsiteX80" fmla="*/ 201930 w 313372"/>
                  <a:gd name="connsiteY80" fmla="*/ 283845 h 299084"/>
                  <a:gd name="connsiteX81" fmla="*/ 209550 w 313372"/>
                  <a:gd name="connsiteY81" fmla="*/ 278130 h 299084"/>
                  <a:gd name="connsiteX82" fmla="*/ 226695 w 313372"/>
                  <a:gd name="connsiteY82" fmla="*/ 272415 h 299084"/>
                  <a:gd name="connsiteX83" fmla="*/ 235268 w 313372"/>
                  <a:gd name="connsiteY83" fmla="*/ 273368 h 299084"/>
                  <a:gd name="connsiteX84" fmla="*/ 241935 w 313372"/>
                  <a:gd name="connsiteY84" fmla="*/ 274320 h 299084"/>
                  <a:gd name="connsiteX85" fmla="*/ 246697 w 313372"/>
                  <a:gd name="connsiteY85" fmla="*/ 274320 h 299084"/>
                  <a:gd name="connsiteX86" fmla="*/ 272415 w 313372"/>
                  <a:gd name="connsiteY86" fmla="*/ 254318 h 299084"/>
                  <a:gd name="connsiteX87" fmla="*/ 287655 w 313372"/>
                  <a:gd name="connsiteY87" fmla="*/ 249555 h 299084"/>
                  <a:gd name="connsiteX88" fmla="*/ 289560 w 313372"/>
                  <a:gd name="connsiteY88" fmla="*/ 248603 h 299084"/>
                  <a:gd name="connsiteX89" fmla="*/ 311468 w 313372"/>
                  <a:gd name="connsiteY89" fmla="*/ 229553 h 299084"/>
                  <a:gd name="connsiteX90" fmla="*/ 313372 w 313372"/>
                  <a:gd name="connsiteY90" fmla="*/ 225743 h 299084"/>
                  <a:gd name="connsiteX91" fmla="*/ 313372 w 313372"/>
                  <a:gd name="connsiteY91" fmla="*/ 220980 h 299084"/>
                  <a:gd name="connsiteX92" fmla="*/ 313372 w 313372"/>
                  <a:gd name="connsiteY92" fmla="*/ 216218 h 299084"/>
                  <a:gd name="connsiteX93" fmla="*/ 313372 w 313372"/>
                  <a:gd name="connsiteY93" fmla="*/ 209550 h 299084"/>
                  <a:gd name="connsiteX94" fmla="*/ 309563 w 313372"/>
                  <a:gd name="connsiteY94" fmla="*/ 204788 h 299084"/>
                  <a:gd name="connsiteX95" fmla="*/ 291465 w 313372"/>
                  <a:gd name="connsiteY95" fmla="*/ 193358 h 299084"/>
                  <a:gd name="connsiteX96" fmla="*/ 256222 w 313372"/>
                  <a:gd name="connsiteY96" fmla="*/ 165735 h 299084"/>
                  <a:gd name="connsiteX97" fmla="*/ 257175 w 313372"/>
                  <a:gd name="connsiteY97" fmla="*/ 165735 h 299084"/>
                  <a:gd name="connsiteX98" fmla="*/ 258127 w 313372"/>
                  <a:gd name="connsiteY98" fmla="*/ 165735 h 299084"/>
                  <a:gd name="connsiteX99" fmla="*/ 275272 w 313372"/>
                  <a:gd name="connsiteY99" fmla="*/ 156210 h 299084"/>
                  <a:gd name="connsiteX100" fmla="*/ 285750 w 313372"/>
                  <a:gd name="connsiteY100" fmla="*/ 134303 h 299084"/>
                  <a:gd name="connsiteX101" fmla="*/ 266700 w 313372"/>
                  <a:gd name="connsiteY101" fmla="*/ 106680 h 299084"/>
                  <a:gd name="connsiteX102" fmla="*/ 252413 w 313372"/>
                  <a:gd name="connsiteY102" fmla="*/ 103823 h 299084"/>
                  <a:gd name="connsiteX103" fmla="*/ 250507 w 313372"/>
                  <a:gd name="connsiteY103" fmla="*/ 103823 h 299084"/>
                  <a:gd name="connsiteX104" fmla="*/ 249555 w 313372"/>
                  <a:gd name="connsiteY104" fmla="*/ 77153 h 299084"/>
                  <a:gd name="connsiteX105" fmla="*/ 208597 w 313372"/>
                  <a:gd name="connsiteY105" fmla="*/ 15240 h 299084"/>
                  <a:gd name="connsiteX106" fmla="*/ 157163 w 313372"/>
                  <a:gd name="connsiteY106" fmla="*/ 0 h 299084"/>
                  <a:gd name="connsiteX107" fmla="*/ 157163 w 313372"/>
                  <a:gd name="connsiteY107" fmla="*/ 0 h 299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313372" h="299084">
                    <a:moveTo>
                      <a:pt x="157163" y="19050"/>
                    </a:moveTo>
                    <a:cubicBezTo>
                      <a:pt x="171450" y="19050"/>
                      <a:pt x="185738" y="22860"/>
                      <a:pt x="200025" y="31433"/>
                    </a:cubicBezTo>
                    <a:cubicBezTo>
                      <a:pt x="218122" y="41910"/>
                      <a:pt x="229552" y="58103"/>
                      <a:pt x="231457" y="79058"/>
                    </a:cubicBezTo>
                    <a:cubicBezTo>
                      <a:pt x="233363" y="93345"/>
                      <a:pt x="232410" y="106680"/>
                      <a:pt x="231457" y="120968"/>
                    </a:cubicBezTo>
                    <a:cubicBezTo>
                      <a:pt x="231457" y="125730"/>
                      <a:pt x="231457" y="127635"/>
                      <a:pt x="234315" y="127635"/>
                    </a:cubicBezTo>
                    <a:cubicBezTo>
                      <a:pt x="235268" y="127635"/>
                      <a:pt x="236220" y="127635"/>
                      <a:pt x="238125" y="126683"/>
                    </a:cubicBezTo>
                    <a:cubicBezTo>
                      <a:pt x="243840" y="125730"/>
                      <a:pt x="247650" y="122873"/>
                      <a:pt x="253365" y="122873"/>
                    </a:cubicBezTo>
                    <a:cubicBezTo>
                      <a:pt x="255270" y="122873"/>
                      <a:pt x="257175" y="122873"/>
                      <a:pt x="260032" y="123825"/>
                    </a:cubicBezTo>
                    <a:cubicBezTo>
                      <a:pt x="263843" y="125730"/>
                      <a:pt x="267652" y="129540"/>
                      <a:pt x="267652" y="134303"/>
                    </a:cubicBezTo>
                    <a:cubicBezTo>
                      <a:pt x="267652" y="137160"/>
                      <a:pt x="265747" y="140018"/>
                      <a:pt x="263843" y="141923"/>
                    </a:cubicBezTo>
                    <a:cubicBezTo>
                      <a:pt x="260032" y="144780"/>
                      <a:pt x="255270" y="146685"/>
                      <a:pt x="251460" y="148590"/>
                    </a:cubicBezTo>
                    <a:cubicBezTo>
                      <a:pt x="248602" y="149543"/>
                      <a:pt x="244793" y="151448"/>
                      <a:pt x="240982" y="152400"/>
                    </a:cubicBezTo>
                    <a:cubicBezTo>
                      <a:pt x="234315" y="155258"/>
                      <a:pt x="232410" y="160020"/>
                      <a:pt x="235268" y="166688"/>
                    </a:cubicBezTo>
                    <a:cubicBezTo>
                      <a:pt x="245745" y="189548"/>
                      <a:pt x="261938" y="206693"/>
                      <a:pt x="287655" y="213360"/>
                    </a:cubicBezTo>
                    <a:cubicBezTo>
                      <a:pt x="290513" y="214313"/>
                      <a:pt x="293370" y="215265"/>
                      <a:pt x="295275" y="218123"/>
                    </a:cubicBezTo>
                    <a:cubicBezTo>
                      <a:pt x="295275" y="220028"/>
                      <a:pt x="295275" y="220980"/>
                      <a:pt x="295275" y="222885"/>
                    </a:cubicBezTo>
                    <a:cubicBezTo>
                      <a:pt x="292418" y="227648"/>
                      <a:pt x="288607" y="230505"/>
                      <a:pt x="283845" y="232410"/>
                    </a:cubicBezTo>
                    <a:cubicBezTo>
                      <a:pt x="279082" y="234315"/>
                      <a:pt x="273368" y="236220"/>
                      <a:pt x="268605" y="237173"/>
                    </a:cubicBezTo>
                    <a:cubicBezTo>
                      <a:pt x="260985" y="238125"/>
                      <a:pt x="257175" y="240983"/>
                      <a:pt x="256222" y="248603"/>
                    </a:cubicBezTo>
                    <a:cubicBezTo>
                      <a:pt x="255270" y="255270"/>
                      <a:pt x="253365" y="256223"/>
                      <a:pt x="248602" y="256223"/>
                    </a:cubicBezTo>
                    <a:cubicBezTo>
                      <a:pt x="247650" y="256223"/>
                      <a:pt x="246697" y="256223"/>
                      <a:pt x="245745" y="256223"/>
                    </a:cubicBezTo>
                    <a:cubicBezTo>
                      <a:pt x="243840" y="256223"/>
                      <a:pt x="241935" y="256223"/>
                      <a:pt x="240030" y="255270"/>
                    </a:cubicBezTo>
                    <a:cubicBezTo>
                      <a:pt x="236220" y="254318"/>
                      <a:pt x="231457" y="254318"/>
                      <a:pt x="227647" y="254318"/>
                    </a:cubicBezTo>
                    <a:cubicBezTo>
                      <a:pt x="217170" y="254318"/>
                      <a:pt x="207645" y="257175"/>
                      <a:pt x="199072" y="263843"/>
                    </a:cubicBezTo>
                    <a:cubicBezTo>
                      <a:pt x="197168" y="265748"/>
                      <a:pt x="194310" y="267653"/>
                      <a:pt x="191452" y="268605"/>
                    </a:cubicBezTo>
                    <a:cubicBezTo>
                      <a:pt x="180022" y="276225"/>
                      <a:pt x="168593" y="280035"/>
                      <a:pt x="158115" y="280035"/>
                    </a:cubicBezTo>
                    <a:cubicBezTo>
                      <a:pt x="148590" y="280035"/>
                      <a:pt x="138113" y="277178"/>
                      <a:pt x="128588" y="271463"/>
                    </a:cubicBezTo>
                    <a:cubicBezTo>
                      <a:pt x="122872" y="267653"/>
                      <a:pt x="117157" y="263843"/>
                      <a:pt x="111443" y="260033"/>
                    </a:cubicBezTo>
                    <a:cubicBezTo>
                      <a:pt x="106680" y="257175"/>
                      <a:pt x="101918" y="255270"/>
                      <a:pt x="96202" y="254318"/>
                    </a:cubicBezTo>
                    <a:cubicBezTo>
                      <a:pt x="94297" y="254318"/>
                      <a:pt x="92393" y="254318"/>
                      <a:pt x="89535" y="254318"/>
                    </a:cubicBezTo>
                    <a:cubicBezTo>
                      <a:pt x="82868" y="254318"/>
                      <a:pt x="76200" y="255270"/>
                      <a:pt x="69532" y="256223"/>
                    </a:cubicBezTo>
                    <a:cubicBezTo>
                      <a:pt x="68580" y="256223"/>
                      <a:pt x="68580" y="256223"/>
                      <a:pt x="67627" y="256223"/>
                    </a:cubicBezTo>
                    <a:cubicBezTo>
                      <a:pt x="63818" y="256223"/>
                      <a:pt x="60960" y="254318"/>
                      <a:pt x="60007" y="250508"/>
                    </a:cubicBezTo>
                    <a:cubicBezTo>
                      <a:pt x="59055" y="239078"/>
                      <a:pt x="52388" y="236220"/>
                      <a:pt x="42863" y="235268"/>
                    </a:cubicBezTo>
                    <a:cubicBezTo>
                      <a:pt x="38100" y="234315"/>
                      <a:pt x="34290" y="233363"/>
                      <a:pt x="30480" y="231458"/>
                    </a:cubicBezTo>
                    <a:cubicBezTo>
                      <a:pt x="25718" y="229553"/>
                      <a:pt x="21907" y="226695"/>
                      <a:pt x="20002" y="221933"/>
                    </a:cubicBezTo>
                    <a:cubicBezTo>
                      <a:pt x="20002" y="220028"/>
                      <a:pt x="20002" y="219075"/>
                      <a:pt x="20002" y="217170"/>
                    </a:cubicBezTo>
                    <a:cubicBezTo>
                      <a:pt x="21907" y="215265"/>
                      <a:pt x="23813" y="213360"/>
                      <a:pt x="26670" y="212408"/>
                    </a:cubicBezTo>
                    <a:cubicBezTo>
                      <a:pt x="49530" y="207645"/>
                      <a:pt x="64770" y="193358"/>
                      <a:pt x="76200" y="174308"/>
                    </a:cubicBezTo>
                    <a:cubicBezTo>
                      <a:pt x="85725" y="158115"/>
                      <a:pt x="83820" y="154305"/>
                      <a:pt x="66675" y="148590"/>
                    </a:cubicBezTo>
                    <a:cubicBezTo>
                      <a:pt x="65722" y="148590"/>
                      <a:pt x="64770" y="147638"/>
                      <a:pt x="63818" y="147638"/>
                    </a:cubicBezTo>
                    <a:cubicBezTo>
                      <a:pt x="60007" y="145733"/>
                      <a:pt x="56197" y="144780"/>
                      <a:pt x="53340" y="141923"/>
                    </a:cubicBezTo>
                    <a:cubicBezTo>
                      <a:pt x="45720" y="135255"/>
                      <a:pt x="50482" y="124778"/>
                      <a:pt x="59055" y="122873"/>
                    </a:cubicBezTo>
                    <a:cubicBezTo>
                      <a:pt x="60007" y="122873"/>
                      <a:pt x="60960" y="122873"/>
                      <a:pt x="61913" y="122873"/>
                    </a:cubicBezTo>
                    <a:cubicBezTo>
                      <a:pt x="67627" y="122873"/>
                      <a:pt x="72390" y="125730"/>
                      <a:pt x="78105" y="126683"/>
                    </a:cubicBezTo>
                    <a:cubicBezTo>
                      <a:pt x="79057" y="126683"/>
                      <a:pt x="79057" y="126683"/>
                      <a:pt x="80010" y="126683"/>
                    </a:cubicBezTo>
                    <a:cubicBezTo>
                      <a:pt x="82868" y="126683"/>
                      <a:pt x="84772" y="124778"/>
                      <a:pt x="83820" y="120968"/>
                    </a:cubicBezTo>
                    <a:cubicBezTo>
                      <a:pt x="82868" y="108585"/>
                      <a:pt x="82868" y="96203"/>
                      <a:pt x="82868" y="84773"/>
                    </a:cubicBezTo>
                    <a:cubicBezTo>
                      <a:pt x="83820" y="61913"/>
                      <a:pt x="95250" y="43815"/>
                      <a:pt x="115252" y="32385"/>
                    </a:cubicBezTo>
                    <a:cubicBezTo>
                      <a:pt x="128588" y="22860"/>
                      <a:pt x="142875" y="19050"/>
                      <a:pt x="157163" y="19050"/>
                    </a:cubicBezTo>
                    <a:moveTo>
                      <a:pt x="157163" y="0"/>
                    </a:moveTo>
                    <a:cubicBezTo>
                      <a:pt x="139065" y="0"/>
                      <a:pt x="120968" y="4763"/>
                      <a:pt x="103822" y="15240"/>
                    </a:cubicBezTo>
                    <a:cubicBezTo>
                      <a:pt x="78105" y="30480"/>
                      <a:pt x="63818" y="54293"/>
                      <a:pt x="62865" y="82868"/>
                    </a:cubicBezTo>
                    <a:cubicBezTo>
                      <a:pt x="62865" y="90488"/>
                      <a:pt x="62865" y="97155"/>
                      <a:pt x="62865" y="102870"/>
                    </a:cubicBezTo>
                    <a:cubicBezTo>
                      <a:pt x="61913" y="102870"/>
                      <a:pt x="61913" y="102870"/>
                      <a:pt x="60960" y="102870"/>
                    </a:cubicBezTo>
                    <a:cubicBezTo>
                      <a:pt x="58102" y="102870"/>
                      <a:pt x="56197" y="102870"/>
                      <a:pt x="53340" y="103823"/>
                    </a:cubicBezTo>
                    <a:cubicBezTo>
                      <a:pt x="40957" y="106680"/>
                      <a:pt x="32385" y="115253"/>
                      <a:pt x="29527" y="126683"/>
                    </a:cubicBezTo>
                    <a:cubicBezTo>
                      <a:pt x="26670" y="137160"/>
                      <a:pt x="30480" y="148590"/>
                      <a:pt x="39052" y="156210"/>
                    </a:cubicBezTo>
                    <a:cubicBezTo>
                      <a:pt x="44768" y="160973"/>
                      <a:pt x="50482" y="163830"/>
                      <a:pt x="55245" y="165735"/>
                    </a:cubicBezTo>
                    <a:cubicBezTo>
                      <a:pt x="56197" y="165735"/>
                      <a:pt x="57150" y="166688"/>
                      <a:pt x="58102" y="166688"/>
                    </a:cubicBezTo>
                    <a:cubicBezTo>
                      <a:pt x="47625" y="182880"/>
                      <a:pt x="37147" y="191453"/>
                      <a:pt x="21907" y="194310"/>
                    </a:cubicBezTo>
                    <a:cubicBezTo>
                      <a:pt x="13335" y="196215"/>
                      <a:pt x="7620" y="200978"/>
                      <a:pt x="4763" y="204788"/>
                    </a:cubicBezTo>
                    <a:lnTo>
                      <a:pt x="0" y="210503"/>
                    </a:lnTo>
                    <a:lnTo>
                      <a:pt x="0" y="217170"/>
                    </a:lnTo>
                    <a:lnTo>
                      <a:pt x="0" y="221933"/>
                    </a:lnTo>
                    <a:lnTo>
                      <a:pt x="0" y="225743"/>
                    </a:lnTo>
                    <a:lnTo>
                      <a:pt x="1905" y="229553"/>
                    </a:lnTo>
                    <a:cubicBezTo>
                      <a:pt x="5715" y="238125"/>
                      <a:pt x="12382" y="244793"/>
                      <a:pt x="22860" y="248603"/>
                    </a:cubicBezTo>
                    <a:cubicBezTo>
                      <a:pt x="27622" y="250508"/>
                      <a:pt x="33338" y="253365"/>
                      <a:pt x="40957" y="254318"/>
                    </a:cubicBezTo>
                    <a:cubicBezTo>
                      <a:pt x="40957" y="254318"/>
                      <a:pt x="40957" y="254318"/>
                      <a:pt x="40957" y="254318"/>
                    </a:cubicBezTo>
                    <a:cubicBezTo>
                      <a:pt x="42863" y="266700"/>
                      <a:pt x="53340" y="275273"/>
                      <a:pt x="66675" y="275273"/>
                    </a:cubicBezTo>
                    <a:cubicBezTo>
                      <a:pt x="67627" y="275273"/>
                      <a:pt x="69532" y="275273"/>
                      <a:pt x="70485" y="275273"/>
                    </a:cubicBezTo>
                    <a:cubicBezTo>
                      <a:pt x="72390" y="275273"/>
                      <a:pt x="75247" y="274320"/>
                      <a:pt x="77152" y="274320"/>
                    </a:cubicBezTo>
                    <a:cubicBezTo>
                      <a:pt x="80963" y="273368"/>
                      <a:pt x="84772" y="273368"/>
                      <a:pt x="88582" y="273368"/>
                    </a:cubicBezTo>
                    <a:cubicBezTo>
                      <a:pt x="89535" y="273368"/>
                      <a:pt x="91440" y="273368"/>
                      <a:pt x="92393" y="273368"/>
                    </a:cubicBezTo>
                    <a:cubicBezTo>
                      <a:pt x="95250" y="274320"/>
                      <a:pt x="98107" y="274320"/>
                      <a:pt x="100013" y="276225"/>
                    </a:cubicBezTo>
                    <a:cubicBezTo>
                      <a:pt x="101918" y="277178"/>
                      <a:pt x="102870" y="278130"/>
                      <a:pt x="104775" y="279083"/>
                    </a:cubicBezTo>
                    <a:cubicBezTo>
                      <a:pt x="108585" y="281940"/>
                      <a:pt x="113347" y="284798"/>
                      <a:pt x="118110" y="287655"/>
                    </a:cubicBezTo>
                    <a:cubicBezTo>
                      <a:pt x="130493" y="295275"/>
                      <a:pt x="143827" y="299085"/>
                      <a:pt x="157163" y="299085"/>
                    </a:cubicBezTo>
                    <a:cubicBezTo>
                      <a:pt x="172402" y="299085"/>
                      <a:pt x="186690" y="294323"/>
                      <a:pt x="200977" y="284798"/>
                    </a:cubicBezTo>
                    <a:lnTo>
                      <a:pt x="201930" y="283845"/>
                    </a:lnTo>
                    <a:cubicBezTo>
                      <a:pt x="204788" y="281940"/>
                      <a:pt x="206693" y="280988"/>
                      <a:pt x="209550" y="278130"/>
                    </a:cubicBezTo>
                    <a:cubicBezTo>
                      <a:pt x="214313" y="274320"/>
                      <a:pt x="219075" y="272415"/>
                      <a:pt x="226695" y="272415"/>
                    </a:cubicBezTo>
                    <a:cubicBezTo>
                      <a:pt x="229552" y="272415"/>
                      <a:pt x="232410" y="272415"/>
                      <a:pt x="235268" y="273368"/>
                    </a:cubicBezTo>
                    <a:cubicBezTo>
                      <a:pt x="237172" y="273368"/>
                      <a:pt x="240030" y="274320"/>
                      <a:pt x="241935" y="274320"/>
                    </a:cubicBezTo>
                    <a:cubicBezTo>
                      <a:pt x="243840" y="274320"/>
                      <a:pt x="244793" y="274320"/>
                      <a:pt x="246697" y="274320"/>
                    </a:cubicBezTo>
                    <a:cubicBezTo>
                      <a:pt x="253365" y="274320"/>
                      <a:pt x="267652" y="272415"/>
                      <a:pt x="272415" y="254318"/>
                    </a:cubicBezTo>
                    <a:cubicBezTo>
                      <a:pt x="278130" y="253365"/>
                      <a:pt x="283845" y="251460"/>
                      <a:pt x="287655" y="249555"/>
                    </a:cubicBezTo>
                    <a:lnTo>
                      <a:pt x="289560" y="248603"/>
                    </a:lnTo>
                    <a:cubicBezTo>
                      <a:pt x="300038" y="244793"/>
                      <a:pt x="307657" y="238125"/>
                      <a:pt x="311468" y="229553"/>
                    </a:cubicBezTo>
                    <a:lnTo>
                      <a:pt x="313372" y="225743"/>
                    </a:lnTo>
                    <a:lnTo>
                      <a:pt x="313372" y="220980"/>
                    </a:lnTo>
                    <a:lnTo>
                      <a:pt x="313372" y="216218"/>
                    </a:lnTo>
                    <a:lnTo>
                      <a:pt x="313372" y="209550"/>
                    </a:lnTo>
                    <a:lnTo>
                      <a:pt x="309563" y="204788"/>
                    </a:lnTo>
                    <a:cubicBezTo>
                      <a:pt x="304800" y="199073"/>
                      <a:pt x="299085" y="195263"/>
                      <a:pt x="291465" y="193358"/>
                    </a:cubicBezTo>
                    <a:cubicBezTo>
                      <a:pt x="276225" y="189548"/>
                      <a:pt x="264795" y="180975"/>
                      <a:pt x="256222" y="165735"/>
                    </a:cubicBezTo>
                    <a:cubicBezTo>
                      <a:pt x="256222" y="165735"/>
                      <a:pt x="257175" y="165735"/>
                      <a:pt x="257175" y="165735"/>
                    </a:cubicBezTo>
                    <a:lnTo>
                      <a:pt x="258127" y="165735"/>
                    </a:lnTo>
                    <a:cubicBezTo>
                      <a:pt x="262890" y="163830"/>
                      <a:pt x="269557" y="160973"/>
                      <a:pt x="275272" y="156210"/>
                    </a:cubicBezTo>
                    <a:cubicBezTo>
                      <a:pt x="281940" y="150495"/>
                      <a:pt x="285750" y="142875"/>
                      <a:pt x="285750" y="134303"/>
                    </a:cubicBezTo>
                    <a:cubicBezTo>
                      <a:pt x="285750" y="122873"/>
                      <a:pt x="278130" y="111443"/>
                      <a:pt x="266700" y="106680"/>
                    </a:cubicBezTo>
                    <a:cubicBezTo>
                      <a:pt x="261938" y="104775"/>
                      <a:pt x="257175" y="103823"/>
                      <a:pt x="252413" y="103823"/>
                    </a:cubicBezTo>
                    <a:cubicBezTo>
                      <a:pt x="251460" y="103823"/>
                      <a:pt x="251460" y="103823"/>
                      <a:pt x="250507" y="103823"/>
                    </a:cubicBezTo>
                    <a:cubicBezTo>
                      <a:pt x="250507" y="95250"/>
                      <a:pt x="250507" y="85725"/>
                      <a:pt x="249555" y="77153"/>
                    </a:cubicBezTo>
                    <a:cubicBezTo>
                      <a:pt x="246697" y="50483"/>
                      <a:pt x="232410" y="29528"/>
                      <a:pt x="208597" y="15240"/>
                    </a:cubicBezTo>
                    <a:cubicBezTo>
                      <a:pt x="193357" y="4763"/>
                      <a:pt x="175260" y="0"/>
                      <a:pt x="157163" y="0"/>
                    </a:cubicBezTo>
                    <a:lnTo>
                      <a:pt x="1571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0" name="Graphic 34">
              <a:extLst>
                <a:ext uri="{FF2B5EF4-FFF2-40B4-BE49-F238E27FC236}">
                  <a16:creationId xmlns:a16="http://schemas.microsoft.com/office/drawing/2014/main" id="{8F65ED8B-8222-52DC-2439-708F7462F998}"/>
                </a:ext>
              </a:extLst>
            </p:cNvPr>
            <p:cNvGrpSpPr/>
            <p:nvPr/>
          </p:nvGrpSpPr>
          <p:grpSpPr>
            <a:xfrm>
              <a:off x="11003885" y="5530918"/>
              <a:ext cx="260032" cy="260985"/>
              <a:chOff x="9581197" y="5530918"/>
              <a:chExt cx="260032" cy="260985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699BF1C-2D1D-4C66-1914-2AC804A339AB}"/>
                  </a:ext>
                </a:extLst>
              </p:cNvPr>
              <p:cNvSpPr/>
              <p:nvPr/>
            </p:nvSpPr>
            <p:spPr>
              <a:xfrm>
                <a:off x="9581197" y="5530918"/>
                <a:ext cx="62864" cy="260032"/>
              </a:xfrm>
              <a:custGeom>
                <a:avLst/>
                <a:gdLst>
                  <a:gd name="connsiteX0" fmla="*/ 3810 w 62864"/>
                  <a:gd name="connsiteY0" fmla="*/ 86678 h 260032"/>
                  <a:gd name="connsiteX1" fmla="*/ 58102 w 62864"/>
                  <a:gd name="connsiteY1" fmla="*/ 86678 h 260032"/>
                  <a:gd name="connsiteX2" fmla="*/ 58102 w 62864"/>
                  <a:gd name="connsiteY2" fmla="*/ 260033 h 260032"/>
                  <a:gd name="connsiteX3" fmla="*/ 3810 w 62864"/>
                  <a:gd name="connsiteY3" fmla="*/ 260033 h 260032"/>
                  <a:gd name="connsiteX4" fmla="*/ 3810 w 62864"/>
                  <a:gd name="connsiteY4" fmla="*/ 86678 h 260032"/>
                  <a:gd name="connsiteX5" fmla="*/ 31432 w 62864"/>
                  <a:gd name="connsiteY5" fmla="*/ 0 h 260032"/>
                  <a:gd name="connsiteX6" fmla="*/ 62865 w 62864"/>
                  <a:gd name="connsiteY6" fmla="*/ 31433 h 260032"/>
                  <a:gd name="connsiteX7" fmla="*/ 31432 w 62864"/>
                  <a:gd name="connsiteY7" fmla="*/ 62865 h 260032"/>
                  <a:gd name="connsiteX8" fmla="*/ 0 w 62864"/>
                  <a:gd name="connsiteY8" fmla="*/ 31433 h 260032"/>
                  <a:gd name="connsiteX9" fmla="*/ 31432 w 62864"/>
                  <a:gd name="connsiteY9" fmla="*/ 0 h 26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864" h="260032">
                    <a:moveTo>
                      <a:pt x="3810" y="86678"/>
                    </a:moveTo>
                    <a:lnTo>
                      <a:pt x="58102" y="86678"/>
                    </a:lnTo>
                    <a:lnTo>
                      <a:pt x="58102" y="260033"/>
                    </a:lnTo>
                    <a:lnTo>
                      <a:pt x="3810" y="260033"/>
                    </a:lnTo>
                    <a:lnTo>
                      <a:pt x="3810" y="86678"/>
                    </a:lnTo>
                    <a:close/>
                    <a:moveTo>
                      <a:pt x="31432" y="0"/>
                    </a:moveTo>
                    <a:cubicBezTo>
                      <a:pt x="48577" y="0"/>
                      <a:pt x="62865" y="14288"/>
                      <a:pt x="62865" y="31433"/>
                    </a:cubicBezTo>
                    <a:cubicBezTo>
                      <a:pt x="62865" y="48578"/>
                      <a:pt x="48577" y="62865"/>
                      <a:pt x="31432" y="62865"/>
                    </a:cubicBezTo>
                    <a:cubicBezTo>
                      <a:pt x="14288" y="62865"/>
                      <a:pt x="0" y="48578"/>
                      <a:pt x="0" y="31433"/>
                    </a:cubicBezTo>
                    <a:cubicBezTo>
                      <a:pt x="0" y="14288"/>
                      <a:pt x="13335" y="0"/>
                      <a:pt x="31432" y="0"/>
                    </a:cubicBezTo>
                  </a:path>
                </a:pathLst>
              </a:custGeom>
              <a:gradFill>
                <a:gsLst>
                  <a:gs pos="0">
                    <a:srgbClr val="007BB8"/>
                  </a:gs>
                  <a:gs pos="50000">
                    <a:srgbClr val="005FD0"/>
                  </a:gs>
                  <a:gs pos="100000">
                    <a:srgbClr val="0044E9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39884820-65A9-9CA9-BB99-8F0D4F47B307}"/>
                  </a:ext>
                </a:extLst>
              </p:cNvPr>
              <p:cNvSpPr/>
              <p:nvPr/>
            </p:nvSpPr>
            <p:spPr>
              <a:xfrm>
                <a:off x="9672637" y="5613786"/>
                <a:ext cx="168592" cy="178117"/>
              </a:xfrm>
              <a:custGeom>
                <a:avLst/>
                <a:gdLst>
                  <a:gd name="connsiteX0" fmla="*/ 0 w 168592"/>
                  <a:gd name="connsiteY0" fmla="*/ 3810 h 178117"/>
                  <a:gd name="connsiteX1" fmla="*/ 51435 w 168592"/>
                  <a:gd name="connsiteY1" fmla="*/ 3810 h 178117"/>
                  <a:gd name="connsiteX2" fmla="*/ 51435 w 168592"/>
                  <a:gd name="connsiteY2" fmla="*/ 27622 h 178117"/>
                  <a:gd name="connsiteX3" fmla="*/ 52388 w 168592"/>
                  <a:gd name="connsiteY3" fmla="*/ 27622 h 178117"/>
                  <a:gd name="connsiteX4" fmla="*/ 103823 w 168592"/>
                  <a:gd name="connsiteY4" fmla="*/ 0 h 178117"/>
                  <a:gd name="connsiteX5" fmla="*/ 168593 w 168592"/>
                  <a:gd name="connsiteY5" fmla="*/ 82868 h 178117"/>
                  <a:gd name="connsiteX6" fmla="*/ 168593 w 168592"/>
                  <a:gd name="connsiteY6" fmla="*/ 178118 h 178117"/>
                  <a:gd name="connsiteX7" fmla="*/ 114300 w 168592"/>
                  <a:gd name="connsiteY7" fmla="*/ 178118 h 178117"/>
                  <a:gd name="connsiteX8" fmla="*/ 114300 w 168592"/>
                  <a:gd name="connsiteY8" fmla="*/ 93345 h 178117"/>
                  <a:gd name="connsiteX9" fmla="*/ 86677 w 168592"/>
                  <a:gd name="connsiteY9" fmla="*/ 47625 h 178117"/>
                  <a:gd name="connsiteX10" fmla="*/ 54293 w 168592"/>
                  <a:gd name="connsiteY10" fmla="*/ 92393 h 178117"/>
                  <a:gd name="connsiteX11" fmla="*/ 54293 w 168592"/>
                  <a:gd name="connsiteY11" fmla="*/ 178118 h 178117"/>
                  <a:gd name="connsiteX12" fmla="*/ 0 w 168592"/>
                  <a:gd name="connsiteY12" fmla="*/ 178118 h 178117"/>
                  <a:gd name="connsiteX13" fmla="*/ 0 w 168592"/>
                  <a:gd name="connsiteY13" fmla="*/ 3810 h 178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8592" h="178117">
                    <a:moveTo>
                      <a:pt x="0" y="3810"/>
                    </a:moveTo>
                    <a:lnTo>
                      <a:pt x="51435" y="3810"/>
                    </a:lnTo>
                    <a:lnTo>
                      <a:pt x="51435" y="27622"/>
                    </a:lnTo>
                    <a:lnTo>
                      <a:pt x="52388" y="27622"/>
                    </a:lnTo>
                    <a:cubicBezTo>
                      <a:pt x="60007" y="14288"/>
                      <a:pt x="77152" y="0"/>
                      <a:pt x="103823" y="0"/>
                    </a:cubicBezTo>
                    <a:cubicBezTo>
                      <a:pt x="158115" y="0"/>
                      <a:pt x="168593" y="36195"/>
                      <a:pt x="168593" y="82868"/>
                    </a:cubicBezTo>
                    <a:lnTo>
                      <a:pt x="168593" y="178118"/>
                    </a:lnTo>
                    <a:lnTo>
                      <a:pt x="114300" y="178118"/>
                    </a:lnTo>
                    <a:lnTo>
                      <a:pt x="114300" y="93345"/>
                    </a:lnTo>
                    <a:cubicBezTo>
                      <a:pt x="114300" y="73343"/>
                      <a:pt x="114300" y="47625"/>
                      <a:pt x="86677" y="47625"/>
                    </a:cubicBezTo>
                    <a:cubicBezTo>
                      <a:pt x="58102" y="47625"/>
                      <a:pt x="54293" y="69533"/>
                      <a:pt x="54293" y="92393"/>
                    </a:cubicBezTo>
                    <a:lnTo>
                      <a:pt x="54293" y="178118"/>
                    </a:lnTo>
                    <a:lnTo>
                      <a:pt x="0" y="178118"/>
                    </a:lnTo>
                    <a:lnTo>
                      <a:pt x="0" y="3810"/>
                    </a:lnTo>
                    <a:close/>
                  </a:path>
                </a:pathLst>
              </a:custGeom>
              <a:gradFill>
                <a:gsLst>
                  <a:gs pos="0">
                    <a:srgbClr val="007BB8"/>
                  </a:gs>
                  <a:gs pos="50000">
                    <a:srgbClr val="005FD0"/>
                  </a:gs>
                  <a:gs pos="100000">
                    <a:srgbClr val="0044E9"/>
                  </a:gs>
                </a:gsLst>
                <a:lin ang="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C32AC6F-266F-8EDA-08A0-D2C66B2EA0AC}"/>
                </a:ext>
              </a:extLst>
            </p:cNvPr>
            <p:cNvSpPr/>
            <p:nvPr/>
          </p:nvSpPr>
          <p:spPr>
            <a:xfrm>
              <a:off x="10068642" y="5536633"/>
              <a:ext cx="241947" cy="242887"/>
            </a:xfrm>
            <a:custGeom>
              <a:avLst/>
              <a:gdLst>
                <a:gd name="connsiteX0" fmla="*/ 120967 w 241947"/>
                <a:gd name="connsiteY0" fmla="*/ 0 h 242887"/>
                <a:gd name="connsiteX1" fmla="*/ 0 w 241947"/>
                <a:gd name="connsiteY1" fmla="*/ 118110 h 242887"/>
                <a:gd name="connsiteX2" fmla="*/ 38100 w 241947"/>
                <a:gd name="connsiteY2" fmla="*/ 204788 h 242887"/>
                <a:gd name="connsiteX3" fmla="*/ 40957 w 241947"/>
                <a:gd name="connsiteY3" fmla="*/ 211455 h 242887"/>
                <a:gd name="connsiteX4" fmla="*/ 41910 w 241947"/>
                <a:gd name="connsiteY4" fmla="*/ 233363 h 242887"/>
                <a:gd name="connsiteX5" fmla="*/ 51435 w 241947"/>
                <a:gd name="connsiteY5" fmla="*/ 242888 h 242887"/>
                <a:gd name="connsiteX6" fmla="*/ 55245 w 241947"/>
                <a:gd name="connsiteY6" fmla="*/ 241935 h 242887"/>
                <a:gd name="connsiteX7" fmla="*/ 79057 w 241947"/>
                <a:gd name="connsiteY7" fmla="*/ 231458 h 242887"/>
                <a:gd name="connsiteX8" fmla="*/ 85725 w 241947"/>
                <a:gd name="connsiteY8" fmla="*/ 230505 h 242887"/>
                <a:gd name="connsiteX9" fmla="*/ 120967 w 241947"/>
                <a:gd name="connsiteY9" fmla="*/ 235268 h 242887"/>
                <a:gd name="connsiteX10" fmla="*/ 241935 w 241947"/>
                <a:gd name="connsiteY10" fmla="*/ 117158 h 242887"/>
                <a:gd name="connsiteX11" fmla="*/ 120967 w 241947"/>
                <a:gd name="connsiteY11" fmla="*/ 0 h 242887"/>
                <a:gd name="connsiteX12" fmla="*/ 194310 w 241947"/>
                <a:gd name="connsiteY12" fmla="*/ 91440 h 242887"/>
                <a:gd name="connsiteX13" fmla="*/ 159067 w 241947"/>
                <a:gd name="connsiteY13" fmla="*/ 147638 h 242887"/>
                <a:gd name="connsiteX14" fmla="*/ 134302 w 241947"/>
                <a:gd name="connsiteY14" fmla="*/ 153353 h 242887"/>
                <a:gd name="connsiteX15" fmla="*/ 133350 w 241947"/>
                <a:gd name="connsiteY15" fmla="*/ 152400 h 242887"/>
                <a:gd name="connsiteX16" fmla="*/ 104775 w 241947"/>
                <a:gd name="connsiteY16" fmla="*/ 131445 h 242887"/>
                <a:gd name="connsiteX17" fmla="*/ 96202 w 241947"/>
                <a:gd name="connsiteY17" fmla="*/ 131445 h 242887"/>
                <a:gd name="connsiteX18" fmla="*/ 58102 w 241947"/>
                <a:gd name="connsiteY18" fmla="*/ 160973 h 242887"/>
                <a:gd name="connsiteX19" fmla="*/ 49530 w 241947"/>
                <a:gd name="connsiteY19" fmla="*/ 153353 h 242887"/>
                <a:gd name="connsiteX20" fmla="*/ 84772 w 241947"/>
                <a:gd name="connsiteY20" fmla="*/ 97155 h 242887"/>
                <a:gd name="connsiteX21" fmla="*/ 109538 w 241947"/>
                <a:gd name="connsiteY21" fmla="*/ 91440 h 242887"/>
                <a:gd name="connsiteX22" fmla="*/ 110490 w 241947"/>
                <a:gd name="connsiteY22" fmla="*/ 92392 h 242887"/>
                <a:gd name="connsiteX23" fmla="*/ 139065 w 241947"/>
                <a:gd name="connsiteY23" fmla="*/ 113348 h 242887"/>
                <a:gd name="connsiteX24" fmla="*/ 147638 w 241947"/>
                <a:gd name="connsiteY24" fmla="*/ 113348 h 242887"/>
                <a:gd name="connsiteX25" fmla="*/ 185738 w 241947"/>
                <a:gd name="connsiteY25" fmla="*/ 83820 h 242887"/>
                <a:gd name="connsiteX26" fmla="*/ 194310 w 241947"/>
                <a:gd name="connsiteY26" fmla="*/ 91440 h 24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41947" h="242887">
                  <a:moveTo>
                    <a:pt x="120967" y="0"/>
                  </a:moveTo>
                  <a:cubicBezTo>
                    <a:pt x="52388" y="0"/>
                    <a:pt x="0" y="50483"/>
                    <a:pt x="0" y="118110"/>
                  </a:cubicBezTo>
                  <a:cubicBezTo>
                    <a:pt x="0" y="153353"/>
                    <a:pt x="14288" y="183833"/>
                    <a:pt x="38100" y="204788"/>
                  </a:cubicBezTo>
                  <a:cubicBezTo>
                    <a:pt x="40005" y="206693"/>
                    <a:pt x="40957" y="208598"/>
                    <a:pt x="40957" y="211455"/>
                  </a:cubicBezTo>
                  <a:lnTo>
                    <a:pt x="41910" y="233363"/>
                  </a:lnTo>
                  <a:cubicBezTo>
                    <a:pt x="41910" y="239078"/>
                    <a:pt x="46672" y="242888"/>
                    <a:pt x="51435" y="242888"/>
                  </a:cubicBezTo>
                  <a:cubicBezTo>
                    <a:pt x="52388" y="242888"/>
                    <a:pt x="54292" y="242888"/>
                    <a:pt x="55245" y="241935"/>
                  </a:cubicBezTo>
                  <a:lnTo>
                    <a:pt x="79057" y="231458"/>
                  </a:lnTo>
                  <a:cubicBezTo>
                    <a:pt x="80963" y="230505"/>
                    <a:pt x="83820" y="230505"/>
                    <a:pt x="85725" y="230505"/>
                  </a:cubicBezTo>
                  <a:cubicBezTo>
                    <a:pt x="97155" y="233363"/>
                    <a:pt x="108585" y="235268"/>
                    <a:pt x="120967" y="235268"/>
                  </a:cubicBezTo>
                  <a:cubicBezTo>
                    <a:pt x="189547" y="235268"/>
                    <a:pt x="241935" y="184785"/>
                    <a:pt x="241935" y="117158"/>
                  </a:cubicBezTo>
                  <a:cubicBezTo>
                    <a:pt x="242888" y="50483"/>
                    <a:pt x="189547" y="0"/>
                    <a:pt x="120967" y="0"/>
                  </a:cubicBezTo>
                  <a:close/>
                  <a:moveTo>
                    <a:pt x="194310" y="91440"/>
                  </a:moveTo>
                  <a:lnTo>
                    <a:pt x="159067" y="147638"/>
                  </a:lnTo>
                  <a:cubicBezTo>
                    <a:pt x="153352" y="156210"/>
                    <a:pt x="142875" y="159068"/>
                    <a:pt x="134302" y="153353"/>
                  </a:cubicBezTo>
                  <a:cubicBezTo>
                    <a:pt x="134302" y="153353"/>
                    <a:pt x="133350" y="152400"/>
                    <a:pt x="133350" y="152400"/>
                  </a:cubicBezTo>
                  <a:lnTo>
                    <a:pt x="104775" y="131445"/>
                  </a:lnTo>
                  <a:cubicBezTo>
                    <a:pt x="101917" y="129540"/>
                    <a:pt x="99060" y="129540"/>
                    <a:pt x="96202" y="131445"/>
                  </a:cubicBezTo>
                  <a:lnTo>
                    <a:pt x="58102" y="160973"/>
                  </a:lnTo>
                  <a:cubicBezTo>
                    <a:pt x="53340" y="164783"/>
                    <a:pt x="46672" y="159068"/>
                    <a:pt x="49530" y="153353"/>
                  </a:cubicBezTo>
                  <a:lnTo>
                    <a:pt x="84772" y="97155"/>
                  </a:lnTo>
                  <a:cubicBezTo>
                    <a:pt x="90488" y="88583"/>
                    <a:pt x="100965" y="85725"/>
                    <a:pt x="109538" y="91440"/>
                  </a:cubicBezTo>
                  <a:cubicBezTo>
                    <a:pt x="109538" y="91440"/>
                    <a:pt x="110490" y="92392"/>
                    <a:pt x="110490" y="92392"/>
                  </a:cubicBezTo>
                  <a:lnTo>
                    <a:pt x="139065" y="113348"/>
                  </a:lnTo>
                  <a:cubicBezTo>
                    <a:pt x="141922" y="115253"/>
                    <a:pt x="144780" y="115253"/>
                    <a:pt x="147638" y="113348"/>
                  </a:cubicBezTo>
                  <a:lnTo>
                    <a:pt x="185738" y="83820"/>
                  </a:lnTo>
                  <a:cubicBezTo>
                    <a:pt x="191452" y="79058"/>
                    <a:pt x="198120" y="85725"/>
                    <a:pt x="194310" y="91440"/>
                  </a:cubicBezTo>
                  <a:close/>
                </a:path>
              </a:pathLst>
            </a:custGeom>
            <a:solidFill>
              <a:srgbClr val="0099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3853B2C-3C65-D91C-F93F-10E663779720}"/>
              </a:ext>
            </a:extLst>
          </p:cNvPr>
          <p:cNvGrpSpPr/>
          <p:nvPr/>
        </p:nvGrpSpPr>
        <p:grpSpPr>
          <a:xfrm>
            <a:off x="1089555" y="5315224"/>
            <a:ext cx="960332" cy="240310"/>
            <a:chOff x="932257" y="5294409"/>
            <a:chExt cx="1126695" cy="281940"/>
          </a:xfrm>
        </p:grpSpPr>
        <p:grpSp>
          <p:nvGrpSpPr>
            <p:cNvPr id="49" name="Graphic 34">
              <a:extLst>
                <a:ext uri="{FF2B5EF4-FFF2-40B4-BE49-F238E27FC236}">
                  <a16:creationId xmlns:a16="http://schemas.microsoft.com/office/drawing/2014/main" id="{BACD15DE-ED5B-993E-6172-C634DD0DCC59}"/>
                </a:ext>
              </a:extLst>
            </p:cNvPr>
            <p:cNvGrpSpPr/>
            <p:nvPr/>
          </p:nvGrpSpPr>
          <p:grpSpPr>
            <a:xfrm>
              <a:off x="1329394" y="5304887"/>
              <a:ext cx="262889" cy="261937"/>
              <a:chOff x="2856547" y="5529966"/>
              <a:chExt cx="262889" cy="261937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CD8D352-6276-5D30-7509-17072150D0A8}"/>
                  </a:ext>
                </a:extLst>
              </p:cNvPr>
              <p:cNvSpPr/>
              <p:nvPr/>
            </p:nvSpPr>
            <p:spPr>
              <a:xfrm>
                <a:off x="3042285" y="5576638"/>
                <a:ext cx="30479" cy="30480"/>
              </a:xfrm>
              <a:custGeom>
                <a:avLst/>
                <a:gdLst>
                  <a:gd name="connsiteX0" fmla="*/ 15240 w 30479"/>
                  <a:gd name="connsiteY0" fmla="*/ 0 h 30480"/>
                  <a:gd name="connsiteX1" fmla="*/ 0 w 30479"/>
                  <a:gd name="connsiteY1" fmla="*/ 15240 h 30480"/>
                  <a:gd name="connsiteX2" fmla="*/ 15240 w 30479"/>
                  <a:gd name="connsiteY2" fmla="*/ 30480 h 30480"/>
                  <a:gd name="connsiteX3" fmla="*/ 30480 w 30479"/>
                  <a:gd name="connsiteY3" fmla="*/ 15240 h 30480"/>
                  <a:gd name="connsiteX4" fmla="*/ 15240 w 30479"/>
                  <a:gd name="connsiteY4" fmla="*/ 0 h 3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79" h="30480">
                    <a:moveTo>
                      <a:pt x="15240" y="0"/>
                    </a:moveTo>
                    <a:cubicBezTo>
                      <a:pt x="6667" y="0"/>
                      <a:pt x="0" y="6667"/>
                      <a:pt x="0" y="15240"/>
                    </a:cubicBezTo>
                    <a:cubicBezTo>
                      <a:pt x="0" y="23812"/>
                      <a:pt x="6667" y="30480"/>
                      <a:pt x="15240" y="30480"/>
                    </a:cubicBezTo>
                    <a:cubicBezTo>
                      <a:pt x="23813" y="30480"/>
                      <a:pt x="30480" y="23812"/>
                      <a:pt x="30480" y="15240"/>
                    </a:cubicBezTo>
                    <a:cubicBezTo>
                      <a:pt x="30480" y="6667"/>
                      <a:pt x="23813" y="0"/>
                      <a:pt x="15240" y="0"/>
                    </a:cubicBezTo>
                    <a:close/>
                  </a:path>
                </a:pathLst>
              </a:custGeom>
              <a:gradFill>
                <a:gsLst>
                  <a:gs pos="110">
                    <a:srgbClr val="FFE185"/>
                  </a:gs>
                  <a:gs pos="20940">
                    <a:srgbClr val="FFBB36"/>
                  </a:gs>
                  <a:gs pos="37650">
                    <a:srgbClr val="FF5176"/>
                  </a:gs>
                  <a:gs pos="52380">
                    <a:srgbClr val="F63395"/>
                  </a:gs>
                  <a:gs pos="73940">
                    <a:srgbClr val="A436D2"/>
                  </a:gs>
                  <a:gs pos="100000">
                    <a:srgbClr val="5F4EED"/>
                  </a:gs>
                </a:gsLst>
                <a:lin ang="2699993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A761086A-3313-B03E-7509-7EE22866EBC1}"/>
                  </a:ext>
                </a:extLst>
              </p:cNvPr>
              <p:cNvSpPr/>
              <p:nvPr/>
            </p:nvSpPr>
            <p:spPr>
              <a:xfrm>
                <a:off x="2924175" y="5596641"/>
                <a:ext cx="129539" cy="129540"/>
              </a:xfrm>
              <a:custGeom>
                <a:avLst/>
                <a:gdLst>
                  <a:gd name="connsiteX0" fmla="*/ 64770 w 129539"/>
                  <a:gd name="connsiteY0" fmla="*/ 0 h 129540"/>
                  <a:gd name="connsiteX1" fmla="*/ 0 w 129539"/>
                  <a:gd name="connsiteY1" fmla="*/ 64770 h 129540"/>
                  <a:gd name="connsiteX2" fmla="*/ 64770 w 129539"/>
                  <a:gd name="connsiteY2" fmla="*/ 129540 h 129540"/>
                  <a:gd name="connsiteX3" fmla="*/ 129540 w 129539"/>
                  <a:gd name="connsiteY3" fmla="*/ 64770 h 129540"/>
                  <a:gd name="connsiteX4" fmla="*/ 64770 w 129539"/>
                  <a:gd name="connsiteY4" fmla="*/ 0 h 129540"/>
                  <a:gd name="connsiteX5" fmla="*/ 64770 w 129539"/>
                  <a:gd name="connsiteY5" fmla="*/ 105728 h 129540"/>
                  <a:gd name="connsiteX6" fmla="*/ 23813 w 129539"/>
                  <a:gd name="connsiteY6" fmla="*/ 64770 h 129540"/>
                  <a:gd name="connsiteX7" fmla="*/ 64770 w 129539"/>
                  <a:gd name="connsiteY7" fmla="*/ 23813 h 129540"/>
                  <a:gd name="connsiteX8" fmla="*/ 105727 w 129539"/>
                  <a:gd name="connsiteY8" fmla="*/ 64770 h 129540"/>
                  <a:gd name="connsiteX9" fmla="*/ 64770 w 129539"/>
                  <a:gd name="connsiteY9" fmla="*/ 105728 h 12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39" h="129540">
                    <a:moveTo>
                      <a:pt x="64770" y="0"/>
                    </a:moveTo>
                    <a:cubicBezTo>
                      <a:pt x="29527" y="0"/>
                      <a:pt x="0" y="28575"/>
                      <a:pt x="0" y="64770"/>
                    </a:cubicBezTo>
                    <a:cubicBezTo>
                      <a:pt x="0" y="100013"/>
                      <a:pt x="28575" y="129540"/>
                      <a:pt x="64770" y="129540"/>
                    </a:cubicBezTo>
                    <a:cubicBezTo>
                      <a:pt x="100013" y="129540"/>
                      <a:pt x="129540" y="100965"/>
                      <a:pt x="129540" y="64770"/>
                    </a:cubicBezTo>
                    <a:cubicBezTo>
                      <a:pt x="129540" y="28575"/>
                      <a:pt x="100965" y="0"/>
                      <a:pt x="64770" y="0"/>
                    </a:cubicBezTo>
                    <a:close/>
                    <a:moveTo>
                      <a:pt x="64770" y="105728"/>
                    </a:moveTo>
                    <a:cubicBezTo>
                      <a:pt x="41910" y="105728"/>
                      <a:pt x="23813" y="87630"/>
                      <a:pt x="23813" y="64770"/>
                    </a:cubicBezTo>
                    <a:cubicBezTo>
                      <a:pt x="23813" y="41910"/>
                      <a:pt x="41910" y="23813"/>
                      <a:pt x="64770" y="23813"/>
                    </a:cubicBezTo>
                    <a:cubicBezTo>
                      <a:pt x="87630" y="23813"/>
                      <a:pt x="105727" y="41910"/>
                      <a:pt x="105727" y="64770"/>
                    </a:cubicBezTo>
                    <a:cubicBezTo>
                      <a:pt x="106680" y="86678"/>
                      <a:pt x="87630" y="105728"/>
                      <a:pt x="64770" y="105728"/>
                    </a:cubicBezTo>
                    <a:close/>
                  </a:path>
                </a:pathLst>
              </a:custGeom>
              <a:gradFill>
                <a:gsLst>
                  <a:gs pos="110">
                    <a:srgbClr val="FFE185"/>
                  </a:gs>
                  <a:gs pos="20940">
                    <a:srgbClr val="FFBB36"/>
                  </a:gs>
                  <a:gs pos="37650">
                    <a:srgbClr val="FF5176"/>
                  </a:gs>
                  <a:gs pos="52380">
                    <a:srgbClr val="F63395"/>
                  </a:gs>
                  <a:gs pos="73940">
                    <a:srgbClr val="A436D2"/>
                  </a:gs>
                  <a:gs pos="100000">
                    <a:srgbClr val="5F4EED"/>
                  </a:gs>
                </a:gsLst>
                <a:lin ang="27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233927F-E45D-EF1D-9956-DE20A002FE2B}"/>
                  </a:ext>
                </a:extLst>
              </p:cNvPr>
              <p:cNvSpPr/>
              <p:nvPr/>
            </p:nvSpPr>
            <p:spPr>
              <a:xfrm>
                <a:off x="2856547" y="5529966"/>
                <a:ext cx="262889" cy="261937"/>
              </a:xfrm>
              <a:custGeom>
                <a:avLst/>
                <a:gdLst>
                  <a:gd name="connsiteX0" fmla="*/ 183832 w 262889"/>
                  <a:gd name="connsiteY0" fmla="*/ 261938 h 261937"/>
                  <a:gd name="connsiteX1" fmla="*/ 79057 w 262889"/>
                  <a:gd name="connsiteY1" fmla="*/ 261938 h 261937"/>
                  <a:gd name="connsiteX2" fmla="*/ 0 w 262889"/>
                  <a:gd name="connsiteY2" fmla="*/ 182880 h 261937"/>
                  <a:gd name="connsiteX3" fmla="*/ 0 w 262889"/>
                  <a:gd name="connsiteY3" fmla="*/ 78105 h 261937"/>
                  <a:gd name="connsiteX4" fmla="*/ 79057 w 262889"/>
                  <a:gd name="connsiteY4" fmla="*/ 0 h 261937"/>
                  <a:gd name="connsiteX5" fmla="*/ 183832 w 262889"/>
                  <a:gd name="connsiteY5" fmla="*/ 0 h 261937"/>
                  <a:gd name="connsiteX6" fmla="*/ 262890 w 262889"/>
                  <a:gd name="connsiteY6" fmla="*/ 79058 h 261937"/>
                  <a:gd name="connsiteX7" fmla="*/ 262890 w 262889"/>
                  <a:gd name="connsiteY7" fmla="*/ 183833 h 261937"/>
                  <a:gd name="connsiteX8" fmla="*/ 183832 w 262889"/>
                  <a:gd name="connsiteY8" fmla="*/ 261938 h 261937"/>
                  <a:gd name="connsiteX9" fmla="*/ 79057 w 262889"/>
                  <a:gd name="connsiteY9" fmla="*/ 24765 h 261937"/>
                  <a:gd name="connsiteX10" fmla="*/ 24765 w 262889"/>
                  <a:gd name="connsiteY10" fmla="*/ 79058 h 261937"/>
                  <a:gd name="connsiteX11" fmla="*/ 24765 w 262889"/>
                  <a:gd name="connsiteY11" fmla="*/ 183833 h 261937"/>
                  <a:gd name="connsiteX12" fmla="*/ 79057 w 262889"/>
                  <a:gd name="connsiteY12" fmla="*/ 238125 h 261937"/>
                  <a:gd name="connsiteX13" fmla="*/ 183832 w 262889"/>
                  <a:gd name="connsiteY13" fmla="*/ 238125 h 261937"/>
                  <a:gd name="connsiteX14" fmla="*/ 238125 w 262889"/>
                  <a:gd name="connsiteY14" fmla="*/ 183833 h 261937"/>
                  <a:gd name="connsiteX15" fmla="*/ 238125 w 262889"/>
                  <a:gd name="connsiteY15" fmla="*/ 79058 h 261937"/>
                  <a:gd name="connsiteX16" fmla="*/ 183832 w 262889"/>
                  <a:gd name="connsiteY16" fmla="*/ 24765 h 261937"/>
                  <a:gd name="connsiteX17" fmla="*/ 79057 w 262889"/>
                  <a:gd name="connsiteY17" fmla="*/ 2476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2889" h="261937">
                    <a:moveTo>
                      <a:pt x="183832" y="261938"/>
                    </a:moveTo>
                    <a:lnTo>
                      <a:pt x="79057" y="261938"/>
                    </a:lnTo>
                    <a:cubicBezTo>
                      <a:pt x="35242" y="261938"/>
                      <a:pt x="0" y="226695"/>
                      <a:pt x="0" y="182880"/>
                    </a:cubicBezTo>
                    <a:lnTo>
                      <a:pt x="0" y="78105"/>
                    </a:lnTo>
                    <a:cubicBezTo>
                      <a:pt x="952" y="35243"/>
                      <a:pt x="36195" y="0"/>
                      <a:pt x="79057" y="0"/>
                    </a:cubicBezTo>
                    <a:lnTo>
                      <a:pt x="183832" y="0"/>
                    </a:lnTo>
                    <a:cubicBezTo>
                      <a:pt x="227648" y="0"/>
                      <a:pt x="262890" y="35243"/>
                      <a:pt x="262890" y="79058"/>
                    </a:cubicBezTo>
                    <a:lnTo>
                      <a:pt x="262890" y="183833"/>
                    </a:lnTo>
                    <a:cubicBezTo>
                      <a:pt x="262890" y="226695"/>
                      <a:pt x="227648" y="261938"/>
                      <a:pt x="183832" y="261938"/>
                    </a:cubicBezTo>
                    <a:close/>
                    <a:moveTo>
                      <a:pt x="79057" y="24765"/>
                    </a:moveTo>
                    <a:cubicBezTo>
                      <a:pt x="49530" y="24765"/>
                      <a:pt x="24765" y="48578"/>
                      <a:pt x="24765" y="79058"/>
                    </a:cubicBezTo>
                    <a:lnTo>
                      <a:pt x="24765" y="183833"/>
                    </a:lnTo>
                    <a:cubicBezTo>
                      <a:pt x="24765" y="213360"/>
                      <a:pt x="48577" y="238125"/>
                      <a:pt x="79057" y="238125"/>
                    </a:cubicBezTo>
                    <a:lnTo>
                      <a:pt x="183832" y="238125"/>
                    </a:lnTo>
                    <a:cubicBezTo>
                      <a:pt x="213360" y="238125"/>
                      <a:pt x="238125" y="214313"/>
                      <a:pt x="238125" y="183833"/>
                    </a:cubicBezTo>
                    <a:lnTo>
                      <a:pt x="238125" y="79058"/>
                    </a:lnTo>
                    <a:cubicBezTo>
                      <a:pt x="238125" y="49530"/>
                      <a:pt x="214313" y="24765"/>
                      <a:pt x="183832" y="24765"/>
                    </a:cubicBezTo>
                    <a:lnTo>
                      <a:pt x="79057" y="24765"/>
                    </a:lnTo>
                    <a:close/>
                  </a:path>
                </a:pathLst>
              </a:custGeom>
              <a:gradFill>
                <a:gsLst>
                  <a:gs pos="110">
                    <a:srgbClr val="FFE185"/>
                  </a:gs>
                  <a:gs pos="20940">
                    <a:srgbClr val="FFBB36"/>
                  </a:gs>
                  <a:gs pos="37650">
                    <a:srgbClr val="FF5176"/>
                  </a:gs>
                  <a:gs pos="52380">
                    <a:srgbClr val="F63395"/>
                  </a:gs>
                  <a:gs pos="73940">
                    <a:srgbClr val="A436D2"/>
                  </a:gs>
                  <a:gs pos="100000">
                    <a:srgbClr val="5F4EED"/>
                  </a:gs>
                </a:gsLst>
                <a:lin ang="2699993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11A401D-34D8-3E38-6D24-65387B26D241}"/>
                </a:ext>
              </a:extLst>
            </p:cNvPr>
            <p:cNvSpPr/>
            <p:nvPr/>
          </p:nvSpPr>
          <p:spPr>
            <a:xfrm>
              <a:off x="932257" y="5294409"/>
              <a:ext cx="150495" cy="281940"/>
            </a:xfrm>
            <a:custGeom>
              <a:avLst/>
              <a:gdLst>
                <a:gd name="connsiteX0" fmla="*/ 100013 w 150495"/>
                <a:gd name="connsiteY0" fmla="*/ 281940 h 281940"/>
                <a:gd name="connsiteX1" fmla="*/ 100013 w 150495"/>
                <a:gd name="connsiteY1" fmla="*/ 159068 h 281940"/>
                <a:gd name="connsiteX2" fmla="*/ 140970 w 150495"/>
                <a:gd name="connsiteY2" fmla="*/ 159068 h 281940"/>
                <a:gd name="connsiteX3" fmla="*/ 148590 w 150495"/>
                <a:gd name="connsiteY3" fmla="*/ 108585 h 281940"/>
                <a:gd name="connsiteX4" fmla="*/ 100013 w 150495"/>
                <a:gd name="connsiteY4" fmla="*/ 108585 h 281940"/>
                <a:gd name="connsiteX5" fmla="*/ 100013 w 150495"/>
                <a:gd name="connsiteY5" fmla="*/ 75248 h 281940"/>
                <a:gd name="connsiteX6" fmla="*/ 128588 w 150495"/>
                <a:gd name="connsiteY6" fmla="*/ 47625 h 281940"/>
                <a:gd name="connsiteX7" fmla="*/ 150495 w 150495"/>
                <a:gd name="connsiteY7" fmla="*/ 47625 h 281940"/>
                <a:gd name="connsiteX8" fmla="*/ 150495 w 150495"/>
                <a:gd name="connsiteY8" fmla="*/ 3810 h 281940"/>
                <a:gd name="connsiteX9" fmla="*/ 111443 w 150495"/>
                <a:gd name="connsiteY9" fmla="*/ 0 h 281940"/>
                <a:gd name="connsiteX10" fmla="*/ 44768 w 150495"/>
                <a:gd name="connsiteY10" fmla="*/ 68580 h 281940"/>
                <a:gd name="connsiteX11" fmla="*/ 44768 w 150495"/>
                <a:gd name="connsiteY11" fmla="*/ 107633 h 281940"/>
                <a:gd name="connsiteX12" fmla="*/ 0 w 150495"/>
                <a:gd name="connsiteY12" fmla="*/ 107633 h 281940"/>
                <a:gd name="connsiteX13" fmla="*/ 0 w 150495"/>
                <a:gd name="connsiteY13" fmla="*/ 158115 h 281940"/>
                <a:gd name="connsiteX14" fmla="*/ 44768 w 150495"/>
                <a:gd name="connsiteY14" fmla="*/ 158115 h 281940"/>
                <a:gd name="connsiteX15" fmla="*/ 44768 w 150495"/>
                <a:gd name="connsiteY15" fmla="*/ 280988 h 281940"/>
                <a:gd name="connsiteX16" fmla="*/ 100013 w 150495"/>
                <a:gd name="connsiteY16" fmla="*/ 280988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0495" h="281940">
                  <a:moveTo>
                    <a:pt x="100013" y="281940"/>
                  </a:moveTo>
                  <a:lnTo>
                    <a:pt x="100013" y="159068"/>
                  </a:lnTo>
                  <a:lnTo>
                    <a:pt x="140970" y="159068"/>
                  </a:lnTo>
                  <a:lnTo>
                    <a:pt x="148590" y="108585"/>
                  </a:lnTo>
                  <a:lnTo>
                    <a:pt x="100013" y="108585"/>
                  </a:lnTo>
                  <a:lnTo>
                    <a:pt x="100013" y="75248"/>
                  </a:lnTo>
                  <a:cubicBezTo>
                    <a:pt x="100013" y="60960"/>
                    <a:pt x="106680" y="47625"/>
                    <a:pt x="128588" y="47625"/>
                  </a:cubicBezTo>
                  <a:lnTo>
                    <a:pt x="150495" y="47625"/>
                  </a:lnTo>
                  <a:lnTo>
                    <a:pt x="150495" y="3810"/>
                  </a:lnTo>
                  <a:cubicBezTo>
                    <a:pt x="150495" y="3810"/>
                    <a:pt x="130493" y="0"/>
                    <a:pt x="111443" y="0"/>
                  </a:cubicBezTo>
                  <a:cubicBezTo>
                    <a:pt x="71438" y="0"/>
                    <a:pt x="44768" y="24765"/>
                    <a:pt x="44768" y="68580"/>
                  </a:cubicBezTo>
                  <a:lnTo>
                    <a:pt x="44768" y="107633"/>
                  </a:lnTo>
                  <a:lnTo>
                    <a:pt x="0" y="107633"/>
                  </a:lnTo>
                  <a:lnTo>
                    <a:pt x="0" y="158115"/>
                  </a:lnTo>
                  <a:lnTo>
                    <a:pt x="44768" y="158115"/>
                  </a:lnTo>
                  <a:lnTo>
                    <a:pt x="44768" y="280988"/>
                  </a:lnTo>
                  <a:lnTo>
                    <a:pt x="100013" y="280988"/>
                  </a:lnTo>
                  <a:close/>
                </a:path>
              </a:pathLst>
            </a:custGeom>
            <a:gradFill>
              <a:gsLst>
                <a:gs pos="0">
                  <a:srgbClr val="1677F1"/>
                </a:gs>
                <a:gs pos="17530">
                  <a:srgbClr val="186EE9"/>
                </a:gs>
                <a:gs pos="46040">
                  <a:srgbClr val="1D56D3"/>
                </a:gs>
                <a:gs pos="81790">
                  <a:srgbClr val="262FB0"/>
                </a:gs>
                <a:gs pos="100000">
                  <a:srgbClr val="2B189C"/>
                </a:gs>
              </a:gsLst>
              <a:lin ang="13499992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A300249-51AD-FF69-3CFB-678AAD5D80DC}"/>
                </a:ext>
              </a:extLst>
            </p:cNvPr>
            <p:cNvSpPr/>
            <p:nvPr/>
          </p:nvSpPr>
          <p:spPr>
            <a:xfrm>
              <a:off x="1838925" y="5322984"/>
              <a:ext cx="220027" cy="224789"/>
            </a:xfrm>
            <a:custGeom>
              <a:avLst/>
              <a:gdLst>
                <a:gd name="connsiteX0" fmla="*/ 130492 w 220027"/>
                <a:gd name="connsiteY0" fmla="*/ 95250 h 224789"/>
                <a:gd name="connsiteX1" fmla="*/ 212408 w 220027"/>
                <a:gd name="connsiteY1" fmla="*/ 0 h 224789"/>
                <a:gd name="connsiteX2" fmla="*/ 193358 w 220027"/>
                <a:gd name="connsiteY2" fmla="*/ 0 h 224789"/>
                <a:gd name="connsiteX3" fmla="*/ 121920 w 220027"/>
                <a:gd name="connsiteY3" fmla="*/ 82868 h 224789"/>
                <a:gd name="connsiteX4" fmla="*/ 64770 w 220027"/>
                <a:gd name="connsiteY4" fmla="*/ 0 h 224789"/>
                <a:gd name="connsiteX5" fmla="*/ 0 w 220027"/>
                <a:gd name="connsiteY5" fmla="*/ 0 h 224789"/>
                <a:gd name="connsiteX6" fmla="*/ 85725 w 220027"/>
                <a:gd name="connsiteY6" fmla="*/ 124778 h 224789"/>
                <a:gd name="connsiteX7" fmla="*/ 0 w 220027"/>
                <a:gd name="connsiteY7" fmla="*/ 224790 h 224789"/>
                <a:gd name="connsiteX8" fmla="*/ 19050 w 220027"/>
                <a:gd name="connsiteY8" fmla="*/ 224790 h 224789"/>
                <a:gd name="connsiteX9" fmla="*/ 94298 w 220027"/>
                <a:gd name="connsiteY9" fmla="*/ 137160 h 224789"/>
                <a:gd name="connsiteX10" fmla="*/ 154305 w 220027"/>
                <a:gd name="connsiteY10" fmla="*/ 224790 h 224789"/>
                <a:gd name="connsiteX11" fmla="*/ 220028 w 220027"/>
                <a:gd name="connsiteY11" fmla="*/ 224790 h 224789"/>
                <a:gd name="connsiteX12" fmla="*/ 130492 w 220027"/>
                <a:gd name="connsiteY12" fmla="*/ 95250 h 224789"/>
                <a:gd name="connsiteX13" fmla="*/ 130492 w 220027"/>
                <a:gd name="connsiteY13" fmla="*/ 95250 h 224789"/>
                <a:gd name="connsiteX14" fmla="*/ 103823 w 220027"/>
                <a:gd name="connsiteY14" fmla="*/ 126683 h 224789"/>
                <a:gd name="connsiteX15" fmla="*/ 95250 w 220027"/>
                <a:gd name="connsiteY15" fmla="*/ 114300 h 224789"/>
                <a:gd name="connsiteX16" fmla="*/ 25717 w 220027"/>
                <a:gd name="connsiteY16" fmla="*/ 15240 h 224789"/>
                <a:gd name="connsiteX17" fmla="*/ 55245 w 220027"/>
                <a:gd name="connsiteY17" fmla="*/ 15240 h 224789"/>
                <a:gd name="connsiteX18" fmla="*/ 111442 w 220027"/>
                <a:gd name="connsiteY18" fmla="*/ 95250 h 224789"/>
                <a:gd name="connsiteX19" fmla="*/ 120015 w 220027"/>
                <a:gd name="connsiteY19" fmla="*/ 107633 h 224789"/>
                <a:gd name="connsiteX20" fmla="*/ 192405 w 220027"/>
                <a:gd name="connsiteY20" fmla="*/ 211455 h 224789"/>
                <a:gd name="connsiteX21" fmla="*/ 162878 w 220027"/>
                <a:gd name="connsiteY21" fmla="*/ 211455 h 224789"/>
                <a:gd name="connsiteX22" fmla="*/ 103823 w 220027"/>
                <a:gd name="connsiteY22" fmla="*/ 126683 h 224789"/>
                <a:gd name="connsiteX23" fmla="*/ 103823 w 220027"/>
                <a:gd name="connsiteY23" fmla="*/ 126683 h 224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0027" h="224789">
                  <a:moveTo>
                    <a:pt x="130492" y="95250"/>
                  </a:moveTo>
                  <a:lnTo>
                    <a:pt x="212408" y="0"/>
                  </a:lnTo>
                  <a:lnTo>
                    <a:pt x="193358" y="0"/>
                  </a:lnTo>
                  <a:lnTo>
                    <a:pt x="121920" y="82868"/>
                  </a:lnTo>
                  <a:lnTo>
                    <a:pt x="64770" y="0"/>
                  </a:lnTo>
                  <a:lnTo>
                    <a:pt x="0" y="0"/>
                  </a:lnTo>
                  <a:lnTo>
                    <a:pt x="85725" y="124778"/>
                  </a:lnTo>
                  <a:lnTo>
                    <a:pt x="0" y="224790"/>
                  </a:lnTo>
                  <a:lnTo>
                    <a:pt x="19050" y="224790"/>
                  </a:lnTo>
                  <a:lnTo>
                    <a:pt x="94298" y="137160"/>
                  </a:lnTo>
                  <a:lnTo>
                    <a:pt x="154305" y="224790"/>
                  </a:lnTo>
                  <a:lnTo>
                    <a:pt x="220028" y="224790"/>
                  </a:lnTo>
                  <a:lnTo>
                    <a:pt x="130492" y="95250"/>
                  </a:lnTo>
                  <a:lnTo>
                    <a:pt x="130492" y="95250"/>
                  </a:lnTo>
                  <a:close/>
                  <a:moveTo>
                    <a:pt x="103823" y="126683"/>
                  </a:moveTo>
                  <a:lnTo>
                    <a:pt x="95250" y="114300"/>
                  </a:lnTo>
                  <a:lnTo>
                    <a:pt x="25717" y="15240"/>
                  </a:lnTo>
                  <a:lnTo>
                    <a:pt x="55245" y="15240"/>
                  </a:lnTo>
                  <a:lnTo>
                    <a:pt x="111442" y="95250"/>
                  </a:lnTo>
                  <a:lnTo>
                    <a:pt x="120015" y="107633"/>
                  </a:lnTo>
                  <a:lnTo>
                    <a:pt x="192405" y="211455"/>
                  </a:lnTo>
                  <a:lnTo>
                    <a:pt x="162878" y="211455"/>
                  </a:lnTo>
                  <a:lnTo>
                    <a:pt x="103823" y="126683"/>
                  </a:lnTo>
                  <a:lnTo>
                    <a:pt x="103823" y="12668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FA7A93-8B4E-AA62-531A-DE7BE06FCDCF}"/>
              </a:ext>
            </a:extLst>
          </p:cNvPr>
          <p:cNvSpPr/>
          <p:nvPr/>
        </p:nvSpPr>
        <p:spPr bwMode="auto">
          <a:xfrm>
            <a:off x="7837488" y="1447800"/>
            <a:ext cx="3783013" cy="456389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9A283E8-1B6C-4A39-19DE-3327EC7005CC}"/>
              </a:ext>
            </a:extLst>
          </p:cNvPr>
          <p:cNvSpPr/>
          <p:nvPr/>
        </p:nvSpPr>
        <p:spPr bwMode="auto">
          <a:xfrm>
            <a:off x="8129816" y="1741715"/>
            <a:ext cx="3198357" cy="1219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8071CA9-6DB1-C9CC-EEA9-3CCEAB3522B4}"/>
              </a:ext>
            </a:extLst>
          </p:cNvPr>
          <p:cNvSpPr/>
          <p:nvPr/>
        </p:nvSpPr>
        <p:spPr bwMode="auto">
          <a:xfrm>
            <a:off x="8129816" y="3119947"/>
            <a:ext cx="3198357" cy="1219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570A02-6941-A418-45CC-B41B9C2F89B5}"/>
              </a:ext>
            </a:extLst>
          </p:cNvPr>
          <p:cNvSpPr/>
          <p:nvPr/>
        </p:nvSpPr>
        <p:spPr bwMode="auto">
          <a:xfrm>
            <a:off x="8129816" y="4498179"/>
            <a:ext cx="3198357" cy="1219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5BE0F6-F48A-F1B3-8E10-EFA9B213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Proof </a:t>
            </a:r>
            <a:r>
              <a:rPr lang="en-US">
                <a:solidFill>
                  <a:schemeClr val="accent2"/>
                </a:solidFill>
              </a:rPr>
              <a:t>We’re Moving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88F6DB-BB99-F7A9-B1F7-075F37409A88}"/>
              </a:ext>
            </a:extLst>
          </p:cNvPr>
          <p:cNvGrpSpPr/>
          <p:nvPr/>
        </p:nvGrpSpPr>
        <p:grpSpPr>
          <a:xfrm>
            <a:off x="8317532" y="2012855"/>
            <a:ext cx="292608" cy="292240"/>
            <a:chOff x="571500" y="2022851"/>
            <a:chExt cx="287007" cy="29224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D5B0F0B-15C9-5C98-9252-845514124458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E62CE7-CA9D-70AE-BEF4-71B55319EDB9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4D5B7BD9-DCFD-8355-2E42-140C91285ED8}"/>
              </a:ext>
            </a:extLst>
          </p:cNvPr>
          <p:cNvSpPr txBox="1"/>
          <p:nvPr/>
        </p:nvSpPr>
        <p:spPr>
          <a:xfrm>
            <a:off x="8799593" y="1998690"/>
            <a:ext cx="23408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Achievement 1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36;p14">
            <a:extLst>
              <a:ext uri="{FF2B5EF4-FFF2-40B4-BE49-F238E27FC236}">
                <a16:creationId xmlns:a16="http://schemas.microsoft.com/office/drawing/2014/main" id="{359E3D28-3B83-E12C-2E6D-F581B949EBBA}"/>
              </a:ext>
            </a:extLst>
          </p:cNvPr>
          <p:cNvSpPr txBox="1"/>
          <p:nvPr/>
        </p:nvSpPr>
        <p:spPr>
          <a:xfrm>
            <a:off x="8799593" y="2265764"/>
            <a:ext cx="2340490" cy="427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Write a key metric or milestone to show your traction here.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B3E9AD1-83F6-B189-E874-4E198EC087B8}"/>
              </a:ext>
            </a:extLst>
          </p:cNvPr>
          <p:cNvGrpSpPr/>
          <p:nvPr/>
        </p:nvGrpSpPr>
        <p:grpSpPr>
          <a:xfrm>
            <a:off x="8317532" y="3396597"/>
            <a:ext cx="292608" cy="292240"/>
            <a:chOff x="571500" y="2022851"/>
            <a:chExt cx="287007" cy="292240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E834CC8-56B7-5B8B-7395-3D10E243D69B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057894-B930-A248-1DD0-EE890E95435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53" name="Google Shape;437;p14">
            <a:extLst>
              <a:ext uri="{FF2B5EF4-FFF2-40B4-BE49-F238E27FC236}">
                <a16:creationId xmlns:a16="http://schemas.microsoft.com/office/drawing/2014/main" id="{1E5A8899-07FE-1C1B-4906-55CD1219D239}"/>
              </a:ext>
            </a:extLst>
          </p:cNvPr>
          <p:cNvSpPr txBox="1"/>
          <p:nvPr/>
        </p:nvSpPr>
        <p:spPr>
          <a:xfrm>
            <a:off x="8799593" y="3382432"/>
            <a:ext cx="23408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Achievement 2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4" name="Google Shape;436;p14">
            <a:extLst>
              <a:ext uri="{FF2B5EF4-FFF2-40B4-BE49-F238E27FC236}">
                <a16:creationId xmlns:a16="http://schemas.microsoft.com/office/drawing/2014/main" id="{5C851CBF-01A1-288A-6D8C-6AECE1F11CD8}"/>
              </a:ext>
            </a:extLst>
          </p:cNvPr>
          <p:cNvSpPr txBox="1"/>
          <p:nvPr/>
        </p:nvSpPr>
        <p:spPr>
          <a:xfrm>
            <a:off x="8799593" y="3649506"/>
            <a:ext cx="2340864" cy="427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Write a key metric or milestone to show your traction here.</a:t>
            </a:r>
          </a:p>
        </p:txBody>
      </p:sp>
      <p:grpSp>
        <p:nvGrpSpPr>
          <p:cNvPr id="5123" name="Group 5122">
            <a:extLst>
              <a:ext uri="{FF2B5EF4-FFF2-40B4-BE49-F238E27FC236}">
                <a16:creationId xmlns:a16="http://schemas.microsoft.com/office/drawing/2014/main" id="{CAE89A11-FFBC-EFFE-AC97-6F570A4A1F9E}"/>
              </a:ext>
            </a:extLst>
          </p:cNvPr>
          <p:cNvGrpSpPr/>
          <p:nvPr/>
        </p:nvGrpSpPr>
        <p:grpSpPr>
          <a:xfrm>
            <a:off x="8317532" y="4780339"/>
            <a:ext cx="292608" cy="292240"/>
            <a:chOff x="571500" y="2022851"/>
            <a:chExt cx="287007" cy="292240"/>
          </a:xfrm>
        </p:grpSpPr>
        <p:sp>
          <p:nvSpPr>
            <p:cNvPr id="5128" name="Freeform: Shape 5127">
              <a:extLst>
                <a:ext uri="{FF2B5EF4-FFF2-40B4-BE49-F238E27FC236}">
                  <a16:creationId xmlns:a16="http://schemas.microsoft.com/office/drawing/2014/main" id="{7F8095B3-3ACA-3179-860B-6A538AAA8F43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129" name="Freeform: Shape 5128">
              <a:extLst>
                <a:ext uri="{FF2B5EF4-FFF2-40B4-BE49-F238E27FC236}">
                  <a16:creationId xmlns:a16="http://schemas.microsoft.com/office/drawing/2014/main" id="{E4630946-51F9-5F69-3EE2-B7D05C596F60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5126" name="Google Shape;437;p14">
            <a:extLst>
              <a:ext uri="{FF2B5EF4-FFF2-40B4-BE49-F238E27FC236}">
                <a16:creationId xmlns:a16="http://schemas.microsoft.com/office/drawing/2014/main" id="{DAABEBFD-DD3A-7FE9-2D6C-D4459F081183}"/>
              </a:ext>
            </a:extLst>
          </p:cNvPr>
          <p:cNvSpPr txBox="1"/>
          <p:nvPr/>
        </p:nvSpPr>
        <p:spPr>
          <a:xfrm>
            <a:off x="8799593" y="4766174"/>
            <a:ext cx="234086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Achievement 3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127" name="Google Shape;436;p14">
            <a:extLst>
              <a:ext uri="{FF2B5EF4-FFF2-40B4-BE49-F238E27FC236}">
                <a16:creationId xmlns:a16="http://schemas.microsoft.com/office/drawing/2014/main" id="{CC2C0B48-81F8-008F-90AB-32D2B35B302E}"/>
              </a:ext>
            </a:extLst>
          </p:cNvPr>
          <p:cNvSpPr txBox="1"/>
          <p:nvPr/>
        </p:nvSpPr>
        <p:spPr>
          <a:xfrm>
            <a:off x="8799593" y="5033248"/>
            <a:ext cx="2340864" cy="427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Write a key metric or milestone to show your traction here.</a:t>
            </a:r>
          </a:p>
        </p:txBody>
      </p:sp>
      <p:graphicFrame>
        <p:nvGraphicFramePr>
          <p:cNvPr id="5203" name="Chart 5202">
            <a:extLst>
              <a:ext uri="{FF2B5EF4-FFF2-40B4-BE49-F238E27FC236}">
                <a16:creationId xmlns:a16="http://schemas.microsoft.com/office/drawing/2014/main" id="{FB02762F-F9A8-5F1C-99EC-B4220DD295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0379162"/>
              </p:ext>
            </p:extLst>
          </p:nvPr>
        </p:nvGraphicFramePr>
        <p:xfrm>
          <a:off x="571500" y="1520950"/>
          <a:ext cx="6613526" cy="4563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470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0E518-1C13-F8EF-B564-143190BE2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98962-88E5-1B3C-C5E2-2C6AC731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</a:t>
            </a:r>
            <a:r>
              <a:rPr lang="en-US">
                <a:solidFill>
                  <a:schemeClr val="accent2"/>
                </a:solidFill>
              </a:rPr>
              <a:t>We Need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221DCAA-1F85-35EC-2ED2-0AE42B7240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4254016"/>
              </p:ext>
            </p:extLst>
          </p:nvPr>
        </p:nvGraphicFramePr>
        <p:xfrm>
          <a:off x="3789883" y="1403350"/>
          <a:ext cx="4612234" cy="460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D63124D2-27FB-6549-EA38-70BAFC104546}"/>
              </a:ext>
            </a:extLst>
          </p:cNvPr>
          <p:cNvGrpSpPr/>
          <p:nvPr/>
        </p:nvGrpSpPr>
        <p:grpSpPr>
          <a:xfrm>
            <a:off x="5177518" y="3132627"/>
            <a:ext cx="1836965" cy="1150508"/>
            <a:chOff x="5177518" y="3193012"/>
            <a:chExt cx="1836965" cy="1150508"/>
          </a:xfrm>
        </p:grpSpPr>
        <p:sp>
          <p:nvSpPr>
            <p:cNvPr id="7" name="Google Shape;437;p14">
              <a:extLst>
                <a:ext uri="{FF2B5EF4-FFF2-40B4-BE49-F238E27FC236}">
                  <a16:creationId xmlns:a16="http://schemas.microsoft.com/office/drawing/2014/main" id="{098DE68B-0D1D-294D-C7F1-F94CAB9C0384}"/>
                </a:ext>
              </a:extLst>
            </p:cNvPr>
            <p:cNvSpPr txBox="1"/>
            <p:nvPr/>
          </p:nvSpPr>
          <p:spPr>
            <a:xfrm>
              <a:off x="5177518" y="3604856"/>
              <a:ext cx="1836964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48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$Xm</a:t>
              </a:r>
              <a:endParaRPr lang="en-GB" sz="48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436;p14">
              <a:extLst>
                <a:ext uri="{FF2B5EF4-FFF2-40B4-BE49-F238E27FC236}">
                  <a16:creationId xmlns:a16="http://schemas.microsoft.com/office/drawing/2014/main" id="{561AC989-DE37-9170-4FA0-D2DD8787CF2F}"/>
                </a:ext>
              </a:extLst>
            </p:cNvPr>
            <p:cNvSpPr txBox="1"/>
            <p:nvPr/>
          </p:nvSpPr>
          <p:spPr>
            <a:xfrm>
              <a:off x="5177518" y="3193012"/>
              <a:ext cx="1836965" cy="377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 algn="l" defTabSz="914367" rtl="0" eaLnBrk="1" latinLnBrk="0" hangingPunct="1">
                <a:lnSpc>
                  <a:spcPct val="120000"/>
                </a:lnSpc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183" marR="0" lvl="1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914367" marR="0" lvl="2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371550" marR="0" lvl="3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1828734" marR="0" lvl="4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285918" marR="0" lvl="5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2743101" marR="0" lvl="6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200284" marR="0" lvl="7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3657469" marR="0" lvl="8" indent="0" algn="l" defTabSz="91436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kern="1200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2200">
                  <a:solidFill>
                    <a:schemeClr val="accent2"/>
                  </a:solidFill>
                </a:rPr>
                <a:t>RAISING</a:t>
              </a:r>
            </a:p>
          </p:txBody>
        </p:sp>
      </p:grp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8276C2DC-E01B-3938-B973-2ED1BD55E903}"/>
              </a:ext>
            </a:extLst>
          </p:cNvPr>
          <p:cNvSpPr txBox="1"/>
          <p:nvPr/>
        </p:nvSpPr>
        <p:spPr>
          <a:xfrm>
            <a:off x="9070975" y="2601781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5E2071C1-AE03-BB22-2FD7-C42732AACC62}"/>
              </a:ext>
            </a:extLst>
          </p:cNvPr>
          <p:cNvSpPr txBox="1"/>
          <p:nvPr/>
        </p:nvSpPr>
        <p:spPr>
          <a:xfrm>
            <a:off x="9070975" y="2219478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E1326F-9108-DD59-58DD-193F0E61B878}"/>
              </a:ext>
            </a:extLst>
          </p:cNvPr>
          <p:cNvSpPr txBox="1"/>
          <p:nvPr/>
        </p:nvSpPr>
        <p:spPr>
          <a:xfrm>
            <a:off x="10726024" y="1590953"/>
            <a:ext cx="89447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3200">
                <a:solidFill>
                  <a:schemeClr val="accent1"/>
                </a:solidFill>
                <a:latin typeface="+mj-lt"/>
              </a:rPr>
              <a:t>20%</a:t>
            </a:r>
            <a:endParaRPr lang="en-US" sz="3200" dirty="0" err="1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2392AFA4-B42F-7815-10E2-20BCEE7BB80D}"/>
              </a:ext>
            </a:extLst>
          </p:cNvPr>
          <p:cNvSpPr txBox="1"/>
          <p:nvPr/>
        </p:nvSpPr>
        <p:spPr>
          <a:xfrm>
            <a:off x="9070975" y="5030614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1E4F8BA0-E4EA-17E7-4391-2F55879FF56D}"/>
              </a:ext>
            </a:extLst>
          </p:cNvPr>
          <p:cNvSpPr txBox="1"/>
          <p:nvPr/>
        </p:nvSpPr>
        <p:spPr>
          <a:xfrm>
            <a:off x="9070975" y="4648311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78C24D-3786-2CCD-5B85-91664D4CD755}"/>
              </a:ext>
            </a:extLst>
          </p:cNvPr>
          <p:cNvSpPr txBox="1"/>
          <p:nvPr/>
        </p:nvSpPr>
        <p:spPr>
          <a:xfrm>
            <a:off x="10726024" y="4019786"/>
            <a:ext cx="89447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3200">
                <a:solidFill>
                  <a:schemeClr val="accent2"/>
                </a:solidFill>
                <a:latin typeface="+mj-lt"/>
              </a:rPr>
              <a:t>30%</a:t>
            </a:r>
            <a:endParaRPr lang="en-US" sz="3200" dirty="0" err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578A941A-7A21-48E8-ABD4-AAB08C548625}"/>
              </a:ext>
            </a:extLst>
          </p:cNvPr>
          <p:cNvSpPr txBox="1"/>
          <p:nvPr/>
        </p:nvSpPr>
        <p:spPr>
          <a:xfrm>
            <a:off x="571500" y="2601781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143F65E3-6E30-DD47-5FB6-3F96DE3C5141}"/>
              </a:ext>
            </a:extLst>
          </p:cNvPr>
          <p:cNvSpPr txBox="1"/>
          <p:nvPr/>
        </p:nvSpPr>
        <p:spPr>
          <a:xfrm>
            <a:off x="571500" y="2219478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1AB7E8-695C-9680-79DA-7FED2063B6A9}"/>
              </a:ext>
            </a:extLst>
          </p:cNvPr>
          <p:cNvSpPr txBox="1"/>
          <p:nvPr/>
        </p:nvSpPr>
        <p:spPr>
          <a:xfrm>
            <a:off x="571500" y="1590953"/>
            <a:ext cx="89447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>
                <a:solidFill>
                  <a:schemeClr val="accent4"/>
                </a:solidFill>
                <a:latin typeface="+mj-lt"/>
              </a:rPr>
              <a:t>25%</a:t>
            </a:r>
            <a:endParaRPr lang="en-US" sz="3200" dirty="0" err="1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1" name="Google Shape;436;p14">
            <a:extLst>
              <a:ext uri="{FF2B5EF4-FFF2-40B4-BE49-F238E27FC236}">
                <a16:creationId xmlns:a16="http://schemas.microsoft.com/office/drawing/2014/main" id="{FAADBDC0-F2A4-63E8-883E-B2985631B378}"/>
              </a:ext>
            </a:extLst>
          </p:cNvPr>
          <p:cNvSpPr txBox="1"/>
          <p:nvPr/>
        </p:nvSpPr>
        <p:spPr>
          <a:xfrm>
            <a:off x="571500" y="5030614"/>
            <a:ext cx="2551113" cy="7248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Mention how this part will be used.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Suggest its importance to the plan.</a:t>
            </a:r>
          </a:p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Hint at the value it brings.</a:t>
            </a:r>
          </a:p>
        </p:txBody>
      </p:sp>
      <p:sp>
        <p:nvSpPr>
          <p:cNvPr id="32" name="Google Shape;437;p14">
            <a:extLst>
              <a:ext uri="{FF2B5EF4-FFF2-40B4-BE49-F238E27FC236}">
                <a16:creationId xmlns:a16="http://schemas.microsoft.com/office/drawing/2014/main" id="{9033DFD5-E4AD-7D8F-9CEA-57F7CF0DAD77}"/>
              </a:ext>
            </a:extLst>
          </p:cNvPr>
          <p:cNvSpPr txBox="1"/>
          <p:nvPr/>
        </p:nvSpPr>
        <p:spPr>
          <a:xfrm>
            <a:off x="571500" y="4648311"/>
            <a:ext cx="25511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>
                <a:solidFill>
                  <a:schemeClr val="tx2"/>
                </a:solidFill>
                <a:latin typeface="+mj-lt"/>
                <a:sym typeface="Montserrat"/>
              </a:rPr>
              <a:t>Section Name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E1F188-D539-D02A-6BC0-D182B84A08E1}"/>
              </a:ext>
            </a:extLst>
          </p:cNvPr>
          <p:cNvSpPr txBox="1"/>
          <p:nvPr/>
        </p:nvSpPr>
        <p:spPr>
          <a:xfrm>
            <a:off x="571500" y="4019786"/>
            <a:ext cx="89447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>
                <a:solidFill>
                  <a:schemeClr val="accent3"/>
                </a:solidFill>
                <a:latin typeface="+mj-lt"/>
              </a:rPr>
              <a:t>25%</a:t>
            </a:r>
            <a:endParaRPr lang="en-US" sz="3200" dirty="0" err="1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2350915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Startup">
      <a:dk1>
        <a:srgbClr val="000000"/>
      </a:dk1>
      <a:lt1>
        <a:srgbClr val="FFFFFF"/>
      </a:lt1>
      <a:dk2>
        <a:srgbClr val="333649"/>
      </a:dk2>
      <a:lt2>
        <a:srgbClr val="FFFFFF"/>
      </a:lt2>
      <a:accent1>
        <a:srgbClr val="00CCD7"/>
      </a:accent1>
      <a:accent2>
        <a:srgbClr val="01AFD2"/>
      </a:accent2>
      <a:accent3>
        <a:srgbClr val="0095C1"/>
      </a:accent3>
      <a:accent4>
        <a:srgbClr val="006EA6"/>
      </a:accent4>
      <a:accent5>
        <a:srgbClr val="015987"/>
      </a:accent5>
      <a:accent6>
        <a:srgbClr val="00496C"/>
      </a:accent6>
      <a:hlink>
        <a:srgbClr val="01AFD2"/>
      </a:hlink>
      <a:folHlink>
        <a:srgbClr val="C03BC4"/>
      </a:folHlink>
    </a:clrScheme>
    <a:fontScheme name="2 Pitch Deck Startup">
      <a:majorFont>
        <a:latin typeface="Montserrat ExtraBold"/>
        <a:ea typeface=""/>
        <a:cs typeface=""/>
      </a:majorFont>
      <a:minorFont>
        <a:latin typeface="Open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12693</TotalTime>
  <Words>744</Words>
  <Application>Microsoft Office PowerPoint</Application>
  <PresentationFormat>Widescreen</PresentationFormat>
  <Paragraphs>121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Aptos</vt:lpstr>
      <vt:lpstr>Segoe UI</vt:lpstr>
      <vt:lpstr>Montserrat</vt:lpstr>
      <vt:lpstr>Open Sans</vt:lpstr>
      <vt:lpstr>Wingdings</vt:lpstr>
      <vt:lpstr>Montserrat ExtraBold</vt:lpstr>
      <vt:lpstr>Arial</vt:lpstr>
      <vt:lpstr>Calibri</vt:lpstr>
      <vt:lpstr>16:9 Template Light</vt:lpstr>
      <vt:lpstr>PowerPoint Presentation</vt:lpstr>
      <vt:lpstr>The Challenge We’re Solving</vt:lpstr>
      <vt:lpstr>Our Game-Changing Solution</vt:lpstr>
      <vt:lpstr>The Market We’re Targeting</vt:lpstr>
      <vt:lpstr>Our Plan to Win</vt:lpstr>
      <vt:lpstr>Where We Stand Out</vt:lpstr>
      <vt:lpstr>Who’s Behind It</vt:lpstr>
      <vt:lpstr>Proof We’re Moving</vt:lpstr>
      <vt:lpstr>What We Need</vt:lpstr>
      <vt:lpstr>Let’s Build Together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427</cp:revision>
  <dcterms:created xsi:type="dcterms:W3CDTF">2024-04-04T18:01:04Z</dcterms:created>
  <dcterms:modified xsi:type="dcterms:W3CDTF">2025-04-28T08:59:36Z</dcterms:modified>
  <cp:category/>
</cp:coreProperties>
</file>