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341" r:id="rId2"/>
    <p:sldId id="3344" r:id="rId3"/>
    <p:sldId id="3345" r:id="rId4"/>
    <p:sldId id="3346" r:id="rId5"/>
    <p:sldId id="3347" r:id="rId6"/>
    <p:sldId id="3352" r:id="rId7"/>
    <p:sldId id="3348" r:id="rId8"/>
    <p:sldId id="3357" r:id="rId9"/>
    <p:sldId id="3350" r:id="rId10"/>
    <p:sldId id="256" r:id="rId11"/>
    <p:sldId id="3342" r:id="rId12"/>
    <p:sldId id="3343" r:id="rId13"/>
    <p:sldId id="3359" r:id="rId14"/>
  </p:sldIdLst>
  <p:sldSz cx="12192000" cy="6858000"/>
  <p:notesSz cx="6858000" cy="9144000"/>
  <p:embeddedFontLst>
    <p:embeddedFont>
      <p:font typeface="Montserrat" panose="00000500000000000000" pitchFamily="2" charset="0"/>
      <p:regular r:id="rId17"/>
      <p:bold r:id="rId18"/>
      <p:italic r:id="rId19"/>
      <p:boldItalic r:id="rId20"/>
    </p:embeddedFont>
    <p:embeddedFont>
      <p:font typeface="Poppins ExtraBold" panose="00000900000000000000" pitchFamily="2" charset="0"/>
      <p:bold r:id="rId21"/>
      <p:boldItalic r:id="rId22"/>
    </p:embeddedFont>
    <p:embeddedFont>
      <p:font typeface="Roboto" panose="02000000000000000000" pitchFamily="2" charset="0"/>
      <p:regular r:id="rId23"/>
      <p:bold r:id="rId24"/>
      <p:italic r:id="rId25"/>
      <p:boldItalic r:id="rId26"/>
    </p:embeddedFont>
    <p:embeddedFont>
      <p:font typeface="Segoe UI" panose="020B0502040204020203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B1D"/>
    <a:srgbClr val="1E2035"/>
    <a:srgbClr val="149581"/>
    <a:srgbClr val="F4F8FB"/>
    <a:srgbClr val="14208F"/>
    <a:srgbClr val="152190"/>
    <a:srgbClr val="00B2F2"/>
    <a:srgbClr val="0065E5"/>
    <a:srgbClr val="324DF8"/>
    <a:srgbClr val="B9DC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9" autoAdjust="0"/>
    <p:restoredTop sz="96747"/>
  </p:normalViewPr>
  <p:slideViewPr>
    <p:cSldViewPr snapToGrid="0">
      <p:cViewPr>
        <p:scale>
          <a:sx n="53" d="100"/>
          <a:sy n="53" d="100"/>
        </p:scale>
        <p:origin x="3394" y="1589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microsoft.com/office/2018/10/relationships/authors" Target="author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6FA-402A-B869-CD023624839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6FA-402A-B869-CD02362483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6FA-402A-B869-CD023624839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6FA-402A-B869-CD023624839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</c:v>
                </c:pt>
                <c:pt idx="1">
                  <c:v>0.3</c:v>
                </c:pt>
                <c:pt idx="2">
                  <c:v>0.2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72-4FF6-BAF6-E277AF735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4/28/2025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FFEA6332-2A9C-299A-BCA1-6E7DFEE2A4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12191999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52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006408F-CDA7-2C86-0987-471C18687F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499" y="1447799"/>
            <a:ext cx="5524500" cy="4464728"/>
          </a:xfrm>
          <a:custGeom>
            <a:avLst/>
            <a:gdLst>
              <a:gd name="connsiteX0" fmla="*/ 0 w 5524500"/>
              <a:gd name="connsiteY0" fmla="*/ 0 h 4464728"/>
              <a:gd name="connsiteX1" fmla="*/ 5524500 w 5524500"/>
              <a:gd name="connsiteY1" fmla="*/ 0 h 4464728"/>
              <a:gd name="connsiteX2" fmla="*/ 5524500 w 5524500"/>
              <a:gd name="connsiteY2" fmla="*/ 4464728 h 4464728"/>
              <a:gd name="connsiteX3" fmla="*/ 0 w 5524500"/>
              <a:gd name="connsiteY3" fmla="*/ 4464728 h 4464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0" h="4464728">
                <a:moveTo>
                  <a:pt x="0" y="0"/>
                </a:moveTo>
                <a:lnTo>
                  <a:pt x="5524500" y="0"/>
                </a:lnTo>
                <a:lnTo>
                  <a:pt x="5524500" y="4464728"/>
                </a:lnTo>
                <a:lnTo>
                  <a:pt x="0" y="446472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02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1137EF7-6CB0-3ACF-94C5-07E5954E1B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4003" y="1560132"/>
            <a:ext cx="2326106" cy="2322576"/>
          </a:xfrm>
          <a:custGeom>
            <a:avLst/>
            <a:gdLst>
              <a:gd name="connsiteX0" fmla="*/ 0 w 2326106"/>
              <a:gd name="connsiteY0" fmla="*/ 0 h 2322576"/>
              <a:gd name="connsiteX1" fmla="*/ 2326106 w 2326106"/>
              <a:gd name="connsiteY1" fmla="*/ 0 h 2322576"/>
              <a:gd name="connsiteX2" fmla="*/ 2326106 w 2326106"/>
              <a:gd name="connsiteY2" fmla="*/ 2322576 h 2322576"/>
              <a:gd name="connsiteX3" fmla="*/ 0 w 2326106"/>
              <a:gd name="connsiteY3" fmla="*/ 2322576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6106" h="2322576">
                <a:moveTo>
                  <a:pt x="0" y="0"/>
                </a:moveTo>
                <a:lnTo>
                  <a:pt x="2326106" y="0"/>
                </a:lnTo>
                <a:lnTo>
                  <a:pt x="2326106" y="2322576"/>
                </a:lnTo>
                <a:lnTo>
                  <a:pt x="0" y="232257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16DCD53-2346-6821-790C-56190A9AD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16632" y="1560132"/>
            <a:ext cx="2326106" cy="2322576"/>
          </a:xfrm>
          <a:custGeom>
            <a:avLst/>
            <a:gdLst>
              <a:gd name="connsiteX0" fmla="*/ 0 w 2326106"/>
              <a:gd name="connsiteY0" fmla="*/ 0 h 2322576"/>
              <a:gd name="connsiteX1" fmla="*/ 2326106 w 2326106"/>
              <a:gd name="connsiteY1" fmla="*/ 0 h 2322576"/>
              <a:gd name="connsiteX2" fmla="*/ 2326106 w 2326106"/>
              <a:gd name="connsiteY2" fmla="*/ 2322576 h 2322576"/>
              <a:gd name="connsiteX3" fmla="*/ 0 w 2326106"/>
              <a:gd name="connsiteY3" fmla="*/ 2322576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6106" h="2322576">
                <a:moveTo>
                  <a:pt x="0" y="0"/>
                </a:moveTo>
                <a:lnTo>
                  <a:pt x="2326106" y="0"/>
                </a:lnTo>
                <a:lnTo>
                  <a:pt x="2326106" y="2322576"/>
                </a:lnTo>
                <a:lnTo>
                  <a:pt x="0" y="232257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D4BA866-1EE4-C954-DCA3-73353A5CBA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49261" y="1560132"/>
            <a:ext cx="2326106" cy="2322576"/>
          </a:xfrm>
          <a:custGeom>
            <a:avLst/>
            <a:gdLst>
              <a:gd name="connsiteX0" fmla="*/ 0 w 2326106"/>
              <a:gd name="connsiteY0" fmla="*/ 0 h 2322576"/>
              <a:gd name="connsiteX1" fmla="*/ 2326106 w 2326106"/>
              <a:gd name="connsiteY1" fmla="*/ 0 h 2322576"/>
              <a:gd name="connsiteX2" fmla="*/ 2326106 w 2326106"/>
              <a:gd name="connsiteY2" fmla="*/ 2322576 h 2322576"/>
              <a:gd name="connsiteX3" fmla="*/ 0 w 2326106"/>
              <a:gd name="connsiteY3" fmla="*/ 2322576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6106" h="2322576">
                <a:moveTo>
                  <a:pt x="0" y="0"/>
                </a:moveTo>
                <a:lnTo>
                  <a:pt x="2326106" y="0"/>
                </a:lnTo>
                <a:lnTo>
                  <a:pt x="2326106" y="2322576"/>
                </a:lnTo>
                <a:lnTo>
                  <a:pt x="0" y="232257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148C736-4DB7-A7A8-8ACA-588815ABC0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81890" y="1560132"/>
            <a:ext cx="2326106" cy="2322576"/>
          </a:xfrm>
          <a:custGeom>
            <a:avLst/>
            <a:gdLst>
              <a:gd name="connsiteX0" fmla="*/ 0 w 2326106"/>
              <a:gd name="connsiteY0" fmla="*/ 0 h 2322576"/>
              <a:gd name="connsiteX1" fmla="*/ 2326106 w 2326106"/>
              <a:gd name="connsiteY1" fmla="*/ 0 h 2322576"/>
              <a:gd name="connsiteX2" fmla="*/ 2326106 w 2326106"/>
              <a:gd name="connsiteY2" fmla="*/ 2322576 h 2322576"/>
              <a:gd name="connsiteX3" fmla="*/ 0 w 2326106"/>
              <a:gd name="connsiteY3" fmla="*/ 2322576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6106" h="2322576">
                <a:moveTo>
                  <a:pt x="0" y="0"/>
                </a:moveTo>
                <a:lnTo>
                  <a:pt x="2326106" y="0"/>
                </a:lnTo>
                <a:lnTo>
                  <a:pt x="2326106" y="2322576"/>
                </a:lnTo>
                <a:lnTo>
                  <a:pt x="0" y="232257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36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21F6B9F-FC5F-3ABF-4693-14040A099D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2987" y="1769122"/>
            <a:ext cx="1608138" cy="1608138"/>
          </a:xfrm>
          <a:custGeom>
            <a:avLst/>
            <a:gdLst>
              <a:gd name="connsiteX0" fmla="*/ 804069 w 1608138"/>
              <a:gd name="connsiteY0" fmla="*/ 0 h 1608138"/>
              <a:gd name="connsiteX1" fmla="*/ 1608138 w 1608138"/>
              <a:gd name="connsiteY1" fmla="*/ 804069 h 1608138"/>
              <a:gd name="connsiteX2" fmla="*/ 804069 w 1608138"/>
              <a:gd name="connsiteY2" fmla="*/ 1608138 h 1608138"/>
              <a:gd name="connsiteX3" fmla="*/ 0 w 1608138"/>
              <a:gd name="connsiteY3" fmla="*/ 804069 h 1608138"/>
              <a:gd name="connsiteX4" fmla="*/ 804069 w 1608138"/>
              <a:gd name="connsiteY4" fmla="*/ 0 h 160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138" h="1608138">
                <a:moveTo>
                  <a:pt x="804069" y="0"/>
                </a:moveTo>
                <a:cubicBezTo>
                  <a:pt x="1248144" y="0"/>
                  <a:pt x="1608138" y="359994"/>
                  <a:pt x="1608138" y="804069"/>
                </a:cubicBezTo>
                <a:cubicBezTo>
                  <a:pt x="1608138" y="1248144"/>
                  <a:pt x="1248144" y="1608138"/>
                  <a:pt x="804069" y="1608138"/>
                </a:cubicBezTo>
                <a:cubicBezTo>
                  <a:pt x="359994" y="1608138"/>
                  <a:pt x="0" y="1248144"/>
                  <a:pt x="0" y="804069"/>
                </a:cubicBezTo>
                <a:cubicBezTo>
                  <a:pt x="0" y="359994"/>
                  <a:pt x="359994" y="0"/>
                  <a:pt x="80406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CA83EB7-7351-4F37-6D88-592EAB0C2E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75615" y="1769122"/>
            <a:ext cx="1608138" cy="1608138"/>
          </a:xfrm>
          <a:custGeom>
            <a:avLst/>
            <a:gdLst>
              <a:gd name="connsiteX0" fmla="*/ 804069 w 1608138"/>
              <a:gd name="connsiteY0" fmla="*/ 0 h 1608138"/>
              <a:gd name="connsiteX1" fmla="*/ 1608138 w 1608138"/>
              <a:gd name="connsiteY1" fmla="*/ 804069 h 1608138"/>
              <a:gd name="connsiteX2" fmla="*/ 804069 w 1608138"/>
              <a:gd name="connsiteY2" fmla="*/ 1608138 h 1608138"/>
              <a:gd name="connsiteX3" fmla="*/ 0 w 1608138"/>
              <a:gd name="connsiteY3" fmla="*/ 804069 h 1608138"/>
              <a:gd name="connsiteX4" fmla="*/ 804069 w 1608138"/>
              <a:gd name="connsiteY4" fmla="*/ 0 h 160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138" h="1608138">
                <a:moveTo>
                  <a:pt x="804069" y="0"/>
                </a:moveTo>
                <a:cubicBezTo>
                  <a:pt x="1248144" y="0"/>
                  <a:pt x="1608138" y="359994"/>
                  <a:pt x="1608138" y="804069"/>
                </a:cubicBezTo>
                <a:cubicBezTo>
                  <a:pt x="1608138" y="1248144"/>
                  <a:pt x="1248144" y="1608138"/>
                  <a:pt x="804069" y="1608138"/>
                </a:cubicBezTo>
                <a:cubicBezTo>
                  <a:pt x="359994" y="1608138"/>
                  <a:pt x="0" y="1248144"/>
                  <a:pt x="0" y="804069"/>
                </a:cubicBezTo>
                <a:cubicBezTo>
                  <a:pt x="0" y="359994"/>
                  <a:pt x="359994" y="0"/>
                  <a:pt x="80406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238BA98-DF96-2DE2-1A16-D0C9391FC4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8243" y="1769122"/>
            <a:ext cx="1608138" cy="1608138"/>
          </a:xfrm>
          <a:custGeom>
            <a:avLst/>
            <a:gdLst>
              <a:gd name="connsiteX0" fmla="*/ 804069 w 1608138"/>
              <a:gd name="connsiteY0" fmla="*/ 0 h 1608138"/>
              <a:gd name="connsiteX1" fmla="*/ 1608138 w 1608138"/>
              <a:gd name="connsiteY1" fmla="*/ 804069 h 1608138"/>
              <a:gd name="connsiteX2" fmla="*/ 804069 w 1608138"/>
              <a:gd name="connsiteY2" fmla="*/ 1608138 h 1608138"/>
              <a:gd name="connsiteX3" fmla="*/ 0 w 1608138"/>
              <a:gd name="connsiteY3" fmla="*/ 804069 h 1608138"/>
              <a:gd name="connsiteX4" fmla="*/ 804069 w 1608138"/>
              <a:gd name="connsiteY4" fmla="*/ 0 h 160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138" h="1608138">
                <a:moveTo>
                  <a:pt x="804069" y="0"/>
                </a:moveTo>
                <a:cubicBezTo>
                  <a:pt x="1248144" y="0"/>
                  <a:pt x="1608138" y="359994"/>
                  <a:pt x="1608138" y="804069"/>
                </a:cubicBezTo>
                <a:cubicBezTo>
                  <a:pt x="1608138" y="1248144"/>
                  <a:pt x="1248144" y="1608138"/>
                  <a:pt x="804069" y="1608138"/>
                </a:cubicBezTo>
                <a:cubicBezTo>
                  <a:pt x="359994" y="1608138"/>
                  <a:pt x="0" y="1248144"/>
                  <a:pt x="0" y="804069"/>
                </a:cubicBezTo>
                <a:cubicBezTo>
                  <a:pt x="0" y="359994"/>
                  <a:pt x="359994" y="0"/>
                  <a:pt x="80406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D7674B0-D9E9-363D-970B-96A14C111D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540871" y="1769122"/>
            <a:ext cx="1608138" cy="1608138"/>
          </a:xfrm>
          <a:custGeom>
            <a:avLst/>
            <a:gdLst>
              <a:gd name="connsiteX0" fmla="*/ 804069 w 1608138"/>
              <a:gd name="connsiteY0" fmla="*/ 0 h 1608138"/>
              <a:gd name="connsiteX1" fmla="*/ 1608138 w 1608138"/>
              <a:gd name="connsiteY1" fmla="*/ 804069 h 1608138"/>
              <a:gd name="connsiteX2" fmla="*/ 804069 w 1608138"/>
              <a:gd name="connsiteY2" fmla="*/ 1608138 h 1608138"/>
              <a:gd name="connsiteX3" fmla="*/ 0 w 1608138"/>
              <a:gd name="connsiteY3" fmla="*/ 804069 h 1608138"/>
              <a:gd name="connsiteX4" fmla="*/ 804069 w 1608138"/>
              <a:gd name="connsiteY4" fmla="*/ 0 h 160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138" h="1608138">
                <a:moveTo>
                  <a:pt x="804069" y="0"/>
                </a:moveTo>
                <a:cubicBezTo>
                  <a:pt x="1248144" y="0"/>
                  <a:pt x="1608138" y="359994"/>
                  <a:pt x="1608138" y="804069"/>
                </a:cubicBezTo>
                <a:cubicBezTo>
                  <a:pt x="1608138" y="1248144"/>
                  <a:pt x="1248144" y="1608138"/>
                  <a:pt x="804069" y="1608138"/>
                </a:cubicBezTo>
                <a:cubicBezTo>
                  <a:pt x="359994" y="1608138"/>
                  <a:pt x="0" y="1248144"/>
                  <a:pt x="0" y="804069"/>
                </a:cubicBezTo>
                <a:cubicBezTo>
                  <a:pt x="0" y="359994"/>
                  <a:pt x="359994" y="0"/>
                  <a:pt x="80406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20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5380038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FFEA6332-2A9C-299A-BCA1-6E7DFEE2A4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51538" y="0"/>
            <a:ext cx="5668962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82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4F8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11873B-D927-3991-5C65-BC887E9EDCBE}"/>
              </a:ext>
            </a:extLst>
          </p:cNvPr>
          <p:cNvGrpSpPr/>
          <p:nvPr userDrawn="1"/>
        </p:nvGrpSpPr>
        <p:grpSpPr>
          <a:xfrm>
            <a:off x="571500" y="6436395"/>
            <a:ext cx="1311667" cy="234138"/>
            <a:chOff x="4960021" y="2237553"/>
            <a:chExt cx="2409366" cy="43008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FC41A60-2486-D5A0-4FC5-1E056A4D8B97}"/>
                </a:ext>
              </a:extLst>
            </p:cNvPr>
            <p:cNvGrpSpPr/>
            <p:nvPr/>
          </p:nvGrpSpPr>
          <p:grpSpPr>
            <a:xfrm>
              <a:off x="4960021" y="2237553"/>
              <a:ext cx="430083" cy="430082"/>
              <a:chOff x="4960021" y="-1325779"/>
              <a:chExt cx="430083" cy="430082"/>
            </a:xfrm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63166725-5A50-50BC-6A22-3E4304DC4221}"/>
                  </a:ext>
                </a:extLst>
              </p:cNvPr>
              <p:cNvSpPr/>
              <p:nvPr/>
            </p:nvSpPr>
            <p:spPr>
              <a:xfrm>
                <a:off x="4960021" y="-1325779"/>
                <a:ext cx="430083" cy="430082"/>
              </a:xfrm>
              <a:custGeom>
                <a:avLst/>
                <a:gdLst>
                  <a:gd name="connsiteX0" fmla="*/ 215042 w 430083"/>
                  <a:gd name="connsiteY0" fmla="*/ 430082 h 430082"/>
                  <a:gd name="connsiteX1" fmla="*/ 215042 w 430083"/>
                  <a:gd name="connsiteY1" fmla="*/ 430082 h 430082"/>
                  <a:gd name="connsiteX2" fmla="*/ 0 w 430083"/>
                  <a:gd name="connsiteY2" fmla="*/ 215041 h 430082"/>
                  <a:gd name="connsiteX3" fmla="*/ 0 w 430083"/>
                  <a:gd name="connsiteY3" fmla="*/ 215041 h 430082"/>
                  <a:gd name="connsiteX4" fmla="*/ 215042 w 430083"/>
                  <a:gd name="connsiteY4" fmla="*/ 0 h 430082"/>
                  <a:gd name="connsiteX5" fmla="*/ 215042 w 430083"/>
                  <a:gd name="connsiteY5" fmla="*/ 0 h 430082"/>
                  <a:gd name="connsiteX6" fmla="*/ 430083 w 430083"/>
                  <a:gd name="connsiteY6" fmla="*/ 215041 h 430082"/>
                  <a:gd name="connsiteX7" fmla="*/ 430083 w 430083"/>
                  <a:gd name="connsiteY7" fmla="*/ 215041 h 430082"/>
                  <a:gd name="connsiteX8" fmla="*/ 215042 w 430083"/>
                  <a:gd name="connsiteY8" fmla="*/ 430082 h 430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083" h="430082">
                    <a:moveTo>
                      <a:pt x="215042" y="430082"/>
                    </a:moveTo>
                    <a:lnTo>
                      <a:pt x="215042" y="430082"/>
                    </a:lnTo>
                    <a:cubicBezTo>
                      <a:pt x="96298" y="430082"/>
                      <a:pt x="0" y="333784"/>
                      <a:pt x="0" y="215041"/>
                    </a:cubicBezTo>
                    <a:lnTo>
                      <a:pt x="0" y="215041"/>
                    </a:lnTo>
                    <a:cubicBezTo>
                      <a:pt x="0" y="96298"/>
                      <a:pt x="96298" y="0"/>
                      <a:pt x="215042" y="0"/>
                    </a:cubicBezTo>
                    <a:lnTo>
                      <a:pt x="215042" y="0"/>
                    </a:lnTo>
                    <a:cubicBezTo>
                      <a:pt x="333785" y="0"/>
                      <a:pt x="430083" y="96298"/>
                      <a:pt x="430083" y="215041"/>
                    </a:cubicBezTo>
                    <a:lnTo>
                      <a:pt x="430083" y="215041"/>
                    </a:lnTo>
                    <a:cubicBezTo>
                      <a:pt x="430083" y="333784"/>
                      <a:pt x="333785" y="430082"/>
                      <a:pt x="215042" y="4300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F19E275C-16F5-193E-9E22-9383AE917392}"/>
                  </a:ext>
                </a:extLst>
              </p:cNvPr>
              <p:cNvSpPr/>
              <p:nvPr/>
            </p:nvSpPr>
            <p:spPr>
              <a:xfrm>
                <a:off x="5097447" y="-1264955"/>
                <a:ext cx="145992" cy="132357"/>
              </a:xfrm>
              <a:custGeom>
                <a:avLst/>
                <a:gdLst>
                  <a:gd name="connsiteX0" fmla="*/ 76322 w 145992"/>
                  <a:gd name="connsiteY0" fmla="*/ 65347 h 132357"/>
                  <a:gd name="connsiteX1" fmla="*/ 107915 w 145992"/>
                  <a:gd name="connsiteY1" fmla="*/ 119887 h 132357"/>
                  <a:gd name="connsiteX2" fmla="*/ 118723 w 145992"/>
                  <a:gd name="connsiteY2" fmla="*/ 119720 h 132357"/>
                  <a:gd name="connsiteX3" fmla="*/ 145993 w 145992"/>
                  <a:gd name="connsiteY3" fmla="*/ 120386 h 132357"/>
                  <a:gd name="connsiteX4" fmla="*/ 76322 w 145992"/>
                  <a:gd name="connsiteY4" fmla="*/ 0 h 132357"/>
                  <a:gd name="connsiteX5" fmla="*/ 0 w 145992"/>
                  <a:gd name="connsiteY5" fmla="*/ 132358 h 132357"/>
                  <a:gd name="connsiteX6" fmla="*/ 42068 w 145992"/>
                  <a:gd name="connsiteY6" fmla="*/ 124875 h 132357"/>
                  <a:gd name="connsiteX7" fmla="*/ 76322 w 145992"/>
                  <a:gd name="connsiteY7" fmla="*/ 65347 h 132357"/>
                  <a:gd name="connsiteX8" fmla="*/ 19787 w 145992"/>
                  <a:gd name="connsiteY8" fmla="*/ 118058 h 132357"/>
                  <a:gd name="connsiteX9" fmla="*/ 76322 w 145992"/>
                  <a:gd name="connsiteY9" fmla="*/ 20120 h 132357"/>
                  <a:gd name="connsiteX10" fmla="*/ 128201 w 145992"/>
                  <a:gd name="connsiteY10" fmla="*/ 109910 h 132357"/>
                  <a:gd name="connsiteX11" fmla="*/ 118557 w 145992"/>
                  <a:gd name="connsiteY11" fmla="*/ 109910 h 132357"/>
                  <a:gd name="connsiteX12" fmla="*/ 113568 w 145992"/>
                  <a:gd name="connsiteY12" fmla="*/ 109910 h 132357"/>
                  <a:gd name="connsiteX13" fmla="*/ 84968 w 145992"/>
                  <a:gd name="connsiteY13" fmla="*/ 60359 h 132357"/>
                  <a:gd name="connsiteX14" fmla="*/ 76322 w 145992"/>
                  <a:gd name="connsiteY14" fmla="*/ 45228 h 132357"/>
                  <a:gd name="connsiteX15" fmla="*/ 67675 w 145992"/>
                  <a:gd name="connsiteY15" fmla="*/ 60359 h 132357"/>
                  <a:gd name="connsiteX16" fmla="*/ 35750 w 145992"/>
                  <a:gd name="connsiteY16" fmla="*/ 115564 h 132357"/>
                  <a:gd name="connsiteX17" fmla="*/ 19787 w 145992"/>
                  <a:gd name="connsiteY17" fmla="*/ 118058 h 13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5992" h="132357">
                    <a:moveTo>
                      <a:pt x="76322" y="65347"/>
                    </a:moveTo>
                    <a:lnTo>
                      <a:pt x="107915" y="119887"/>
                    </a:lnTo>
                    <a:cubicBezTo>
                      <a:pt x="111407" y="119887"/>
                      <a:pt x="115065" y="119720"/>
                      <a:pt x="118723" y="119720"/>
                    </a:cubicBezTo>
                    <a:cubicBezTo>
                      <a:pt x="127868" y="119720"/>
                      <a:pt x="137014" y="119887"/>
                      <a:pt x="145993" y="120386"/>
                    </a:cubicBezTo>
                    <a:lnTo>
                      <a:pt x="76322" y="0"/>
                    </a:lnTo>
                    <a:lnTo>
                      <a:pt x="0" y="132358"/>
                    </a:lnTo>
                    <a:cubicBezTo>
                      <a:pt x="13302" y="129365"/>
                      <a:pt x="27270" y="126870"/>
                      <a:pt x="42068" y="124875"/>
                    </a:cubicBezTo>
                    <a:lnTo>
                      <a:pt x="76322" y="65347"/>
                    </a:lnTo>
                    <a:close/>
                    <a:moveTo>
                      <a:pt x="19787" y="118058"/>
                    </a:moveTo>
                    <a:lnTo>
                      <a:pt x="76322" y="20120"/>
                    </a:lnTo>
                    <a:lnTo>
                      <a:pt x="128201" y="109910"/>
                    </a:lnTo>
                    <a:cubicBezTo>
                      <a:pt x="125042" y="109910"/>
                      <a:pt x="121882" y="109910"/>
                      <a:pt x="118557" y="109910"/>
                    </a:cubicBezTo>
                    <a:cubicBezTo>
                      <a:pt x="116894" y="109910"/>
                      <a:pt x="115231" y="109910"/>
                      <a:pt x="113568" y="109910"/>
                    </a:cubicBezTo>
                    <a:lnTo>
                      <a:pt x="84968" y="60359"/>
                    </a:lnTo>
                    <a:lnTo>
                      <a:pt x="76322" y="45228"/>
                    </a:lnTo>
                    <a:lnTo>
                      <a:pt x="67675" y="60359"/>
                    </a:lnTo>
                    <a:lnTo>
                      <a:pt x="35750" y="115564"/>
                    </a:lnTo>
                    <a:cubicBezTo>
                      <a:pt x="30263" y="116229"/>
                      <a:pt x="24942" y="117060"/>
                      <a:pt x="19787" y="118058"/>
                    </a:cubicBezTo>
                    <a:close/>
                  </a:path>
                </a:pathLst>
              </a:custGeom>
              <a:solidFill>
                <a:schemeClr val="bg1"/>
              </a:solidFill>
              <a:ln w="16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39624DA1-4229-1746-EA08-FD89D3809589}"/>
                  </a:ext>
                </a:extLst>
              </p:cNvPr>
              <p:cNvSpPr/>
              <p:nvPr/>
            </p:nvSpPr>
            <p:spPr>
              <a:xfrm>
                <a:off x="5013643" y="-1138084"/>
                <a:ext cx="356833" cy="173594"/>
              </a:xfrm>
              <a:custGeom>
                <a:avLst/>
                <a:gdLst>
                  <a:gd name="connsiteX0" fmla="*/ 113236 w 356833"/>
                  <a:gd name="connsiteY0" fmla="*/ 173595 h 173594"/>
                  <a:gd name="connsiteX1" fmla="*/ 49717 w 356833"/>
                  <a:gd name="connsiteY1" fmla="*/ 107582 h 173594"/>
                  <a:gd name="connsiteX2" fmla="*/ 57366 w 356833"/>
                  <a:gd name="connsiteY2" fmla="*/ 82973 h 173594"/>
                  <a:gd name="connsiteX3" fmla="*/ 281343 w 356833"/>
                  <a:gd name="connsiteY3" fmla="*/ 82973 h 173594"/>
                  <a:gd name="connsiteX4" fmla="*/ 240605 w 356833"/>
                  <a:gd name="connsiteY4" fmla="*/ 12305 h 173594"/>
                  <a:gd name="connsiteX5" fmla="*/ 288660 w 356833"/>
                  <a:gd name="connsiteY5" fmla="*/ 10309 h 173594"/>
                  <a:gd name="connsiteX6" fmla="*/ 352677 w 356833"/>
                  <a:gd name="connsiteY6" fmla="*/ 13801 h 173594"/>
                  <a:gd name="connsiteX7" fmla="*/ 349019 w 356833"/>
                  <a:gd name="connsiteY7" fmla="*/ 12637 h 173594"/>
                  <a:gd name="connsiteX8" fmla="*/ 352677 w 356833"/>
                  <a:gd name="connsiteY8" fmla="*/ 13801 h 173594"/>
                  <a:gd name="connsiteX9" fmla="*/ 356834 w 356833"/>
                  <a:gd name="connsiteY9" fmla="*/ 14300 h 173594"/>
                  <a:gd name="connsiteX10" fmla="*/ 345860 w 356833"/>
                  <a:gd name="connsiteY10" fmla="*/ 11639 h 173594"/>
                  <a:gd name="connsiteX11" fmla="*/ 345860 w 356833"/>
                  <a:gd name="connsiteY11" fmla="*/ 11639 h 173594"/>
                  <a:gd name="connsiteX12" fmla="*/ 233621 w 356833"/>
                  <a:gd name="connsiteY12" fmla="*/ 0 h 173594"/>
                  <a:gd name="connsiteX13" fmla="*/ 232956 w 356833"/>
                  <a:gd name="connsiteY13" fmla="*/ 0 h 173594"/>
                  <a:gd name="connsiteX14" fmla="*/ 205520 w 356833"/>
                  <a:gd name="connsiteY14" fmla="*/ 665 h 173594"/>
                  <a:gd name="connsiteX15" fmla="*/ 196541 w 356833"/>
                  <a:gd name="connsiteY15" fmla="*/ 1164 h 173594"/>
                  <a:gd name="connsiteX16" fmla="*/ 196541 w 356833"/>
                  <a:gd name="connsiteY16" fmla="*/ 1164 h 173594"/>
                  <a:gd name="connsiteX17" fmla="*/ 196541 w 356833"/>
                  <a:gd name="connsiteY17" fmla="*/ 1164 h 173594"/>
                  <a:gd name="connsiteX18" fmla="*/ 117559 w 356833"/>
                  <a:gd name="connsiteY18" fmla="*/ 12305 h 173594"/>
                  <a:gd name="connsiteX19" fmla="*/ 111407 w 356833"/>
                  <a:gd name="connsiteY19" fmla="*/ 13801 h 173594"/>
                  <a:gd name="connsiteX20" fmla="*/ 71999 w 356833"/>
                  <a:gd name="connsiteY20" fmla="*/ 25939 h 173594"/>
                  <a:gd name="connsiteX21" fmla="*/ 0 w 356833"/>
                  <a:gd name="connsiteY21" fmla="*/ 93448 h 173594"/>
                  <a:gd name="connsiteX22" fmla="*/ 113236 w 356833"/>
                  <a:gd name="connsiteY22" fmla="*/ 173595 h 173594"/>
                  <a:gd name="connsiteX23" fmla="*/ 205188 w 356833"/>
                  <a:gd name="connsiteY23" fmla="*/ 16628 h 173594"/>
                  <a:gd name="connsiteX24" fmla="*/ 224809 w 356833"/>
                  <a:gd name="connsiteY24" fmla="*/ 50549 h 173594"/>
                  <a:gd name="connsiteX25" fmla="*/ 95610 w 356833"/>
                  <a:gd name="connsiteY25" fmla="*/ 50549 h 173594"/>
                  <a:gd name="connsiteX26" fmla="*/ 205188 w 356833"/>
                  <a:gd name="connsiteY26" fmla="*/ 16628 h 173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56833" h="173594">
                    <a:moveTo>
                      <a:pt x="113236" y="173595"/>
                    </a:moveTo>
                    <a:cubicBezTo>
                      <a:pt x="73828" y="156302"/>
                      <a:pt x="49717" y="133189"/>
                      <a:pt x="49717" y="107582"/>
                    </a:cubicBezTo>
                    <a:cubicBezTo>
                      <a:pt x="49717" y="99102"/>
                      <a:pt x="52378" y="90954"/>
                      <a:pt x="57366" y="82973"/>
                    </a:cubicBezTo>
                    <a:lnTo>
                      <a:pt x="281343" y="82973"/>
                    </a:lnTo>
                    <a:lnTo>
                      <a:pt x="240605" y="12305"/>
                    </a:lnTo>
                    <a:cubicBezTo>
                      <a:pt x="256069" y="10974"/>
                      <a:pt x="272198" y="10309"/>
                      <a:pt x="288660" y="10309"/>
                    </a:cubicBezTo>
                    <a:cubicBezTo>
                      <a:pt x="310775" y="10309"/>
                      <a:pt x="332225" y="11473"/>
                      <a:pt x="352677" y="13801"/>
                    </a:cubicBezTo>
                    <a:cubicBezTo>
                      <a:pt x="351513" y="13469"/>
                      <a:pt x="350349" y="13136"/>
                      <a:pt x="349019" y="12637"/>
                    </a:cubicBezTo>
                    <a:cubicBezTo>
                      <a:pt x="350183" y="12970"/>
                      <a:pt x="351347" y="13302"/>
                      <a:pt x="352677" y="13801"/>
                    </a:cubicBezTo>
                    <a:cubicBezTo>
                      <a:pt x="354007" y="13967"/>
                      <a:pt x="355337" y="14134"/>
                      <a:pt x="356834" y="14300"/>
                    </a:cubicBezTo>
                    <a:cubicBezTo>
                      <a:pt x="353176" y="13469"/>
                      <a:pt x="349518" y="12471"/>
                      <a:pt x="345860" y="11639"/>
                    </a:cubicBezTo>
                    <a:cubicBezTo>
                      <a:pt x="345860" y="11639"/>
                      <a:pt x="345860" y="11639"/>
                      <a:pt x="345860" y="11639"/>
                    </a:cubicBezTo>
                    <a:cubicBezTo>
                      <a:pt x="312604" y="4157"/>
                      <a:pt x="274360" y="0"/>
                      <a:pt x="233621" y="0"/>
                    </a:cubicBezTo>
                    <a:cubicBezTo>
                      <a:pt x="233455" y="0"/>
                      <a:pt x="233123" y="0"/>
                      <a:pt x="232956" y="0"/>
                    </a:cubicBezTo>
                    <a:cubicBezTo>
                      <a:pt x="223645" y="0"/>
                      <a:pt x="214499" y="166"/>
                      <a:pt x="205520" y="665"/>
                    </a:cubicBezTo>
                    <a:cubicBezTo>
                      <a:pt x="202527" y="831"/>
                      <a:pt x="199534" y="998"/>
                      <a:pt x="196541" y="1164"/>
                    </a:cubicBezTo>
                    <a:lnTo>
                      <a:pt x="196541" y="1164"/>
                    </a:lnTo>
                    <a:lnTo>
                      <a:pt x="196541" y="1164"/>
                    </a:lnTo>
                    <a:cubicBezTo>
                      <a:pt x="168108" y="2993"/>
                      <a:pt x="141503" y="6817"/>
                      <a:pt x="117559" y="12305"/>
                    </a:cubicBezTo>
                    <a:cubicBezTo>
                      <a:pt x="115564" y="12803"/>
                      <a:pt x="113402" y="13302"/>
                      <a:pt x="111407" y="13801"/>
                    </a:cubicBezTo>
                    <a:cubicBezTo>
                      <a:pt x="97107" y="17293"/>
                      <a:pt x="83971" y="21450"/>
                      <a:pt x="71999" y="25939"/>
                    </a:cubicBezTo>
                    <a:cubicBezTo>
                      <a:pt x="27602" y="43066"/>
                      <a:pt x="0" y="67010"/>
                      <a:pt x="0" y="93448"/>
                    </a:cubicBezTo>
                    <a:cubicBezTo>
                      <a:pt x="0" y="127536"/>
                      <a:pt x="45394" y="157299"/>
                      <a:pt x="113236" y="173595"/>
                    </a:cubicBezTo>
                    <a:close/>
                    <a:moveTo>
                      <a:pt x="205188" y="16628"/>
                    </a:moveTo>
                    <a:lnTo>
                      <a:pt x="224809" y="50549"/>
                    </a:lnTo>
                    <a:lnTo>
                      <a:pt x="95610" y="50549"/>
                    </a:lnTo>
                    <a:cubicBezTo>
                      <a:pt x="122880" y="35251"/>
                      <a:pt x="160958" y="23279"/>
                      <a:pt x="205188" y="166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6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A4B75C8-A1F1-8F3F-01D4-39941D19D688}"/>
                </a:ext>
              </a:extLst>
            </p:cNvPr>
            <p:cNvSpPr txBox="1"/>
            <p:nvPr/>
          </p:nvSpPr>
          <p:spPr>
            <a:xfrm>
              <a:off x="5489747" y="2365569"/>
              <a:ext cx="1879640" cy="174050"/>
            </a:xfrm>
            <a:custGeom>
              <a:avLst/>
              <a:gdLst/>
              <a:ahLst/>
              <a:cxnLst/>
              <a:rect l="l" t="t" r="r" b="b"/>
              <a:pathLst>
                <a:path w="1760220" h="162992">
                  <a:moveTo>
                    <a:pt x="762533" y="28575"/>
                  </a:moveTo>
                  <a:lnTo>
                    <a:pt x="733730" y="109043"/>
                  </a:lnTo>
                  <a:lnTo>
                    <a:pt x="791337" y="109043"/>
                  </a:lnTo>
                  <a:close/>
                  <a:moveTo>
                    <a:pt x="590550" y="19203"/>
                  </a:moveTo>
                  <a:lnTo>
                    <a:pt x="590550" y="77724"/>
                  </a:lnTo>
                  <a:lnTo>
                    <a:pt x="621182" y="77724"/>
                  </a:lnTo>
                  <a:cubicBezTo>
                    <a:pt x="632765" y="77724"/>
                    <a:pt x="641299" y="75210"/>
                    <a:pt x="646785" y="70181"/>
                  </a:cubicBezTo>
                  <a:cubicBezTo>
                    <a:pt x="652272" y="65151"/>
                    <a:pt x="655015" y="57989"/>
                    <a:pt x="655015" y="48692"/>
                  </a:cubicBezTo>
                  <a:cubicBezTo>
                    <a:pt x="655015" y="29033"/>
                    <a:pt x="643737" y="19203"/>
                    <a:pt x="621182" y="19203"/>
                  </a:cubicBezTo>
                  <a:close/>
                  <a:moveTo>
                    <a:pt x="1680210" y="18288"/>
                  </a:moveTo>
                  <a:cubicBezTo>
                    <a:pt x="1668932" y="18288"/>
                    <a:pt x="1658874" y="20879"/>
                    <a:pt x="1650035" y="26061"/>
                  </a:cubicBezTo>
                  <a:cubicBezTo>
                    <a:pt x="1641196" y="31242"/>
                    <a:pt x="1634223" y="38596"/>
                    <a:pt x="1629118" y="48121"/>
                  </a:cubicBezTo>
                  <a:cubicBezTo>
                    <a:pt x="1624012" y="57646"/>
                    <a:pt x="1621460" y="68809"/>
                    <a:pt x="1621460" y="81611"/>
                  </a:cubicBezTo>
                  <a:cubicBezTo>
                    <a:pt x="1621460" y="94260"/>
                    <a:pt x="1624012" y="105385"/>
                    <a:pt x="1629118" y="114986"/>
                  </a:cubicBezTo>
                  <a:cubicBezTo>
                    <a:pt x="1634223" y="124587"/>
                    <a:pt x="1641234" y="131979"/>
                    <a:pt x="1650149" y="137160"/>
                  </a:cubicBezTo>
                  <a:cubicBezTo>
                    <a:pt x="1659065" y="142342"/>
                    <a:pt x="1669085" y="144933"/>
                    <a:pt x="1680210" y="144933"/>
                  </a:cubicBezTo>
                  <a:cubicBezTo>
                    <a:pt x="1691335" y="144933"/>
                    <a:pt x="1701355" y="142342"/>
                    <a:pt x="1710271" y="137160"/>
                  </a:cubicBezTo>
                  <a:cubicBezTo>
                    <a:pt x="1719186" y="131979"/>
                    <a:pt x="1726197" y="124587"/>
                    <a:pt x="1731302" y="114986"/>
                  </a:cubicBezTo>
                  <a:cubicBezTo>
                    <a:pt x="1736407" y="105385"/>
                    <a:pt x="1738960" y="94260"/>
                    <a:pt x="1738960" y="81611"/>
                  </a:cubicBezTo>
                  <a:cubicBezTo>
                    <a:pt x="1738960" y="68809"/>
                    <a:pt x="1736407" y="57646"/>
                    <a:pt x="1731302" y="48121"/>
                  </a:cubicBezTo>
                  <a:cubicBezTo>
                    <a:pt x="1726197" y="38596"/>
                    <a:pt x="1719224" y="31242"/>
                    <a:pt x="1710385" y="26061"/>
                  </a:cubicBezTo>
                  <a:cubicBezTo>
                    <a:pt x="1701546" y="20879"/>
                    <a:pt x="1691488" y="18288"/>
                    <a:pt x="1680210" y="18288"/>
                  </a:cubicBezTo>
                  <a:close/>
                  <a:moveTo>
                    <a:pt x="1318260" y="18288"/>
                  </a:moveTo>
                  <a:cubicBezTo>
                    <a:pt x="1306982" y="18288"/>
                    <a:pt x="1296924" y="20879"/>
                    <a:pt x="1288085" y="26061"/>
                  </a:cubicBezTo>
                  <a:cubicBezTo>
                    <a:pt x="1279246" y="31242"/>
                    <a:pt x="1272273" y="38596"/>
                    <a:pt x="1267168" y="48121"/>
                  </a:cubicBezTo>
                  <a:cubicBezTo>
                    <a:pt x="1262062" y="57646"/>
                    <a:pt x="1259510" y="68809"/>
                    <a:pt x="1259510" y="81611"/>
                  </a:cubicBezTo>
                  <a:cubicBezTo>
                    <a:pt x="1259510" y="94260"/>
                    <a:pt x="1262062" y="105385"/>
                    <a:pt x="1267168" y="114986"/>
                  </a:cubicBezTo>
                  <a:cubicBezTo>
                    <a:pt x="1272273" y="124587"/>
                    <a:pt x="1279284" y="131979"/>
                    <a:pt x="1288199" y="137160"/>
                  </a:cubicBezTo>
                  <a:cubicBezTo>
                    <a:pt x="1297114" y="142342"/>
                    <a:pt x="1307135" y="144933"/>
                    <a:pt x="1318260" y="144933"/>
                  </a:cubicBezTo>
                  <a:cubicBezTo>
                    <a:pt x="1329385" y="144933"/>
                    <a:pt x="1339405" y="142342"/>
                    <a:pt x="1348321" y="137160"/>
                  </a:cubicBezTo>
                  <a:cubicBezTo>
                    <a:pt x="1357236" y="131979"/>
                    <a:pt x="1364247" y="124587"/>
                    <a:pt x="1369352" y="114986"/>
                  </a:cubicBezTo>
                  <a:cubicBezTo>
                    <a:pt x="1374457" y="105385"/>
                    <a:pt x="1377010" y="94260"/>
                    <a:pt x="1377010" y="81611"/>
                  </a:cubicBezTo>
                  <a:cubicBezTo>
                    <a:pt x="1377010" y="68809"/>
                    <a:pt x="1374457" y="57646"/>
                    <a:pt x="1369352" y="48121"/>
                  </a:cubicBezTo>
                  <a:cubicBezTo>
                    <a:pt x="1364247" y="38596"/>
                    <a:pt x="1357274" y="31242"/>
                    <a:pt x="1348435" y="26061"/>
                  </a:cubicBezTo>
                  <a:cubicBezTo>
                    <a:pt x="1339596" y="20879"/>
                    <a:pt x="1329538" y="18288"/>
                    <a:pt x="1318260" y="18288"/>
                  </a:cubicBezTo>
                  <a:close/>
                  <a:moveTo>
                    <a:pt x="260985" y="18288"/>
                  </a:moveTo>
                  <a:cubicBezTo>
                    <a:pt x="249707" y="18288"/>
                    <a:pt x="239649" y="20879"/>
                    <a:pt x="230810" y="26061"/>
                  </a:cubicBezTo>
                  <a:cubicBezTo>
                    <a:pt x="221971" y="31242"/>
                    <a:pt x="214998" y="38596"/>
                    <a:pt x="209893" y="48121"/>
                  </a:cubicBezTo>
                  <a:cubicBezTo>
                    <a:pt x="204787" y="57646"/>
                    <a:pt x="202235" y="68809"/>
                    <a:pt x="202235" y="81611"/>
                  </a:cubicBezTo>
                  <a:cubicBezTo>
                    <a:pt x="202235" y="94260"/>
                    <a:pt x="204787" y="105385"/>
                    <a:pt x="209893" y="114986"/>
                  </a:cubicBezTo>
                  <a:cubicBezTo>
                    <a:pt x="214998" y="124587"/>
                    <a:pt x="222009" y="131979"/>
                    <a:pt x="230924" y="137160"/>
                  </a:cubicBezTo>
                  <a:cubicBezTo>
                    <a:pt x="239839" y="142342"/>
                    <a:pt x="249860" y="144933"/>
                    <a:pt x="260985" y="144933"/>
                  </a:cubicBezTo>
                  <a:cubicBezTo>
                    <a:pt x="272110" y="144933"/>
                    <a:pt x="282130" y="142342"/>
                    <a:pt x="291046" y="137160"/>
                  </a:cubicBezTo>
                  <a:cubicBezTo>
                    <a:pt x="299961" y="131979"/>
                    <a:pt x="306972" y="124587"/>
                    <a:pt x="312077" y="114986"/>
                  </a:cubicBezTo>
                  <a:cubicBezTo>
                    <a:pt x="317182" y="105385"/>
                    <a:pt x="319735" y="94260"/>
                    <a:pt x="319735" y="81611"/>
                  </a:cubicBezTo>
                  <a:cubicBezTo>
                    <a:pt x="319735" y="68809"/>
                    <a:pt x="317182" y="57646"/>
                    <a:pt x="312077" y="48121"/>
                  </a:cubicBezTo>
                  <a:cubicBezTo>
                    <a:pt x="306972" y="38596"/>
                    <a:pt x="299999" y="31242"/>
                    <a:pt x="291160" y="26061"/>
                  </a:cubicBezTo>
                  <a:cubicBezTo>
                    <a:pt x="282321" y="20879"/>
                    <a:pt x="272263" y="18288"/>
                    <a:pt x="260985" y="18288"/>
                  </a:cubicBezTo>
                  <a:close/>
                  <a:moveTo>
                    <a:pt x="369722" y="3201"/>
                  </a:moveTo>
                  <a:lnTo>
                    <a:pt x="392125" y="3201"/>
                  </a:lnTo>
                  <a:lnTo>
                    <a:pt x="450647" y="133960"/>
                  </a:lnTo>
                  <a:lnTo>
                    <a:pt x="509168" y="3201"/>
                  </a:lnTo>
                  <a:lnTo>
                    <a:pt x="531342" y="3201"/>
                  </a:lnTo>
                  <a:lnTo>
                    <a:pt x="531342" y="161392"/>
                  </a:lnTo>
                  <a:lnTo>
                    <a:pt x="510540" y="161392"/>
                  </a:lnTo>
                  <a:lnTo>
                    <a:pt x="510540" y="43434"/>
                  </a:lnTo>
                  <a:lnTo>
                    <a:pt x="457962" y="161392"/>
                  </a:lnTo>
                  <a:lnTo>
                    <a:pt x="443332" y="161392"/>
                  </a:lnTo>
                  <a:lnTo>
                    <a:pt x="390525" y="43206"/>
                  </a:lnTo>
                  <a:lnTo>
                    <a:pt x="390525" y="161392"/>
                  </a:lnTo>
                  <a:lnTo>
                    <a:pt x="369722" y="161392"/>
                  </a:lnTo>
                  <a:close/>
                  <a:moveTo>
                    <a:pt x="750646" y="2972"/>
                  </a:moveTo>
                  <a:lnTo>
                    <a:pt x="774649" y="2972"/>
                  </a:lnTo>
                  <a:lnTo>
                    <a:pt x="832028" y="161392"/>
                  </a:lnTo>
                  <a:lnTo>
                    <a:pt x="810082" y="161392"/>
                  </a:lnTo>
                  <a:lnTo>
                    <a:pt x="797280" y="125959"/>
                  </a:lnTo>
                  <a:lnTo>
                    <a:pt x="727786" y="125959"/>
                  </a:lnTo>
                  <a:lnTo>
                    <a:pt x="714985" y="161392"/>
                  </a:lnTo>
                  <a:lnTo>
                    <a:pt x="693039" y="161392"/>
                  </a:lnTo>
                  <a:close/>
                  <a:moveTo>
                    <a:pt x="1150772" y="2058"/>
                  </a:moveTo>
                  <a:lnTo>
                    <a:pt x="1171575" y="2058"/>
                  </a:lnTo>
                  <a:lnTo>
                    <a:pt x="1171575" y="144476"/>
                  </a:lnTo>
                  <a:lnTo>
                    <a:pt x="1227353" y="144476"/>
                  </a:lnTo>
                  <a:lnTo>
                    <a:pt x="1227353" y="161392"/>
                  </a:lnTo>
                  <a:lnTo>
                    <a:pt x="1150772" y="161392"/>
                  </a:lnTo>
                  <a:close/>
                  <a:moveTo>
                    <a:pt x="1004163" y="2058"/>
                  </a:moveTo>
                  <a:lnTo>
                    <a:pt x="1027252" y="2058"/>
                  </a:lnTo>
                  <a:lnTo>
                    <a:pt x="1066571" y="82754"/>
                  </a:lnTo>
                  <a:lnTo>
                    <a:pt x="1105890" y="2058"/>
                  </a:lnTo>
                  <a:lnTo>
                    <a:pt x="1128979" y="2058"/>
                  </a:lnTo>
                  <a:lnTo>
                    <a:pt x="1077087" y="101270"/>
                  </a:lnTo>
                  <a:lnTo>
                    <a:pt x="1077087" y="161392"/>
                  </a:lnTo>
                  <a:lnTo>
                    <a:pt x="1056284" y="161392"/>
                  </a:lnTo>
                  <a:lnTo>
                    <a:pt x="1056284" y="101270"/>
                  </a:lnTo>
                  <a:close/>
                  <a:moveTo>
                    <a:pt x="569747" y="2058"/>
                  </a:moveTo>
                  <a:lnTo>
                    <a:pt x="621182" y="2058"/>
                  </a:lnTo>
                  <a:cubicBezTo>
                    <a:pt x="639166" y="2058"/>
                    <a:pt x="652843" y="6401"/>
                    <a:pt x="662216" y="15088"/>
                  </a:cubicBezTo>
                  <a:cubicBezTo>
                    <a:pt x="671589" y="23775"/>
                    <a:pt x="676275" y="34976"/>
                    <a:pt x="676275" y="48692"/>
                  </a:cubicBezTo>
                  <a:cubicBezTo>
                    <a:pt x="676275" y="61951"/>
                    <a:pt x="671741" y="72962"/>
                    <a:pt x="662673" y="81725"/>
                  </a:cubicBezTo>
                  <a:cubicBezTo>
                    <a:pt x="653605" y="90488"/>
                    <a:pt x="639775" y="94869"/>
                    <a:pt x="621182" y="94869"/>
                  </a:cubicBezTo>
                  <a:lnTo>
                    <a:pt x="590550" y="94869"/>
                  </a:lnTo>
                  <a:lnTo>
                    <a:pt x="590550" y="161392"/>
                  </a:lnTo>
                  <a:lnTo>
                    <a:pt x="569747" y="161392"/>
                  </a:lnTo>
                  <a:close/>
                  <a:moveTo>
                    <a:pt x="855497" y="1829"/>
                  </a:moveTo>
                  <a:lnTo>
                    <a:pt x="876300" y="1829"/>
                  </a:lnTo>
                  <a:lnTo>
                    <a:pt x="959968" y="128474"/>
                  </a:lnTo>
                  <a:lnTo>
                    <a:pt x="959968" y="1829"/>
                  </a:lnTo>
                  <a:lnTo>
                    <a:pt x="980770" y="1829"/>
                  </a:lnTo>
                  <a:lnTo>
                    <a:pt x="980770" y="161392"/>
                  </a:lnTo>
                  <a:lnTo>
                    <a:pt x="959968" y="161392"/>
                  </a:lnTo>
                  <a:lnTo>
                    <a:pt x="876300" y="34519"/>
                  </a:lnTo>
                  <a:lnTo>
                    <a:pt x="876300" y="161392"/>
                  </a:lnTo>
                  <a:lnTo>
                    <a:pt x="855497" y="161392"/>
                  </a:lnTo>
                  <a:close/>
                  <a:moveTo>
                    <a:pt x="1680210" y="229"/>
                  </a:moveTo>
                  <a:cubicBezTo>
                    <a:pt x="1695145" y="229"/>
                    <a:pt x="1708709" y="3696"/>
                    <a:pt x="1720901" y="10630"/>
                  </a:cubicBezTo>
                  <a:cubicBezTo>
                    <a:pt x="1733093" y="17565"/>
                    <a:pt x="1742694" y="27204"/>
                    <a:pt x="1749704" y="39548"/>
                  </a:cubicBezTo>
                  <a:cubicBezTo>
                    <a:pt x="1756715" y="51893"/>
                    <a:pt x="1760220" y="65913"/>
                    <a:pt x="1760220" y="81611"/>
                  </a:cubicBezTo>
                  <a:cubicBezTo>
                    <a:pt x="1760220" y="97308"/>
                    <a:pt x="1756715" y="111329"/>
                    <a:pt x="1749704" y="123673"/>
                  </a:cubicBezTo>
                  <a:cubicBezTo>
                    <a:pt x="1742694" y="136017"/>
                    <a:pt x="1733093" y="145657"/>
                    <a:pt x="1720901" y="152591"/>
                  </a:cubicBezTo>
                  <a:cubicBezTo>
                    <a:pt x="1708709" y="159525"/>
                    <a:pt x="1695145" y="162992"/>
                    <a:pt x="1680210" y="162992"/>
                  </a:cubicBezTo>
                  <a:cubicBezTo>
                    <a:pt x="1665427" y="162992"/>
                    <a:pt x="1651940" y="159525"/>
                    <a:pt x="1639748" y="152591"/>
                  </a:cubicBezTo>
                  <a:cubicBezTo>
                    <a:pt x="1627556" y="145657"/>
                    <a:pt x="1617916" y="135979"/>
                    <a:pt x="1610830" y="123559"/>
                  </a:cubicBezTo>
                  <a:cubicBezTo>
                    <a:pt x="1603743" y="111138"/>
                    <a:pt x="1600200" y="97155"/>
                    <a:pt x="1600200" y="81611"/>
                  </a:cubicBezTo>
                  <a:cubicBezTo>
                    <a:pt x="1600200" y="66066"/>
                    <a:pt x="1603743" y="52083"/>
                    <a:pt x="1610830" y="39663"/>
                  </a:cubicBezTo>
                  <a:cubicBezTo>
                    <a:pt x="1617916" y="27242"/>
                    <a:pt x="1627556" y="17565"/>
                    <a:pt x="1639748" y="10630"/>
                  </a:cubicBezTo>
                  <a:cubicBezTo>
                    <a:pt x="1651940" y="3696"/>
                    <a:pt x="1665427" y="229"/>
                    <a:pt x="1680210" y="229"/>
                  </a:cubicBezTo>
                  <a:close/>
                  <a:moveTo>
                    <a:pt x="1499235" y="229"/>
                  </a:moveTo>
                  <a:cubicBezTo>
                    <a:pt x="1516151" y="229"/>
                    <a:pt x="1531125" y="4420"/>
                    <a:pt x="1544155" y="12802"/>
                  </a:cubicBezTo>
                  <a:cubicBezTo>
                    <a:pt x="1557185" y="21184"/>
                    <a:pt x="1566672" y="32995"/>
                    <a:pt x="1572615" y="48235"/>
                  </a:cubicBezTo>
                  <a:lnTo>
                    <a:pt x="1547698" y="48235"/>
                  </a:lnTo>
                  <a:cubicBezTo>
                    <a:pt x="1543278" y="38939"/>
                    <a:pt x="1536878" y="31738"/>
                    <a:pt x="1528496" y="26632"/>
                  </a:cubicBezTo>
                  <a:cubicBezTo>
                    <a:pt x="1520114" y="21527"/>
                    <a:pt x="1510360" y="18974"/>
                    <a:pt x="1499235" y="18974"/>
                  </a:cubicBezTo>
                  <a:cubicBezTo>
                    <a:pt x="1488110" y="18974"/>
                    <a:pt x="1478089" y="21527"/>
                    <a:pt x="1469174" y="26632"/>
                  </a:cubicBezTo>
                  <a:cubicBezTo>
                    <a:pt x="1460259" y="31738"/>
                    <a:pt x="1453248" y="39053"/>
                    <a:pt x="1448143" y="48578"/>
                  </a:cubicBezTo>
                  <a:cubicBezTo>
                    <a:pt x="1443037" y="58103"/>
                    <a:pt x="1440485" y="69114"/>
                    <a:pt x="1440485" y="81611"/>
                  </a:cubicBezTo>
                  <a:cubicBezTo>
                    <a:pt x="1440485" y="94107"/>
                    <a:pt x="1443037" y="105080"/>
                    <a:pt x="1448143" y="114529"/>
                  </a:cubicBezTo>
                  <a:cubicBezTo>
                    <a:pt x="1453248" y="123978"/>
                    <a:pt x="1460259" y="131255"/>
                    <a:pt x="1469174" y="136360"/>
                  </a:cubicBezTo>
                  <a:cubicBezTo>
                    <a:pt x="1478089" y="141466"/>
                    <a:pt x="1488110" y="144018"/>
                    <a:pt x="1499235" y="144018"/>
                  </a:cubicBezTo>
                  <a:cubicBezTo>
                    <a:pt x="1514780" y="144018"/>
                    <a:pt x="1527581" y="139370"/>
                    <a:pt x="1537640" y="130074"/>
                  </a:cubicBezTo>
                  <a:cubicBezTo>
                    <a:pt x="1547698" y="120777"/>
                    <a:pt x="1553566" y="108204"/>
                    <a:pt x="1555242" y="92355"/>
                  </a:cubicBezTo>
                  <a:lnTo>
                    <a:pt x="1491691" y="92355"/>
                  </a:lnTo>
                  <a:lnTo>
                    <a:pt x="1491691" y="75438"/>
                  </a:lnTo>
                  <a:lnTo>
                    <a:pt x="1577416" y="75438"/>
                  </a:lnTo>
                  <a:lnTo>
                    <a:pt x="1577416" y="91440"/>
                  </a:lnTo>
                  <a:cubicBezTo>
                    <a:pt x="1576197" y="104547"/>
                    <a:pt x="1572082" y="116548"/>
                    <a:pt x="1565072" y="127445"/>
                  </a:cubicBezTo>
                  <a:cubicBezTo>
                    <a:pt x="1558061" y="138342"/>
                    <a:pt x="1548841" y="146952"/>
                    <a:pt x="1537411" y="153277"/>
                  </a:cubicBezTo>
                  <a:cubicBezTo>
                    <a:pt x="1525981" y="159601"/>
                    <a:pt x="1513256" y="162764"/>
                    <a:pt x="1499235" y="162764"/>
                  </a:cubicBezTo>
                  <a:cubicBezTo>
                    <a:pt x="1484452" y="162764"/>
                    <a:pt x="1470965" y="159297"/>
                    <a:pt x="1458773" y="152362"/>
                  </a:cubicBezTo>
                  <a:cubicBezTo>
                    <a:pt x="1446581" y="145428"/>
                    <a:pt x="1436941" y="135789"/>
                    <a:pt x="1429855" y="123444"/>
                  </a:cubicBezTo>
                  <a:cubicBezTo>
                    <a:pt x="1422768" y="111100"/>
                    <a:pt x="1419225" y="97155"/>
                    <a:pt x="1419225" y="81611"/>
                  </a:cubicBezTo>
                  <a:cubicBezTo>
                    <a:pt x="1419225" y="66066"/>
                    <a:pt x="1422768" y="52083"/>
                    <a:pt x="1429855" y="39663"/>
                  </a:cubicBezTo>
                  <a:cubicBezTo>
                    <a:pt x="1436941" y="27242"/>
                    <a:pt x="1446581" y="17565"/>
                    <a:pt x="1458773" y="10630"/>
                  </a:cubicBezTo>
                  <a:cubicBezTo>
                    <a:pt x="1470965" y="3696"/>
                    <a:pt x="1484452" y="229"/>
                    <a:pt x="1499235" y="229"/>
                  </a:cubicBezTo>
                  <a:close/>
                  <a:moveTo>
                    <a:pt x="1318260" y="229"/>
                  </a:moveTo>
                  <a:cubicBezTo>
                    <a:pt x="1333195" y="229"/>
                    <a:pt x="1346759" y="3696"/>
                    <a:pt x="1358951" y="10630"/>
                  </a:cubicBezTo>
                  <a:cubicBezTo>
                    <a:pt x="1371143" y="17565"/>
                    <a:pt x="1380744" y="27204"/>
                    <a:pt x="1387754" y="39548"/>
                  </a:cubicBezTo>
                  <a:cubicBezTo>
                    <a:pt x="1394765" y="51893"/>
                    <a:pt x="1398270" y="65913"/>
                    <a:pt x="1398270" y="81611"/>
                  </a:cubicBezTo>
                  <a:cubicBezTo>
                    <a:pt x="1398270" y="97308"/>
                    <a:pt x="1394765" y="111329"/>
                    <a:pt x="1387754" y="123673"/>
                  </a:cubicBezTo>
                  <a:cubicBezTo>
                    <a:pt x="1380744" y="136017"/>
                    <a:pt x="1371143" y="145657"/>
                    <a:pt x="1358951" y="152591"/>
                  </a:cubicBezTo>
                  <a:cubicBezTo>
                    <a:pt x="1346759" y="159525"/>
                    <a:pt x="1333195" y="162992"/>
                    <a:pt x="1318260" y="162992"/>
                  </a:cubicBezTo>
                  <a:cubicBezTo>
                    <a:pt x="1303477" y="162992"/>
                    <a:pt x="1289990" y="159525"/>
                    <a:pt x="1277798" y="152591"/>
                  </a:cubicBezTo>
                  <a:cubicBezTo>
                    <a:pt x="1265606" y="145657"/>
                    <a:pt x="1255966" y="135979"/>
                    <a:pt x="1248880" y="123559"/>
                  </a:cubicBezTo>
                  <a:cubicBezTo>
                    <a:pt x="1241793" y="111138"/>
                    <a:pt x="1238250" y="97155"/>
                    <a:pt x="1238250" y="81611"/>
                  </a:cubicBezTo>
                  <a:cubicBezTo>
                    <a:pt x="1238250" y="66066"/>
                    <a:pt x="1241793" y="52083"/>
                    <a:pt x="1248880" y="39663"/>
                  </a:cubicBezTo>
                  <a:cubicBezTo>
                    <a:pt x="1255966" y="27242"/>
                    <a:pt x="1265606" y="17565"/>
                    <a:pt x="1277798" y="10630"/>
                  </a:cubicBezTo>
                  <a:cubicBezTo>
                    <a:pt x="1289990" y="3696"/>
                    <a:pt x="1303477" y="229"/>
                    <a:pt x="1318260" y="229"/>
                  </a:cubicBezTo>
                  <a:close/>
                  <a:moveTo>
                    <a:pt x="260985" y="229"/>
                  </a:moveTo>
                  <a:cubicBezTo>
                    <a:pt x="275920" y="229"/>
                    <a:pt x="289484" y="3696"/>
                    <a:pt x="301676" y="10630"/>
                  </a:cubicBezTo>
                  <a:cubicBezTo>
                    <a:pt x="313868" y="17565"/>
                    <a:pt x="323469" y="27204"/>
                    <a:pt x="330479" y="39548"/>
                  </a:cubicBezTo>
                  <a:cubicBezTo>
                    <a:pt x="337490" y="51893"/>
                    <a:pt x="340995" y="65913"/>
                    <a:pt x="340995" y="81611"/>
                  </a:cubicBezTo>
                  <a:cubicBezTo>
                    <a:pt x="340995" y="97308"/>
                    <a:pt x="337490" y="111329"/>
                    <a:pt x="330479" y="123673"/>
                  </a:cubicBezTo>
                  <a:cubicBezTo>
                    <a:pt x="323469" y="136017"/>
                    <a:pt x="313868" y="145657"/>
                    <a:pt x="301676" y="152591"/>
                  </a:cubicBezTo>
                  <a:cubicBezTo>
                    <a:pt x="289484" y="159525"/>
                    <a:pt x="275920" y="162992"/>
                    <a:pt x="260985" y="162992"/>
                  </a:cubicBezTo>
                  <a:cubicBezTo>
                    <a:pt x="246202" y="162992"/>
                    <a:pt x="232715" y="159525"/>
                    <a:pt x="220523" y="152591"/>
                  </a:cubicBezTo>
                  <a:cubicBezTo>
                    <a:pt x="208331" y="145657"/>
                    <a:pt x="198691" y="135979"/>
                    <a:pt x="191605" y="123559"/>
                  </a:cubicBezTo>
                  <a:cubicBezTo>
                    <a:pt x="184518" y="111138"/>
                    <a:pt x="180975" y="97155"/>
                    <a:pt x="180975" y="81611"/>
                  </a:cubicBezTo>
                  <a:cubicBezTo>
                    <a:pt x="180975" y="66066"/>
                    <a:pt x="184518" y="52083"/>
                    <a:pt x="191605" y="39663"/>
                  </a:cubicBezTo>
                  <a:cubicBezTo>
                    <a:pt x="198691" y="27242"/>
                    <a:pt x="208331" y="17565"/>
                    <a:pt x="220523" y="10630"/>
                  </a:cubicBezTo>
                  <a:cubicBezTo>
                    <a:pt x="232715" y="3696"/>
                    <a:pt x="246202" y="229"/>
                    <a:pt x="260985" y="229"/>
                  </a:cubicBezTo>
                  <a:close/>
                  <a:moveTo>
                    <a:pt x="79553" y="0"/>
                  </a:moveTo>
                  <a:cubicBezTo>
                    <a:pt x="96926" y="0"/>
                    <a:pt x="112090" y="4191"/>
                    <a:pt x="125044" y="12573"/>
                  </a:cubicBezTo>
                  <a:cubicBezTo>
                    <a:pt x="137998" y="20955"/>
                    <a:pt x="147447" y="32843"/>
                    <a:pt x="153391" y="48235"/>
                  </a:cubicBezTo>
                  <a:lnTo>
                    <a:pt x="128473" y="48235"/>
                  </a:lnTo>
                  <a:cubicBezTo>
                    <a:pt x="124054" y="38634"/>
                    <a:pt x="117691" y="31242"/>
                    <a:pt x="109385" y="26061"/>
                  </a:cubicBezTo>
                  <a:cubicBezTo>
                    <a:pt x="101079" y="20879"/>
                    <a:pt x="91135" y="18288"/>
                    <a:pt x="79553" y="18288"/>
                  </a:cubicBezTo>
                  <a:cubicBezTo>
                    <a:pt x="68428" y="18288"/>
                    <a:pt x="58445" y="20879"/>
                    <a:pt x="49606" y="26061"/>
                  </a:cubicBezTo>
                  <a:cubicBezTo>
                    <a:pt x="40767" y="31242"/>
                    <a:pt x="33833" y="38596"/>
                    <a:pt x="28804" y="48121"/>
                  </a:cubicBezTo>
                  <a:cubicBezTo>
                    <a:pt x="23774" y="57646"/>
                    <a:pt x="21260" y="68809"/>
                    <a:pt x="21260" y="81611"/>
                  </a:cubicBezTo>
                  <a:cubicBezTo>
                    <a:pt x="21260" y="94260"/>
                    <a:pt x="23774" y="105347"/>
                    <a:pt x="28804" y="114872"/>
                  </a:cubicBezTo>
                  <a:cubicBezTo>
                    <a:pt x="33833" y="124397"/>
                    <a:pt x="40767" y="131750"/>
                    <a:pt x="49606" y="136932"/>
                  </a:cubicBezTo>
                  <a:cubicBezTo>
                    <a:pt x="58445" y="142113"/>
                    <a:pt x="68428" y="144704"/>
                    <a:pt x="79553" y="144704"/>
                  </a:cubicBezTo>
                  <a:cubicBezTo>
                    <a:pt x="91135" y="144704"/>
                    <a:pt x="101079" y="142152"/>
                    <a:pt x="109385" y="137046"/>
                  </a:cubicBezTo>
                  <a:cubicBezTo>
                    <a:pt x="117691" y="131941"/>
                    <a:pt x="124054" y="124587"/>
                    <a:pt x="128473" y="114986"/>
                  </a:cubicBezTo>
                  <a:lnTo>
                    <a:pt x="153391" y="114986"/>
                  </a:lnTo>
                  <a:cubicBezTo>
                    <a:pt x="147447" y="130226"/>
                    <a:pt x="137998" y="141999"/>
                    <a:pt x="125044" y="150305"/>
                  </a:cubicBezTo>
                  <a:cubicBezTo>
                    <a:pt x="112090" y="158611"/>
                    <a:pt x="96926" y="162764"/>
                    <a:pt x="79553" y="162764"/>
                  </a:cubicBezTo>
                  <a:cubicBezTo>
                    <a:pt x="64770" y="162764"/>
                    <a:pt x="51321" y="159297"/>
                    <a:pt x="39205" y="152362"/>
                  </a:cubicBezTo>
                  <a:cubicBezTo>
                    <a:pt x="27089" y="145428"/>
                    <a:pt x="17526" y="135789"/>
                    <a:pt x="10516" y="123444"/>
                  </a:cubicBezTo>
                  <a:cubicBezTo>
                    <a:pt x="3505" y="111100"/>
                    <a:pt x="0" y="97155"/>
                    <a:pt x="0" y="81611"/>
                  </a:cubicBezTo>
                  <a:cubicBezTo>
                    <a:pt x="0" y="66066"/>
                    <a:pt x="3505" y="52083"/>
                    <a:pt x="10516" y="39663"/>
                  </a:cubicBezTo>
                  <a:cubicBezTo>
                    <a:pt x="17526" y="27242"/>
                    <a:pt x="27089" y="17526"/>
                    <a:pt x="39205" y="10516"/>
                  </a:cubicBezTo>
                  <a:cubicBezTo>
                    <a:pt x="51321" y="3506"/>
                    <a:pt x="64770" y="0"/>
                    <a:pt x="7955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F939D98B-995C-7822-1C75-43A0B49823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213B79-D148-D608-0A8A-3DAB66D800C1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VN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F5122147-F177-BF32-280F-7746F6FFCB8A}"/>
              </a:ext>
            </a:extLst>
          </p:cNvPr>
          <p:cNvSpPr txBox="1"/>
          <p:nvPr/>
        </p:nvSpPr>
        <p:spPr>
          <a:xfrm>
            <a:off x="3018454" y="4228501"/>
            <a:ext cx="6155093" cy="2046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 spc="600">
                <a:solidFill>
                  <a:schemeClr val="accent1"/>
                </a:solidFill>
              </a:rPr>
              <a:t>PRESENTATION TEMPLATE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6E63D11-2CCA-F1E0-F9B9-3FC29B416AF2}"/>
              </a:ext>
            </a:extLst>
          </p:cNvPr>
          <p:cNvGrpSpPr/>
          <p:nvPr/>
        </p:nvGrpSpPr>
        <p:grpSpPr>
          <a:xfrm>
            <a:off x="4960021" y="2237553"/>
            <a:ext cx="2409366" cy="430082"/>
            <a:chOff x="4960021" y="2237553"/>
            <a:chExt cx="2409366" cy="43008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FDB0B0A-BF16-2F2D-ED0F-08D4033194F5}"/>
                </a:ext>
              </a:extLst>
            </p:cNvPr>
            <p:cNvGrpSpPr/>
            <p:nvPr/>
          </p:nvGrpSpPr>
          <p:grpSpPr>
            <a:xfrm>
              <a:off x="4960021" y="2237553"/>
              <a:ext cx="430083" cy="430082"/>
              <a:chOff x="4960021" y="-1325779"/>
              <a:chExt cx="430083" cy="43008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8150727-88B2-8AF7-14FB-27F0AA63E8F9}"/>
                  </a:ext>
                </a:extLst>
              </p:cNvPr>
              <p:cNvSpPr/>
              <p:nvPr/>
            </p:nvSpPr>
            <p:spPr>
              <a:xfrm>
                <a:off x="4960021" y="-1325779"/>
                <a:ext cx="430083" cy="430082"/>
              </a:xfrm>
              <a:custGeom>
                <a:avLst/>
                <a:gdLst>
                  <a:gd name="connsiteX0" fmla="*/ 215042 w 430083"/>
                  <a:gd name="connsiteY0" fmla="*/ 430082 h 430082"/>
                  <a:gd name="connsiteX1" fmla="*/ 215042 w 430083"/>
                  <a:gd name="connsiteY1" fmla="*/ 430082 h 430082"/>
                  <a:gd name="connsiteX2" fmla="*/ 0 w 430083"/>
                  <a:gd name="connsiteY2" fmla="*/ 215041 h 430082"/>
                  <a:gd name="connsiteX3" fmla="*/ 0 w 430083"/>
                  <a:gd name="connsiteY3" fmla="*/ 215041 h 430082"/>
                  <a:gd name="connsiteX4" fmla="*/ 215042 w 430083"/>
                  <a:gd name="connsiteY4" fmla="*/ 0 h 430082"/>
                  <a:gd name="connsiteX5" fmla="*/ 215042 w 430083"/>
                  <a:gd name="connsiteY5" fmla="*/ 0 h 430082"/>
                  <a:gd name="connsiteX6" fmla="*/ 430083 w 430083"/>
                  <a:gd name="connsiteY6" fmla="*/ 215041 h 430082"/>
                  <a:gd name="connsiteX7" fmla="*/ 430083 w 430083"/>
                  <a:gd name="connsiteY7" fmla="*/ 215041 h 430082"/>
                  <a:gd name="connsiteX8" fmla="*/ 215042 w 430083"/>
                  <a:gd name="connsiteY8" fmla="*/ 430082 h 430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083" h="430082">
                    <a:moveTo>
                      <a:pt x="215042" y="430082"/>
                    </a:moveTo>
                    <a:lnTo>
                      <a:pt x="215042" y="430082"/>
                    </a:lnTo>
                    <a:cubicBezTo>
                      <a:pt x="96298" y="430082"/>
                      <a:pt x="0" y="333784"/>
                      <a:pt x="0" y="215041"/>
                    </a:cubicBezTo>
                    <a:lnTo>
                      <a:pt x="0" y="215041"/>
                    </a:lnTo>
                    <a:cubicBezTo>
                      <a:pt x="0" y="96298"/>
                      <a:pt x="96298" y="0"/>
                      <a:pt x="215042" y="0"/>
                    </a:cubicBezTo>
                    <a:lnTo>
                      <a:pt x="215042" y="0"/>
                    </a:lnTo>
                    <a:cubicBezTo>
                      <a:pt x="333785" y="0"/>
                      <a:pt x="430083" y="96298"/>
                      <a:pt x="430083" y="215041"/>
                    </a:cubicBezTo>
                    <a:lnTo>
                      <a:pt x="430083" y="215041"/>
                    </a:lnTo>
                    <a:cubicBezTo>
                      <a:pt x="430083" y="333784"/>
                      <a:pt x="333785" y="430082"/>
                      <a:pt x="215042" y="4300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76FF204-35C6-6230-63E7-94B8B42B6B0B}"/>
                  </a:ext>
                </a:extLst>
              </p:cNvPr>
              <p:cNvSpPr/>
              <p:nvPr/>
            </p:nvSpPr>
            <p:spPr>
              <a:xfrm>
                <a:off x="5097447" y="-1264955"/>
                <a:ext cx="145992" cy="132357"/>
              </a:xfrm>
              <a:custGeom>
                <a:avLst/>
                <a:gdLst>
                  <a:gd name="connsiteX0" fmla="*/ 76322 w 145992"/>
                  <a:gd name="connsiteY0" fmla="*/ 65347 h 132357"/>
                  <a:gd name="connsiteX1" fmla="*/ 107915 w 145992"/>
                  <a:gd name="connsiteY1" fmla="*/ 119887 h 132357"/>
                  <a:gd name="connsiteX2" fmla="*/ 118723 w 145992"/>
                  <a:gd name="connsiteY2" fmla="*/ 119720 h 132357"/>
                  <a:gd name="connsiteX3" fmla="*/ 145993 w 145992"/>
                  <a:gd name="connsiteY3" fmla="*/ 120386 h 132357"/>
                  <a:gd name="connsiteX4" fmla="*/ 76322 w 145992"/>
                  <a:gd name="connsiteY4" fmla="*/ 0 h 132357"/>
                  <a:gd name="connsiteX5" fmla="*/ 0 w 145992"/>
                  <a:gd name="connsiteY5" fmla="*/ 132358 h 132357"/>
                  <a:gd name="connsiteX6" fmla="*/ 42068 w 145992"/>
                  <a:gd name="connsiteY6" fmla="*/ 124875 h 132357"/>
                  <a:gd name="connsiteX7" fmla="*/ 76322 w 145992"/>
                  <a:gd name="connsiteY7" fmla="*/ 65347 h 132357"/>
                  <a:gd name="connsiteX8" fmla="*/ 19787 w 145992"/>
                  <a:gd name="connsiteY8" fmla="*/ 118058 h 132357"/>
                  <a:gd name="connsiteX9" fmla="*/ 76322 w 145992"/>
                  <a:gd name="connsiteY9" fmla="*/ 20120 h 132357"/>
                  <a:gd name="connsiteX10" fmla="*/ 128201 w 145992"/>
                  <a:gd name="connsiteY10" fmla="*/ 109910 h 132357"/>
                  <a:gd name="connsiteX11" fmla="*/ 118557 w 145992"/>
                  <a:gd name="connsiteY11" fmla="*/ 109910 h 132357"/>
                  <a:gd name="connsiteX12" fmla="*/ 113568 w 145992"/>
                  <a:gd name="connsiteY12" fmla="*/ 109910 h 132357"/>
                  <a:gd name="connsiteX13" fmla="*/ 84968 w 145992"/>
                  <a:gd name="connsiteY13" fmla="*/ 60359 h 132357"/>
                  <a:gd name="connsiteX14" fmla="*/ 76322 w 145992"/>
                  <a:gd name="connsiteY14" fmla="*/ 45228 h 132357"/>
                  <a:gd name="connsiteX15" fmla="*/ 67675 w 145992"/>
                  <a:gd name="connsiteY15" fmla="*/ 60359 h 132357"/>
                  <a:gd name="connsiteX16" fmla="*/ 35750 w 145992"/>
                  <a:gd name="connsiteY16" fmla="*/ 115564 h 132357"/>
                  <a:gd name="connsiteX17" fmla="*/ 19787 w 145992"/>
                  <a:gd name="connsiteY17" fmla="*/ 118058 h 13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5992" h="132357">
                    <a:moveTo>
                      <a:pt x="76322" y="65347"/>
                    </a:moveTo>
                    <a:lnTo>
                      <a:pt x="107915" y="119887"/>
                    </a:lnTo>
                    <a:cubicBezTo>
                      <a:pt x="111407" y="119887"/>
                      <a:pt x="115065" y="119720"/>
                      <a:pt x="118723" y="119720"/>
                    </a:cubicBezTo>
                    <a:cubicBezTo>
                      <a:pt x="127868" y="119720"/>
                      <a:pt x="137014" y="119887"/>
                      <a:pt x="145993" y="120386"/>
                    </a:cubicBezTo>
                    <a:lnTo>
                      <a:pt x="76322" y="0"/>
                    </a:lnTo>
                    <a:lnTo>
                      <a:pt x="0" y="132358"/>
                    </a:lnTo>
                    <a:cubicBezTo>
                      <a:pt x="13302" y="129365"/>
                      <a:pt x="27270" y="126870"/>
                      <a:pt x="42068" y="124875"/>
                    </a:cubicBezTo>
                    <a:lnTo>
                      <a:pt x="76322" y="65347"/>
                    </a:lnTo>
                    <a:close/>
                    <a:moveTo>
                      <a:pt x="19787" y="118058"/>
                    </a:moveTo>
                    <a:lnTo>
                      <a:pt x="76322" y="20120"/>
                    </a:lnTo>
                    <a:lnTo>
                      <a:pt x="128201" y="109910"/>
                    </a:lnTo>
                    <a:cubicBezTo>
                      <a:pt x="125042" y="109910"/>
                      <a:pt x="121882" y="109910"/>
                      <a:pt x="118557" y="109910"/>
                    </a:cubicBezTo>
                    <a:cubicBezTo>
                      <a:pt x="116894" y="109910"/>
                      <a:pt x="115231" y="109910"/>
                      <a:pt x="113568" y="109910"/>
                    </a:cubicBezTo>
                    <a:lnTo>
                      <a:pt x="84968" y="60359"/>
                    </a:lnTo>
                    <a:lnTo>
                      <a:pt x="76322" y="45228"/>
                    </a:lnTo>
                    <a:lnTo>
                      <a:pt x="67675" y="60359"/>
                    </a:lnTo>
                    <a:lnTo>
                      <a:pt x="35750" y="115564"/>
                    </a:lnTo>
                    <a:cubicBezTo>
                      <a:pt x="30263" y="116229"/>
                      <a:pt x="24942" y="117060"/>
                      <a:pt x="19787" y="118058"/>
                    </a:cubicBezTo>
                    <a:close/>
                  </a:path>
                </a:pathLst>
              </a:custGeom>
              <a:solidFill>
                <a:schemeClr val="bg1"/>
              </a:solidFill>
              <a:ln w="16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8F14BCBC-F122-738E-373B-0F7860D04B69}"/>
                  </a:ext>
                </a:extLst>
              </p:cNvPr>
              <p:cNvSpPr/>
              <p:nvPr/>
            </p:nvSpPr>
            <p:spPr>
              <a:xfrm>
                <a:off x="5013643" y="-1138084"/>
                <a:ext cx="356833" cy="173594"/>
              </a:xfrm>
              <a:custGeom>
                <a:avLst/>
                <a:gdLst>
                  <a:gd name="connsiteX0" fmla="*/ 113236 w 356833"/>
                  <a:gd name="connsiteY0" fmla="*/ 173595 h 173594"/>
                  <a:gd name="connsiteX1" fmla="*/ 49717 w 356833"/>
                  <a:gd name="connsiteY1" fmla="*/ 107582 h 173594"/>
                  <a:gd name="connsiteX2" fmla="*/ 57366 w 356833"/>
                  <a:gd name="connsiteY2" fmla="*/ 82973 h 173594"/>
                  <a:gd name="connsiteX3" fmla="*/ 281343 w 356833"/>
                  <a:gd name="connsiteY3" fmla="*/ 82973 h 173594"/>
                  <a:gd name="connsiteX4" fmla="*/ 240605 w 356833"/>
                  <a:gd name="connsiteY4" fmla="*/ 12305 h 173594"/>
                  <a:gd name="connsiteX5" fmla="*/ 288660 w 356833"/>
                  <a:gd name="connsiteY5" fmla="*/ 10309 h 173594"/>
                  <a:gd name="connsiteX6" fmla="*/ 352677 w 356833"/>
                  <a:gd name="connsiteY6" fmla="*/ 13801 h 173594"/>
                  <a:gd name="connsiteX7" fmla="*/ 349019 w 356833"/>
                  <a:gd name="connsiteY7" fmla="*/ 12637 h 173594"/>
                  <a:gd name="connsiteX8" fmla="*/ 352677 w 356833"/>
                  <a:gd name="connsiteY8" fmla="*/ 13801 h 173594"/>
                  <a:gd name="connsiteX9" fmla="*/ 356834 w 356833"/>
                  <a:gd name="connsiteY9" fmla="*/ 14300 h 173594"/>
                  <a:gd name="connsiteX10" fmla="*/ 345860 w 356833"/>
                  <a:gd name="connsiteY10" fmla="*/ 11639 h 173594"/>
                  <a:gd name="connsiteX11" fmla="*/ 345860 w 356833"/>
                  <a:gd name="connsiteY11" fmla="*/ 11639 h 173594"/>
                  <a:gd name="connsiteX12" fmla="*/ 233621 w 356833"/>
                  <a:gd name="connsiteY12" fmla="*/ 0 h 173594"/>
                  <a:gd name="connsiteX13" fmla="*/ 232956 w 356833"/>
                  <a:gd name="connsiteY13" fmla="*/ 0 h 173594"/>
                  <a:gd name="connsiteX14" fmla="*/ 205520 w 356833"/>
                  <a:gd name="connsiteY14" fmla="*/ 665 h 173594"/>
                  <a:gd name="connsiteX15" fmla="*/ 196541 w 356833"/>
                  <a:gd name="connsiteY15" fmla="*/ 1164 h 173594"/>
                  <a:gd name="connsiteX16" fmla="*/ 196541 w 356833"/>
                  <a:gd name="connsiteY16" fmla="*/ 1164 h 173594"/>
                  <a:gd name="connsiteX17" fmla="*/ 196541 w 356833"/>
                  <a:gd name="connsiteY17" fmla="*/ 1164 h 173594"/>
                  <a:gd name="connsiteX18" fmla="*/ 117559 w 356833"/>
                  <a:gd name="connsiteY18" fmla="*/ 12305 h 173594"/>
                  <a:gd name="connsiteX19" fmla="*/ 111407 w 356833"/>
                  <a:gd name="connsiteY19" fmla="*/ 13801 h 173594"/>
                  <a:gd name="connsiteX20" fmla="*/ 71999 w 356833"/>
                  <a:gd name="connsiteY20" fmla="*/ 25939 h 173594"/>
                  <a:gd name="connsiteX21" fmla="*/ 0 w 356833"/>
                  <a:gd name="connsiteY21" fmla="*/ 93448 h 173594"/>
                  <a:gd name="connsiteX22" fmla="*/ 113236 w 356833"/>
                  <a:gd name="connsiteY22" fmla="*/ 173595 h 173594"/>
                  <a:gd name="connsiteX23" fmla="*/ 205188 w 356833"/>
                  <a:gd name="connsiteY23" fmla="*/ 16628 h 173594"/>
                  <a:gd name="connsiteX24" fmla="*/ 224809 w 356833"/>
                  <a:gd name="connsiteY24" fmla="*/ 50549 h 173594"/>
                  <a:gd name="connsiteX25" fmla="*/ 95610 w 356833"/>
                  <a:gd name="connsiteY25" fmla="*/ 50549 h 173594"/>
                  <a:gd name="connsiteX26" fmla="*/ 205188 w 356833"/>
                  <a:gd name="connsiteY26" fmla="*/ 16628 h 173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56833" h="173594">
                    <a:moveTo>
                      <a:pt x="113236" y="173595"/>
                    </a:moveTo>
                    <a:cubicBezTo>
                      <a:pt x="73828" y="156302"/>
                      <a:pt x="49717" y="133189"/>
                      <a:pt x="49717" y="107582"/>
                    </a:cubicBezTo>
                    <a:cubicBezTo>
                      <a:pt x="49717" y="99102"/>
                      <a:pt x="52378" y="90954"/>
                      <a:pt x="57366" y="82973"/>
                    </a:cubicBezTo>
                    <a:lnTo>
                      <a:pt x="281343" y="82973"/>
                    </a:lnTo>
                    <a:lnTo>
                      <a:pt x="240605" y="12305"/>
                    </a:lnTo>
                    <a:cubicBezTo>
                      <a:pt x="256069" y="10974"/>
                      <a:pt x="272198" y="10309"/>
                      <a:pt x="288660" y="10309"/>
                    </a:cubicBezTo>
                    <a:cubicBezTo>
                      <a:pt x="310775" y="10309"/>
                      <a:pt x="332225" y="11473"/>
                      <a:pt x="352677" y="13801"/>
                    </a:cubicBezTo>
                    <a:cubicBezTo>
                      <a:pt x="351513" y="13469"/>
                      <a:pt x="350349" y="13136"/>
                      <a:pt x="349019" y="12637"/>
                    </a:cubicBezTo>
                    <a:cubicBezTo>
                      <a:pt x="350183" y="12970"/>
                      <a:pt x="351347" y="13302"/>
                      <a:pt x="352677" y="13801"/>
                    </a:cubicBezTo>
                    <a:cubicBezTo>
                      <a:pt x="354007" y="13967"/>
                      <a:pt x="355337" y="14134"/>
                      <a:pt x="356834" y="14300"/>
                    </a:cubicBezTo>
                    <a:cubicBezTo>
                      <a:pt x="353176" y="13469"/>
                      <a:pt x="349518" y="12471"/>
                      <a:pt x="345860" y="11639"/>
                    </a:cubicBezTo>
                    <a:cubicBezTo>
                      <a:pt x="345860" y="11639"/>
                      <a:pt x="345860" y="11639"/>
                      <a:pt x="345860" y="11639"/>
                    </a:cubicBezTo>
                    <a:cubicBezTo>
                      <a:pt x="312604" y="4157"/>
                      <a:pt x="274360" y="0"/>
                      <a:pt x="233621" y="0"/>
                    </a:cubicBezTo>
                    <a:cubicBezTo>
                      <a:pt x="233455" y="0"/>
                      <a:pt x="233123" y="0"/>
                      <a:pt x="232956" y="0"/>
                    </a:cubicBezTo>
                    <a:cubicBezTo>
                      <a:pt x="223645" y="0"/>
                      <a:pt x="214499" y="166"/>
                      <a:pt x="205520" y="665"/>
                    </a:cubicBezTo>
                    <a:cubicBezTo>
                      <a:pt x="202527" y="831"/>
                      <a:pt x="199534" y="998"/>
                      <a:pt x="196541" y="1164"/>
                    </a:cubicBezTo>
                    <a:lnTo>
                      <a:pt x="196541" y="1164"/>
                    </a:lnTo>
                    <a:lnTo>
                      <a:pt x="196541" y="1164"/>
                    </a:lnTo>
                    <a:cubicBezTo>
                      <a:pt x="168108" y="2993"/>
                      <a:pt x="141503" y="6817"/>
                      <a:pt x="117559" y="12305"/>
                    </a:cubicBezTo>
                    <a:cubicBezTo>
                      <a:pt x="115564" y="12803"/>
                      <a:pt x="113402" y="13302"/>
                      <a:pt x="111407" y="13801"/>
                    </a:cubicBezTo>
                    <a:cubicBezTo>
                      <a:pt x="97107" y="17293"/>
                      <a:pt x="83971" y="21450"/>
                      <a:pt x="71999" y="25939"/>
                    </a:cubicBezTo>
                    <a:cubicBezTo>
                      <a:pt x="27602" y="43066"/>
                      <a:pt x="0" y="67010"/>
                      <a:pt x="0" y="93448"/>
                    </a:cubicBezTo>
                    <a:cubicBezTo>
                      <a:pt x="0" y="127536"/>
                      <a:pt x="45394" y="157299"/>
                      <a:pt x="113236" y="173595"/>
                    </a:cubicBezTo>
                    <a:close/>
                    <a:moveTo>
                      <a:pt x="205188" y="16628"/>
                    </a:moveTo>
                    <a:lnTo>
                      <a:pt x="224809" y="50549"/>
                    </a:lnTo>
                    <a:lnTo>
                      <a:pt x="95610" y="50549"/>
                    </a:lnTo>
                    <a:cubicBezTo>
                      <a:pt x="122880" y="35251"/>
                      <a:pt x="160958" y="23279"/>
                      <a:pt x="205188" y="166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6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2CCD371-06B8-9644-3DFD-A3E35FB0BA27}"/>
                </a:ext>
              </a:extLst>
            </p:cNvPr>
            <p:cNvSpPr txBox="1"/>
            <p:nvPr/>
          </p:nvSpPr>
          <p:spPr>
            <a:xfrm>
              <a:off x="5489747" y="2365569"/>
              <a:ext cx="1879640" cy="174050"/>
            </a:xfrm>
            <a:custGeom>
              <a:avLst/>
              <a:gdLst/>
              <a:ahLst/>
              <a:cxnLst/>
              <a:rect l="l" t="t" r="r" b="b"/>
              <a:pathLst>
                <a:path w="1760220" h="162992">
                  <a:moveTo>
                    <a:pt x="762533" y="28575"/>
                  </a:moveTo>
                  <a:lnTo>
                    <a:pt x="733730" y="109043"/>
                  </a:lnTo>
                  <a:lnTo>
                    <a:pt x="791337" y="109043"/>
                  </a:lnTo>
                  <a:close/>
                  <a:moveTo>
                    <a:pt x="590550" y="19203"/>
                  </a:moveTo>
                  <a:lnTo>
                    <a:pt x="590550" y="77724"/>
                  </a:lnTo>
                  <a:lnTo>
                    <a:pt x="621182" y="77724"/>
                  </a:lnTo>
                  <a:cubicBezTo>
                    <a:pt x="632765" y="77724"/>
                    <a:pt x="641299" y="75210"/>
                    <a:pt x="646785" y="70181"/>
                  </a:cubicBezTo>
                  <a:cubicBezTo>
                    <a:pt x="652272" y="65151"/>
                    <a:pt x="655015" y="57989"/>
                    <a:pt x="655015" y="48692"/>
                  </a:cubicBezTo>
                  <a:cubicBezTo>
                    <a:pt x="655015" y="29033"/>
                    <a:pt x="643737" y="19203"/>
                    <a:pt x="621182" y="19203"/>
                  </a:cubicBezTo>
                  <a:close/>
                  <a:moveTo>
                    <a:pt x="1680210" y="18288"/>
                  </a:moveTo>
                  <a:cubicBezTo>
                    <a:pt x="1668932" y="18288"/>
                    <a:pt x="1658874" y="20879"/>
                    <a:pt x="1650035" y="26061"/>
                  </a:cubicBezTo>
                  <a:cubicBezTo>
                    <a:pt x="1641196" y="31242"/>
                    <a:pt x="1634223" y="38596"/>
                    <a:pt x="1629118" y="48121"/>
                  </a:cubicBezTo>
                  <a:cubicBezTo>
                    <a:pt x="1624012" y="57646"/>
                    <a:pt x="1621460" y="68809"/>
                    <a:pt x="1621460" y="81611"/>
                  </a:cubicBezTo>
                  <a:cubicBezTo>
                    <a:pt x="1621460" y="94260"/>
                    <a:pt x="1624012" y="105385"/>
                    <a:pt x="1629118" y="114986"/>
                  </a:cubicBezTo>
                  <a:cubicBezTo>
                    <a:pt x="1634223" y="124587"/>
                    <a:pt x="1641234" y="131979"/>
                    <a:pt x="1650149" y="137160"/>
                  </a:cubicBezTo>
                  <a:cubicBezTo>
                    <a:pt x="1659065" y="142342"/>
                    <a:pt x="1669085" y="144933"/>
                    <a:pt x="1680210" y="144933"/>
                  </a:cubicBezTo>
                  <a:cubicBezTo>
                    <a:pt x="1691335" y="144933"/>
                    <a:pt x="1701355" y="142342"/>
                    <a:pt x="1710271" y="137160"/>
                  </a:cubicBezTo>
                  <a:cubicBezTo>
                    <a:pt x="1719186" y="131979"/>
                    <a:pt x="1726197" y="124587"/>
                    <a:pt x="1731302" y="114986"/>
                  </a:cubicBezTo>
                  <a:cubicBezTo>
                    <a:pt x="1736407" y="105385"/>
                    <a:pt x="1738960" y="94260"/>
                    <a:pt x="1738960" y="81611"/>
                  </a:cubicBezTo>
                  <a:cubicBezTo>
                    <a:pt x="1738960" y="68809"/>
                    <a:pt x="1736407" y="57646"/>
                    <a:pt x="1731302" y="48121"/>
                  </a:cubicBezTo>
                  <a:cubicBezTo>
                    <a:pt x="1726197" y="38596"/>
                    <a:pt x="1719224" y="31242"/>
                    <a:pt x="1710385" y="26061"/>
                  </a:cubicBezTo>
                  <a:cubicBezTo>
                    <a:pt x="1701546" y="20879"/>
                    <a:pt x="1691488" y="18288"/>
                    <a:pt x="1680210" y="18288"/>
                  </a:cubicBezTo>
                  <a:close/>
                  <a:moveTo>
                    <a:pt x="1318260" y="18288"/>
                  </a:moveTo>
                  <a:cubicBezTo>
                    <a:pt x="1306982" y="18288"/>
                    <a:pt x="1296924" y="20879"/>
                    <a:pt x="1288085" y="26061"/>
                  </a:cubicBezTo>
                  <a:cubicBezTo>
                    <a:pt x="1279246" y="31242"/>
                    <a:pt x="1272273" y="38596"/>
                    <a:pt x="1267168" y="48121"/>
                  </a:cubicBezTo>
                  <a:cubicBezTo>
                    <a:pt x="1262062" y="57646"/>
                    <a:pt x="1259510" y="68809"/>
                    <a:pt x="1259510" y="81611"/>
                  </a:cubicBezTo>
                  <a:cubicBezTo>
                    <a:pt x="1259510" y="94260"/>
                    <a:pt x="1262062" y="105385"/>
                    <a:pt x="1267168" y="114986"/>
                  </a:cubicBezTo>
                  <a:cubicBezTo>
                    <a:pt x="1272273" y="124587"/>
                    <a:pt x="1279284" y="131979"/>
                    <a:pt x="1288199" y="137160"/>
                  </a:cubicBezTo>
                  <a:cubicBezTo>
                    <a:pt x="1297114" y="142342"/>
                    <a:pt x="1307135" y="144933"/>
                    <a:pt x="1318260" y="144933"/>
                  </a:cubicBezTo>
                  <a:cubicBezTo>
                    <a:pt x="1329385" y="144933"/>
                    <a:pt x="1339405" y="142342"/>
                    <a:pt x="1348321" y="137160"/>
                  </a:cubicBezTo>
                  <a:cubicBezTo>
                    <a:pt x="1357236" y="131979"/>
                    <a:pt x="1364247" y="124587"/>
                    <a:pt x="1369352" y="114986"/>
                  </a:cubicBezTo>
                  <a:cubicBezTo>
                    <a:pt x="1374457" y="105385"/>
                    <a:pt x="1377010" y="94260"/>
                    <a:pt x="1377010" y="81611"/>
                  </a:cubicBezTo>
                  <a:cubicBezTo>
                    <a:pt x="1377010" y="68809"/>
                    <a:pt x="1374457" y="57646"/>
                    <a:pt x="1369352" y="48121"/>
                  </a:cubicBezTo>
                  <a:cubicBezTo>
                    <a:pt x="1364247" y="38596"/>
                    <a:pt x="1357274" y="31242"/>
                    <a:pt x="1348435" y="26061"/>
                  </a:cubicBezTo>
                  <a:cubicBezTo>
                    <a:pt x="1339596" y="20879"/>
                    <a:pt x="1329538" y="18288"/>
                    <a:pt x="1318260" y="18288"/>
                  </a:cubicBezTo>
                  <a:close/>
                  <a:moveTo>
                    <a:pt x="260985" y="18288"/>
                  </a:moveTo>
                  <a:cubicBezTo>
                    <a:pt x="249707" y="18288"/>
                    <a:pt x="239649" y="20879"/>
                    <a:pt x="230810" y="26061"/>
                  </a:cubicBezTo>
                  <a:cubicBezTo>
                    <a:pt x="221971" y="31242"/>
                    <a:pt x="214998" y="38596"/>
                    <a:pt x="209893" y="48121"/>
                  </a:cubicBezTo>
                  <a:cubicBezTo>
                    <a:pt x="204787" y="57646"/>
                    <a:pt x="202235" y="68809"/>
                    <a:pt x="202235" y="81611"/>
                  </a:cubicBezTo>
                  <a:cubicBezTo>
                    <a:pt x="202235" y="94260"/>
                    <a:pt x="204787" y="105385"/>
                    <a:pt x="209893" y="114986"/>
                  </a:cubicBezTo>
                  <a:cubicBezTo>
                    <a:pt x="214998" y="124587"/>
                    <a:pt x="222009" y="131979"/>
                    <a:pt x="230924" y="137160"/>
                  </a:cubicBezTo>
                  <a:cubicBezTo>
                    <a:pt x="239839" y="142342"/>
                    <a:pt x="249860" y="144933"/>
                    <a:pt x="260985" y="144933"/>
                  </a:cubicBezTo>
                  <a:cubicBezTo>
                    <a:pt x="272110" y="144933"/>
                    <a:pt x="282130" y="142342"/>
                    <a:pt x="291046" y="137160"/>
                  </a:cubicBezTo>
                  <a:cubicBezTo>
                    <a:pt x="299961" y="131979"/>
                    <a:pt x="306972" y="124587"/>
                    <a:pt x="312077" y="114986"/>
                  </a:cubicBezTo>
                  <a:cubicBezTo>
                    <a:pt x="317182" y="105385"/>
                    <a:pt x="319735" y="94260"/>
                    <a:pt x="319735" y="81611"/>
                  </a:cubicBezTo>
                  <a:cubicBezTo>
                    <a:pt x="319735" y="68809"/>
                    <a:pt x="317182" y="57646"/>
                    <a:pt x="312077" y="48121"/>
                  </a:cubicBezTo>
                  <a:cubicBezTo>
                    <a:pt x="306972" y="38596"/>
                    <a:pt x="299999" y="31242"/>
                    <a:pt x="291160" y="26061"/>
                  </a:cubicBezTo>
                  <a:cubicBezTo>
                    <a:pt x="282321" y="20879"/>
                    <a:pt x="272263" y="18288"/>
                    <a:pt x="260985" y="18288"/>
                  </a:cubicBezTo>
                  <a:close/>
                  <a:moveTo>
                    <a:pt x="369722" y="3201"/>
                  </a:moveTo>
                  <a:lnTo>
                    <a:pt x="392125" y="3201"/>
                  </a:lnTo>
                  <a:lnTo>
                    <a:pt x="450647" y="133960"/>
                  </a:lnTo>
                  <a:lnTo>
                    <a:pt x="509168" y="3201"/>
                  </a:lnTo>
                  <a:lnTo>
                    <a:pt x="531342" y="3201"/>
                  </a:lnTo>
                  <a:lnTo>
                    <a:pt x="531342" y="161392"/>
                  </a:lnTo>
                  <a:lnTo>
                    <a:pt x="510540" y="161392"/>
                  </a:lnTo>
                  <a:lnTo>
                    <a:pt x="510540" y="43434"/>
                  </a:lnTo>
                  <a:lnTo>
                    <a:pt x="457962" y="161392"/>
                  </a:lnTo>
                  <a:lnTo>
                    <a:pt x="443332" y="161392"/>
                  </a:lnTo>
                  <a:lnTo>
                    <a:pt x="390525" y="43206"/>
                  </a:lnTo>
                  <a:lnTo>
                    <a:pt x="390525" y="161392"/>
                  </a:lnTo>
                  <a:lnTo>
                    <a:pt x="369722" y="161392"/>
                  </a:lnTo>
                  <a:close/>
                  <a:moveTo>
                    <a:pt x="750646" y="2972"/>
                  </a:moveTo>
                  <a:lnTo>
                    <a:pt x="774649" y="2972"/>
                  </a:lnTo>
                  <a:lnTo>
                    <a:pt x="832028" y="161392"/>
                  </a:lnTo>
                  <a:lnTo>
                    <a:pt x="810082" y="161392"/>
                  </a:lnTo>
                  <a:lnTo>
                    <a:pt x="797280" y="125959"/>
                  </a:lnTo>
                  <a:lnTo>
                    <a:pt x="727786" y="125959"/>
                  </a:lnTo>
                  <a:lnTo>
                    <a:pt x="714985" y="161392"/>
                  </a:lnTo>
                  <a:lnTo>
                    <a:pt x="693039" y="161392"/>
                  </a:lnTo>
                  <a:close/>
                  <a:moveTo>
                    <a:pt x="1150772" y="2058"/>
                  </a:moveTo>
                  <a:lnTo>
                    <a:pt x="1171575" y="2058"/>
                  </a:lnTo>
                  <a:lnTo>
                    <a:pt x="1171575" y="144476"/>
                  </a:lnTo>
                  <a:lnTo>
                    <a:pt x="1227353" y="144476"/>
                  </a:lnTo>
                  <a:lnTo>
                    <a:pt x="1227353" y="161392"/>
                  </a:lnTo>
                  <a:lnTo>
                    <a:pt x="1150772" y="161392"/>
                  </a:lnTo>
                  <a:close/>
                  <a:moveTo>
                    <a:pt x="1004163" y="2058"/>
                  </a:moveTo>
                  <a:lnTo>
                    <a:pt x="1027252" y="2058"/>
                  </a:lnTo>
                  <a:lnTo>
                    <a:pt x="1066571" y="82754"/>
                  </a:lnTo>
                  <a:lnTo>
                    <a:pt x="1105890" y="2058"/>
                  </a:lnTo>
                  <a:lnTo>
                    <a:pt x="1128979" y="2058"/>
                  </a:lnTo>
                  <a:lnTo>
                    <a:pt x="1077087" y="101270"/>
                  </a:lnTo>
                  <a:lnTo>
                    <a:pt x="1077087" y="161392"/>
                  </a:lnTo>
                  <a:lnTo>
                    <a:pt x="1056284" y="161392"/>
                  </a:lnTo>
                  <a:lnTo>
                    <a:pt x="1056284" y="101270"/>
                  </a:lnTo>
                  <a:close/>
                  <a:moveTo>
                    <a:pt x="569747" y="2058"/>
                  </a:moveTo>
                  <a:lnTo>
                    <a:pt x="621182" y="2058"/>
                  </a:lnTo>
                  <a:cubicBezTo>
                    <a:pt x="639166" y="2058"/>
                    <a:pt x="652843" y="6401"/>
                    <a:pt x="662216" y="15088"/>
                  </a:cubicBezTo>
                  <a:cubicBezTo>
                    <a:pt x="671589" y="23775"/>
                    <a:pt x="676275" y="34976"/>
                    <a:pt x="676275" y="48692"/>
                  </a:cubicBezTo>
                  <a:cubicBezTo>
                    <a:pt x="676275" y="61951"/>
                    <a:pt x="671741" y="72962"/>
                    <a:pt x="662673" y="81725"/>
                  </a:cubicBezTo>
                  <a:cubicBezTo>
                    <a:pt x="653605" y="90488"/>
                    <a:pt x="639775" y="94869"/>
                    <a:pt x="621182" y="94869"/>
                  </a:cubicBezTo>
                  <a:lnTo>
                    <a:pt x="590550" y="94869"/>
                  </a:lnTo>
                  <a:lnTo>
                    <a:pt x="590550" y="161392"/>
                  </a:lnTo>
                  <a:lnTo>
                    <a:pt x="569747" y="161392"/>
                  </a:lnTo>
                  <a:close/>
                  <a:moveTo>
                    <a:pt x="855497" y="1829"/>
                  </a:moveTo>
                  <a:lnTo>
                    <a:pt x="876300" y="1829"/>
                  </a:lnTo>
                  <a:lnTo>
                    <a:pt x="959968" y="128474"/>
                  </a:lnTo>
                  <a:lnTo>
                    <a:pt x="959968" y="1829"/>
                  </a:lnTo>
                  <a:lnTo>
                    <a:pt x="980770" y="1829"/>
                  </a:lnTo>
                  <a:lnTo>
                    <a:pt x="980770" y="161392"/>
                  </a:lnTo>
                  <a:lnTo>
                    <a:pt x="959968" y="161392"/>
                  </a:lnTo>
                  <a:lnTo>
                    <a:pt x="876300" y="34519"/>
                  </a:lnTo>
                  <a:lnTo>
                    <a:pt x="876300" y="161392"/>
                  </a:lnTo>
                  <a:lnTo>
                    <a:pt x="855497" y="161392"/>
                  </a:lnTo>
                  <a:close/>
                  <a:moveTo>
                    <a:pt x="1680210" y="229"/>
                  </a:moveTo>
                  <a:cubicBezTo>
                    <a:pt x="1695145" y="229"/>
                    <a:pt x="1708709" y="3696"/>
                    <a:pt x="1720901" y="10630"/>
                  </a:cubicBezTo>
                  <a:cubicBezTo>
                    <a:pt x="1733093" y="17565"/>
                    <a:pt x="1742694" y="27204"/>
                    <a:pt x="1749704" y="39548"/>
                  </a:cubicBezTo>
                  <a:cubicBezTo>
                    <a:pt x="1756715" y="51893"/>
                    <a:pt x="1760220" y="65913"/>
                    <a:pt x="1760220" y="81611"/>
                  </a:cubicBezTo>
                  <a:cubicBezTo>
                    <a:pt x="1760220" y="97308"/>
                    <a:pt x="1756715" y="111329"/>
                    <a:pt x="1749704" y="123673"/>
                  </a:cubicBezTo>
                  <a:cubicBezTo>
                    <a:pt x="1742694" y="136017"/>
                    <a:pt x="1733093" y="145657"/>
                    <a:pt x="1720901" y="152591"/>
                  </a:cubicBezTo>
                  <a:cubicBezTo>
                    <a:pt x="1708709" y="159525"/>
                    <a:pt x="1695145" y="162992"/>
                    <a:pt x="1680210" y="162992"/>
                  </a:cubicBezTo>
                  <a:cubicBezTo>
                    <a:pt x="1665427" y="162992"/>
                    <a:pt x="1651940" y="159525"/>
                    <a:pt x="1639748" y="152591"/>
                  </a:cubicBezTo>
                  <a:cubicBezTo>
                    <a:pt x="1627556" y="145657"/>
                    <a:pt x="1617916" y="135979"/>
                    <a:pt x="1610830" y="123559"/>
                  </a:cubicBezTo>
                  <a:cubicBezTo>
                    <a:pt x="1603743" y="111138"/>
                    <a:pt x="1600200" y="97155"/>
                    <a:pt x="1600200" y="81611"/>
                  </a:cubicBezTo>
                  <a:cubicBezTo>
                    <a:pt x="1600200" y="66066"/>
                    <a:pt x="1603743" y="52083"/>
                    <a:pt x="1610830" y="39663"/>
                  </a:cubicBezTo>
                  <a:cubicBezTo>
                    <a:pt x="1617916" y="27242"/>
                    <a:pt x="1627556" y="17565"/>
                    <a:pt x="1639748" y="10630"/>
                  </a:cubicBezTo>
                  <a:cubicBezTo>
                    <a:pt x="1651940" y="3696"/>
                    <a:pt x="1665427" y="229"/>
                    <a:pt x="1680210" y="229"/>
                  </a:cubicBezTo>
                  <a:close/>
                  <a:moveTo>
                    <a:pt x="1499235" y="229"/>
                  </a:moveTo>
                  <a:cubicBezTo>
                    <a:pt x="1516151" y="229"/>
                    <a:pt x="1531125" y="4420"/>
                    <a:pt x="1544155" y="12802"/>
                  </a:cubicBezTo>
                  <a:cubicBezTo>
                    <a:pt x="1557185" y="21184"/>
                    <a:pt x="1566672" y="32995"/>
                    <a:pt x="1572615" y="48235"/>
                  </a:cubicBezTo>
                  <a:lnTo>
                    <a:pt x="1547698" y="48235"/>
                  </a:lnTo>
                  <a:cubicBezTo>
                    <a:pt x="1543278" y="38939"/>
                    <a:pt x="1536878" y="31738"/>
                    <a:pt x="1528496" y="26632"/>
                  </a:cubicBezTo>
                  <a:cubicBezTo>
                    <a:pt x="1520114" y="21527"/>
                    <a:pt x="1510360" y="18974"/>
                    <a:pt x="1499235" y="18974"/>
                  </a:cubicBezTo>
                  <a:cubicBezTo>
                    <a:pt x="1488110" y="18974"/>
                    <a:pt x="1478089" y="21527"/>
                    <a:pt x="1469174" y="26632"/>
                  </a:cubicBezTo>
                  <a:cubicBezTo>
                    <a:pt x="1460259" y="31738"/>
                    <a:pt x="1453248" y="39053"/>
                    <a:pt x="1448143" y="48578"/>
                  </a:cubicBezTo>
                  <a:cubicBezTo>
                    <a:pt x="1443037" y="58103"/>
                    <a:pt x="1440485" y="69114"/>
                    <a:pt x="1440485" y="81611"/>
                  </a:cubicBezTo>
                  <a:cubicBezTo>
                    <a:pt x="1440485" y="94107"/>
                    <a:pt x="1443037" y="105080"/>
                    <a:pt x="1448143" y="114529"/>
                  </a:cubicBezTo>
                  <a:cubicBezTo>
                    <a:pt x="1453248" y="123978"/>
                    <a:pt x="1460259" y="131255"/>
                    <a:pt x="1469174" y="136360"/>
                  </a:cubicBezTo>
                  <a:cubicBezTo>
                    <a:pt x="1478089" y="141466"/>
                    <a:pt x="1488110" y="144018"/>
                    <a:pt x="1499235" y="144018"/>
                  </a:cubicBezTo>
                  <a:cubicBezTo>
                    <a:pt x="1514780" y="144018"/>
                    <a:pt x="1527581" y="139370"/>
                    <a:pt x="1537640" y="130074"/>
                  </a:cubicBezTo>
                  <a:cubicBezTo>
                    <a:pt x="1547698" y="120777"/>
                    <a:pt x="1553566" y="108204"/>
                    <a:pt x="1555242" y="92355"/>
                  </a:cubicBezTo>
                  <a:lnTo>
                    <a:pt x="1491691" y="92355"/>
                  </a:lnTo>
                  <a:lnTo>
                    <a:pt x="1491691" y="75438"/>
                  </a:lnTo>
                  <a:lnTo>
                    <a:pt x="1577416" y="75438"/>
                  </a:lnTo>
                  <a:lnTo>
                    <a:pt x="1577416" y="91440"/>
                  </a:lnTo>
                  <a:cubicBezTo>
                    <a:pt x="1576197" y="104547"/>
                    <a:pt x="1572082" y="116548"/>
                    <a:pt x="1565072" y="127445"/>
                  </a:cubicBezTo>
                  <a:cubicBezTo>
                    <a:pt x="1558061" y="138342"/>
                    <a:pt x="1548841" y="146952"/>
                    <a:pt x="1537411" y="153277"/>
                  </a:cubicBezTo>
                  <a:cubicBezTo>
                    <a:pt x="1525981" y="159601"/>
                    <a:pt x="1513256" y="162764"/>
                    <a:pt x="1499235" y="162764"/>
                  </a:cubicBezTo>
                  <a:cubicBezTo>
                    <a:pt x="1484452" y="162764"/>
                    <a:pt x="1470965" y="159297"/>
                    <a:pt x="1458773" y="152362"/>
                  </a:cubicBezTo>
                  <a:cubicBezTo>
                    <a:pt x="1446581" y="145428"/>
                    <a:pt x="1436941" y="135789"/>
                    <a:pt x="1429855" y="123444"/>
                  </a:cubicBezTo>
                  <a:cubicBezTo>
                    <a:pt x="1422768" y="111100"/>
                    <a:pt x="1419225" y="97155"/>
                    <a:pt x="1419225" y="81611"/>
                  </a:cubicBezTo>
                  <a:cubicBezTo>
                    <a:pt x="1419225" y="66066"/>
                    <a:pt x="1422768" y="52083"/>
                    <a:pt x="1429855" y="39663"/>
                  </a:cubicBezTo>
                  <a:cubicBezTo>
                    <a:pt x="1436941" y="27242"/>
                    <a:pt x="1446581" y="17565"/>
                    <a:pt x="1458773" y="10630"/>
                  </a:cubicBezTo>
                  <a:cubicBezTo>
                    <a:pt x="1470965" y="3696"/>
                    <a:pt x="1484452" y="229"/>
                    <a:pt x="1499235" y="229"/>
                  </a:cubicBezTo>
                  <a:close/>
                  <a:moveTo>
                    <a:pt x="1318260" y="229"/>
                  </a:moveTo>
                  <a:cubicBezTo>
                    <a:pt x="1333195" y="229"/>
                    <a:pt x="1346759" y="3696"/>
                    <a:pt x="1358951" y="10630"/>
                  </a:cubicBezTo>
                  <a:cubicBezTo>
                    <a:pt x="1371143" y="17565"/>
                    <a:pt x="1380744" y="27204"/>
                    <a:pt x="1387754" y="39548"/>
                  </a:cubicBezTo>
                  <a:cubicBezTo>
                    <a:pt x="1394765" y="51893"/>
                    <a:pt x="1398270" y="65913"/>
                    <a:pt x="1398270" y="81611"/>
                  </a:cubicBezTo>
                  <a:cubicBezTo>
                    <a:pt x="1398270" y="97308"/>
                    <a:pt x="1394765" y="111329"/>
                    <a:pt x="1387754" y="123673"/>
                  </a:cubicBezTo>
                  <a:cubicBezTo>
                    <a:pt x="1380744" y="136017"/>
                    <a:pt x="1371143" y="145657"/>
                    <a:pt x="1358951" y="152591"/>
                  </a:cubicBezTo>
                  <a:cubicBezTo>
                    <a:pt x="1346759" y="159525"/>
                    <a:pt x="1333195" y="162992"/>
                    <a:pt x="1318260" y="162992"/>
                  </a:cubicBezTo>
                  <a:cubicBezTo>
                    <a:pt x="1303477" y="162992"/>
                    <a:pt x="1289990" y="159525"/>
                    <a:pt x="1277798" y="152591"/>
                  </a:cubicBezTo>
                  <a:cubicBezTo>
                    <a:pt x="1265606" y="145657"/>
                    <a:pt x="1255966" y="135979"/>
                    <a:pt x="1248880" y="123559"/>
                  </a:cubicBezTo>
                  <a:cubicBezTo>
                    <a:pt x="1241793" y="111138"/>
                    <a:pt x="1238250" y="97155"/>
                    <a:pt x="1238250" y="81611"/>
                  </a:cubicBezTo>
                  <a:cubicBezTo>
                    <a:pt x="1238250" y="66066"/>
                    <a:pt x="1241793" y="52083"/>
                    <a:pt x="1248880" y="39663"/>
                  </a:cubicBezTo>
                  <a:cubicBezTo>
                    <a:pt x="1255966" y="27242"/>
                    <a:pt x="1265606" y="17565"/>
                    <a:pt x="1277798" y="10630"/>
                  </a:cubicBezTo>
                  <a:cubicBezTo>
                    <a:pt x="1289990" y="3696"/>
                    <a:pt x="1303477" y="229"/>
                    <a:pt x="1318260" y="229"/>
                  </a:cubicBezTo>
                  <a:close/>
                  <a:moveTo>
                    <a:pt x="260985" y="229"/>
                  </a:moveTo>
                  <a:cubicBezTo>
                    <a:pt x="275920" y="229"/>
                    <a:pt x="289484" y="3696"/>
                    <a:pt x="301676" y="10630"/>
                  </a:cubicBezTo>
                  <a:cubicBezTo>
                    <a:pt x="313868" y="17565"/>
                    <a:pt x="323469" y="27204"/>
                    <a:pt x="330479" y="39548"/>
                  </a:cubicBezTo>
                  <a:cubicBezTo>
                    <a:pt x="337490" y="51893"/>
                    <a:pt x="340995" y="65913"/>
                    <a:pt x="340995" y="81611"/>
                  </a:cubicBezTo>
                  <a:cubicBezTo>
                    <a:pt x="340995" y="97308"/>
                    <a:pt x="337490" y="111329"/>
                    <a:pt x="330479" y="123673"/>
                  </a:cubicBezTo>
                  <a:cubicBezTo>
                    <a:pt x="323469" y="136017"/>
                    <a:pt x="313868" y="145657"/>
                    <a:pt x="301676" y="152591"/>
                  </a:cubicBezTo>
                  <a:cubicBezTo>
                    <a:pt x="289484" y="159525"/>
                    <a:pt x="275920" y="162992"/>
                    <a:pt x="260985" y="162992"/>
                  </a:cubicBezTo>
                  <a:cubicBezTo>
                    <a:pt x="246202" y="162992"/>
                    <a:pt x="232715" y="159525"/>
                    <a:pt x="220523" y="152591"/>
                  </a:cubicBezTo>
                  <a:cubicBezTo>
                    <a:pt x="208331" y="145657"/>
                    <a:pt x="198691" y="135979"/>
                    <a:pt x="191605" y="123559"/>
                  </a:cubicBezTo>
                  <a:cubicBezTo>
                    <a:pt x="184518" y="111138"/>
                    <a:pt x="180975" y="97155"/>
                    <a:pt x="180975" y="81611"/>
                  </a:cubicBezTo>
                  <a:cubicBezTo>
                    <a:pt x="180975" y="66066"/>
                    <a:pt x="184518" y="52083"/>
                    <a:pt x="191605" y="39663"/>
                  </a:cubicBezTo>
                  <a:cubicBezTo>
                    <a:pt x="198691" y="27242"/>
                    <a:pt x="208331" y="17565"/>
                    <a:pt x="220523" y="10630"/>
                  </a:cubicBezTo>
                  <a:cubicBezTo>
                    <a:pt x="232715" y="3696"/>
                    <a:pt x="246202" y="229"/>
                    <a:pt x="260985" y="229"/>
                  </a:cubicBezTo>
                  <a:close/>
                  <a:moveTo>
                    <a:pt x="79553" y="0"/>
                  </a:moveTo>
                  <a:cubicBezTo>
                    <a:pt x="96926" y="0"/>
                    <a:pt x="112090" y="4191"/>
                    <a:pt x="125044" y="12573"/>
                  </a:cubicBezTo>
                  <a:cubicBezTo>
                    <a:pt x="137998" y="20955"/>
                    <a:pt x="147447" y="32843"/>
                    <a:pt x="153391" y="48235"/>
                  </a:cubicBezTo>
                  <a:lnTo>
                    <a:pt x="128473" y="48235"/>
                  </a:lnTo>
                  <a:cubicBezTo>
                    <a:pt x="124054" y="38634"/>
                    <a:pt x="117691" y="31242"/>
                    <a:pt x="109385" y="26061"/>
                  </a:cubicBezTo>
                  <a:cubicBezTo>
                    <a:pt x="101079" y="20879"/>
                    <a:pt x="91135" y="18288"/>
                    <a:pt x="79553" y="18288"/>
                  </a:cubicBezTo>
                  <a:cubicBezTo>
                    <a:pt x="68428" y="18288"/>
                    <a:pt x="58445" y="20879"/>
                    <a:pt x="49606" y="26061"/>
                  </a:cubicBezTo>
                  <a:cubicBezTo>
                    <a:pt x="40767" y="31242"/>
                    <a:pt x="33833" y="38596"/>
                    <a:pt x="28804" y="48121"/>
                  </a:cubicBezTo>
                  <a:cubicBezTo>
                    <a:pt x="23774" y="57646"/>
                    <a:pt x="21260" y="68809"/>
                    <a:pt x="21260" y="81611"/>
                  </a:cubicBezTo>
                  <a:cubicBezTo>
                    <a:pt x="21260" y="94260"/>
                    <a:pt x="23774" y="105347"/>
                    <a:pt x="28804" y="114872"/>
                  </a:cubicBezTo>
                  <a:cubicBezTo>
                    <a:pt x="33833" y="124397"/>
                    <a:pt x="40767" y="131750"/>
                    <a:pt x="49606" y="136932"/>
                  </a:cubicBezTo>
                  <a:cubicBezTo>
                    <a:pt x="58445" y="142113"/>
                    <a:pt x="68428" y="144704"/>
                    <a:pt x="79553" y="144704"/>
                  </a:cubicBezTo>
                  <a:cubicBezTo>
                    <a:pt x="91135" y="144704"/>
                    <a:pt x="101079" y="142152"/>
                    <a:pt x="109385" y="137046"/>
                  </a:cubicBezTo>
                  <a:cubicBezTo>
                    <a:pt x="117691" y="131941"/>
                    <a:pt x="124054" y="124587"/>
                    <a:pt x="128473" y="114986"/>
                  </a:cubicBezTo>
                  <a:lnTo>
                    <a:pt x="153391" y="114986"/>
                  </a:lnTo>
                  <a:cubicBezTo>
                    <a:pt x="147447" y="130226"/>
                    <a:pt x="137998" y="141999"/>
                    <a:pt x="125044" y="150305"/>
                  </a:cubicBezTo>
                  <a:cubicBezTo>
                    <a:pt x="112090" y="158611"/>
                    <a:pt x="96926" y="162764"/>
                    <a:pt x="79553" y="162764"/>
                  </a:cubicBezTo>
                  <a:cubicBezTo>
                    <a:pt x="64770" y="162764"/>
                    <a:pt x="51321" y="159297"/>
                    <a:pt x="39205" y="152362"/>
                  </a:cubicBezTo>
                  <a:cubicBezTo>
                    <a:pt x="27089" y="145428"/>
                    <a:pt x="17526" y="135789"/>
                    <a:pt x="10516" y="123444"/>
                  </a:cubicBezTo>
                  <a:cubicBezTo>
                    <a:pt x="3505" y="111100"/>
                    <a:pt x="0" y="97155"/>
                    <a:pt x="0" y="81611"/>
                  </a:cubicBezTo>
                  <a:cubicBezTo>
                    <a:pt x="0" y="66066"/>
                    <a:pt x="3505" y="52083"/>
                    <a:pt x="10516" y="39663"/>
                  </a:cubicBezTo>
                  <a:cubicBezTo>
                    <a:pt x="17526" y="27242"/>
                    <a:pt x="27089" y="17526"/>
                    <a:pt x="39205" y="10516"/>
                  </a:cubicBezTo>
                  <a:cubicBezTo>
                    <a:pt x="51321" y="3506"/>
                    <a:pt x="64770" y="0"/>
                    <a:pt x="795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8662CB77-6372-72A4-358F-090490E9853D}"/>
              </a:ext>
            </a:extLst>
          </p:cNvPr>
          <p:cNvSpPr txBox="1">
            <a:spLocks/>
          </p:cNvSpPr>
          <p:nvPr/>
        </p:nvSpPr>
        <p:spPr>
          <a:xfrm>
            <a:off x="904082" y="3090446"/>
            <a:ext cx="10383837" cy="6771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000" b="1" kern="1200" cap="none" spc="0" baseline="0">
                <a:ln w="3175"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/>
            <a:r>
              <a:rPr lang="en-US" sz="4400" spc="200">
                <a:solidFill>
                  <a:schemeClr val="bg1"/>
                </a:solidFill>
              </a:rPr>
              <a:t>BUSINESS PITCH DECK</a:t>
            </a:r>
          </a:p>
        </p:txBody>
      </p: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BE0F6-F48A-F1B3-8E10-EFA9B213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Financial Projections: Where We’re Headed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3EB4B-77CE-1BA5-BB39-88484262FBEC}"/>
              </a:ext>
            </a:extLst>
          </p:cNvPr>
          <p:cNvSpPr/>
          <p:nvPr/>
        </p:nvSpPr>
        <p:spPr bwMode="auto">
          <a:xfrm>
            <a:off x="5304630" y="1447800"/>
            <a:ext cx="6315870" cy="457549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14B842E-C57F-16F5-7BFB-2CB43C2BDF64}"/>
              </a:ext>
            </a:extLst>
          </p:cNvPr>
          <p:cNvGrpSpPr/>
          <p:nvPr/>
        </p:nvGrpSpPr>
        <p:grpSpPr>
          <a:xfrm>
            <a:off x="5717231" y="2465737"/>
            <a:ext cx="5490668" cy="3329203"/>
            <a:chOff x="6280521" y="2588254"/>
            <a:chExt cx="4879860" cy="2817241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3F0E518-946D-06CF-3531-11F2D77CCA35}"/>
                </a:ext>
              </a:extLst>
            </p:cNvPr>
            <p:cNvSpPr/>
            <p:nvPr/>
          </p:nvSpPr>
          <p:spPr bwMode="auto">
            <a:xfrm>
              <a:off x="6868462" y="2588255"/>
              <a:ext cx="1072978" cy="2817240"/>
            </a:xfrm>
            <a:prstGeom prst="rect">
              <a:avLst/>
            </a:prstGeom>
            <a:solidFill>
              <a:srgbClr val="F4F8F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78A5FC2-2C4B-E2B4-3446-AC6D5527C98E}"/>
                </a:ext>
              </a:extLst>
            </p:cNvPr>
            <p:cNvSpPr/>
            <p:nvPr/>
          </p:nvSpPr>
          <p:spPr bwMode="auto">
            <a:xfrm>
              <a:off x="7941447" y="2783104"/>
              <a:ext cx="1072978" cy="224797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E71FC0D-1C43-FD39-6B7B-BE34501E9516}"/>
                </a:ext>
              </a:extLst>
            </p:cNvPr>
            <p:cNvSpPr/>
            <p:nvPr/>
          </p:nvSpPr>
          <p:spPr bwMode="auto">
            <a:xfrm>
              <a:off x="9014425" y="2588254"/>
              <a:ext cx="1072978" cy="2817240"/>
            </a:xfrm>
            <a:prstGeom prst="rect">
              <a:avLst/>
            </a:prstGeom>
            <a:solidFill>
              <a:srgbClr val="F4F8F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6B7769-98D6-5808-CE11-9CD350EC7235}"/>
                </a:ext>
              </a:extLst>
            </p:cNvPr>
            <p:cNvSpPr/>
            <p:nvPr/>
          </p:nvSpPr>
          <p:spPr bwMode="auto">
            <a:xfrm>
              <a:off x="10087403" y="2783104"/>
              <a:ext cx="1072978" cy="224797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4038F74-0E7E-99D5-3A09-3DCB013D7A2B}"/>
                </a:ext>
              </a:extLst>
            </p:cNvPr>
            <p:cNvCxnSpPr/>
            <p:nvPr/>
          </p:nvCxnSpPr>
          <p:spPr>
            <a:xfrm>
              <a:off x="6868457" y="2788025"/>
              <a:ext cx="4291911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B47DD92-F97B-264E-2C67-9239F9E55996}"/>
                </a:ext>
              </a:extLst>
            </p:cNvPr>
            <p:cNvCxnSpPr/>
            <p:nvPr/>
          </p:nvCxnSpPr>
          <p:spPr>
            <a:xfrm>
              <a:off x="6868457" y="3237621"/>
              <a:ext cx="4291911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C74DBC6-16A8-00BF-FCCD-BFA8335FD719}"/>
                </a:ext>
              </a:extLst>
            </p:cNvPr>
            <p:cNvCxnSpPr/>
            <p:nvPr/>
          </p:nvCxnSpPr>
          <p:spPr>
            <a:xfrm>
              <a:off x="6868457" y="3687217"/>
              <a:ext cx="4291911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27BFDAC-CFDD-2448-2084-623C18D044FF}"/>
                </a:ext>
              </a:extLst>
            </p:cNvPr>
            <p:cNvCxnSpPr/>
            <p:nvPr/>
          </p:nvCxnSpPr>
          <p:spPr>
            <a:xfrm>
              <a:off x="6868457" y="4136813"/>
              <a:ext cx="4291911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386E2F0-FE94-12EA-787A-93C84A3BFCFB}"/>
                </a:ext>
              </a:extLst>
            </p:cNvPr>
            <p:cNvCxnSpPr/>
            <p:nvPr/>
          </p:nvCxnSpPr>
          <p:spPr>
            <a:xfrm>
              <a:off x="6868457" y="4586409"/>
              <a:ext cx="4291911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E6FEDA3-43F5-5150-0655-89EFB69D2D6A}"/>
                </a:ext>
              </a:extLst>
            </p:cNvPr>
            <p:cNvSpPr txBox="1"/>
            <p:nvPr/>
          </p:nvSpPr>
          <p:spPr>
            <a:xfrm>
              <a:off x="6440822" y="4971593"/>
              <a:ext cx="282129" cy="12882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tx2"/>
                  </a:solidFill>
                </a:rPr>
                <a:t>$0m</a:t>
              </a:r>
              <a:endParaRPr lang="en-US" sz="1100" dirty="0" err="1">
                <a:solidFill>
                  <a:schemeClr val="tx2"/>
                </a:solidFill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2A17BFC-016F-3297-C74C-8C449D413A36}"/>
                </a:ext>
              </a:extLst>
            </p:cNvPr>
            <p:cNvSpPr txBox="1"/>
            <p:nvPr/>
          </p:nvSpPr>
          <p:spPr>
            <a:xfrm>
              <a:off x="6280521" y="4521999"/>
              <a:ext cx="442430" cy="12882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tx2"/>
                  </a:solidFill>
                </a:rPr>
                <a:t>$100m</a:t>
              </a:r>
              <a:endParaRPr lang="en-US" sz="1100" dirty="0" err="1">
                <a:solidFill>
                  <a:schemeClr val="tx2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484067B-5DB5-5380-0B3D-25F104698CE3}"/>
                </a:ext>
              </a:extLst>
            </p:cNvPr>
            <p:cNvSpPr txBox="1"/>
            <p:nvPr/>
          </p:nvSpPr>
          <p:spPr>
            <a:xfrm>
              <a:off x="6280521" y="4072406"/>
              <a:ext cx="442430" cy="12882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tx2"/>
                  </a:solidFill>
                </a:rPr>
                <a:t>$200m</a:t>
              </a:r>
              <a:endParaRPr lang="en-US" sz="1100" dirty="0" err="1">
                <a:solidFill>
                  <a:schemeClr val="tx2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F7A74BB-C26B-96CE-3A4B-BEC6DDE1AEA0}"/>
                </a:ext>
              </a:extLst>
            </p:cNvPr>
            <p:cNvSpPr txBox="1"/>
            <p:nvPr/>
          </p:nvSpPr>
          <p:spPr>
            <a:xfrm>
              <a:off x="6280521" y="3622813"/>
              <a:ext cx="442430" cy="12882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tx2"/>
                  </a:solidFill>
                </a:rPr>
                <a:t>$300m</a:t>
              </a:r>
              <a:endParaRPr lang="en-US" sz="1100" dirty="0" err="1">
                <a:solidFill>
                  <a:schemeClr val="tx2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C45E48E-C438-4AA9-56A4-1617C4857BD5}"/>
                </a:ext>
              </a:extLst>
            </p:cNvPr>
            <p:cNvSpPr txBox="1"/>
            <p:nvPr/>
          </p:nvSpPr>
          <p:spPr>
            <a:xfrm>
              <a:off x="6280521" y="3173220"/>
              <a:ext cx="442430" cy="12882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tx2"/>
                  </a:solidFill>
                </a:rPr>
                <a:t>$400m</a:t>
              </a:r>
              <a:endParaRPr lang="en-US" sz="1100" dirty="0" err="1">
                <a:solidFill>
                  <a:schemeClr val="tx2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AEE67BF-7082-D867-88EC-DE9747654470}"/>
                </a:ext>
              </a:extLst>
            </p:cNvPr>
            <p:cNvSpPr txBox="1"/>
            <p:nvPr/>
          </p:nvSpPr>
          <p:spPr>
            <a:xfrm>
              <a:off x="6280521" y="2723627"/>
              <a:ext cx="442430" cy="12882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tx2"/>
                  </a:solidFill>
                </a:rPr>
                <a:t>$500m</a:t>
              </a:r>
              <a:endParaRPr lang="en-US" sz="1100" dirty="0" err="1">
                <a:solidFill>
                  <a:schemeClr val="tx2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0802EA1-C7D4-F2DC-C189-246D739E4E32}"/>
                </a:ext>
              </a:extLst>
            </p:cNvPr>
            <p:cNvSpPr/>
            <p:nvPr/>
          </p:nvSpPr>
          <p:spPr bwMode="auto">
            <a:xfrm>
              <a:off x="6905566" y="4866726"/>
              <a:ext cx="196727" cy="1692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Q1</a:t>
              </a:r>
              <a:endParaRPr lang="en-US" sz="7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C4C3B51-F5BB-049E-8315-9949AF1C310A}"/>
                </a:ext>
              </a:extLst>
            </p:cNvPr>
            <p:cNvSpPr/>
            <p:nvPr/>
          </p:nvSpPr>
          <p:spPr bwMode="auto">
            <a:xfrm>
              <a:off x="7173199" y="4750901"/>
              <a:ext cx="196727" cy="2851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Q2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C57485E-83B9-66E1-50F8-A7AB02B65E00}"/>
                </a:ext>
              </a:extLst>
            </p:cNvPr>
            <p:cNvSpPr/>
            <p:nvPr/>
          </p:nvSpPr>
          <p:spPr bwMode="auto">
            <a:xfrm>
              <a:off x="7440832" y="4666261"/>
              <a:ext cx="196727" cy="3697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Q3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45B39D-E472-74E2-FD55-1FA9628F697E}"/>
                </a:ext>
              </a:extLst>
            </p:cNvPr>
            <p:cNvSpPr/>
            <p:nvPr/>
          </p:nvSpPr>
          <p:spPr bwMode="auto">
            <a:xfrm>
              <a:off x="7708465" y="4620623"/>
              <a:ext cx="196727" cy="4153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Q4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64E83B-A26F-3747-8410-4AA2FB5CD323}"/>
                </a:ext>
              </a:extLst>
            </p:cNvPr>
            <p:cNvSpPr/>
            <p:nvPr/>
          </p:nvSpPr>
          <p:spPr bwMode="auto">
            <a:xfrm>
              <a:off x="7976098" y="4581624"/>
              <a:ext cx="196727" cy="4543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Q1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F1C8EC3-AD5A-7345-3CBC-6DA44C168ED2}"/>
                </a:ext>
              </a:extLst>
            </p:cNvPr>
            <p:cNvSpPr/>
            <p:nvPr/>
          </p:nvSpPr>
          <p:spPr bwMode="auto">
            <a:xfrm>
              <a:off x="8243731" y="4376240"/>
              <a:ext cx="196727" cy="6597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Q2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678A5DE-D7B8-5C6F-E6D2-B150B97B1955}"/>
                </a:ext>
              </a:extLst>
            </p:cNvPr>
            <p:cNvSpPr/>
            <p:nvPr/>
          </p:nvSpPr>
          <p:spPr bwMode="auto">
            <a:xfrm>
              <a:off x="8511364" y="4121604"/>
              <a:ext cx="196727" cy="914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Q3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07E5313-7D48-2032-CA90-3F38A3B443A1}"/>
                </a:ext>
              </a:extLst>
            </p:cNvPr>
            <p:cNvSpPr/>
            <p:nvPr/>
          </p:nvSpPr>
          <p:spPr bwMode="auto">
            <a:xfrm>
              <a:off x="8778997" y="4121604"/>
              <a:ext cx="196727" cy="914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Q4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3EBEAF1-0138-602E-9431-DF6DB056B551}"/>
                </a:ext>
              </a:extLst>
            </p:cNvPr>
            <p:cNvSpPr/>
            <p:nvPr/>
          </p:nvSpPr>
          <p:spPr bwMode="auto">
            <a:xfrm>
              <a:off x="9046630" y="4001571"/>
              <a:ext cx="196727" cy="10344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Q1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D8E88F8-4BA8-5D32-D3C7-C410FC067B54}"/>
                </a:ext>
              </a:extLst>
            </p:cNvPr>
            <p:cNvSpPr/>
            <p:nvPr/>
          </p:nvSpPr>
          <p:spPr bwMode="auto">
            <a:xfrm>
              <a:off x="9314263" y="3832302"/>
              <a:ext cx="196727" cy="12037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Q2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7CE70F5-B1A4-CB20-64B4-537A6A2FFA5F}"/>
                </a:ext>
              </a:extLst>
            </p:cNvPr>
            <p:cNvSpPr/>
            <p:nvPr/>
          </p:nvSpPr>
          <p:spPr bwMode="auto">
            <a:xfrm>
              <a:off x="9581896" y="3433920"/>
              <a:ext cx="196727" cy="16020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Q3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9A6F623-D5C9-93ED-D689-5661163C8EE3}"/>
                </a:ext>
              </a:extLst>
            </p:cNvPr>
            <p:cNvSpPr/>
            <p:nvPr/>
          </p:nvSpPr>
          <p:spPr bwMode="auto">
            <a:xfrm>
              <a:off x="9849529" y="3252239"/>
              <a:ext cx="196727" cy="178376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Q4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CC28775-48DE-4ABF-71AB-0A3B8E425CB3}"/>
                </a:ext>
              </a:extLst>
            </p:cNvPr>
            <p:cNvSpPr/>
            <p:nvPr/>
          </p:nvSpPr>
          <p:spPr bwMode="auto">
            <a:xfrm>
              <a:off x="10117162" y="3167606"/>
              <a:ext cx="196727" cy="18683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Q1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2F57E75-82EC-EBA2-DD03-716E1947C07B}"/>
                </a:ext>
              </a:extLst>
            </p:cNvPr>
            <p:cNvSpPr/>
            <p:nvPr/>
          </p:nvSpPr>
          <p:spPr bwMode="auto">
            <a:xfrm>
              <a:off x="10384795" y="3082980"/>
              <a:ext cx="196727" cy="19530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Q2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942B41A-3F08-9ECB-2C03-6F6CBD47FAD6}"/>
                </a:ext>
              </a:extLst>
            </p:cNvPr>
            <p:cNvSpPr/>
            <p:nvPr/>
          </p:nvSpPr>
          <p:spPr bwMode="auto">
            <a:xfrm>
              <a:off x="10652428" y="2947431"/>
              <a:ext cx="196727" cy="208857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Q3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4D5291E-1324-2A7B-3520-E052D2190907}"/>
                </a:ext>
              </a:extLst>
            </p:cNvPr>
            <p:cNvSpPr/>
            <p:nvPr/>
          </p:nvSpPr>
          <p:spPr bwMode="auto">
            <a:xfrm>
              <a:off x="10920056" y="2877596"/>
              <a:ext cx="196727" cy="21584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Q4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AB336C6-E238-114C-45F9-7DFA10EB9241}"/>
                </a:ext>
              </a:extLst>
            </p:cNvPr>
            <p:cNvSpPr txBox="1"/>
            <p:nvPr/>
          </p:nvSpPr>
          <p:spPr>
            <a:xfrm>
              <a:off x="7244651" y="5145818"/>
              <a:ext cx="320602" cy="12882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100">
                  <a:solidFill>
                    <a:schemeClr val="tx2"/>
                  </a:solidFill>
                </a:rPr>
                <a:t>2021</a:t>
              </a:r>
              <a:endParaRPr lang="en-US" sz="1100" dirty="0" err="1">
                <a:solidFill>
                  <a:schemeClr val="tx2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048F954-2AE5-F492-5547-6A26C3836B26}"/>
                </a:ext>
              </a:extLst>
            </p:cNvPr>
            <p:cNvSpPr txBox="1"/>
            <p:nvPr/>
          </p:nvSpPr>
          <p:spPr>
            <a:xfrm>
              <a:off x="8317631" y="5145818"/>
              <a:ext cx="320602" cy="12882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100">
                  <a:solidFill>
                    <a:schemeClr val="tx2"/>
                  </a:solidFill>
                </a:rPr>
                <a:t>2022</a:t>
              </a:r>
              <a:endParaRPr lang="en-US" sz="1100" dirty="0" err="1">
                <a:solidFill>
                  <a:schemeClr val="tx2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83AFB2E-86A9-FE43-252E-CFBA891FFD34}"/>
                </a:ext>
              </a:extLst>
            </p:cNvPr>
            <p:cNvSpPr txBox="1"/>
            <p:nvPr/>
          </p:nvSpPr>
          <p:spPr>
            <a:xfrm>
              <a:off x="9390611" y="5145818"/>
              <a:ext cx="320602" cy="12882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100">
                  <a:solidFill>
                    <a:schemeClr val="tx2"/>
                  </a:solidFill>
                </a:rPr>
                <a:t>2023</a:t>
              </a:r>
              <a:endParaRPr lang="en-US" sz="1100" dirty="0" err="1">
                <a:solidFill>
                  <a:schemeClr val="tx2"/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2481961-1291-5967-36C6-C250D097DBCA}"/>
                </a:ext>
              </a:extLst>
            </p:cNvPr>
            <p:cNvSpPr txBox="1"/>
            <p:nvPr/>
          </p:nvSpPr>
          <p:spPr>
            <a:xfrm>
              <a:off x="10463592" y="5145818"/>
              <a:ext cx="320602" cy="12882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100">
                  <a:solidFill>
                    <a:schemeClr val="tx2"/>
                  </a:solidFill>
                </a:rPr>
                <a:t>2024</a:t>
              </a:r>
              <a:endParaRPr lang="en-US" sz="1100" dirty="0" err="1">
                <a:solidFill>
                  <a:schemeClr val="tx2"/>
                </a:solidFill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4891032-8A64-9419-6AF2-72001C411AE5}"/>
                </a:ext>
              </a:extLst>
            </p:cNvPr>
            <p:cNvCxnSpPr>
              <a:cxnSpLocks/>
            </p:cNvCxnSpPr>
            <p:nvPr/>
          </p:nvCxnSpPr>
          <p:spPr>
            <a:xfrm>
              <a:off x="6868457" y="5036004"/>
              <a:ext cx="4291911" cy="0"/>
            </a:xfrm>
            <a:prstGeom prst="line">
              <a:avLst/>
            </a:prstGeom>
            <a:ln w="6350"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Google Shape;437;p14">
            <a:extLst>
              <a:ext uri="{FF2B5EF4-FFF2-40B4-BE49-F238E27FC236}">
                <a16:creationId xmlns:a16="http://schemas.microsoft.com/office/drawing/2014/main" id="{99AAA3F8-909D-4C5B-B53A-006A42176CE8}"/>
              </a:ext>
            </a:extLst>
          </p:cNvPr>
          <p:cNvSpPr txBox="1"/>
          <p:nvPr/>
        </p:nvSpPr>
        <p:spPr>
          <a:xfrm>
            <a:off x="5781979" y="1772727"/>
            <a:ext cx="536117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Graph Name Here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2" name="Google Shape;436;p14">
            <a:extLst>
              <a:ext uri="{FF2B5EF4-FFF2-40B4-BE49-F238E27FC236}">
                <a16:creationId xmlns:a16="http://schemas.microsoft.com/office/drawing/2014/main" id="{C0A2742E-7A03-E626-91F3-C70DF4F2DC44}"/>
              </a:ext>
            </a:extLst>
          </p:cNvPr>
          <p:cNvSpPr txBox="1"/>
          <p:nvPr/>
        </p:nvSpPr>
        <p:spPr>
          <a:xfrm>
            <a:off x="6623055" y="2024637"/>
            <a:ext cx="3679021" cy="2046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Your subtitle goes here</a:t>
            </a:r>
          </a:p>
        </p:txBody>
      </p:sp>
      <p:grpSp>
        <p:nvGrpSpPr>
          <p:cNvPr id="5150" name="Group 5149">
            <a:extLst>
              <a:ext uri="{FF2B5EF4-FFF2-40B4-BE49-F238E27FC236}">
                <a16:creationId xmlns:a16="http://schemas.microsoft.com/office/drawing/2014/main" id="{A51D54EE-AD51-D3EA-4613-DECDEC190656}"/>
              </a:ext>
            </a:extLst>
          </p:cNvPr>
          <p:cNvGrpSpPr/>
          <p:nvPr/>
        </p:nvGrpSpPr>
        <p:grpSpPr>
          <a:xfrm>
            <a:off x="571500" y="1784953"/>
            <a:ext cx="3783012" cy="3806695"/>
            <a:chOff x="7837488" y="1825810"/>
            <a:chExt cx="3783012" cy="3806695"/>
          </a:xfrm>
        </p:grpSpPr>
        <p:grpSp>
          <p:nvGrpSpPr>
            <p:cNvPr id="5142" name="Group 5141">
              <a:extLst>
                <a:ext uri="{FF2B5EF4-FFF2-40B4-BE49-F238E27FC236}">
                  <a16:creationId xmlns:a16="http://schemas.microsoft.com/office/drawing/2014/main" id="{41E8BD45-9550-02C2-5197-FB013E8DC000}"/>
                </a:ext>
              </a:extLst>
            </p:cNvPr>
            <p:cNvGrpSpPr/>
            <p:nvPr/>
          </p:nvGrpSpPr>
          <p:grpSpPr>
            <a:xfrm>
              <a:off x="7837488" y="5170308"/>
              <a:ext cx="294982" cy="294980"/>
              <a:chOff x="7851549" y="6335484"/>
              <a:chExt cx="294982" cy="294980"/>
            </a:xfrm>
          </p:grpSpPr>
          <p:sp>
            <p:nvSpPr>
              <p:cNvPr id="5120" name="Oval 5119">
                <a:extLst>
                  <a:ext uri="{FF2B5EF4-FFF2-40B4-BE49-F238E27FC236}">
                    <a16:creationId xmlns:a16="http://schemas.microsoft.com/office/drawing/2014/main" id="{E195E379-4522-6A78-6D25-14FCFC2A5D70}"/>
                  </a:ext>
                </a:extLst>
              </p:cNvPr>
              <p:cNvSpPr/>
              <p:nvPr/>
            </p:nvSpPr>
            <p:spPr>
              <a:xfrm>
                <a:off x="7851549" y="6335484"/>
                <a:ext cx="294982" cy="2949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Ins="0" rtlCol="0" anchor="ctr"/>
              <a:lstStyle/>
              <a:p>
                <a:pPr algn="ctr"/>
                <a:endParaRPr lang="en-US" sz="1600">
                  <a:latin typeface="Poppins ExtraBold" panose="00000900000000000000" pitchFamily="2" charset="0"/>
                  <a:cs typeface="Poppins ExtraBold" panose="00000900000000000000" pitchFamily="2" charset="0"/>
                </a:endParaRPr>
              </a:p>
            </p:txBody>
          </p:sp>
          <p:sp>
            <p:nvSpPr>
              <p:cNvPr id="5121" name="Graphic 44">
                <a:extLst>
                  <a:ext uri="{FF2B5EF4-FFF2-40B4-BE49-F238E27FC236}">
                    <a16:creationId xmlns:a16="http://schemas.microsoft.com/office/drawing/2014/main" id="{3B773AF2-A7F3-EACE-04A6-FA5C86FC874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925888" y="6424763"/>
                <a:ext cx="146304" cy="116422"/>
              </a:xfrm>
              <a:custGeom>
                <a:avLst/>
                <a:gdLst>
                  <a:gd name="connsiteX0" fmla="*/ 30956 w 85344"/>
                  <a:gd name="connsiteY0" fmla="*/ 67913 h 67913"/>
                  <a:gd name="connsiteX1" fmla="*/ 0 w 85344"/>
                  <a:gd name="connsiteY1" fmla="*/ 39624 h 67913"/>
                  <a:gd name="connsiteX2" fmla="*/ 12859 w 85344"/>
                  <a:gd name="connsiteY2" fmla="*/ 25622 h 67913"/>
                  <a:gd name="connsiteX3" fmla="*/ 30385 w 85344"/>
                  <a:gd name="connsiteY3" fmla="*/ 41529 h 67913"/>
                  <a:gd name="connsiteX4" fmla="*/ 71914 w 85344"/>
                  <a:gd name="connsiteY4" fmla="*/ 0 h 67913"/>
                  <a:gd name="connsiteX5" fmla="*/ 85344 w 85344"/>
                  <a:gd name="connsiteY5" fmla="*/ 13430 h 67913"/>
                  <a:gd name="connsiteX6" fmla="*/ 30956 w 85344"/>
                  <a:gd name="connsiteY6" fmla="*/ 67913 h 67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344" h="67913">
                    <a:moveTo>
                      <a:pt x="30956" y="67913"/>
                    </a:moveTo>
                    <a:lnTo>
                      <a:pt x="0" y="39624"/>
                    </a:lnTo>
                    <a:lnTo>
                      <a:pt x="12859" y="25622"/>
                    </a:lnTo>
                    <a:lnTo>
                      <a:pt x="30385" y="41529"/>
                    </a:lnTo>
                    <a:lnTo>
                      <a:pt x="71914" y="0"/>
                    </a:lnTo>
                    <a:lnTo>
                      <a:pt x="85344" y="13430"/>
                    </a:lnTo>
                    <a:lnTo>
                      <a:pt x="30956" y="67913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124" name="Google Shape;437;p14">
              <a:extLst>
                <a:ext uri="{FF2B5EF4-FFF2-40B4-BE49-F238E27FC236}">
                  <a16:creationId xmlns:a16="http://schemas.microsoft.com/office/drawing/2014/main" id="{0028C0A1-B767-C46F-A0FC-D4B03D0793E7}"/>
                </a:ext>
              </a:extLst>
            </p:cNvPr>
            <p:cNvSpPr txBox="1"/>
            <p:nvPr/>
          </p:nvSpPr>
          <p:spPr>
            <a:xfrm>
              <a:off x="8402999" y="3423925"/>
              <a:ext cx="3205612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Growth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5125" name="Google Shape;436;p14">
              <a:extLst>
                <a:ext uri="{FF2B5EF4-FFF2-40B4-BE49-F238E27FC236}">
                  <a16:creationId xmlns:a16="http://schemas.microsoft.com/office/drawing/2014/main" id="{565C0832-5F68-B729-4253-B646DDFEF8B0}"/>
                </a:ext>
              </a:extLst>
            </p:cNvPr>
            <p:cNvSpPr txBox="1"/>
            <p:nvPr/>
          </p:nvSpPr>
          <p:spPr>
            <a:xfrm>
              <a:off x="8402999" y="3690999"/>
              <a:ext cx="3205612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Expected </a:t>
              </a:r>
              <a:r>
                <a:rPr lang="en-US" sz="1200" b="1"/>
                <a:t>Xx% annual increase</a:t>
              </a:r>
            </a:p>
          </p:txBody>
        </p:sp>
        <p:sp>
          <p:nvSpPr>
            <p:cNvPr id="5131" name="Google Shape;437;p14">
              <a:extLst>
                <a:ext uri="{FF2B5EF4-FFF2-40B4-BE49-F238E27FC236}">
                  <a16:creationId xmlns:a16="http://schemas.microsoft.com/office/drawing/2014/main" id="{FA267F80-8F87-520E-D391-F94BDD13D123}"/>
                </a:ext>
              </a:extLst>
            </p:cNvPr>
            <p:cNvSpPr txBox="1"/>
            <p:nvPr/>
          </p:nvSpPr>
          <p:spPr>
            <a:xfrm>
              <a:off x="8402999" y="4290034"/>
              <a:ext cx="3205612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Profit Margins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5132" name="Google Shape;436;p14">
              <a:extLst>
                <a:ext uri="{FF2B5EF4-FFF2-40B4-BE49-F238E27FC236}">
                  <a16:creationId xmlns:a16="http://schemas.microsoft.com/office/drawing/2014/main" id="{224763E5-833C-F437-E28B-13F3E72BF44B}"/>
                </a:ext>
              </a:extLst>
            </p:cNvPr>
            <p:cNvSpPr txBox="1"/>
            <p:nvPr/>
          </p:nvSpPr>
          <p:spPr>
            <a:xfrm>
              <a:off x="8402999" y="4557108"/>
              <a:ext cx="3205612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Sustainable </a:t>
              </a:r>
              <a:r>
                <a:rPr lang="en-US" sz="1200" b="1"/>
                <a:t>Xx% net profit</a:t>
              </a:r>
            </a:p>
          </p:txBody>
        </p:sp>
        <p:sp>
          <p:nvSpPr>
            <p:cNvPr id="5138" name="Google Shape;437;p14">
              <a:extLst>
                <a:ext uri="{FF2B5EF4-FFF2-40B4-BE49-F238E27FC236}">
                  <a16:creationId xmlns:a16="http://schemas.microsoft.com/office/drawing/2014/main" id="{BC7B995E-1745-38B6-1935-577A8812B7EB}"/>
                </a:ext>
              </a:extLst>
            </p:cNvPr>
            <p:cNvSpPr txBox="1"/>
            <p:nvPr/>
          </p:nvSpPr>
          <p:spPr>
            <a:xfrm>
              <a:off x="8402999" y="5156143"/>
              <a:ext cx="3205612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ROI Potential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5139" name="Google Shape;436;p14">
              <a:extLst>
                <a:ext uri="{FF2B5EF4-FFF2-40B4-BE49-F238E27FC236}">
                  <a16:creationId xmlns:a16="http://schemas.microsoft.com/office/drawing/2014/main" id="{EA329A66-3C8D-2FEA-24D8-44C8A7D7CDB7}"/>
                </a:ext>
              </a:extLst>
            </p:cNvPr>
            <p:cNvSpPr txBox="1"/>
            <p:nvPr/>
          </p:nvSpPr>
          <p:spPr>
            <a:xfrm>
              <a:off x="8402999" y="5423217"/>
              <a:ext cx="3205612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Estimated </a:t>
              </a:r>
              <a:r>
                <a:rPr lang="en-US" sz="1200" b="1"/>
                <a:t>Xx% investor returns</a:t>
              </a:r>
            </a:p>
          </p:txBody>
        </p:sp>
        <p:sp>
          <p:nvSpPr>
            <p:cNvPr id="5140" name="Google Shape;436;p14">
              <a:extLst>
                <a:ext uri="{FF2B5EF4-FFF2-40B4-BE49-F238E27FC236}">
                  <a16:creationId xmlns:a16="http://schemas.microsoft.com/office/drawing/2014/main" id="{3A63679D-D1AE-8F76-B620-74EE4DC28719}"/>
                </a:ext>
              </a:extLst>
            </p:cNvPr>
            <p:cNvSpPr txBox="1"/>
            <p:nvPr/>
          </p:nvSpPr>
          <p:spPr>
            <a:xfrm>
              <a:off x="7837488" y="2208113"/>
              <a:ext cx="3783012" cy="6524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1200"/>
                <a:t>Projected revenue growth, profitability, and investment returns based on market trends, sales performance, and strategic expansion plans.</a:t>
              </a:r>
            </a:p>
          </p:txBody>
        </p:sp>
        <p:sp>
          <p:nvSpPr>
            <p:cNvPr id="5141" name="Google Shape;437;p14">
              <a:extLst>
                <a:ext uri="{FF2B5EF4-FFF2-40B4-BE49-F238E27FC236}">
                  <a16:creationId xmlns:a16="http://schemas.microsoft.com/office/drawing/2014/main" id="{B6A21858-DFB0-3191-6071-625266EC1DCC}"/>
                </a:ext>
              </a:extLst>
            </p:cNvPr>
            <p:cNvSpPr txBox="1"/>
            <p:nvPr/>
          </p:nvSpPr>
          <p:spPr>
            <a:xfrm>
              <a:off x="7837488" y="1825810"/>
              <a:ext cx="3783011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About the Financial Projections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144" name="Group 5143">
              <a:extLst>
                <a:ext uri="{FF2B5EF4-FFF2-40B4-BE49-F238E27FC236}">
                  <a16:creationId xmlns:a16="http://schemas.microsoft.com/office/drawing/2014/main" id="{04757C80-C54A-938A-D318-738D37293179}"/>
                </a:ext>
              </a:extLst>
            </p:cNvPr>
            <p:cNvGrpSpPr/>
            <p:nvPr/>
          </p:nvGrpSpPr>
          <p:grpSpPr>
            <a:xfrm>
              <a:off x="7837488" y="4304199"/>
              <a:ext cx="294982" cy="294980"/>
              <a:chOff x="7851549" y="6335484"/>
              <a:chExt cx="294982" cy="294980"/>
            </a:xfrm>
          </p:grpSpPr>
          <p:sp>
            <p:nvSpPr>
              <p:cNvPr id="5145" name="Oval 5144">
                <a:extLst>
                  <a:ext uri="{FF2B5EF4-FFF2-40B4-BE49-F238E27FC236}">
                    <a16:creationId xmlns:a16="http://schemas.microsoft.com/office/drawing/2014/main" id="{B70864CE-3A7C-E8E9-178D-7EAA58D3C5BF}"/>
                  </a:ext>
                </a:extLst>
              </p:cNvPr>
              <p:cNvSpPr/>
              <p:nvPr/>
            </p:nvSpPr>
            <p:spPr>
              <a:xfrm>
                <a:off x="7851549" y="6335484"/>
                <a:ext cx="294982" cy="2949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Ins="0" rtlCol="0" anchor="ctr"/>
              <a:lstStyle/>
              <a:p>
                <a:pPr algn="ctr"/>
                <a:endParaRPr lang="en-US" sz="1600">
                  <a:latin typeface="Poppins ExtraBold" panose="00000900000000000000" pitchFamily="2" charset="0"/>
                  <a:cs typeface="Poppins ExtraBold" panose="00000900000000000000" pitchFamily="2" charset="0"/>
                </a:endParaRPr>
              </a:p>
            </p:txBody>
          </p:sp>
          <p:sp>
            <p:nvSpPr>
              <p:cNvPr id="5146" name="Graphic 44">
                <a:extLst>
                  <a:ext uri="{FF2B5EF4-FFF2-40B4-BE49-F238E27FC236}">
                    <a16:creationId xmlns:a16="http://schemas.microsoft.com/office/drawing/2014/main" id="{C9FAB0BB-20C8-5274-4696-6875FD310D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925888" y="6424763"/>
                <a:ext cx="146304" cy="116422"/>
              </a:xfrm>
              <a:custGeom>
                <a:avLst/>
                <a:gdLst>
                  <a:gd name="connsiteX0" fmla="*/ 30956 w 85344"/>
                  <a:gd name="connsiteY0" fmla="*/ 67913 h 67913"/>
                  <a:gd name="connsiteX1" fmla="*/ 0 w 85344"/>
                  <a:gd name="connsiteY1" fmla="*/ 39624 h 67913"/>
                  <a:gd name="connsiteX2" fmla="*/ 12859 w 85344"/>
                  <a:gd name="connsiteY2" fmla="*/ 25622 h 67913"/>
                  <a:gd name="connsiteX3" fmla="*/ 30385 w 85344"/>
                  <a:gd name="connsiteY3" fmla="*/ 41529 h 67913"/>
                  <a:gd name="connsiteX4" fmla="*/ 71914 w 85344"/>
                  <a:gd name="connsiteY4" fmla="*/ 0 h 67913"/>
                  <a:gd name="connsiteX5" fmla="*/ 85344 w 85344"/>
                  <a:gd name="connsiteY5" fmla="*/ 13430 h 67913"/>
                  <a:gd name="connsiteX6" fmla="*/ 30956 w 85344"/>
                  <a:gd name="connsiteY6" fmla="*/ 67913 h 67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344" h="67913">
                    <a:moveTo>
                      <a:pt x="30956" y="67913"/>
                    </a:moveTo>
                    <a:lnTo>
                      <a:pt x="0" y="39624"/>
                    </a:lnTo>
                    <a:lnTo>
                      <a:pt x="12859" y="25622"/>
                    </a:lnTo>
                    <a:lnTo>
                      <a:pt x="30385" y="41529"/>
                    </a:lnTo>
                    <a:lnTo>
                      <a:pt x="71914" y="0"/>
                    </a:lnTo>
                    <a:lnTo>
                      <a:pt x="85344" y="13430"/>
                    </a:lnTo>
                    <a:lnTo>
                      <a:pt x="30956" y="67913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147" name="Group 5146">
              <a:extLst>
                <a:ext uri="{FF2B5EF4-FFF2-40B4-BE49-F238E27FC236}">
                  <a16:creationId xmlns:a16="http://schemas.microsoft.com/office/drawing/2014/main" id="{034AF3D0-B95B-9CA2-7692-6C6DDE1BA910}"/>
                </a:ext>
              </a:extLst>
            </p:cNvPr>
            <p:cNvGrpSpPr/>
            <p:nvPr/>
          </p:nvGrpSpPr>
          <p:grpSpPr>
            <a:xfrm>
              <a:off x="7837488" y="3438090"/>
              <a:ext cx="294982" cy="294980"/>
              <a:chOff x="7851549" y="6335484"/>
              <a:chExt cx="294982" cy="294980"/>
            </a:xfrm>
          </p:grpSpPr>
          <p:sp>
            <p:nvSpPr>
              <p:cNvPr id="5148" name="Oval 5147">
                <a:extLst>
                  <a:ext uri="{FF2B5EF4-FFF2-40B4-BE49-F238E27FC236}">
                    <a16:creationId xmlns:a16="http://schemas.microsoft.com/office/drawing/2014/main" id="{483C07D5-822E-9407-4321-A81DF8110550}"/>
                  </a:ext>
                </a:extLst>
              </p:cNvPr>
              <p:cNvSpPr/>
              <p:nvPr/>
            </p:nvSpPr>
            <p:spPr>
              <a:xfrm>
                <a:off x="7851549" y="6335484"/>
                <a:ext cx="294982" cy="2949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Ins="0" rtlCol="0" anchor="ctr"/>
              <a:lstStyle/>
              <a:p>
                <a:pPr algn="ctr"/>
                <a:endParaRPr lang="en-US" sz="1600">
                  <a:latin typeface="Poppins ExtraBold" panose="00000900000000000000" pitchFamily="2" charset="0"/>
                  <a:cs typeface="Poppins ExtraBold" panose="00000900000000000000" pitchFamily="2" charset="0"/>
                </a:endParaRPr>
              </a:p>
            </p:txBody>
          </p:sp>
          <p:sp>
            <p:nvSpPr>
              <p:cNvPr id="5149" name="Graphic 44">
                <a:extLst>
                  <a:ext uri="{FF2B5EF4-FFF2-40B4-BE49-F238E27FC236}">
                    <a16:creationId xmlns:a16="http://schemas.microsoft.com/office/drawing/2014/main" id="{3BA8F1E1-DE2E-C18C-FCC5-67FDB14C94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925888" y="6424763"/>
                <a:ext cx="146304" cy="116422"/>
              </a:xfrm>
              <a:custGeom>
                <a:avLst/>
                <a:gdLst>
                  <a:gd name="connsiteX0" fmla="*/ 30956 w 85344"/>
                  <a:gd name="connsiteY0" fmla="*/ 67913 h 67913"/>
                  <a:gd name="connsiteX1" fmla="*/ 0 w 85344"/>
                  <a:gd name="connsiteY1" fmla="*/ 39624 h 67913"/>
                  <a:gd name="connsiteX2" fmla="*/ 12859 w 85344"/>
                  <a:gd name="connsiteY2" fmla="*/ 25622 h 67913"/>
                  <a:gd name="connsiteX3" fmla="*/ 30385 w 85344"/>
                  <a:gd name="connsiteY3" fmla="*/ 41529 h 67913"/>
                  <a:gd name="connsiteX4" fmla="*/ 71914 w 85344"/>
                  <a:gd name="connsiteY4" fmla="*/ 0 h 67913"/>
                  <a:gd name="connsiteX5" fmla="*/ 85344 w 85344"/>
                  <a:gd name="connsiteY5" fmla="*/ 13430 h 67913"/>
                  <a:gd name="connsiteX6" fmla="*/ 30956 w 85344"/>
                  <a:gd name="connsiteY6" fmla="*/ 67913 h 67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344" h="67913">
                    <a:moveTo>
                      <a:pt x="30956" y="67913"/>
                    </a:moveTo>
                    <a:lnTo>
                      <a:pt x="0" y="39624"/>
                    </a:lnTo>
                    <a:lnTo>
                      <a:pt x="12859" y="25622"/>
                    </a:lnTo>
                    <a:lnTo>
                      <a:pt x="30385" y="41529"/>
                    </a:lnTo>
                    <a:lnTo>
                      <a:pt x="71914" y="0"/>
                    </a:lnTo>
                    <a:lnTo>
                      <a:pt x="85344" y="13430"/>
                    </a:lnTo>
                    <a:lnTo>
                      <a:pt x="30956" y="67913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470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F0E518-1C13-F8EF-B564-143190BE23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98962-88E5-1B3C-C5E2-2C6AC7319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Ask: Join Our Journey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AAF22FF-9DAC-C80D-72D4-FF9ED277E2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1480903"/>
              </p:ext>
            </p:extLst>
          </p:nvPr>
        </p:nvGraphicFramePr>
        <p:xfrm>
          <a:off x="3588774" y="1343415"/>
          <a:ext cx="5014452" cy="5014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id="{2674BBE8-DC3F-7404-28F5-DE43AF230043}"/>
              </a:ext>
            </a:extLst>
          </p:cNvPr>
          <p:cNvSpPr/>
          <p:nvPr/>
        </p:nvSpPr>
        <p:spPr bwMode="auto">
          <a:xfrm>
            <a:off x="5095300" y="2849941"/>
            <a:ext cx="2001399" cy="2001397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tx2"/>
                </a:solidFill>
                <a:cs typeface="Segoe UI" pitchFamily="34" charset="0"/>
              </a:rPr>
              <a:t>$100M</a:t>
            </a:r>
            <a:endParaRPr lang="en-US" sz="32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37716206-406E-05DC-4B17-9ACA1AAD2E4A}"/>
              </a:ext>
            </a:extLst>
          </p:cNvPr>
          <p:cNvSpPr txBox="1"/>
          <p:nvPr/>
        </p:nvSpPr>
        <p:spPr>
          <a:xfrm>
            <a:off x="571500" y="2405683"/>
            <a:ext cx="2551113" cy="7248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Mention how this part will be used.</a:t>
            </a:r>
          </a:p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Suggest its importance to the plan.</a:t>
            </a:r>
          </a:p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Hint at the value it brings.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E683DCE1-2B5A-D144-0A43-7E0D871B6C6F}"/>
              </a:ext>
            </a:extLst>
          </p:cNvPr>
          <p:cNvSpPr txBox="1"/>
          <p:nvPr/>
        </p:nvSpPr>
        <p:spPr>
          <a:xfrm>
            <a:off x="571500" y="2023380"/>
            <a:ext cx="25511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Section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5" name="Google Shape;436;p14">
            <a:extLst>
              <a:ext uri="{FF2B5EF4-FFF2-40B4-BE49-F238E27FC236}">
                <a16:creationId xmlns:a16="http://schemas.microsoft.com/office/drawing/2014/main" id="{41CB4425-72CB-083B-EEA6-E1E5C19FE0E0}"/>
              </a:ext>
            </a:extLst>
          </p:cNvPr>
          <p:cNvSpPr txBox="1"/>
          <p:nvPr/>
        </p:nvSpPr>
        <p:spPr>
          <a:xfrm>
            <a:off x="571500" y="4746821"/>
            <a:ext cx="2551113" cy="7248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Mention how this part will be used.</a:t>
            </a:r>
          </a:p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Suggest its importance to the plan.</a:t>
            </a:r>
          </a:p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Hint at the value it brings.</a:t>
            </a:r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234A0EBD-B1B2-FBFD-051B-6BBAF1590AC1}"/>
              </a:ext>
            </a:extLst>
          </p:cNvPr>
          <p:cNvSpPr txBox="1"/>
          <p:nvPr/>
        </p:nvSpPr>
        <p:spPr>
          <a:xfrm>
            <a:off x="571500" y="4364518"/>
            <a:ext cx="25511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Section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8386DE4A-9D00-7492-58FF-0D317BC8E9BA}"/>
              </a:ext>
            </a:extLst>
          </p:cNvPr>
          <p:cNvSpPr txBox="1"/>
          <p:nvPr/>
        </p:nvSpPr>
        <p:spPr>
          <a:xfrm>
            <a:off x="9070975" y="2405683"/>
            <a:ext cx="2551113" cy="7248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Mention how this part will be used.</a:t>
            </a:r>
          </a:p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Suggest its importance to the plan.</a:t>
            </a:r>
          </a:p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Hint at the value it brings.</a:t>
            </a: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BD996063-2787-4C4C-1F58-B165D59A6576}"/>
              </a:ext>
            </a:extLst>
          </p:cNvPr>
          <p:cNvSpPr txBox="1"/>
          <p:nvPr/>
        </p:nvSpPr>
        <p:spPr>
          <a:xfrm>
            <a:off x="9070975" y="2023380"/>
            <a:ext cx="25511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Section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ED6DCECB-39E5-B3F6-3EC7-831ACEA0312A}"/>
              </a:ext>
            </a:extLst>
          </p:cNvPr>
          <p:cNvSpPr txBox="1"/>
          <p:nvPr/>
        </p:nvSpPr>
        <p:spPr>
          <a:xfrm>
            <a:off x="9070975" y="4746821"/>
            <a:ext cx="2551113" cy="7248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Mention how this part will be used.</a:t>
            </a:r>
          </a:p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Suggest its importance to the plan.</a:t>
            </a:r>
          </a:p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Hint at the value it brings.</a:t>
            </a:r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7A4F8773-0526-314E-6B52-E33F40A92F01}"/>
              </a:ext>
            </a:extLst>
          </p:cNvPr>
          <p:cNvSpPr txBox="1"/>
          <p:nvPr/>
        </p:nvSpPr>
        <p:spPr>
          <a:xfrm>
            <a:off x="9070975" y="4364518"/>
            <a:ext cx="25511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Section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0DA1B4A-452A-6DF7-6106-89C3D251087F}"/>
              </a:ext>
            </a:extLst>
          </p:cNvPr>
          <p:cNvCxnSpPr/>
          <p:nvPr/>
        </p:nvCxnSpPr>
        <p:spPr>
          <a:xfrm>
            <a:off x="3282746" y="2416010"/>
            <a:ext cx="1221658" cy="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6DAF173-F1E8-CCC7-D5D4-E06C4FA5D093}"/>
              </a:ext>
            </a:extLst>
          </p:cNvPr>
          <p:cNvCxnSpPr/>
          <p:nvPr/>
        </p:nvCxnSpPr>
        <p:spPr>
          <a:xfrm>
            <a:off x="3282746" y="5296862"/>
            <a:ext cx="1221658" cy="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FE568C9-0FE1-DECD-9D36-81F1204C5BF0}"/>
              </a:ext>
            </a:extLst>
          </p:cNvPr>
          <p:cNvCxnSpPr/>
          <p:nvPr/>
        </p:nvCxnSpPr>
        <p:spPr>
          <a:xfrm>
            <a:off x="7687596" y="2416010"/>
            <a:ext cx="1221658" cy="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BE9CC38-3849-C143-8514-7AEFB03C697D}"/>
              </a:ext>
            </a:extLst>
          </p:cNvPr>
          <p:cNvCxnSpPr/>
          <p:nvPr/>
        </p:nvCxnSpPr>
        <p:spPr>
          <a:xfrm>
            <a:off x="7687596" y="5296862"/>
            <a:ext cx="1221658" cy="0"/>
          </a:xfrm>
          <a:prstGeom prst="line">
            <a:avLst/>
          </a:prstGeom>
          <a:ln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350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8647FAC-B499-BE69-04B0-1A79D5AF4936}"/>
              </a:ext>
            </a:extLst>
          </p:cNvPr>
          <p:cNvSpPr/>
          <p:nvPr/>
        </p:nvSpPr>
        <p:spPr bwMode="auto">
          <a:xfrm>
            <a:off x="0" y="3191388"/>
            <a:ext cx="9370423" cy="290753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Build the Future Together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1AECCB0-5648-B0D3-872B-2B587088E8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Google Shape;436;p14">
            <a:extLst>
              <a:ext uri="{FF2B5EF4-FFF2-40B4-BE49-F238E27FC236}">
                <a16:creationId xmlns:a16="http://schemas.microsoft.com/office/drawing/2014/main" id="{8D9DCA3E-7A20-CAF1-79AD-EEED0E90534B}"/>
              </a:ext>
            </a:extLst>
          </p:cNvPr>
          <p:cNvSpPr txBox="1"/>
          <p:nvPr/>
        </p:nvSpPr>
        <p:spPr>
          <a:xfrm>
            <a:off x="571500" y="1349398"/>
            <a:ext cx="4437063" cy="1341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1325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400" b="1" i="0" u="none" strike="noStrike" cap="none">
                <a:solidFill>
                  <a:schemeClr val="tx2"/>
                </a:solidFill>
                <a:latin typeface="+mj-lt"/>
                <a:ea typeface="Montserrat Medium"/>
                <a:cs typeface="Montserrat Medium"/>
                <a:sym typeface="Montserrat Medium"/>
              </a:rPr>
              <a:t>Recap a key point about the vision or mission.</a:t>
            </a:r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1325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400" b="1" i="0" u="none" strike="noStrike" cap="none">
                <a:solidFill>
                  <a:schemeClr val="tx2"/>
                </a:solidFill>
                <a:latin typeface="+mj-lt"/>
                <a:ea typeface="Montserrat Medium"/>
                <a:cs typeface="Montserrat Medium"/>
                <a:sym typeface="Montserrat Medium"/>
              </a:rPr>
              <a:t>Highlight what makes the idea exciting or unique.</a:t>
            </a:r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1325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400" i="0" u="none" strike="noStrike" cap="none">
                <a:solidFill>
                  <a:schemeClr val="tx2"/>
                </a:solidFill>
                <a:latin typeface="+mj-lt"/>
                <a:ea typeface="Montserrat Medium"/>
                <a:cs typeface="Montserrat Medium"/>
                <a:sym typeface="Montserrat Medium"/>
              </a:rPr>
              <a:t>Suggest the impact they aim to achieve.</a:t>
            </a:r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1325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400" i="0" u="none" strike="noStrike" cap="none">
                <a:solidFill>
                  <a:schemeClr val="tx2"/>
                </a:solidFill>
                <a:latin typeface="+mj-lt"/>
                <a:ea typeface="Montserrat Medium"/>
                <a:cs typeface="Montserrat Medium"/>
                <a:sym typeface="Montserrat Medium"/>
              </a:rPr>
              <a:t>Invite others to join or take action.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1F028A-ABC5-6DB3-3BAE-DD487A44E2F0}"/>
              </a:ext>
            </a:extLst>
          </p:cNvPr>
          <p:cNvSpPr txBox="1"/>
          <p:nvPr/>
        </p:nvSpPr>
        <p:spPr>
          <a:xfrm>
            <a:off x="1294462" y="3730633"/>
            <a:ext cx="2593009" cy="24622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US" sz="1600">
                <a:solidFill>
                  <a:schemeClr val="tx2"/>
                </a:solidFill>
                <a:latin typeface="+mn-lt"/>
                <a:ea typeface="Lato"/>
                <a:cs typeface="Lato"/>
              </a:rPr>
              <a:t>name@yourwebsite.com</a:t>
            </a:r>
          </a:p>
        </p:txBody>
      </p:sp>
      <p:sp>
        <p:nvSpPr>
          <p:cNvPr id="8" name="Graphic 2081">
            <a:extLst>
              <a:ext uri="{FF2B5EF4-FFF2-40B4-BE49-F238E27FC236}">
                <a16:creationId xmlns:a16="http://schemas.microsoft.com/office/drawing/2014/main" id="{6FF2A568-BF10-13FD-6ABF-23C646165854}"/>
              </a:ext>
            </a:extLst>
          </p:cNvPr>
          <p:cNvSpPr/>
          <p:nvPr/>
        </p:nvSpPr>
        <p:spPr>
          <a:xfrm>
            <a:off x="571500" y="3595933"/>
            <a:ext cx="515620" cy="515620"/>
          </a:xfrm>
          <a:prstGeom prst="ellipse">
            <a:avLst/>
          </a:prstGeom>
          <a:solidFill>
            <a:schemeClr val="accent1"/>
          </a:solidFill>
          <a:ln w="7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B5D6E1-B44C-FC1C-BB2A-5683E9AE38CB}"/>
              </a:ext>
            </a:extLst>
          </p:cNvPr>
          <p:cNvSpPr txBox="1"/>
          <p:nvPr/>
        </p:nvSpPr>
        <p:spPr>
          <a:xfrm>
            <a:off x="1294462" y="4502793"/>
            <a:ext cx="2593009" cy="24622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US" sz="1600">
                <a:solidFill>
                  <a:schemeClr val="tx2"/>
                </a:solidFill>
                <a:latin typeface="+mn-lt"/>
                <a:ea typeface="Lato"/>
                <a:cs typeface="Lato"/>
              </a:rPr>
              <a:t>+1 234-567-8910</a:t>
            </a:r>
          </a:p>
        </p:txBody>
      </p:sp>
      <p:sp>
        <p:nvSpPr>
          <p:cNvPr id="10" name="Graphic 2081">
            <a:extLst>
              <a:ext uri="{FF2B5EF4-FFF2-40B4-BE49-F238E27FC236}">
                <a16:creationId xmlns:a16="http://schemas.microsoft.com/office/drawing/2014/main" id="{2CD4C072-6DF5-49DC-CA23-661627FC0368}"/>
              </a:ext>
            </a:extLst>
          </p:cNvPr>
          <p:cNvSpPr/>
          <p:nvPr/>
        </p:nvSpPr>
        <p:spPr>
          <a:xfrm>
            <a:off x="571500" y="4368093"/>
            <a:ext cx="515620" cy="515620"/>
          </a:xfrm>
          <a:prstGeom prst="ellipse">
            <a:avLst/>
          </a:prstGeom>
          <a:solidFill>
            <a:schemeClr val="accent2"/>
          </a:solidFill>
          <a:ln w="7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AF074B-4007-F479-F331-6878BA554E80}"/>
              </a:ext>
            </a:extLst>
          </p:cNvPr>
          <p:cNvSpPr txBox="1"/>
          <p:nvPr/>
        </p:nvSpPr>
        <p:spPr>
          <a:xfrm>
            <a:off x="1294462" y="5274953"/>
            <a:ext cx="2593009" cy="24622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US" sz="1600">
                <a:solidFill>
                  <a:schemeClr val="tx2"/>
                </a:solidFill>
                <a:latin typeface="+mn-lt"/>
                <a:ea typeface="Lato"/>
                <a:cs typeface="Lato"/>
              </a:rPr>
              <a:t>www.yourwebsite.com</a:t>
            </a:r>
          </a:p>
        </p:txBody>
      </p:sp>
      <p:sp>
        <p:nvSpPr>
          <p:cNvPr id="12" name="Graphic 2081">
            <a:extLst>
              <a:ext uri="{FF2B5EF4-FFF2-40B4-BE49-F238E27FC236}">
                <a16:creationId xmlns:a16="http://schemas.microsoft.com/office/drawing/2014/main" id="{BD2E4EE7-0C5F-C4D4-4CFE-8B1011CE95A8}"/>
              </a:ext>
            </a:extLst>
          </p:cNvPr>
          <p:cNvSpPr/>
          <p:nvPr/>
        </p:nvSpPr>
        <p:spPr>
          <a:xfrm>
            <a:off x="571500" y="5140253"/>
            <a:ext cx="515620" cy="515620"/>
          </a:xfrm>
          <a:prstGeom prst="ellipse">
            <a:avLst/>
          </a:prstGeom>
          <a:solidFill>
            <a:schemeClr val="accent1"/>
          </a:solidFill>
          <a:ln w="7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3D6D0E-68C0-EA14-A00E-00822A6E3327}"/>
              </a:ext>
            </a:extLst>
          </p:cNvPr>
          <p:cNvSpPr txBox="1"/>
          <p:nvPr/>
        </p:nvSpPr>
        <p:spPr>
          <a:xfrm>
            <a:off x="706201" y="5274953"/>
            <a:ext cx="246220" cy="246220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103137" y="298772"/>
                </a:moveTo>
                <a:lnTo>
                  <a:pt x="77353" y="324557"/>
                </a:lnTo>
                <a:cubicBezTo>
                  <a:pt x="75989" y="325648"/>
                  <a:pt x="75034" y="326944"/>
                  <a:pt x="74488" y="328445"/>
                </a:cubicBezTo>
                <a:cubicBezTo>
                  <a:pt x="73942" y="329946"/>
                  <a:pt x="73669" y="331515"/>
                  <a:pt x="73669" y="333152"/>
                </a:cubicBezTo>
                <a:cubicBezTo>
                  <a:pt x="73669" y="334789"/>
                  <a:pt x="73942" y="336358"/>
                  <a:pt x="74488" y="337858"/>
                </a:cubicBezTo>
                <a:cubicBezTo>
                  <a:pt x="75034" y="339359"/>
                  <a:pt x="75989" y="340655"/>
                  <a:pt x="77353" y="341746"/>
                </a:cubicBezTo>
                <a:cubicBezTo>
                  <a:pt x="79536" y="344202"/>
                  <a:pt x="82332" y="345430"/>
                  <a:pt x="85743" y="345430"/>
                </a:cubicBezTo>
                <a:cubicBezTo>
                  <a:pt x="89154" y="345430"/>
                  <a:pt x="92087" y="344202"/>
                  <a:pt x="94543" y="341746"/>
                </a:cubicBezTo>
                <a:lnTo>
                  <a:pt x="120327" y="315962"/>
                </a:lnTo>
                <a:cubicBezTo>
                  <a:pt x="118690" y="314871"/>
                  <a:pt x="117121" y="313643"/>
                  <a:pt x="115620" y="312278"/>
                </a:cubicBezTo>
                <a:cubicBezTo>
                  <a:pt x="114120" y="310914"/>
                  <a:pt x="112551" y="309550"/>
                  <a:pt x="110914" y="308186"/>
                </a:cubicBezTo>
                <a:cubicBezTo>
                  <a:pt x="109549" y="306549"/>
                  <a:pt x="108185" y="304980"/>
                  <a:pt x="106821" y="303479"/>
                </a:cubicBezTo>
                <a:cubicBezTo>
                  <a:pt x="105457" y="301978"/>
                  <a:pt x="104229" y="300409"/>
                  <a:pt x="103137" y="298772"/>
                </a:cubicBezTo>
                <a:close/>
                <a:moveTo>
                  <a:pt x="150204" y="207503"/>
                </a:moveTo>
                <a:cubicBezTo>
                  <a:pt x="133288" y="207503"/>
                  <a:pt x="118826" y="213506"/>
                  <a:pt x="106821" y="225512"/>
                </a:cubicBezTo>
                <a:lnTo>
                  <a:pt x="42564" y="289768"/>
                </a:lnTo>
                <a:cubicBezTo>
                  <a:pt x="30559" y="301774"/>
                  <a:pt x="24556" y="316235"/>
                  <a:pt x="24556" y="333152"/>
                </a:cubicBezTo>
                <a:cubicBezTo>
                  <a:pt x="24556" y="350068"/>
                  <a:pt x="30559" y="364530"/>
                  <a:pt x="42564" y="376535"/>
                </a:cubicBezTo>
                <a:cubicBezTo>
                  <a:pt x="54570" y="388541"/>
                  <a:pt x="69031" y="394543"/>
                  <a:pt x="85948" y="394543"/>
                </a:cubicBezTo>
                <a:cubicBezTo>
                  <a:pt x="102865" y="394543"/>
                  <a:pt x="117326" y="388541"/>
                  <a:pt x="129331" y="376535"/>
                </a:cubicBezTo>
                <a:lnTo>
                  <a:pt x="172715" y="333152"/>
                </a:lnTo>
                <a:cubicBezTo>
                  <a:pt x="172715" y="333152"/>
                  <a:pt x="172578" y="333152"/>
                  <a:pt x="172305" y="333152"/>
                </a:cubicBezTo>
                <a:cubicBezTo>
                  <a:pt x="172032" y="333152"/>
                  <a:pt x="171896" y="333152"/>
                  <a:pt x="171896" y="333152"/>
                </a:cubicBezTo>
                <a:cubicBezTo>
                  <a:pt x="166985" y="333152"/>
                  <a:pt x="162073" y="332742"/>
                  <a:pt x="157162" y="331924"/>
                </a:cubicBezTo>
                <a:cubicBezTo>
                  <a:pt x="152251" y="331105"/>
                  <a:pt x="147476" y="329877"/>
                  <a:pt x="142837" y="328240"/>
                </a:cubicBezTo>
                <a:lnTo>
                  <a:pt x="112142" y="359345"/>
                </a:lnTo>
                <a:cubicBezTo>
                  <a:pt x="104774" y="366440"/>
                  <a:pt x="96043" y="369987"/>
                  <a:pt x="85948" y="369987"/>
                </a:cubicBezTo>
                <a:cubicBezTo>
                  <a:pt x="75852" y="369987"/>
                  <a:pt x="67121" y="366440"/>
                  <a:pt x="59754" y="359345"/>
                </a:cubicBezTo>
                <a:cubicBezTo>
                  <a:pt x="52660" y="351978"/>
                  <a:pt x="49113" y="343247"/>
                  <a:pt x="49113" y="333152"/>
                </a:cubicBezTo>
                <a:cubicBezTo>
                  <a:pt x="49113" y="323056"/>
                  <a:pt x="52660" y="314325"/>
                  <a:pt x="59754" y="306958"/>
                </a:cubicBezTo>
                <a:lnTo>
                  <a:pt x="121964" y="244748"/>
                </a:lnTo>
                <a:cubicBezTo>
                  <a:pt x="129331" y="237654"/>
                  <a:pt x="138062" y="234107"/>
                  <a:pt x="148158" y="234107"/>
                </a:cubicBezTo>
                <a:cubicBezTo>
                  <a:pt x="158253" y="234107"/>
                  <a:pt x="166985" y="237654"/>
                  <a:pt x="174352" y="244748"/>
                </a:cubicBezTo>
                <a:cubicBezTo>
                  <a:pt x="175716" y="246385"/>
                  <a:pt x="177012" y="248022"/>
                  <a:pt x="178240" y="249659"/>
                </a:cubicBezTo>
                <a:cubicBezTo>
                  <a:pt x="179468" y="251296"/>
                  <a:pt x="180491" y="253070"/>
                  <a:pt x="181309" y="254980"/>
                </a:cubicBezTo>
                <a:lnTo>
                  <a:pt x="201364" y="234925"/>
                </a:lnTo>
                <a:cubicBezTo>
                  <a:pt x="200273" y="233288"/>
                  <a:pt x="199113" y="231651"/>
                  <a:pt x="197885" y="230014"/>
                </a:cubicBezTo>
                <a:cubicBezTo>
                  <a:pt x="196657" y="228377"/>
                  <a:pt x="195225" y="226876"/>
                  <a:pt x="193588" y="225512"/>
                </a:cubicBezTo>
                <a:cubicBezTo>
                  <a:pt x="181582" y="213506"/>
                  <a:pt x="167121" y="207503"/>
                  <a:pt x="150204" y="207503"/>
                </a:cubicBezTo>
                <a:close/>
                <a:moveTo>
                  <a:pt x="182946" y="149386"/>
                </a:moveTo>
                <a:lnTo>
                  <a:pt x="149386" y="182947"/>
                </a:lnTo>
                <a:cubicBezTo>
                  <a:pt x="149659" y="182947"/>
                  <a:pt x="149863" y="182947"/>
                  <a:pt x="150000" y="182947"/>
                </a:cubicBezTo>
                <a:cubicBezTo>
                  <a:pt x="150136" y="182947"/>
                  <a:pt x="150204" y="182947"/>
                  <a:pt x="150204" y="182947"/>
                </a:cubicBezTo>
                <a:cubicBezTo>
                  <a:pt x="155116" y="182947"/>
                  <a:pt x="160027" y="183356"/>
                  <a:pt x="164938" y="184175"/>
                </a:cubicBezTo>
                <a:cubicBezTo>
                  <a:pt x="169850" y="184993"/>
                  <a:pt x="174624" y="186221"/>
                  <a:pt x="179263" y="187858"/>
                </a:cubicBezTo>
                <a:lnTo>
                  <a:pt x="187858" y="179263"/>
                </a:lnTo>
                <a:cubicBezTo>
                  <a:pt x="186221" y="174625"/>
                  <a:pt x="184993" y="169850"/>
                  <a:pt x="184174" y="164939"/>
                </a:cubicBezTo>
                <a:cubicBezTo>
                  <a:pt x="183356" y="160027"/>
                  <a:pt x="182946" y="155116"/>
                  <a:pt x="182946" y="150205"/>
                </a:cubicBezTo>
                <a:cubicBezTo>
                  <a:pt x="182946" y="150205"/>
                  <a:pt x="182946" y="150136"/>
                  <a:pt x="182946" y="150000"/>
                </a:cubicBezTo>
                <a:cubicBezTo>
                  <a:pt x="182946" y="149864"/>
                  <a:pt x="182946" y="149659"/>
                  <a:pt x="182946" y="149386"/>
                </a:cubicBezTo>
                <a:close/>
                <a:moveTo>
                  <a:pt x="279127" y="122374"/>
                </a:moveTo>
                <a:lnTo>
                  <a:pt x="262346" y="139563"/>
                </a:lnTo>
                <a:cubicBezTo>
                  <a:pt x="261801" y="140109"/>
                  <a:pt x="261323" y="140655"/>
                  <a:pt x="260914" y="141201"/>
                </a:cubicBezTo>
                <a:cubicBezTo>
                  <a:pt x="260504" y="141746"/>
                  <a:pt x="260163" y="142292"/>
                  <a:pt x="259891" y="142838"/>
                </a:cubicBezTo>
                <a:cubicBezTo>
                  <a:pt x="261528" y="143656"/>
                  <a:pt x="263165" y="144611"/>
                  <a:pt x="264802" y="145703"/>
                </a:cubicBezTo>
                <a:cubicBezTo>
                  <a:pt x="266439" y="146794"/>
                  <a:pt x="267940" y="148158"/>
                  <a:pt x="269304" y="149795"/>
                </a:cubicBezTo>
                <a:cubicBezTo>
                  <a:pt x="272851" y="153070"/>
                  <a:pt x="275580" y="156958"/>
                  <a:pt x="277490" y="161460"/>
                </a:cubicBezTo>
                <a:cubicBezTo>
                  <a:pt x="279400" y="165962"/>
                  <a:pt x="280354" y="170669"/>
                  <a:pt x="280354" y="175580"/>
                </a:cubicBezTo>
                <a:cubicBezTo>
                  <a:pt x="280354" y="180491"/>
                  <a:pt x="279400" y="185198"/>
                  <a:pt x="277490" y="189700"/>
                </a:cubicBezTo>
                <a:cubicBezTo>
                  <a:pt x="275580" y="194202"/>
                  <a:pt x="272851" y="198227"/>
                  <a:pt x="269304" y="201774"/>
                </a:cubicBezTo>
                <a:cubicBezTo>
                  <a:pt x="267940" y="203138"/>
                  <a:pt x="263574" y="207503"/>
                  <a:pt x="256207" y="214870"/>
                </a:cubicBezTo>
                <a:cubicBezTo>
                  <a:pt x="249113" y="222237"/>
                  <a:pt x="241337" y="230082"/>
                  <a:pt x="232878" y="238404"/>
                </a:cubicBezTo>
                <a:cubicBezTo>
                  <a:pt x="224420" y="246726"/>
                  <a:pt x="216644" y="254434"/>
                  <a:pt x="209550" y="261528"/>
                </a:cubicBezTo>
                <a:cubicBezTo>
                  <a:pt x="202455" y="268622"/>
                  <a:pt x="198635" y="272579"/>
                  <a:pt x="198090" y="273397"/>
                </a:cubicBezTo>
                <a:cubicBezTo>
                  <a:pt x="190723" y="280491"/>
                  <a:pt x="181991" y="284038"/>
                  <a:pt x="171896" y="284038"/>
                </a:cubicBezTo>
                <a:cubicBezTo>
                  <a:pt x="161800" y="284038"/>
                  <a:pt x="153069" y="280491"/>
                  <a:pt x="145702" y="273397"/>
                </a:cubicBezTo>
                <a:cubicBezTo>
                  <a:pt x="144338" y="271760"/>
                  <a:pt x="143042" y="270123"/>
                  <a:pt x="141814" y="268486"/>
                </a:cubicBezTo>
                <a:cubicBezTo>
                  <a:pt x="140586" y="266849"/>
                  <a:pt x="139563" y="265075"/>
                  <a:pt x="138745" y="263165"/>
                </a:cubicBezTo>
                <a:lnTo>
                  <a:pt x="120736" y="281173"/>
                </a:lnTo>
                <a:cubicBezTo>
                  <a:pt x="121828" y="282811"/>
                  <a:pt x="122987" y="284448"/>
                  <a:pt x="124215" y="286085"/>
                </a:cubicBezTo>
                <a:cubicBezTo>
                  <a:pt x="125443" y="287722"/>
                  <a:pt x="126875" y="289223"/>
                  <a:pt x="128513" y="290587"/>
                </a:cubicBezTo>
                <a:cubicBezTo>
                  <a:pt x="140518" y="302592"/>
                  <a:pt x="154979" y="308595"/>
                  <a:pt x="171896" y="308595"/>
                </a:cubicBezTo>
                <a:cubicBezTo>
                  <a:pt x="188813" y="308595"/>
                  <a:pt x="203274" y="302592"/>
                  <a:pt x="215279" y="290587"/>
                </a:cubicBezTo>
                <a:lnTo>
                  <a:pt x="288949" y="216917"/>
                </a:lnTo>
                <a:cubicBezTo>
                  <a:pt x="294679" y="211187"/>
                  <a:pt x="299113" y="204570"/>
                  <a:pt x="302251" y="197067"/>
                </a:cubicBezTo>
                <a:cubicBezTo>
                  <a:pt x="305389" y="189563"/>
                  <a:pt x="306958" y="181719"/>
                  <a:pt x="306958" y="173533"/>
                </a:cubicBezTo>
                <a:cubicBezTo>
                  <a:pt x="306958" y="165348"/>
                  <a:pt x="305389" y="157503"/>
                  <a:pt x="302251" y="150000"/>
                </a:cubicBezTo>
                <a:cubicBezTo>
                  <a:pt x="299113" y="142497"/>
                  <a:pt x="294679" y="135880"/>
                  <a:pt x="288949" y="130150"/>
                </a:cubicBezTo>
                <a:cubicBezTo>
                  <a:pt x="287312" y="128786"/>
                  <a:pt x="285743" y="127422"/>
                  <a:pt x="284243" y="126057"/>
                </a:cubicBezTo>
                <a:cubicBezTo>
                  <a:pt x="282742" y="124693"/>
                  <a:pt x="281037" y="123465"/>
                  <a:pt x="279127" y="122374"/>
                </a:cubicBezTo>
                <a:close/>
                <a:moveTo>
                  <a:pt x="333151" y="73670"/>
                </a:moveTo>
                <a:cubicBezTo>
                  <a:pt x="329877" y="73670"/>
                  <a:pt x="327012" y="74898"/>
                  <a:pt x="324556" y="77353"/>
                </a:cubicBezTo>
                <a:lnTo>
                  <a:pt x="297135" y="104775"/>
                </a:lnTo>
                <a:cubicBezTo>
                  <a:pt x="298499" y="105866"/>
                  <a:pt x="300000" y="107094"/>
                  <a:pt x="301637" y="108458"/>
                </a:cubicBezTo>
                <a:cubicBezTo>
                  <a:pt x="303274" y="109823"/>
                  <a:pt x="304775" y="111323"/>
                  <a:pt x="306139" y="112960"/>
                </a:cubicBezTo>
                <a:cubicBezTo>
                  <a:pt x="307776" y="114325"/>
                  <a:pt x="309209" y="115757"/>
                  <a:pt x="310436" y="117258"/>
                </a:cubicBezTo>
                <a:cubicBezTo>
                  <a:pt x="311664" y="118759"/>
                  <a:pt x="312960" y="120327"/>
                  <a:pt x="314324" y="121965"/>
                </a:cubicBezTo>
                <a:lnTo>
                  <a:pt x="341746" y="94543"/>
                </a:lnTo>
                <a:cubicBezTo>
                  <a:pt x="344202" y="92087"/>
                  <a:pt x="345430" y="89154"/>
                  <a:pt x="345430" y="85743"/>
                </a:cubicBezTo>
                <a:cubicBezTo>
                  <a:pt x="345430" y="82333"/>
                  <a:pt x="344202" y="79536"/>
                  <a:pt x="341746" y="77353"/>
                </a:cubicBezTo>
                <a:cubicBezTo>
                  <a:pt x="339290" y="74898"/>
                  <a:pt x="336425" y="73670"/>
                  <a:pt x="333151" y="73670"/>
                </a:cubicBezTo>
                <a:close/>
                <a:moveTo>
                  <a:pt x="333151" y="24556"/>
                </a:moveTo>
                <a:cubicBezTo>
                  <a:pt x="316234" y="24556"/>
                  <a:pt x="301773" y="30559"/>
                  <a:pt x="289768" y="42565"/>
                </a:cubicBezTo>
                <a:lnTo>
                  <a:pt x="225511" y="106821"/>
                </a:lnTo>
                <a:cubicBezTo>
                  <a:pt x="213506" y="118827"/>
                  <a:pt x="207503" y="133288"/>
                  <a:pt x="207503" y="150205"/>
                </a:cubicBezTo>
                <a:cubicBezTo>
                  <a:pt x="207503" y="167121"/>
                  <a:pt x="213506" y="181583"/>
                  <a:pt x="225511" y="193588"/>
                </a:cubicBezTo>
                <a:cubicBezTo>
                  <a:pt x="226876" y="195225"/>
                  <a:pt x="228376" y="196658"/>
                  <a:pt x="230013" y="197885"/>
                </a:cubicBezTo>
                <a:cubicBezTo>
                  <a:pt x="231650" y="199113"/>
                  <a:pt x="233288" y="200273"/>
                  <a:pt x="234925" y="201364"/>
                </a:cubicBezTo>
                <a:lnTo>
                  <a:pt x="252114" y="184584"/>
                </a:lnTo>
                <a:cubicBezTo>
                  <a:pt x="252660" y="184038"/>
                  <a:pt x="253069" y="183493"/>
                  <a:pt x="253342" y="182947"/>
                </a:cubicBezTo>
                <a:cubicBezTo>
                  <a:pt x="253615" y="182401"/>
                  <a:pt x="254024" y="181719"/>
                  <a:pt x="254570" y="180900"/>
                </a:cubicBezTo>
                <a:cubicBezTo>
                  <a:pt x="252660" y="180082"/>
                  <a:pt x="250886" y="179127"/>
                  <a:pt x="249249" y="178036"/>
                </a:cubicBezTo>
                <a:cubicBezTo>
                  <a:pt x="247612" y="176944"/>
                  <a:pt x="246112" y="175716"/>
                  <a:pt x="244747" y="174352"/>
                </a:cubicBezTo>
                <a:cubicBezTo>
                  <a:pt x="237653" y="166985"/>
                  <a:pt x="234106" y="158254"/>
                  <a:pt x="234106" y="148158"/>
                </a:cubicBezTo>
                <a:cubicBezTo>
                  <a:pt x="234106" y="138063"/>
                  <a:pt x="237653" y="129332"/>
                  <a:pt x="244747" y="121965"/>
                </a:cubicBezTo>
                <a:lnTo>
                  <a:pt x="306958" y="59754"/>
                </a:lnTo>
                <a:cubicBezTo>
                  <a:pt x="312960" y="53752"/>
                  <a:pt x="318963" y="50477"/>
                  <a:pt x="324966" y="49932"/>
                </a:cubicBezTo>
                <a:cubicBezTo>
                  <a:pt x="330968" y="49386"/>
                  <a:pt x="333697" y="49113"/>
                  <a:pt x="333151" y="49113"/>
                </a:cubicBezTo>
                <a:cubicBezTo>
                  <a:pt x="338063" y="49113"/>
                  <a:pt x="342769" y="50068"/>
                  <a:pt x="347271" y="51978"/>
                </a:cubicBezTo>
                <a:cubicBezTo>
                  <a:pt x="351773" y="53888"/>
                  <a:pt x="355798" y="56480"/>
                  <a:pt x="359345" y="59754"/>
                </a:cubicBezTo>
                <a:cubicBezTo>
                  <a:pt x="366439" y="67121"/>
                  <a:pt x="369986" y="75853"/>
                  <a:pt x="369986" y="85948"/>
                </a:cubicBezTo>
                <a:cubicBezTo>
                  <a:pt x="369986" y="96044"/>
                  <a:pt x="366439" y="104775"/>
                  <a:pt x="359345" y="112142"/>
                </a:cubicBezTo>
                <a:lnTo>
                  <a:pt x="326603" y="144884"/>
                </a:lnTo>
                <a:cubicBezTo>
                  <a:pt x="328240" y="149250"/>
                  <a:pt x="329468" y="153888"/>
                  <a:pt x="330286" y="158799"/>
                </a:cubicBezTo>
                <a:cubicBezTo>
                  <a:pt x="331105" y="163711"/>
                  <a:pt x="331514" y="168622"/>
                  <a:pt x="331514" y="173533"/>
                </a:cubicBezTo>
                <a:cubicBezTo>
                  <a:pt x="331514" y="173806"/>
                  <a:pt x="331514" y="174011"/>
                  <a:pt x="331514" y="174147"/>
                </a:cubicBezTo>
                <a:cubicBezTo>
                  <a:pt x="331514" y="174284"/>
                  <a:pt x="331514" y="174352"/>
                  <a:pt x="331514" y="174352"/>
                </a:cubicBezTo>
                <a:lnTo>
                  <a:pt x="376535" y="129332"/>
                </a:lnTo>
                <a:cubicBezTo>
                  <a:pt x="382265" y="123602"/>
                  <a:pt x="386698" y="116985"/>
                  <a:pt x="389836" y="109482"/>
                </a:cubicBezTo>
                <a:cubicBezTo>
                  <a:pt x="392974" y="101978"/>
                  <a:pt x="394543" y="94134"/>
                  <a:pt x="394543" y="85948"/>
                </a:cubicBezTo>
                <a:cubicBezTo>
                  <a:pt x="394543" y="77763"/>
                  <a:pt x="392974" y="69918"/>
                  <a:pt x="389836" y="62415"/>
                </a:cubicBezTo>
                <a:cubicBezTo>
                  <a:pt x="386698" y="54911"/>
                  <a:pt x="382265" y="48295"/>
                  <a:pt x="376535" y="42565"/>
                </a:cubicBezTo>
                <a:cubicBezTo>
                  <a:pt x="364529" y="30559"/>
                  <a:pt x="350068" y="24556"/>
                  <a:pt x="333151" y="24556"/>
                </a:cubicBezTo>
                <a:close/>
                <a:moveTo>
                  <a:pt x="333151" y="0"/>
                </a:moveTo>
                <a:cubicBezTo>
                  <a:pt x="344065" y="0"/>
                  <a:pt x="354843" y="2046"/>
                  <a:pt x="365484" y="6139"/>
                </a:cubicBezTo>
                <a:cubicBezTo>
                  <a:pt x="376125" y="10505"/>
                  <a:pt x="385539" y="16780"/>
                  <a:pt x="393724" y="24966"/>
                </a:cubicBezTo>
                <a:lnTo>
                  <a:pt x="394134" y="24966"/>
                </a:lnTo>
                <a:cubicBezTo>
                  <a:pt x="402046" y="33151"/>
                  <a:pt x="408185" y="42496"/>
                  <a:pt x="412551" y="53001"/>
                </a:cubicBezTo>
                <a:cubicBezTo>
                  <a:pt x="416917" y="63506"/>
                  <a:pt x="419099" y="74488"/>
                  <a:pt x="419099" y="85948"/>
                </a:cubicBezTo>
                <a:cubicBezTo>
                  <a:pt x="419099" y="97408"/>
                  <a:pt x="416917" y="108390"/>
                  <a:pt x="412551" y="118895"/>
                </a:cubicBezTo>
                <a:cubicBezTo>
                  <a:pt x="408185" y="129400"/>
                  <a:pt x="402046" y="138608"/>
                  <a:pt x="394134" y="146521"/>
                </a:cubicBezTo>
                <a:lnTo>
                  <a:pt x="146521" y="393725"/>
                </a:lnTo>
                <a:cubicBezTo>
                  <a:pt x="138608" y="401910"/>
                  <a:pt x="129399" y="408186"/>
                  <a:pt x="118895" y="412551"/>
                </a:cubicBezTo>
                <a:cubicBezTo>
                  <a:pt x="108390" y="416917"/>
                  <a:pt x="97408" y="419100"/>
                  <a:pt x="85948" y="419100"/>
                </a:cubicBezTo>
                <a:cubicBezTo>
                  <a:pt x="74488" y="419100"/>
                  <a:pt x="63506" y="416917"/>
                  <a:pt x="53001" y="412551"/>
                </a:cubicBezTo>
                <a:cubicBezTo>
                  <a:pt x="42496" y="408186"/>
                  <a:pt x="33151" y="401910"/>
                  <a:pt x="24965" y="393725"/>
                </a:cubicBezTo>
                <a:cubicBezTo>
                  <a:pt x="16780" y="385539"/>
                  <a:pt x="10504" y="376126"/>
                  <a:pt x="6139" y="365485"/>
                </a:cubicBezTo>
                <a:cubicBezTo>
                  <a:pt x="2046" y="354843"/>
                  <a:pt x="0" y="344066"/>
                  <a:pt x="0" y="333152"/>
                </a:cubicBezTo>
                <a:cubicBezTo>
                  <a:pt x="0" y="322238"/>
                  <a:pt x="2046" y="311460"/>
                  <a:pt x="6139" y="300819"/>
                </a:cubicBezTo>
                <a:cubicBezTo>
                  <a:pt x="10504" y="290178"/>
                  <a:pt x="16780" y="280764"/>
                  <a:pt x="24965" y="272579"/>
                </a:cubicBezTo>
                <a:lnTo>
                  <a:pt x="272578" y="24966"/>
                </a:lnTo>
                <a:cubicBezTo>
                  <a:pt x="280764" y="16780"/>
                  <a:pt x="290177" y="10505"/>
                  <a:pt x="300818" y="6139"/>
                </a:cubicBezTo>
                <a:cubicBezTo>
                  <a:pt x="311460" y="2046"/>
                  <a:pt x="322237" y="0"/>
                  <a:pt x="3331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822E6F8-5172-62AC-DC71-9EF1BB6F23C7}"/>
              </a:ext>
            </a:extLst>
          </p:cNvPr>
          <p:cNvSpPr txBox="1"/>
          <p:nvPr/>
        </p:nvSpPr>
        <p:spPr>
          <a:xfrm>
            <a:off x="706200" y="3752756"/>
            <a:ext cx="246220" cy="201976"/>
          </a:xfrm>
          <a:custGeom>
            <a:avLst/>
            <a:gdLst/>
            <a:ahLst/>
            <a:cxnLst/>
            <a:rect l="l" t="t" r="r" b="b"/>
            <a:pathLst>
              <a:path w="419100" h="343792">
                <a:moveTo>
                  <a:pt x="356890" y="319236"/>
                </a:moveTo>
                <a:lnTo>
                  <a:pt x="406821" y="319236"/>
                </a:lnTo>
                <a:cubicBezTo>
                  <a:pt x="410096" y="319236"/>
                  <a:pt x="412961" y="320464"/>
                  <a:pt x="415416" y="322919"/>
                </a:cubicBezTo>
                <a:cubicBezTo>
                  <a:pt x="417872" y="325375"/>
                  <a:pt x="419100" y="328240"/>
                  <a:pt x="419100" y="331514"/>
                </a:cubicBezTo>
                <a:cubicBezTo>
                  <a:pt x="419100" y="334788"/>
                  <a:pt x="417872" y="337653"/>
                  <a:pt x="415416" y="340109"/>
                </a:cubicBezTo>
                <a:cubicBezTo>
                  <a:pt x="412961" y="342565"/>
                  <a:pt x="410096" y="343792"/>
                  <a:pt x="406821" y="343792"/>
                </a:cubicBezTo>
                <a:lnTo>
                  <a:pt x="356890" y="343792"/>
                </a:lnTo>
                <a:cubicBezTo>
                  <a:pt x="353615" y="343792"/>
                  <a:pt x="350750" y="342565"/>
                  <a:pt x="348295" y="340109"/>
                </a:cubicBezTo>
                <a:cubicBezTo>
                  <a:pt x="345839" y="337653"/>
                  <a:pt x="344611" y="334788"/>
                  <a:pt x="344611" y="331514"/>
                </a:cubicBezTo>
                <a:cubicBezTo>
                  <a:pt x="344611" y="328240"/>
                  <a:pt x="345839" y="325375"/>
                  <a:pt x="348295" y="322919"/>
                </a:cubicBezTo>
                <a:cubicBezTo>
                  <a:pt x="350750" y="320464"/>
                  <a:pt x="353615" y="319236"/>
                  <a:pt x="356890" y="319236"/>
                </a:cubicBezTo>
                <a:close/>
                <a:moveTo>
                  <a:pt x="332333" y="270123"/>
                </a:moveTo>
                <a:lnTo>
                  <a:pt x="382265" y="270123"/>
                </a:lnTo>
                <a:cubicBezTo>
                  <a:pt x="385539" y="270123"/>
                  <a:pt x="388404" y="271350"/>
                  <a:pt x="390860" y="273806"/>
                </a:cubicBezTo>
                <a:cubicBezTo>
                  <a:pt x="393315" y="276262"/>
                  <a:pt x="394543" y="279127"/>
                  <a:pt x="394543" y="282401"/>
                </a:cubicBezTo>
                <a:cubicBezTo>
                  <a:pt x="394543" y="285675"/>
                  <a:pt x="393315" y="288540"/>
                  <a:pt x="390860" y="290996"/>
                </a:cubicBezTo>
                <a:cubicBezTo>
                  <a:pt x="388404" y="293451"/>
                  <a:pt x="385539" y="294679"/>
                  <a:pt x="382265" y="294679"/>
                </a:cubicBezTo>
                <a:lnTo>
                  <a:pt x="332333" y="294679"/>
                </a:lnTo>
                <a:cubicBezTo>
                  <a:pt x="329059" y="294679"/>
                  <a:pt x="326194" y="293451"/>
                  <a:pt x="323738" y="290996"/>
                </a:cubicBezTo>
                <a:cubicBezTo>
                  <a:pt x="321282" y="288540"/>
                  <a:pt x="320055" y="285675"/>
                  <a:pt x="320055" y="282401"/>
                </a:cubicBezTo>
                <a:cubicBezTo>
                  <a:pt x="320055" y="279127"/>
                  <a:pt x="321282" y="276262"/>
                  <a:pt x="323738" y="273806"/>
                </a:cubicBezTo>
                <a:cubicBezTo>
                  <a:pt x="326194" y="271350"/>
                  <a:pt x="329059" y="270123"/>
                  <a:pt x="332333" y="270123"/>
                </a:cubicBezTo>
                <a:close/>
                <a:moveTo>
                  <a:pt x="356890" y="221009"/>
                </a:moveTo>
                <a:lnTo>
                  <a:pt x="406821" y="221009"/>
                </a:lnTo>
                <a:cubicBezTo>
                  <a:pt x="410096" y="221009"/>
                  <a:pt x="412961" y="222237"/>
                  <a:pt x="415416" y="224693"/>
                </a:cubicBezTo>
                <a:cubicBezTo>
                  <a:pt x="417872" y="227148"/>
                  <a:pt x="419100" y="230013"/>
                  <a:pt x="419100" y="233288"/>
                </a:cubicBezTo>
                <a:cubicBezTo>
                  <a:pt x="419100" y="236562"/>
                  <a:pt x="417872" y="239427"/>
                  <a:pt x="415416" y="241882"/>
                </a:cubicBezTo>
                <a:cubicBezTo>
                  <a:pt x="412961" y="244338"/>
                  <a:pt x="410096" y="245566"/>
                  <a:pt x="406821" y="245566"/>
                </a:cubicBezTo>
                <a:lnTo>
                  <a:pt x="356890" y="245566"/>
                </a:lnTo>
                <a:cubicBezTo>
                  <a:pt x="353615" y="245566"/>
                  <a:pt x="350750" y="244338"/>
                  <a:pt x="348295" y="241882"/>
                </a:cubicBezTo>
                <a:cubicBezTo>
                  <a:pt x="345839" y="239427"/>
                  <a:pt x="344611" y="236562"/>
                  <a:pt x="344611" y="233288"/>
                </a:cubicBezTo>
                <a:cubicBezTo>
                  <a:pt x="344611" y="230013"/>
                  <a:pt x="345839" y="227148"/>
                  <a:pt x="348295" y="224693"/>
                </a:cubicBezTo>
                <a:cubicBezTo>
                  <a:pt x="350750" y="222237"/>
                  <a:pt x="353615" y="221009"/>
                  <a:pt x="356890" y="221009"/>
                </a:cubicBezTo>
                <a:close/>
                <a:moveTo>
                  <a:pt x="24556" y="187449"/>
                </a:moveTo>
                <a:lnTo>
                  <a:pt x="24556" y="319236"/>
                </a:lnTo>
                <a:lnTo>
                  <a:pt x="270941" y="319236"/>
                </a:lnTo>
                <a:lnTo>
                  <a:pt x="270941" y="196453"/>
                </a:lnTo>
                <a:lnTo>
                  <a:pt x="261119" y="196453"/>
                </a:lnTo>
                <a:lnTo>
                  <a:pt x="207094" y="245566"/>
                </a:lnTo>
                <a:lnTo>
                  <a:pt x="237381" y="273397"/>
                </a:lnTo>
                <a:cubicBezTo>
                  <a:pt x="239836" y="275580"/>
                  <a:pt x="241201" y="278376"/>
                  <a:pt x="241473" y="281787"/>
                </a:cubicBezTo>
                <a:cubicBezTo>
                  <a:pt x="241746" y="285198"/>
                  <a:pt x="240655" y="288131"/>
                  <a:pt x="238199" y="290586"/>
                </a:cubicBezTo>
                <a:cubicBezTo>
                  <a:pt x="236016" y="293042"/>
                  <a:pt x="233220" y="294406"/>
                  <a:pt x="229809" y="294679"/>
                </a:cubicBezTo>
                <a:cubicBezTo>
                  <a:pt x="226398" y="294952"/>
                  <a:pt x="223465" y="293861"/>
                  <a:pt x="221009" y="291405"/>
                </a:cubicBezTo>
                <a:lnTo>
                  <a:pt x="188677" y="262346"/>
                </a:lnTo>
                <a:lnTo>
                  <a:pt x="156344" y="291405"/>
                </a:lnTo>
                <a:cubicBezTo>
                  <a:pt x="155252" y="292496"/>
                  <a:pt x="153956" y="293315"/>
                  <a:pt x="152456" y="293861"/>
                </a:cubicBezTo>
                <a:cubicBezTo>
                  <a:pt x="150955" y="294406"/>
                  <a:pt x="149522" y="294679"/>
                  <a:pt x="148158" y="294679"/>
                </a:cubicBezTo>
                <a:cubicBezTo>
                  <a:pt x="146794" y="294679"/>
                  <a:pt x="145361" y="294406"/>
                  <a:pt x="143861" y="293861"/>
                </a:cubicBezTo>
                <a:cubicBezTo>
                  <a:pt x="142360" y="293315"/>
                  <a:pt x="141064" y="292496"/>
                  <a:pt x="139973" y="291405"/>
                </a:cubicBezTo>
                <a:lnTo>
                  <a:pt x="107640" y="262346"/>
                </a:lnTo>
                <a:lnTo>
                  <a:pt x="75307" y="291405"/>
                </a:lnTo>
                <a:cubicBezTo>
                  <a:pt x="72851" y="293861"/>
                  <a:pt x="69918" y="294952"/>
                  <a:pt x="66507" y="294679"/>
                </a:cubicBezTo>
                <a:cubicBezTo>
                  <a:pt x="63097" y="294406"/>
                  <a:pt x="60300" y="293042"/>
                  <a:pt x="58117" y="290586"/>
                </a:cubicBezTo>
                <a:cubicBezTo>
                  <a:pt x="55661" y="288131"/>
                  <a:pt x="54570" y="285198"/>
                  <a:pt x="54843" y="281787"/>
                </a:cubicBezTo>
                <a:cubicBezTo>
                  <a:pt x="55116" y="278376"/>
                  <a:pt x="56480" y="275580"/>
                  <a:pt x="58936" y="273397"/>
                </a:cubicBezTo>
                <a:lnTo>
                  <a:pt x="89222" y="245566"/>
                </a:lnTo>
                <a:close/>
                <a:moveTo>
                  <a:pt x="44202" y="171896"/>
                </a:moveTo>
                <a:lnTo>
                  <a:pt x="148158" y="266030"/>
                </a:lnTo>
                <a:lnTo>
                  <a:pt x="224284" y="196453"/>
                </a:lnTo>
                <a:lnTo>
                  <a:pt x="135880" y="196453"/>
                </a:lnTo>
                <a:cubicBezTo>
                  <a:pt x="132606" y="196453"/>
                  <a:pt x="129741" y="195225"/>
                  <a:pt x="127285" y="192769"/>
                </a:cubicBezTo>
                <a:cubicBezTo>
                  <a:pt x="124829" y="190313"/>
                  <a:pt x="123602" y="187449"/>
                  <a:pt x="123602" y="184174"/>
                </a:cubicBezTo>
                <a:lnTo>
                  <a:pt x="123602" y="171896"/>
                </a:lnTo>
                <a:close/>
                <a:moveTo>
                  <a:pt x="12278" y="98226"/>
                </a:moveTo>
                <a:lnTo>
                  <a:pt x="62210" y="98226"/>
                </a:lnTo>
                <a:cubicBezTo>
                  <a:pt x="65484" y="98226"/>
                  <a:pt x="68349" y="99454"/>
                  <a:pt x="70805" y="101910"/>
                </a:cubicBezTo>
                <a:cubicBezTo>
                  <a:pt x="73260" y="104365"/>
                  <a:pt x="74488" y="107230"/>
                  <a:pt x="74488" y="110504"/>
                </a:cubicBezTo>
                <a:cubicBezTo>
                  <a:pt x="74488" y="113779"/>
                  <a:pt x="73260" y="116644"/>
                  <a:pt x="70805" y="119099"/>
                </a:cubicBezTo>
                <a:cubicBezTo>
                  <a:pt x="68349" y="121555"/>
                  <a:pt x="65484" y="122783"/>
                  <a:pt x="62210" y="122783"/>
                </a:cubicBezTo>
                <a:lnTo>
                  <a:pt x="12278" y="122783"/>
                </a:lnTo>
                <a:cubicBezTo>
                  <a:pt x="9004" y="122783"/>
                  <a:pt x="6139" y="121555"/>
                  <a:pt x="3683" y="119099"/>
                </a:cubicBezTo>
                <a:cubicBezTo>
                  <a:pt x="1228" y="116644"/>
                  <a:pt x="0" y="113779"/>
                  <a:pt x="0" y="110504"/>
                </a:cubicBezTo>
                <a:cubicBezTo>
                  <a:pt x="0" y="107230"/>
                  <a:pt x="1228" y="104365"/>
                  <a:pt x="3683" y="101910"/>
                </a:cubicBezTo>
                <a:cubicBezTo>
                  <a:pt x="6139" y="99454"/>
                  <a:pt x="9004" y="98226"/>
                  <a:pt x="12278" y="98226"/>
                </a:cubicBezTo>
                <a:close/>
                <a:moveTo>
                  <a:pt x="36835" y="49113"/>
                </a:moveTo>
                <a:lnTo>
                  <a:pt x="86767" y="49113"/>
                </a:lnTo>
                <a:cubicBezTo>
                  <a:pt x="90041" y="49113"/>
                  <a:pt x="92906" y="50341"/>
                  <a:pt x="95361" y="52796"/>
                </a:cubicBezTo>
                <a:cubicBezTo>
                  <a:pt x="97817" y="55252"/>
                  <a:pt x="99045" y="58117"/>
                  <a:pt x="99045" y="61391"/>
                </a:cubicBezTo>
                <a:cubicBezTo>
                  <a:pt x="99045" y="64665"/>
                  <a:pt x="97817" y="67530"/>
                  <a:pt x="95361" y="69986"/>
                </a:cubicBezTo>
                <a:cubicBezTo>
                  <a:pt x="92906" y="72442"/>
                  <a:pt x="90041" y="73669"/>
                  <a:pt x="86767" y="73669"/>
                </a:cubicBezTo>
                <a:lnTo>
                  <a:pt x="36835" y="73669"/>
                </a:lnTo>
                <a:cubicBezTo>
                  <a:pt x="33560" y="73669"/>
                  <a:pt x="30696" y="72442"/>
                  <a:pt x="28240" y="69986"/>
                </a:cubicBezTo>
                <a:cubicBezTo>
                  <a:pt x="25784" y="67530"/>
                  <a:pt x="24556" y="64665"/>
                  <a:pt x="24556" y="61391"/>
                </a:cubicBezTo>
                <a:cubicBezTo>
                  <a:pt x="24556" y="58117"/>
                  <a:pt x="25784" y="55252"/>
                  <a:pt x="28240" y="52796"/>
                </a:cubicBezTo>
                <a:cubicBezTo>
                  <a:pt x="30696" y="50341"/>
                  <a:pt x="33560" y="49113"/>
                  <a:pt x="36835" y="49113"/>
                </a:cubicBezTo>
                <a:close/>
                <a:moveTo>
                  <a:pt x="148158" y="40109"/>
                </a:moveTo>
                <a:lnTo>
                  <a:pt x="148158" y="171896"/>
                </a:lnTo>
                <a:lnTo>
                  <a:pt x="394543" y="171896"/>
                </a:lnTo>
                <a:lnTo>
                  <a:pt x="394543" y="40109"/>
                </a:lnTo>
                <a:lnTo>
                  <a:pt x="329877" y="98226"/>
                </a:lnTo>
                <a:lnTo>
                  <a:pt x="360164" y="126057"/>
                </a:lnTo>
                <a:cubicBezTo>
                  <a:pt x="362619" y="128240"/>
                  <a:pt x="363984" y="131036"/>
                  <a:pt x="364257" y="134447"/>
                </a:cubicBezTo>
                <a:cubicBezTo>
                  <a:pt x="364529" y="137858"/>
                  <a:pt x="363438" y="140791"/>
                  <a:pt x="360982" y="143247"/>
                </a:cubicBezTo>
                <a:cubicBezTo>
                  <a:pt x="358800" y="145702"/>
                  <a:pt x="356003" y="147066"/>
                  <a:pt x="352592" y="147339"/>
                </a:cubicBezTo>
                <a:cubicBezTo>
                  <a:pt x="349182" y="147612"/>
                  <a:pt x="346248" y="146521"/>
                  <a:pt x="343793" y="144065"/>
                </a:cubicBezTo>
                <a:lnTo>
                  <a:pt x="311460" y="115006"/>
                </a:lnTo>
                <a:lnTo>
                  <a:pt x="279127" y="144065"/>
                </a:lnTo>
                <a:cubicBezTo>
                  <a:pt x="276944" y="146248"/>
                  <a:pt x="274216" y="147339"/>
                  <a:pt x="270941" y="147339"/>
                </a:cubicBezTo>
                <a:cubicBezTo>
                  <a:pt x="267667" y="147339"/>
                  <a:pt x="264939" y="146248"/>
                  <a:pt x="262756" y="144065"/>
                </a:cubicBezTo>
                <a:lnTo>
                  <a:pt x="230423" y="115006"/>
                </a:lnTo>
                <a:lnTo>
                  <a:pt x="198090" y="144065"/>
                </a:lnTo>
                <a:cubicBezTo>
                  <a:pt x="195634" y="146521"/>
                  <a:pt x="192701" y="147612"/>
                  <a:pt x="189291" y="147339"/>
                </a:cubicBezTo>
                <a:cubicBezTo>
                  <a:pt x="185880" y="147066"/>
                  <a:pt x="183083" y="145702"/>
                  <a:pt x="180900" y="143247"/>
                </a:cubicBezTo>
                <a:cubicBezTo>
                  <a:pt x="178445" y="140791"/>
                  <a:pt x="177353" y="137858"/>
                  <a:pt x="177626" y="134447"/>
                </a:cubicBezTo>
                <a:cubicBezTo>
                  <a:pt x="177899" y="131036"/>
                  <a:pt x="179263" y="128240"/>
                  <a:pt x="181719" y="126057"/>
                </a:cubicBezTo>
                <a:lnTo>
                  <a:pt x="212005" y="98226"/>
                </a:lnTo>
                <a:close/>
                <a:moveTo>
                  <a:pt x="167803" y="24556"/>
                </a:moveTo>
                <a:lnTo>
                  <a:pt x="270941" y="118690"/>
                </a:lnTo>
                <a:lnTo>
                  <a:pt x="374898" y="24556"/>
                </a:lnTo>
                <a:close/>
                <a:moveTo>
                  <a:pt x="135471" y="0"/>
                </a:moveTo>
                <a:cubicBezTo>
                  <a:pt x="135471" y="0"/>
                  <a:pt x="135539" y="0"/>
                  <a:pt x="135675" y="0"/>
                </a:cubicBezTo>
                <a:cubicBezTo>
                  <a:pt x="135812" y="0"/>
                  <a:pt x="135880" y="0"/>
                  <a:pt x="135880" y="0"/>
                </a:cubicBezTo>
                <a:lnTo>
                  <a:pt x="406821" y="0"/>
                </a:lnTo>
                <a:cubicBezTo>
                  <a:pt x="406821" y="0"/>
                  <a:pt x="406890" y="0"/>
                  <a:pt x="407026" y="0"/>
                </a:cubicBezTo>
                <a:cubicBezTo>
                  <a:pt x="407162" y="0"/>
                  <a:pt x="407231" y="0"/>
                  <a:pt x="407231" y="0"/>
                </a:cubicBezTo>
                <a:cubicBezTo>
                  <a:pt x="410505" y="0"/>
                  <a:pt x="413302" y="1159"/>
                  <a:pt x="415621" y="3478"/>
                </a:cubicBezTo>
                <a:cubicBezTo>
                  <a:pt x="417940" y="5798"/>
                  <a:pt x="419100" y="8594"/>
                  <a:pt x="419100" y="11869"/>
                </a:cubicBezTo>
                <a:cubicBezTo>
                  <a:pt x="419100" y="12141"/>
                  <a:pt x="419100" y="12278"/>
                  <a:pt x="419100" y="12278"/>
                </a:cubicBezTo>
                <a:lnTo>
                  <a:pt x="419100" y="184174"/>
                </a:lnTo>
                <a:cubicBezTo>
                  <a:pt x="419100" y="187449"/>
                  <a:pt x="417872" y="190313"/>
                  <a:pt x="415416" y="192769"/>
                </a:cubicBezTo>
                <a:cubicBezTo>
                  <a:pt x="412961" y="195225"/>
                  <a:pt x="410096" y="196453"/>
                  <a:pt x="406821" y="196453"/>
                </a:cubicBezTo>
                <a:lnTo>
                  <a:pt x="295498" y="196453"/>
                </a:lnTo>
                <a:lnTo>
                  <a:pt x="295498" y="331514"/>
                </a:lnTo>
                <a:cubicBezTo>
                  <a:pt x="295498" y="334788"/>
                  <a:pt x="294270" y="337653"/>
                  <a:pt x="291814" y="340109"/>
                </a:cubicBezTo>
                <a:cubicBezTo>
                  <a:pt x="289359" y="342565"/>
                  <a:pt x="286494" y="343792"/>
                  <a:pt x="283220" y="343792"/>
                </a:cubicBezTo>
                <a:lnTo>
                  <a:pt x="12278" y="343792"/>
                </a:lnTo>
                <a:cubicBezTo>
                  <a:pt x="9004" y="343792"/>
                  <a:pt x="6139" y="342565"/>
                  <a:pt x="3683" y="340109"/>
                </a:cubicBezTo>
                <a:cubicBezTo>
                  <a:pt x="1228" y="337653"/>
                  <a:pt x="0" y="334788"/>
                  <a:pt x="0" y="331514"/>
                </a:cubicBezTo>
                <a:lnTo>
                  <a:pt x="0" y="159618"/>
                </a:lnTo>
                <a:cubicBezTo>
                  <a:pt x="0" y="159618"/>
                  <a:pt x="0" y="159481"/>
                  <a:pt x="0" y="159208"/>
                </a:cubicBezTo>
                <a:cubicBezTo>
                  <a:pt x="0" y="155934"/>
                  <a:pt x="1228" y="153137"/>
                  <a:pt x="3683" y="150818"/>
                </a:cubicBezTo>
                <a:cubicBezTo>
                  <a:pt x="6139" y="148499"/>
                  <a:pt x="9004" y="147339"/>
                  <a:pt x="12278" y="147339"/>
                </a:cubicBezTo>
                <a:lnTo>
                  <a:pt x="123602" y="147339"/>
                </a:lnTo>
                <a:lnTo>
                  <a:pt x="123602" y="12278"/>
                </a:lnTo>
                <a:cubicBezTo>
                  <a:pt x="123602" y="12278"/>
                  <a:pt x="123602" y="12210"/>
                  <a:pt x="123602" y="12073"/>
                </a:cubicBezTo>
                <a:cubicBezTo>
                  <a:pt x="123602" y="11937"/>
                  <a:pt x="123602" y="11869"/>
                  <a:pt x="123602" y="11869"/>
                </a:cubicBezTo>
                <a:cubicBezTo>
                  <a:pt x="123602" y="8594"/>
                  <a:pt x="124761" y="5798"/>
                  <a:pt x="127080" y="3478"/>
                </a:cubicBezTo>
                <a:cubicBezTo>
                  <a:pt x="129400" y="1159"/>
                  <a:pt x="132196" y="0"/>
                  <a:pt x="135471" y="0"/>
                </a:cubicBezTo>
                <a:close/>
                <a:moveTo>
                  <a:pt x="12278" y="0"/>
                </a:moveTo>
                <a:lnTo>
                  <a:pt x="62210" y="0"/>
                </a:lnTo>
                <a:cubicBezTo>
                  <a:pt x="65484" y="0"/>
                  <a:pt x="68349" y="1227"/>
                  <a:pt x="70805" y="3683"/>
                </a:cubicBezTo>
                <a:cubicBezTo>
                  <a:pt x="73260" y="6139"/>
                  <a:pt x="74488" y="9004"/>
                  <a:pt x="74488" y="12278"/>
                </a:cubicBezTo>
                <a:cubicBezTo>
                  <a:pt x="74488" y="15552"/>
                  <a:pt x="73260" y="18417"/>
                  <a:pt x="70805" y="20873"/>
                </a:cubicBezTo>
                <a:cubicBezTo>
                  <a:pt x="68349" y="23328"/>
                  <a:pt x="65484" y="24556"/>
                  <a:pt x="62210" y="24556"/>
                </a:cubicBezTo>
                <a:lnTo>
                  <a:pt x="12278" y="24556"/>
                </a:lnTo>
                <a:cubicBezTo>
                  <a:pt x="9004" y="24556"/>
                  <a:pt x="6139" y="23328"/>
                  <a:pt x="3683" y="20873"/>
                </a:cubicBezTo>
                <a:cubicBezTo>
                  <a:pt x="1228" y="18417"/>
                  <a:pt x="0" y="15552"/>
                  <a:pt x="0" y="12278"/>
                </a:cubicBezTo>
                <a:cubicBezTo>
                  <a:pt x="0" y="9004"/>
                  <a:pt x="1228" y="6139"/>
                  <a:pt x="3683" y="3683"/>
                </a:cubicBezTo>
                <a:cubicBezTo>
                  <a:pt x="6139" y="1227"/>
                  <a:pt x="9004" y="0"/>
                  <a:pt x="122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703AED-EFCD-66CC-EFDA-374673CD933C}"/>
              </a:ext>
            </a:extLst>
          </p:cNvPr>
          <p:cNvSpPr txBox="1"/>
          <p:nvPr/>
        </p:nvSpPr>
        <p:spPr>
          <a:xfrm>
            <a:off x="706195" y="4502793"/>
            <a:ext cx="246230" cy="246220"/>
          </a:xfrm>
          <a:custGeom>
            <a:avLst/>
            <a:gdLst/>
            <a:ahLst/>
            <a:cxnLst/>
            <a:rect l="l" t="t" r="r" b="b"/>
            <a:pathLst>
              <a:path w="419116" h="419100">
                <a:moveTo>
                  <a:pt x="310453" y="270123"/>
                </a:moveTo>
                <a:cubicBezTo>
                  <a:pt x="307043" y="270123"/>
                  <a:pt x="304110" y="271351"/>
                  <a:pt x="301654" y="273807"/>
                </a:cubicBezTo>
                <a:lnTo>
                  <a:pt x="293059" y="282401"/>
                </a:lnTo>
                <a:lnTo>
                  <a:pt x="362636" y="351978"/>
                </a:lnTo>
                <a:lnTo>
                  <a:pt x="370822" y="343384"/>
                </a:lnTo>
                <a:cubicBezTo>
                  <a:pt x="370822" y="343384"/>
                  <a:pt x="370890" y="343384"/>
                  <a:pt x="371026" y="343384"/>
                </a:cubicBezTo>
                <a:cubicBezTo>
                  <a:pt x="371163" y="343384"/>
                  <a:pt x="371231" y="343384"/>
                  <a:pt x="371231" y="343384"/>
                </a:cubicBezTo>
                <a:cubicBezTo>
                  <a:pt x="373414" y="340928"/>
                  <a:pt x="374505" y="337995"/>
                  <a:pt x="374505" y="334584"/>
                </a:cubicBezTo>
                <a:cubicBezTo>
                  <a:pt x="374505" y="331174"/>
                  <a:pt x="373414" y="328240"/>
                  <a:pt x="371231" y="325785"/>
                </a:cubicBezTo>
                <a:lnTo>
                  <a:pt x="318844" y="273807"/>
                </a:lnTo>
                <a:cubicBezTo>
                  <a:pt x="316661" y="271351"/>
                  <a:pt x="313864" y="270123"/>
                  <a:pt x="310453" y="270123"/>
                </a:cubicBezTo>
                <a:close/>
                <a:moveTo>
                  <a:pt x="259498" y="98227"/>
                </a:moveTo>
                <a:cubicBezTo>
                  <a:pt x="276415" y="98227"/>
                  <a:pt x="290876" y="104229"/>
                  <a:pt x="302882" y="116235"/>
                </a:cubicBezTo>
                <a:cubicBezTo>
                  <a:pt x="314887" y="128240"/>
                  <a:pt x="320890" y="142701"/>
                  <a:pt x="320890" y="159618"/>
                </a:cubicBezTo>
                <a:cubicBezTo>
                  <a:pt x="320890" y="162892"/>
                  <a:pt x="319662" y="165757"/>
                  <a:pt x="317206" y="168213"/>
                </a:cubicBezTo>
                <a:cubicBezTo>
                  <a:pt x="314751" y="170669"/>
                  <a:pt x="311886" y="171896"/>
                  <a:pt x="308612" y="171896"/>
                </a:cubicBezTo>
                <a:cubicBezTo>
                  <a:pt x="305337" y="171896"/>
                  <a:pt x="302472" y="170669"/>
                  <a:pt x="300017" y="168213"/>
                </a:cubicBezTo>
                <a:cubicBezTo>
                  <a:pt x="297561" y="165757"/>
                  <a:pt x="296333" y="162892"/>
                  <a:pt x="296333" y="159618"/>
                </a:cubicBezTo>
                <a:cubicBezTo>
                  <a:pt x="296333" y="149523"/>
                  <a:pt x="292718" y="140860"/>
                  <a:pt x="285487" y="133629"/>
                </a:cubicBezTo>
                <a:cubicBezTo>
                  <a:pt x="278257" y="126398"/>
                  <a:pt x="269594" y="122783"/>
                  <a:pt x="259498" y="122783"/>
                </a:cubicBezTo>
                <a:cubicBezTo>
                  <a:pt x="256224" y="122783"/>
                  <a:pt x="253359" y="121555"/>
                  <a:pt x="250903" y="119100"/>
                </a:cubicBezTo>
                <a:cubicBezTo>
                  <a:pt x="248448" y="116644"/>
                  <a:pt x="247220" y="113779"/>
                  <a:pt x="247220" y="110505"/>
                </a:cubicBezTo>
                <a:cubicBezTo>
                  <a:pt x="247220" y="107231"/>
                  <a:pt x="248448" y="104366"/>
                  <a:pt x="250903" y="101910"/>
                </a:cubicBezTo>
                <a:cubicBezTo>
                  <a:pt x="253359" y="99454"/>
                  <a:pt x="256224" y="98227"/>
                  <a:pt x="259498" y="98227"/>
                </a:cubicBezTo>
                <a:close/>
                <a:moveTo>
                  <a:pt x="49539" y="74488"/>
                </a:moveTo>
                <a:cubicBezTo>
                  <a:pt x="40808" y="85130"/>
                  <a:pt x="34259" y="96726"/>
                  <a:pt x="29894" y="109277"/>
                </a:cubicBezTo>
                <a:cubicBezTo>
                  <a:pt x="25801" y="122101"/>
                  <a:pt x="24027" y="135062"/>
                  <a:pt x="24573" y="148158"/>
                </a:cubicBezTo>
                <a:cubicBezTo>
                  <a:pt x="25119" y="161255"/>
                  <a:pt x="28120" y="174079"/>
                  <a:pt x="33577" y="186630"/>
                </a:cubicBezTo>
                <a:cubicBezTo>
                  <a:pt x="38761" y="198909"/>
                  <a:pt x="46265" y="210096"/>
                  <a:pt x="56087" y="220191"/>
                </a:cubicBezTo>
                <a:lnTo>
                  <a:pt x="198925" y="362620"/>
                </a:lnTo>
                <a:cubicBezTo>
                  <a:pt x="209021" y="372715"/>
                  <a:pt x="220344" y="380355"/>
                  <a:pt x="232895" y="385539"/>
                </a:cubicBezTo>
                <a:cubicBezTo>
                  <a:pt x="245174" y="390996"/>
                  <a:pt x="257861" y="393998"/>
                  <a:pt x="270958" y="394543"/>
                </a:cubicBezTo>
                <a:cubicBezTo>
                  <a:pt x="284055" y="395089"/>
                  <a:pt x="297015" y="393179"/>
                  <a:pt x="309839" y="388813"/>
                </a:cubicBezTo>
                <a:cubicBezTo>
                  <a:pt x="322663" y="384721"/>
                  <a:pt x="334396" y="378172"/>
                  <a:pt x="345037" y="369168"/>
                </a:cubicBezTo>
                <a:lnTo>
                  <a:pt x="275460" y="299591"/>
                </a:lnTo>
                <a:cubicBezTo>
                  <a:pt x="265092" y="308868"/>
                  <a:pt x="253018" y="313302"/>
                  <a:pt x="239239" y="312893"/>
                </a:cubicBezTo>
                <a:cubicBezTo>
                  <a:pt x="225460" y="312483"/>
                  <a:pt x="213659" y="307367"/>
                  <a:pt x="203837" y="297545"/>
                </a:cubicBezTo>
                <a:lnTo>
                  <a:pt x="121572" y="215280"/>
                </a:lnTo>
                <a:cubicBezTo>
                  <a:pt x="111749" y="205457"/>
                  <a:pt x="106701" y="193656"/>
                  <a:pt x="106429" y="179877"/>
                </a:cubicBezTo>
                <a:cubicBezTo>
                  <a:pt x="106156" y="166098"/>
                  <a:pt x="110521" y="154025"/>
                  <a:pt x="119525" y="143656"/>
                </a:cubicBezTo>
                <a:close/>
                <a:moveTo>
                  <a:pt x="259498" y="49113"/>
                </a:moveTo>
                <a:cubicBezTo>
                  <a:pt x="274778" y="49113"/>
                  <a:pt x="289103" y="51978"/>
                  <a:pt x="302472" y="57708"/>
                </a:cubicBezTo>
                <a:cubicBezTo>
                  <a:pt x="315842" y="63438"/>
                  <a:pt x="327575" y="71351"/>
                  <a:pt x="337670" y="81446"/>
                </a:cubicBezTo>
                <a:cubicBezTo>
                  <a:pt x="347766" y="91542"/>
                  <a:pt x="355679" y="103274"/>
                  <a:pt x="361408" y="116644"/>
                </a:cubicBezTo>
                <a:cubicBezTo>
                  <a:pt x="367138" y="130014"/>
                  <a:pt x="370003" y="144338"/>
                  <a:pt x="370003" y="159618"/>
                </a:cubicBezTo>
                <a:cubicBezTo>
                  <a:pt x="370003" y="162892"/>
                  <a:pt x="368775" y="165757"/>
                  <a:pt x="366320" y="168213"/>
                </a:cubicBezTo>
                <a:cubicBezTo>
                  <a:pt x="363864" y="170669"/>
                  <a:pt x="360999" y="171896"/>
                  <a:pt x="357725" y="171896"/>
                </a:cubicBezTo>
                <a:cubicBezTo>
                  <a:pt x="354451" y="171896"/>
                  <a:pt x="351586" y="170669"/>
                  <a:pt x="349130" y="168213"/>
                </a:cubicBezTo>
                <a:cubicBezTo>
                  <a:pt x="346674" y="165757"/>
                  <a:pt x="345447" y="162892"/>
                  <a:pt x="345447" y="159618"/>
                </a:cubicBezTo>
                <a:cubicBezTo>
                  <a:pt x="345447" y="147886"/>
                  <a:pt x="343127" y="136699"/>
                  <a:pt x="338489" y="126057"/>
                </a:cubicBezTo>
                <a:cubicBezTo>
                  <a:pt x="334123" y="115689"/>
                  <a:pt x="328052" y="106617"/>
                  <a:pt x="320276" y="98840"/>
                </a:cubicBezTo>
                <a:cubicBezTo>
                  <a:pt x="312500" y="91064"/>
                  <a:pt x="303427" y="84993"/>
                  <a:pt x="293059" y="80628"/>
                </a:cubicBezTo>
                <a:cubicBezTo>
                  <a:pt x="282418" y="75989"/>
                  <a:pt x="271231" y="73670"/>
                  <a:pt x="259498" y="73670"/>
                </a:cubicBezTo>
                <a:cubicBezTo>
                  <a:pt x="256224" y="73670"/>
                  <a:pt x="253359" y="72442"/>
                  <a:pt x="250903" y="69986"/>
                </a:cubicBezTo>
                <a:cubicBezTo>
                  <a:pt x="248448" y="67531"/>
                  <a:pt x="247220" y="64666"/>
                  <a:pt x="247220" y="61392"/>
                </a:cubicBezTo>
                <a:cubicBezTo>
                  <a:pt x="247220" y="58117"/>
                  <a:pt x="248448" y="55252"/>
                  <a:pt x="250903" y="52797"/>
                </a:cubicBezTo>
                <a:cubicBezTo>
                  <a:pt x="253359" y="50341"/>
                  <a:pt x="256224" y="49113"/>
                  <a:pt x="259498" y="49113"/>
                </a:cubicBezTo>
                <a:close/>
                <a:moveTo>
                  <a:pt x="84532" y="44611"/>
                </a:moveTo>
                <a:cubicBezTo>
                  <a:pt x="81122" y="44611"/>
                  <a:pt x="78188" y="45703"/>
                  <a:pt x="75733" y="47885"/>
                </a:cubicBezTo>
                <a:cubicBezTo>
                  <a:pt x="75733" y="47885"/>
                  <a:pt x="75733" y="47954"/>
                  <a:pt x="75733" y="48090"/>
                </a:cubicBezTo>
                <a:cubicBezTo>
                  <a:pt x="75733" y="48226"/>
                  <a:pt x="75733" y="48295"/>
                  <a:pt x="75733" y="48295"/>
                </a:cubicBezTo>
                <a:lnTo>
                  <a:pt x="66729" y="56890"/>
                </a:lnTo>
                <a:lnTo>
                  <a:pt x="136715" y="126057"/>
                </a:lnTo>
                <a:lnTo>
                  <a:pt x="145310" y="117463"/>
                </a:lnTo>
                <a:cubicBezTo>
                  <a:pt x="147766" y="115007"/>
                  <a:pt x="148993" y="112074"/>
                  <a:pt x="148993" y="108663"/>
                </a:cubicBezTo>
                <a:cubicBezTo>
                  <a:pt x="148993" y="105252"/>
                  <a:pt x="147766" y="102456"/>
                  <a:pt x="145310" y="100273"/>
                </a:cubicBezTo>
                <a:lnTo>
                  <a:pt x="93332" y="47885"/>
                </a:lnTo>
                <a:cubicBezTo>
                  <a:pt x="90876" y="45703"/>
                  <a:pt x="87943" y="44611"/>
                  <a:pt x="84532" y="44611"/>
                </a:cubicBezTo>
                <a:close/>
                <a:moveTo>
                  <a:pt x="84737" y="20055"/>
                </a:moveTo>
                <a:cubicBezTo>
                  <a:pt x="94832" y="20055"/>
                  <a:pt x="103427" y="23602"/>
                  <a:pt x="110521" y="30696"/>
                </a:cubicBezTo>
                <a:lnTo>
                  <a:pt x="162909" y="82674"/>
                </a:lnTo>
                <a:cubicBezTo>
                  <a:pt x="170003" y="90041"/>
                  <a:pt x="173550" y="98772"/>
                  <a:pt x="173550" y="108868"/>
                </a:cubicBezTo>
                <a:cubicBezTo>
                  <a:pt x="173550" y="118963"/>
                  <a:pt x="170003" y="127558"/>
                  <a:pt x="162909" y="134652"/>
                </a:cubicBezTo>
                <a:lnTo>
                  <a:pt x="139171" y="158390"/>
                </a:lnTo>
                <a:cubicBezTo>
                  <a:pt x="133714" y="163847"/>
                  <a:pt x="130985" y="170464"/>
                  <a:pt x="130985" y="178240"/>
                </a:cubicBezTo>
                <a:cubicBezTo>
                  <a:pt x="130985" y="186017"/>
                  <a:pt x="133714" y="192633"/>
                  <a:pt x="139171" y="198090"/>
                </a:cubicBezTo>
                <a:lnTo>
                  <a:pt x="221026" y="279946"/>
                </a:lnTo>
                <a:cubicBezTo>
                  <a:pt x="226483" y="285403"/>
                  <a:pt x="233100" y="288131"/>
                  <a:pt x="240876" y="288131"/>
                </a:cubicBezTo>
                <a:cubicBezTo>
                  <a:pt x="248652" y="288131"/>
                  <a:pt x="255269" y="285403"/>
                  <a:pt x="260726" y="279946"/>
                </a:cubicBezTo>
                <a:lnTo>
                  <a:pt x="284464" y="256208"/>
                </a:lnTo>
                <a:cubicBezTo>
                  <a:pt x="291558" y="249113"/>
                  <a:pt x="300153" y="245566"/>
                  <a:pt x="310249" y="245566"/>
                </a:cubicBezTo>
                <a:cubicBezTo>
                  <a:pt x="320344" y="245566"/>
                  <a:pt x="329075" y="249113"/>
                  <a:pt x="336442" y="256208"/>
                </a:cubicBezTo>
                <a:lnTo>
                  <a:pt x="388421" y="308595"/>
                </a:lnTo>
                <a:cubicBezTo>
                  <a:pt x="395515" y="315689"/>
                  <a:pt x="399130" y="324284"/>
                  <a:pt x="399267" y="334380"/>
                </a:cubicBezTo>
                <a:cubicBezTo>
                  <a:pt x="399403" y="344475"/>
                  <a:pt x="395788" y="353206"/>
                  <a:pt x="388421" y="360573"/>
                </a:cubicBezTo>
                <a:lnTo>
                  <a:pt x="369594" y="380219"/>
                </a:lnTo>
                <a:cubicBezTo>
                  <a:pt x="356497" y="393043"/>
                  <a:pt x="341831" y="402729"/>
                  <a:pt x="325597" y="409277"/>
                </a:cubicBezTo>
                <a:cubicBezTo>
                  <a:pt x="309362" y="415826"/>
                  <a:pt x="292650" y="419100"/>
                  <a:pt x="275460" y="419100"/>
                </a:cubicBezTo>
                <a:cubicBezTo>
                  <a:pt x="258543" y="419100"/>
                  <a:pt x="241899" y="415826"/>
                  <a:pt x="225528" y="409277"/>
                </a:cubicBezTo>
                <a:cubicBezTo>
                  <a:pt x="209157" y="402729"/>
                  <a:pt x="194560" y="393043"/>
                  <a:pt x="181736" y="380219"/>
                </a:cubicBezTo>
                <a:lnTo>
                  <a:pt x="38898" y="237381"/>
                </a:lnTo>
                <a:cubicBezTo>
                  <a:pt x="26620" y="225103"/>
                  <a:pt x="17070" y="210914"/>
                  <a:pt x="10248" y="194816"/>
                </a:cubicBezTo>
                <a:cubicBezTo>
                  <a:pt x="3700" y="178991"/>
                  <a:pt x="289" y="162551"/>
                  <a:pt x="17" y="145498"/>
                </a:cubicBezTo>
                <a:cubicBezTo>
                  <a:pt x="-256" y="128445"/>
                  <a:pt x="2881" y="111460"/>
                  <a:pt x="9430" y="94543"/>
                </a:cubicBezTo>
                <a:cubicBezTo>
                  <a:pt x="15978" y="77626"/>
                  <a:pt x="26347" y="62074"/>
                  <a:pt x="40535" y="47885"/>
                </a:cubicBezTo>
                <a:cubicBezTo>
                  <a:pt x="40535" y="47885"/>
                  <a:pt x="40603" y="47817"/>
                  <a:pt x="40740" y="47681"/>
                </a:cubicBezTo>
                <a:cubicBezTo>
                  <a:pt x="40876" y="47544"/>
                  <a:pt x="41081" y="47340"/>
                  <a:pt x="41354" y="47067"/>
                </a:cubicBezTo>
                <a:lnTo>
                  <a:pt x="58543" y="30696"/>
                </a:lnTo>
                <a:cubicBezTo>
                  <a:pt x="65910" y="23602"/>
                  <a:pt x="74641" y="20055"/>
                  <a:pt x="84737" y="20055"/>
                </a:cubicBezTo>
                <a:close/>
                <a:moveTo>
                  <a:pt x="259498" y="0"/>
                </a:moveTo>
                <a:cubicBezTo>
                  <a:pt x="281599" y="0"/>
                  <a:pt x="302336" y="4229"/>
                  <a:pt x="321708" y="12688"/>
                </a:cubicBezTo>
                <a:cubicBezTo>
                  <a:pt x="341081" y="20873"/>
                  <a:pt x="357998" y="32196"/>
                  <a:pt x="372459" y="46658"/>
                </a:cubicBezTo>
                <a:cubicBezTo>
                  <a:pt x="386920" y="61119"/>
                  <a:pt x="398243" y="78036"/>
                  <a:pt x="406429" y="97408"/>
                </a:cubicBezTo>
                <a:cubicBezTo>
                  <a:pt x="414887" y="116780"/>
                  <a:pt x="419116" y="137517"/>
                  <a:pt x="419116" y="159618"/>
                </a:cubicBezTo>
                <a:cubicBezTo>
                  <a:pt x="419116" y="162892"/>
                  <a:pt x="417889" y="165757"/>
                  <a:pt x="415433" y="168213"/>
                </a:cubicBezTo>
                <a:cubicBezTo>
                  <a:pt x="412977" y="170669"/>
                  <a:pt x="410112" y="171896"/>
                  <a:pt x="406838" y="171896"/>
                </a:cubicBezTo>
                <a:cubicBezTo>
                  <a:pt x="403564" y="171896"/>
                  <a:pt x="400699" y="170669"/>
                  <a:pt x="398243" y="168213"/>
                </a:cubicBezTo>
                <a:cubicBezTo>
                  <a:pt x="395788" y="165757"/>
                  <a:pt x="394560" y="162892"/>
                  <a:pt x="394560" y="159618"/>
                </a:cubicBezTo>
                <a:cubicBezTo>
                  <a:pt x="394560" y="141064"/>
                  <a:pt x="391013" y="123602"/>
                  <a:pt x="383919" y="107231"/>
                </a:cubicBezTo>
                <a:cubicBezTo>
                  <a:pt x="376825" y="90860"/>
                  <a:pt x="367138" y="76535"/>
                  <a:pt x="354860" y="64257"/>
                </a:cubicBezTo>
                <a:cubicBezTo>
                  <a:pt x="342582" y="51978"/>
                  <a:pt x="328257" y="42292"/>
                  <a:pt x="311886" y="35198"/>
                </a:cubicBezTo>
                <a:cubicBezTo>
                  <a:pt x="295515" y="28104"/>
                  <a:pt x="278052" y="24557"/>
                  <a:pt x="259498" y="24557"/>
                </a:cubicBezTo>
                <a:cubicBezTo>
                  <a:pt x="256224" y="24557"/>
                  <a:pt x="253359" y="23329"/>
                  <a:pt x="250903" y="20873"/>
                </a:cubicBezTo>
                <a:cubicBezTo>
                  <a:pt x="248448" y="18417"/>
                  <a:pt x="247220" y="15553"/>
                  <a:pt x="247220" y="12278"/>
                </a:cubicBezTo>
                <a:cubicBezTo>
                  <a:pt x="247220" y="9004"/>
                  <a:pt x="248448" y="6139"/>
                  <a:pt x="250903" y="3683"/>
                </a:cubicBezTo>
                <a:cubicBezTo>
                  <a:pt x="253359" y="1228"/>
                  <a:pt x="256224" y="0"/>
                  <a:pt x="2594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0611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FANPAGE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Problem: The Challenge We’re Solving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D0A9B05-4736-0592-EC73-F4BF3C24C3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B5576EB-EB49-742B-A6C5-D9381DCD62FC}"/>
              </a:ext>
            </a:extLst>
          </p:cNvPr>
          <p:cNvSpPr/>
          <p:nvPr/>
        </p:nvSpPr>
        <p:spPr bwMode="auto">
          <a:xfrm>
            <a:off x="7185025" y="1777194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DBFC7E3-C471-FC86-19F0-B4D4FB57E8CC}"/>
              </a:ext>
            </a:extLst>
          </p:cNvPr>
          <p:cNvSpPr/>
          <p:nvPr/>
        </p:nvSpPr>
        <p:spPr bwMode="auto">
          <a:xfrm>
            <a:off x="7185025" y="322282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5B7B46B-BC67-96E4-E9AF-2B2B5753D2CA}"/>
              </a:ext>
            </a:extLst>
          </p:cNvPr>
          <p:cNvSpPr/>
          <p:nvPr/>
        </p:nvSpPr>
        <p:spPr bwMode="auto">
          <a:xfrm>
            <a:off x="7185025" y="4668732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231726-3AB6-E9AC-55CA-3DDFCE9C7DF3}"/>
              </a:ext>
            </a:extLst>
          </p:cNvPr>
          <p:cNvGrpSpPr/>
          <p:nvPr/>
        </p:nvGrpSpPr>
        <p:grpSpPr>
          <a:xfrm>
            <a:off x="8441161" y="1776922"/>
            <a:ext cx="3179339" cy="914944"/>
            <a:chOff x="8441161" y="1560513"/>
            <a:chExt cx="3179339" cy="914944"/>
          </a:xfrm>
        </p:grpSpPr>
        <p:sp>
          <p:nvSpPr>
            <p:cNvPr id="9" name="Google Shape;437;p14">
              <a:extLst>
                <a:ext uri="{FF2B5EF4-FFF2-40B4-BE49-F238E27FC236}">
                  <a16:creationId xmlns:a16="http://schemas.microsoft.com/office/drawing/2014/main" id="{BD6B1E44-7337-E706-0F28-A320DDCB4650}"/>
                </a:ext>
              </a:extLst>
            </p:cNvPr>
            <p:cNvSpPr txBox="1"/>
            <p:nvPr/>
          </p:nvSpPr>
          <p:spPr>
            <a:xfrm>
              <a:off x="8441161" y="1560513"/>
              <a:ext cx="3179339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T</a:t>
              </a: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he Key Problem 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436;p14">
              <a:extLst>
                <a:ext uri="{FF2B5EF4-FFF2-40B4-BE49-F238E27FC236}">
                  <a16:creationId xmlns:a16="http://schemas.microsoft.com/office/drawing/2014/main" id="{5719B3A8-EAC9-BED6-9E54-551DCD079418}"/>
                </a:ext>
              </a:extLst>
            </p:cNvPr>
            <p:cNvSpPr txBox="1"/>
            <p:nvPr/>
          </p:nvSpPr>
          <p:spPr>
            <a:xfrm>
              <a:off x="8441161" y="1827587"/>
              <a:ext cx="3179339" cy="6478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Describe the key problem or pain point in the market. Explain why this issue matters to their target audience.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815448A-450F-2457-E109-916BDB9EFF33}"/>
              </a:ext>
            </a:extLst>
          </p:cNvPr>
          <p:cNvGrpSpPr/>
          <p:nvPr/>
        </p:nvGrpSpPr>
        <p:grpSpPr>
          <a:xfrm>
            <a:off x="8441161" y="3222555"/>
            <a:ext cx="3179339" cy="914944"/>
            <a:chOff x="8441161" y="3006146"/>
            <a:chExt cx="3179339" cy="914944"/>
          </a:xfrm>
        </p:grpSpPr>
        <p:sp>
          <p:nvSpPr>
            <p:cNvPr id="11" name="Google Shape;437;p14">
              <a:extLst>
                <a:ext uri="{FF2B5EF4-FFF2-40B4-BE49-F238E27FC236}">
                  <a16:creationId xmlns:a16="http://schemas.microsoft.com/office/drawing/2014/main" id="{A1B704DC-E44D-4DAB-184B-A43DAC8B5425}"/>
                </a:ext>
              </a:extLst>
            </p:cNvPr>
            <p:cNvSpPr txBox="1"/>
            <p:nvPr/>
          </p:nvSpPr>
          <p:spPr>
            <a:xfrm>
              <a:off x="8441161" y="3006146"/>
              <a:ext cx="3179339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T</a:t>
              </a: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he Key Problem 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436;p14">
              <a:extLst>
                <a:ext uri="{FF2B5EF4-FFF2-40B4-BE49-F238E27FC236}">
                  <a16:creationId xmlns:a16="http://schemas.microsoft.com/office/drawing/2014/main" id="{5135ECCA-3AEB-B5AE-0B8B-B00FD7D15020}"/>
                </a:ext>
              </a:extLst>
            </p:cNvPr>
            <p:cNvSpPr txBox="1"/>
            <p:nvPr/>
          </p:nvSpPr>
          <p:spPr>
            <a:xfrm>
              <a:off x="8441161" y="3273220"/>
              <a:ext cx="3179339" cy="6478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Describe the key problem or pain point in the market. Explain why this issue matters to their target audience.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D0F2C31-FD3B-1EA7-8015-DEEA231F913A}"/>
              </a:ext>
            </a:extLst>
          </p:cNvPr>
          <p:cNvGrpSpPr/>
          <p:nvPr/>
        </p:nvGrpSpPr>
        <p:grpSpPr>
          <a:xfrm>
            <a:off x="8441161" y="4668460"/>
            <a:ext cx="3179339" cy="914944"/>
            <a:chOff x="8441161" y="4451779"/>
            <a:chExt cx="3179339" cy="914944"/>
          </a:xfrm>
        </p:grpSpPr>
        <p:sp>
          <p:nvSpPr>
            <p:cNvPr id="13" name="Google Shape;437;p14">
              <a:extLst>
                <a:ext uri="{FF2B5EF4-FFF2-40B4-BE49-F238E27FC236}">
                  <a16:creationId xmlns:a16="http://schemas.microsoft.com/office/drawing/2014/main" id="{92D7761E-FF96-DC1D-2C39-D7360C673B70}"/>
                </a:ext>
              </a:extLst>
            </p:cNvPr>
            <p:cNvSpPr txBox="1"/>
            <p:nvPr/>
          </p:nvSpPr>
          <p:spPr>
            <a:xfrm>
              <a:off x="8441161" y="4451779"/>
              <a:ext cx="3179339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T</a:t>
              </a: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he Key Problem 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436;p14">
              <a:extLst>
                <a:ext uri="{FF2B5EF4-FFF2-40B4-BE49-F238E27FC236}">
                  <a16:creationId xmlns:a16="http://schemas.microsoft.com/office/drawing/2014/main" id="{86A9EFD9-60C9-C2DB-FACB-CA3E7B3321A8}"/>
                </a:ext>
              </a:extLst>
            </p:cNvPr>
            <p:cNvSpPr txBox="1"/>
            <p:nvPr/>
          </p:nvSpPr>
          <p:spPr>
            <a:xfrm>
              <a:off x="8441161" y="4718853"/>
              <a:ext cx="3179339" cy="6478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Describe the key problem or pain point in the market. Explain why this issue matters to their target audience.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BAFA38C-57FB-C8B2-A2B4-611D2398B097}"/>
              </a:ext>
            </a:extLst>
          </p:cNvPr>
          <p:cNvSpPr txBox="1"/>
          <p:nvPr/>
        </p:nvSpPr>
        <p:spPr>
          <a:xfrm>
            <a:off x="7478924" y="2024844"/>
            <a:ext cx="326603" cy="419100"/>
          </a:xfrm>
          <a:custGeom>
            <a:avLst/>
            <a:gdLst/>
            <a:ahLst/>
            <a:cxnLst/>
            <a:rect l="l" t="t" r="r" b="b"/>
            <a:pathLst>
              <a:path w="326603" h="419100">
                <a:moveTo>
                  <a:pt x="150205" y="243111"/>
                </a:moveTo>
                <a:cubicBezTo>
                  <a:pt x="133834" y="244748"/>
                  <a:pt x="118554" y="248977"/>
                  <a:pt x="104366" y="255798"/>
                </a:cubicBezTo>
                <a:cubicBezTo>
                  <a:pt x="90178" y="262892"/>
                  <a:pt x="77626" y="271897"/>
                  <a:pt x="66712" y="282811"/>
                </a:cubicBezTo>
                <a:cubicBezTo>
                  <a:pt x="55798" y="293725"/>
                  <a:pt x="46794" y="306276"/>
                  <a:pt x="39700" y="320464"/>
                </a:cubicBezTo>
                <a:cubicBezTo>
                  <a:pt x="32879" y="334652"/>
                  <a:pt x="28649" y="349932"/>
                  <a:pt x="27012" y="366303"/>
                </a:cubicBezTo>
                <a:lnTo>
                  <a:pt x="150205" y="366303"/>
                </a:lnTo>
                <a:lnTo>
                  <a:pt x="150205" y="295498"/>
                </a:lnTo>
                <a:lnTo>
                  <a:pt x="176399" y="295498"/>
                </a:lnTo>
                <a:lnTo>
                  <a:pt x="176399" y="366303"/>
                </a:lnTo>
                <a:lnTo>
                  <a:pt x="299591" y="366303"/>
                </a:lnTo>
                <a:cubicBezTo>
                  <a:pt x="297954" y="349932"/>
                  <a:pt x="293725" y="334652"/>
                  <a:pt x="286903" y="320464"/>
                </a:cubicBezTo>
                <a:cubicBezTo>
                  <a:pt x="279809" y="306276"/>
                  <a:pt x="270805" y="293725"/>
                  <a:pt x="259891" y="282811"/>
                </a:cubicBezTo>
                <a:cubicBezTo>
                  <a:pt x="248977" y="271897"/>
                  <a:pt x="236426" y="262892"/>
                  <a:pt x="222238" y="255798"/>
                </a:cubicBezTo>
                <a:cubicBezTo>
                  <a:pt x="208049" y="248977"/>
                  <a:pt x="192770" y="244748"/>
                  <a:pt x="176399" y="243111"/>
                </a:cubicBezTo>
                <a:lnTo>
                  <a:pt x="176399" y="269304"/>
                </a:lnTo>
                <a:lnTo>
                  <a:pt x="150205" y="269304"/>
                </a:lnTo>
                <a:close/>
                <a:moveTo>
                  <a:pt x="163302" y="216098"/>
                </a:moveTo>
                <a:cubicBezTo>
                  <a:pt x="185676" y="216098"/>
                  <a:pt x="206822" y="220464"/>
                  <a:pt x="226740" y="229195"/>
                </a:cubicBezTo>
                <a:cubicBezTo>
                  <a:pt x="246658" y="237654"/>
                  <a:pt x="263984" y="249250"/>
                  <a:pt x="278718" y="263984"/>
                </a:cubicBezTo>
                <a:cubicBezTo>
                  <a:pt x="293452" y="278718"/>
                  <a:pt x="305048" y="296044"/>
                  <a:pt x="313507" y="315962"/>
                </a:cubicBezTo>
                <a:cubicBezTo>
                  <a:pt x="322238" y="335880"/>
                  <a:pt x="326603" y="357026"/>
                  <a:pt x="326603" y="379400"/>
                </a:cubicBezTo>
                <a:lnTo>
                  <a:pt x="326603" y="392497"/>
                </a:lnTo>
                <a:lnTo>
                  <a:pt x="176399" y="392497"/>
                </a:lnTo>
                <a:lnTo>
                  <a:pt x="176399" y="419100"/>
                </a:lnTo>
                <a:lnTo>
                  <a:pt x="150205" y="419100"/>
                </a:lnTo>
                <a:lnTo>
                  <a:pt x="150205" y="392497"/>
                </a:lnTo>
                <a:lnTo>
                  <a:pt x="0" y="392497"/>
                </a:lnTo>
                <a:lnTo>
                  <a:pt x="0" y="379400"/>
                </a:lnTo>
                <a:cubicBezTo>
                  <a:pt x="0" y="357026"/>
                  <a:pt x="4366" y="335880"/>
                  <a:pt x="13097" y="315962"/>
                </a:cubicBezTo>
                <a:cubicBezTo>
                  <a:pt x="21555" y="296044"/>
                  <a:pt x="33152" y="278718"/>
                  <a:pt x="47886" y="263984"/>
                </a:cubicBezTo>
                <a:cubicBezTo>
                  <a:pt x="62620" y="249250"/>
                  <a:pt x="79946" y="237654"/>
                  <a:pt x="99864" y="229195"/>
                </a:cubicBezTo>
                <a:cubicBezTo>
                  <a:pt x="119782" y="220464"/>
                  <a:pt x="140928" y="216098"/>
                  <a:pt x="163302" y="216098"/>
                </a:cubicBezTo>
                <a:close/>
                <a:moveTo>
                  <a:pt x="163302" y="26603"/>
                </a:moveTo>
                <a:cubicBezTo>
                  <a:pt x="144475" y="26603"/>
                  <a:pt x="128377" y="33288"/>
                  <a:pt x="115007" y="46658"/>
                </a:cubicBezTo>
                <a:cubicBezTo>
                  <a:pt x="101637" y="60027"/>
                  <a:pt x="94952" y="76126"/>
                  <a:pt x="94952" y="94952"/>
                </a:cubicBezTo>
                <a:cubicBezTo>
                  <a:pt x="94952" y="113779"/>
                  <a:pt x="101637" y="129877"/>
                  <a:pt x="115007" y="143247"/>
                </a:cubicBezTo>
                <a:cubicBezTo>
                  <a:pt x="128377" y="156617"/>
                  <a:pt x="144475" y="163302"/>
                  <a:pt x="163302" y="163302"/>
                </a:cubicBezTo>
                <a:cubicBezTo>
                  <a:pt x="182128" y="163302"/>
                  <a:pt x="198227" y="156617"/>
                  <a:pt x="211596" y="143247"/>
                </a:cubicBezTo>
                <a:cubicBezTo>
                  <a:pt x="224966" y="129877"/>
                  <a:pt x="231651" y="113779"/>
                  <a:pt x="231651" y="94952"/>
                </a:cubicBezTo>
                <a:cubicBezTo>
                  <a:pt x="231651" y="76126"/>
                  <a:pt x="224966" y="60027"/>
                  <a:pt x="211596" y="46658"/>
                </a:cubicBezTo>
                <a:cubicBezTo>
                  <a:pt x="198227" y="33288"/>
                  <a:pt x="182128" y="26603"/>
                  <a:pt x="163302" y="26603"/>
                </a:cubicBezTo>
                <a:close/>
                <a:moveTo>
                  <a:pt x="163302" y="0"/>
                </a:moveTo>
                <a:cubicBezTo>
                  <a:pt x="176399" y="0"/>
                  <a:pt x="188677" y="2456"/>
                  <a:pt x="200137" y="7367"/>
                </a:cubicBezTo>
                <a:cubicBezTo>
                  <a:pt x="211596" y="12278"/>
                  <a:pt x="221624" y="19031"/>
                  <a:pt x="230219" y="27626"/>
                </a:cubicBezTo>
                <a:cubicBezTo>
                  <a:pt x="238813" y="36221"/>
                  <a:pt x="245703" y="46385"/>
                  <a:pt x="250887" y="58117"/>
                </a:cubicBezTo>
                <a:cubicBezTo>
                  <a:pt x="255798" y="69577"/>
                  <a:pt x="258254" y="81855"/>
                  <a:pt x="258254" y="94952"/>
                </a:cubicBezTo>
                <a:cubicBezTo>
                  <a:pt x="258254" y="108049"/>
                  <a:pt x="255798" y="120328"/>
                  <a:pt x="250887" y="131787"/>
                </a:cubicBezTo>
                <a:cubicBezTo>
                  <a:pt x="245703" y="143247"/>
                  <a:pt x="238813" y="153274"/>
                  <a:pt x="230219" y="161869"/>
                </a:cubicBezTo>
                <a:cubicBezTo>
                  <a:pt x="221624" y="170464"/>
                  <a:pt x="211596" y="177217"/>
                  <a:pt x="200137" y="182128"/>
                </a:cubicBezTo>
                <a:cubicBezTo>
                  <a:pt x="188677" y="187040"/>
                  <a:pt x="176399" y="189495"/>
                  <a:pt x="163302" y="189495"/>
                </a:cubicBezTo>
                <a:cubicBezTo>
                  <a:pt x="150205" y="189495"/>
                  <a:pt x="137927" y="187040"/>
                  <a:pt x="126467" y="182128"/>
                </a:cubicBezTo>
                <a:cubicBezTo>
                  <a:pt x="115007" y="177217"/>
                  <a:pt x="104980" y="170464"/>
                  <a:pt x="96385" y="161869"/>
                </a:cubicBezTo>
                <a:cubicBezTo>
                  <a:pt x="87790" y="153274"/>
                  <a:pt x="80901" y="143247"/>
                  <a:pt x="75716" y="131787"/>
                </a:cubicBezTo>
                <a:cubicBezTo>
                  <a:pt x="70805" y="120328"/>
                  <a:pt x="68349" y="108049"/>
                  <a:pt x="68349" y="94952"/>
                </a:cubicBezTo>
                <a:cubicBezTo>
                  <a:pt x="68349" y="81855"/>
                  <a:pt x="70805" y="69577"/>
                  <a:pt x="75716" y="58117"/>
                </a:cubicBezTo>
                <a:cubicBezTo>
                  <a:pt x="80901" y="46385"/>
                  <a:pt x="87790" y="36221"/>
                  <a:pt x="96385" y="27626"/>
                </a:cubicBezTo>
                <a:cubicBezTo>
                  <a:pt x="104980" y="19031"/>
                  <a:pt x="115007" y="12278"/>
                  <a:pt x="126467" y="7367"/>
                </a:cubicBezTo>
                <a:cubicBezTo>
                  <a:pt x="137927" y="2456"/>
                  <a:pt x="150205" y="0"/>
                  <a:pt x="16330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30D421-38B8-E3E9-1345-F5A27E9B92FD}"/>
              </a:ext>
            </a:extLst>
          </p:cNvPr>
          <p:cNvSpPr txBox="1"/>
          <p:nvPr/>
        </p:nvSpPr>
        <p:spPr>
          <a:xfrm>
            <a:off x="7432675" y="3491759"/>
            <a:ext cx="419100" cy="376536"/>
          </a:xfrm>
          <a:custGeom>
            <a:avLst/>
            <a:gdLst/>
            <a:ahLst/>
            <a:cxnLst/>
            <a:rect l="l" t="t" r="r" b="b"/>
            <a:pathLst>
              <a:path w="419100" h="376536">
                <a:moveTo>
                  <a:pt x="0" y="350751"/>
                </a:moveTo>
                <a:lnTo>
                  <a:pt x="419100" y="350751"/>
                </a:lnTo>
                <a:lnTo>
                  <a:pt x="419100" y="376536"/>
                </a:lnTo>
                <a:lnTo>
                  <a:pt x="0" y="376536"/>
                </a:lnTo>
                <a:close/>
                <a:moveTo>
                  <a:pt x="0" y="299591"/>
                </a:moveTo>
                <a:lnTo>
                  <a:pt x="419100" y="299591"/>
                </a:lnTo>
                <a:lnTo>
                  <a:pt x="419100" y="324967"/>
                </a:lnTo>
                <a:lnTo>
                  <a:pt x="0" y="324967"/>
                </a:lnTo>
                <a:close/>
                <a:moveTo>
                  <a:pt x="393315" y="198091"/>
                </a:moveTo>
                <a:cubicBezTo>
                  <a:pt x="380764" y="200546"/>
                  <a:pt x="369918" y="206344"/>
                  <a:pt x="360778" y="215485"/>
                </a:cubicBezTo>
                <a:cubicBezTo>
                  <a:pt x="351637" y="224625"/>
                  <a:pt x="345839" y="235471"/>
                  <a:pt x="343383" y="248022"/>
                </a:cubicBezTo>
                <a:lnTo>
                  <a:pt x="393315" y="248022"/>
                </a:lnTo>
                <a:close/>
                <a:moveTo>
                  <a:pt x="25784" y="198091"/>
                </a:moveTo>
                <a:lnTo>
                  <a:pt x="25784" y="248022"/>
                </a:lnTo>
                <a:lnTo>
                  <a:pt x="75716" y="248022"/>
                </a:lnTo>
                <a:cubicBezTo>
                  <a:pt x="73260" y="235471"/>
                  <a:pt x="67462" y="224625"/>
                  <a:pt x="58322" y="215485"/>
                </a:cubicBezTo>
                <a:cubicBezTo>
                  <a:pt x="49181" y="206344"/>
                  <a:pt x="38335" y="200546"/>
                  <a:pt x="25784" y="198091"/>
                </a:cubicBezTo>
                <a:close/>
                <a:moveTo>
                  <a:pt x="209550" y="81447"/>
                </a:moveTo>
                <a:cubicBezTo>
                  <a:pt x="194270" y="81447"/>
                  <a:pt x="181173" y="86835"/>
                  <a:pt x="170259" y="97613"/>
                </a:cubicBezTo>
                <a:cubicBezTo>
                  <a:pt x="159345" y="108391"/>
                  <a:pt x="153888" y="121556"/>
                  <a:pt x="153888" y="137108"/>
                </a:cubicBezTo>
                <a:cubicBezTo>
                  <a:pt x="153888" y="152388"/>
                  <a:pt x="159345" y="165417"/>
                  <a:pt x="170259" y="176194"/>
                </a:cubicBezTo>
                <a:cubicBezTo>
                  <a:pt x="181173" y="186972"/>
                  <a:pt x="194270" y="192361"/>
                  <a:pt x="209550" y="192361"/>
                </a:cubicBezTo>
                <a:cubicBezTo>
                  <a:pt x="224829" y="192361"/>
                  <a:pt x="237926" y="186972"/>
                  <a:pt x="248840" y="176194"/>
                </a:cubicBezTo>
                <a:cubicBezTo>
                  <a:pt x="259754" y="165417"/>
                  <a:pt x="265211" y="152388"/>
                  <a:pt x="265211" y="137108"/>
                </a:cubicBezTo>
                <a:cubicBezTo>
                  <a:pt x="265211" y="121556"/>
                  <a:pt x="259754" y="108391"/>
                  <a:pt x="248840" y="97613"/>
                </a:cubicBezTo>
                <a:cubicBezTo>
                  <a:pt x="237926" y="86835"/>
                  <a:pt x="224829" y="81447"/>
                  <a:pt x="209550" y="81447"/>
                </a:cubicBezTo>
                <a:close/>
                <a:moveTo>
                  <a:pt x="209550" y="55662"/>
                </a:moveTo>
                <a:cubicBezTo>
                  <a:pt x="220737" y="55662"/>
                  <a:pt x="231241" y="57845"/>
                  <a:pt x="241064" y="62211"/>
                </a:cubicBezTo>
                <a:cubicBezTo>
                  <a:pt x="250887" y="66303"/>
                  <a:pt x="259482" y="72033"/>
                  <a:pt x="266849" y="79400"/>
                </a:cubicBezTo>
                <a:cubicBezTo>
                  <a:pt x="274216" y="86767"/>
                  <a:pt x="280082" y="95362"/>
                  <a:pt x="284447" y="105185"/>
                </a:cubicBezTo>
                <a:cubicBezTo>
                  <a:pt x="288813" y="115280"/>
                  <a:pt x="290996" y="125921"/>
                  <a:pt x="290996" y="137108"/>
                </a:cubicBezTo>
                <a:cubicBezTo>
                  <a:pt x="290996" y="148295"/>
                  <a:pt x="288813" y="158800"/>
                  <a:pt x="284447" y="168623"/>
                </a:cubicBezTo>
                <a:cubicBezTo>
                  <a:pt x="280082" y="178445"/>
                  <a:pt x="274216" y="187040"/>
                  <a:pt x="266849" y="194407"/>
                </a:cubicBezTo>
                <a:cubicBezTo>
                  <a:pt x="259482" y="201774"/>
                  <a:pt x="250887" y="207640"/>
                  <a:pt x="241064" y="212006"/>
                </a:cubicBezTo>
                <a:cubicBezTo>
                  <a:pt x="231241" y="216099"/>
                  <a:pt x="220737" y="218145"/>
                  <a:pt x="209550" y="218145"/>
                </a:cubicBezTo>
                <a:cubicBezTo>
                  <a:pt x="198363" y="218145"/>
                  <a:pt x="187858" y="216099"/>
                  <a:pt x="178035" y="212006"/>
                </a:cubicBezTo>
                <a:cubicBezTo>
                  <a:pt x="168213" y="207640"/>
                  <a:pt x="159618" y="201774"/>
                  <a:pt x="152251" y="194407"/>
                </a:cubicBezTo>
                <a:cubicBezTo>
                  <a:pt x="144884" y="187040"/>
                  <a:pt x="139018" y="178445"/>
                  <a:pt x="134652" y="168623"/>
                </a:cubicBezTo>
                <a:cubicBezTo>
                  <a:pt x="130286" y="158800"/>
                  <a:pt x="128104" y="148295"/>
                  <a:pt x="128104" y="137108"/>
                </a:cubicBezTo>
                <a:cubicBezTo>
                  <a:pt x="128104" y="125921"/>
                  <a:pt x="130286" y="115280"/>
                  <a:pt x="134652" y="105185"/>
                </a:cubicBezTo>
                <a:cubicBezTo>
                  <a:pt x="139018" y="95362"/>
                  <a:pt x="144884" y="86767"/>
                  <a:pt x="152251" y="79400"/>
                </a:cubicBezTo>
                <a:cubicBezTo>
                  <a:pt x="159618" y="72033"/>
                  <a:pt x="168213" y="66303"/>
                  <a:pt x="178035" y="62211"/>
                </a:cubicBezTo>
                <a:cubicBezTo>
                  <a:pt x="187858" y="57845"/>
                  <a:pt x="198363" y="55662"/>
                  <a:pt x="209550" y="55662"/>
                </a:cubicBezTo>
                <a:close/>
                <a:moveTo>
                  <a:pt x="343383" y="25785"/>
                </a:moveTo>
                <a:cubicBezTo>
                  <a:pt x="345839" y="38336"/>
                  <a:pt x="351637" y="49182"/>
                  <a:pt x="360778" y="58322"/>
                </a:cubicBezTo>
                <a:cubicBezTo>
                  <a:pt x="369918" y="67463"/>
                  <a:pt x="380764" y="73261"/>
                  <a:pt x="393315" y="75717"/>
                </a:cubicBezTo>
                <a:lnTo>
                  <a:pt x="393315" y="25785"/>
                </a:lnTo>
                <a:close/>
                <a:moveTo>
                  <a:pt x="101910" y="25785"/>
                </a:moveTo>
                <a:cubicBezTo>
                  <a:pt x="98908" y="45430"/>
                  <a:pt x="90382" y="62279"/>
                  <a:pt x="76330" y="76331"/>
                </a:cubicBezTo>
                <a:cubicBezTo>
                  <a:pt x="62278" y="90382"/>
                  <a:pt x="45430" y="98909"/>
                  <a:pt x="25784" y="101910"/>
                </a:cubicBezTo>
                <a:lnTo>
                  <a:pt x="25784" y="171897"/>
                </a:lnTo>
                <a:cubicBezTo>
                  <a:pt x="45430" y="174898"/>
                  <a:pt x="62278" y="183425"/>
                  <a:pt x="76330" y="197477"/>
                </a:cubicBezTo>
                <a:cubicBezTo>
                  <a:pt x="90382" y="211529"/>
                  <a:pt x="98908" y="228377"/>
                  <a:pt x="101910" y="248022"/>
                </a:cubicBezTo>
                <a:lnTo>
                  <a:pt x="317190" y="248022"/>
                </a:lnTo>
                <a:cubicBezTo>
                  <a:pt x="320191" y="228377"/>
                  <a:pt x="328718" y="211529"/>
                  <a:pt x="342769" y="197477"/>
                </a:cubicBezTo>
                <a:cubicBezTo>
                  <a:pt x="356821" y="183425"/>
                  <a:pt x="373670" y="174898"/>
                  <a:pt x="393315" y="171897"/>
                </a:cubicBezTo>
                <a:lnTo>
                  <a:pt x="393315" y="101910"/>
                </a:lnTo>
                <a:cubicBezTo>
                  <a:pt x="373670" y="98909"/>
                  <a:pt x="356821" y="90382"/>
                  <a:pt x="342769" y="76331"/>
                </a:cubicBezTo>
                <a:cubicBezTo>
                  <a:pt x="328718" y="62279"/>
                  <a:pt x="320191" y="45430"/>
                  <a:pt x="317190" y="25785"/>
                </a:cubicBezTo>
                <a:close/>
                <a:moveTo>
                  <a:pt x="25784" y="25785"/>
                </a:moveTo>
                <a:lnTo>
                  <a:pt x="25784" y="75717"/>
                </a:lnTo>
                <a:cubicBezTo>
                  <a:pt x="38335" y="73261"/>
                  <a:pt x="49181" y="67463"/>
                  <a:pt x="58322" y="58322"/>
                </a:cubicBezTo>
                <a:cubicBezTo>
                  <a:pt x="67462" y="49182"/>
                  <a:pt x="73260" y="38336"/>
                  <a:pt x="75716" y="25785"/>
                </a:cubicBezTo>
                <a:close/>
                <a:moveTo>
                  <a:pt x="0" y="0"/>
                </a:moveTo>
                <a:lnTo>
                  <a:pt x="419100" y="0"/>
                </a:lnTo>
                <a:lnTo>
                  <a:pt x="419100" y="273807"/>
                </a:lnTo>
                <a:lnTo>
                  <a:pt x="0" y="2738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11DC01-ECA7-97F2-D1AC-12F5067626FD}"/>
              </a:ext>
            </a:extLst>
          </p:cNvPr>
          <p:cNvSpPr txBox="1"/>
          <p:nvPr/>
        </p:nvSpPr>
        <p:spPr>
          <a:xfrm>
            <a:off x="7462553" y="4916382"/>
            <a:ext cx="359345" cy="419100"/>
          </a:xfrm>
          <a:custGeom>
            <a:avLst/>
            <a:gdLst/>
            <a:ahLst/>
            <a:cxnLst/>
            <a:rect l="l" t="t" r="r" b="b"/>
            <a:pathLst>
              <a:path w="359345" h="419100">
                <a:moveTo>
                  <a:pt x="234925" y="136699"/>
                </a:moveTo>
                <a:lnTo>
                  <a:pt x="230014" y="393315"/>
                </a:lnTo>
                <a:lnTo>
                  <a:pt x="278718" y="393315"/>
                </a:lnTo>
                <a:lnTo>
                  <a:pt x="294270" y="136699"/>
                </a:lnTo>
                <a:close/>
                <a:moveTo>
                  <a:pt x="149795" y="136699"/>
                </a:moveTo>
                <a:lnTo>
                  <a:pt x="155116" y="393315"/>
                </a:lnTo>
                <a:lnTo>
                  <a:pt x="204229" y="393315"/>
                </a:lnTo>
                <a:lnTo>
                  <a:pt x="209550" y="136699"/>
                </a:lnTo>
                <a:close/>
                <a:moveTo>
                  <a:pt x="65075" y="136699"/>
                </a:moveTo>
                <a:lnTo>
                  <a:pt x="80627" y="393315"/>
                </a:lnTo>
                <a:lnTo>
                  <a:pt x="129331" y="393315"/>
                </a:lnTo>
                <a:lnTo>
                  <a:pt x="124420" y="136699"/>
                </a:lnTo>
                <a:close/>
                <a:moveTo>
                  <a:pt x="47067" y="76944"/>
                </a:moveTo>
                <a:lnTo>
                  <a:pt x="47067" y="111323"/>
                </a:lnTo>
                <a:lnTo>
                  <a:pt x="312278" y="111323"/>
                </a:lnTo>
                <a:lnTo>
                  <a:pt x="312278" y="76944"/>
                </a:lnTo>
                <a:close/>
                <a:moveTo>
                  <a:pt x="141200" y="25784"/>
                </a:moveTo>
                <a:lnTo>
                  <a:pt x="141200" y="51160"/>
                </a:lnTo>
                <a:lnTo>
                  <a:pt x="218145" y="51160"/>
                </a:lnTo>
                <a:lnTo>
                  <a:pt x="218145" y="25784"/>
                </a:lnTo>
                <a:close/>
                <a:moveTo>
                  <a:pt x="115416" y="0"/>
                </a:moveTo>
                <a:lnTo>
                  <a:pt x="243929" y="0"/>
                </a:lnTo>
                <a:lnTo>
                  <a:pt x="243929" y="51160"/>
                </a:lnTo>
                <a:lnTo>
                  <a:pt x="338063" y="51160"/>
                </a:lnTo>
                <a:lnTo>
                  <a:pt x="338063" y="111323"/>
                </a:lnTo>
                <a:lnTo>
                  <a:pt x="359345" y="111323"/>
                </a:lnTo>
                <a:lnTo>
                  <a:pt x="359345" y="136699"/>
                </a:lnTo>
                <a:lnTo>
                  <a:pt x="320055" y="136699"/>
                </a:lnTo>
                <a:lnTo>
                  <a:pt x="302865" y="419100"/>
                </a:lnTo>
                <a:lnTo>
                  <a:pt x="56480" y="419100"/>
                </a:lnTo>
                <a:lnTo>
                  <a:pt x="39290" y="136699"/>
                </a:lnTo>
                <a:lnTo>
                  <a:pt x="0" y="136699"/>
                </a:lnTo>
                <a:lnTo>
                  <a:pt x="0" y="111323"/>
                </a:lnTo>
                <a:lnTo>
                  <a:pt x="21282" y="111323"/>
                </a:lnTo>
                <a:lnTo>
                  <a:pt x="21282" y="51160"/>
                </a:lnTo>
                <a:lnTo>
                  <a:pt x="115416" y="51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The Solution: Our Game-Changing Solution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F8F83E-5A47-3C09-EDE8-1D61D1E9E960}"/>
              </a:ext>
            </a:extLst>
          </p:cNvPr>
          <p:cNvSpPr/>
          <p:nvPr/>
        </p:nvSpPr>
        <p:spPr bwMode="auto">
          <a:xfrm>
            <a:off x="981622" y="1843541"/>
            <a:ext cx="1730869" cy="1734081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Google Shape;437;p14">
            <a:extLst>
              <a:ext uri="{FF2B5EF4-FFF2-40B4-BE49-F238E27FC236}">
                <a16:creationId xmlns:a16="http://schemas.microsoft.com/office/drawing/2014/main" id="{4342450E-1C80-09F8-B772-E398E347F446}"/>
              </a:ext>
            </a:extLst>
          </p:cNvPr>
          <p:cNvSpPr txBox="1"/>
          <p:nvPr/>
        </p:nvSpPr>
        <p:spPr>
          <a:xfrm>
            <a:off x="1111438" y="3969788"/>
            <a:ext cx="147123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</a:t>
            </a:r>
            <a:r>
              <a:rPr lang="en-GB" sz="14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N</a:t>
            </a: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ame of Your</a:t>
            </a:r>
          </a:p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Great Solution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7" name="Google Shape;436;p14">
            <a:extLst>
              <a:ext uri="{FF2B5EF4-FFF2-40B4-BE49-F238E27FC236}">
                <a16:creationId xmlns:a16="http://schemas.microsoft.com/office/drawing/2014/main" id="{E0596A2A-C7A1-B90E-AFD2-788C41BD888E}"/>
              </a:ext>
            </a:extLst>
          </p:cNvPr>
          <p:cNvSpPr txBox="1"/>
          <p:nvPr/>
        </p:nvSpPr>
        <p:spPr>
          <a:xfrm>
            <a:off x="739420" y="4638211"/>
            <a:ext cx="2215274" cy="1091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Highlight how it directly addresses the problem from the previous slide. Mention what makes it unique or better than alternatives.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4104D3C-747A-D249-25BB-4E6B5A806C36}"/>
              </a:ext>
            </a:extLst>
          </p:cNvPr>
          <p:cNvSpPr/>
          <p:nvPr/>
        </p:nvSpPr>
        <p:spPr bwMode="auto">
          <a:xfrm>
            <a:off x="3814251" y="1843541"/>
            <a:ext cx="1730869" cy="1734081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Google Shape;437;p14">
            <a:extLst>
              <a:ext uri="{FF2B5EF4-FFF2-40B4-BE49-F238E27FC236}">
                <a16:creationId xmlns:a16="http://schemas.microsoft.com/office/drawing/2014/main" id="{E6C7B87D-CCEB-BAA7-BE9A-F7D042B6952F}"/>
              </a:ext>
            </a:extLst>
          </p:cNvPr>
          <p:cNvSpPr txBox="1"/>
          <p:nvPr/>
        </p:nvSpPr>
        <p:spPr>
          <a:xfrm>
            <a:off x="3944066" y="3969788"/>
            <a:ext cx="147123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</a:t>
            </a:r>
            <a:r>
              <a:rPr lang="en-GB" sz="14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N</a:t>
            </a: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ame of Your</a:t>
            </a:r>
          </a:p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Great Solution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B018DC1F-5514-F299-FDCD-4F647906FE05}"/>
              </a:ext>
            </a:extLst>
          </p:cNvPr>
          <p:cNvSpPr txBox="1"/>
          <p:nvPr/>
        </p:nvSpPr>
        <p:spPr>
          <a:xfrm>
            <a:off x="3572049" y="4638211"/>
            <a:ext cx="2215274" cy="1091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Highlight how it directly addresses the problem from the previous slide. Mention what makes it unique or better than alternatives.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7E679BC-F978-4F4F-78E4-2620D3A67DBF}"/>
              </a:ext>
            </a:extLst>
          </p:cNvPr>
          <p:cNvSpPr/>
          <p:nvPr/>
        </p:nvSpPr>
        <p:spPr bwMode="auto">
          <a:xfrm>
            <a:off x="6646880" y="1843541"/>
            <a:ext cx="1730869" cy="1734081"/>
          </a:xfrm>
          <a:prstGeom prst="ellipse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Google Shape;437;p14">
            <a:extLst>
              <a:ext uri="{FF2B5EF4-FFF2-40B4-BE49-F238E27FC236}">
                <a16:creationId xmlns:a16="http://schemas.microsoft.com/office/drawing/2014/main" id="{5A03B5F0-E6A0-9023-CE94-045498306696}"/>
              </a:ext>
            </a:extLst>
          </p:cNvPr>
          <p:cNvSpPr txBox="1"/>
          <p:nvPr/>
        </p:nvSpPr>
        <p:spPr>
          <a:xfrm>
            <a:off x="6776696" y="3969788"/>
            <a:ext cx="147123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</a:t>
            </a:r>
            <a:r>
              <a:rPr lang="en-GB" sz="14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N</a:t>
            </a: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ame of Your</a:t>
            </a:r>
          </a:p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Great Solution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64E9E9BB-4180-3D1B-6880-94F27807109D}"/>
              </a:ext>
            </a:extLst>
          </p:cNvPr>
          <p:cNvSpPr txBox="1"/>
          <p:nvPr/>
        </p:nvSpPr>
        <p:spPr>
          <a:xfrm>
            <a:off x="6404678" y="4638211"/>
            <a:ext cx="2215274" cy="1091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Highlight how it directly addresses the problem from the previous slide. Mention what makes it unique or better than alternatives.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458A59A-39E7-B9E6-838E-D9449ACA5C8A}"/>
              </a:ext>
            </a:extLst>
          </p:cNvPr>
          <p:cNvSpPr/>
          <p:nvPr/>
        </p:nvSpPr>
        <p:spPr bwMode="auto">
          <a:xfrm>
            <a:off x="9479509" y="1843541"/>
            <a:ext cx="1730869" cy="1734081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69B4762C-34AB-20F2-D98C-94299E70CD8A}"/>
              </a:ext>
            </a:extLst>
          </p:cNvPr>
          <p:cNvSpPr txBox="1"/>
          <p:nvPr/>
        </p:nvSpPr>
        <p:spPr>
          <a:xfrm>
            <a:off x="9609325" y="3969788"/>
            <a:ext cx="147123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</a:t>
            </a:r>
            <a:r>
              <a:rPr lang="en-GB" sz="14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N</a:t>
            </a: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ame of Your</a:t>
            </a:r>
          </a:p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Great Solution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6" name="Google Shape;436;p14">
            <a:extLst>
              <a:ext uri="{FF2B5EF4-FFF2-40B4-BE49-F238E27FC236}">
                <a16:creationId xmlns:a16="http://schemas.microsoft.com/office/drawing/2014/main" id="{314045F0-BFF4-4F87-8198-6E05F46F847C}"/>
              </a:ext>
            </a:extLst>
          </p:cNvPr>
          <p:cNvSpPr txBox="1"/>
          <p:nvPr/>
        </p:nvSpPr>
        <p:spPr>
          <a:xfrm>
            <a:off x="9237307" y="4638211"/>
            <a:ext cx="2215274" cy="1091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Highlight how it directly addresses the problem from the previous slide. Mention what makes it unique or better than alternatives.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AD2D8D-7FEE-346E-6976-D68724895738}"/>
              </a:ext>
            </a:extLst>
          </p:cNvPr>
          <p:cNvSpPr txBox="1"/>
          <p:nvPr/>
        </p:nvSpPr>
        <p:spPr>
          <a:xfrm>
            <a:off x="1597200" y="2397036"/>
            <a:ext cx="499713" cy="627090"/>
          </a:xfrm>
          <a:custGeom>
            <a:avLst/>
            <a:gdLst/>
            <a:ahLst/>
            <a:cxnLst/>
            <a:rect l="l" t="t" r="r" b="b"/>
            <a:pathLst>
              <a:path w="333971" h="419100">
                <a:moveTo>
                  <a:pt x="85539" y="367940"/>
                </a:moveTo>
                <a:lnTo>
                  <a:pt x="85539" y="393315"/>
                </a:lnTo>
                <a:lnTo>
                  <a:pt x="248432" y="393315"/>
                </a:lnTo>
                <a:lnTo>
                  <a:pt x="248432" y="367940"/>
                </a:lnTo>
                <a:close/>
                <a:moveTo>
                  <a:pt x="154298" y="290996"/>
                </a:moveTo>
                <a:cubicBezTo>
                  <a:pt x="145840" y="290996"/>
                  <a:pt x="138746" y="293861"/>
                  <a:pt x="133016" y="299591"/>
                </a:cubicBezTo>
                <a:cubicBezTo>
                  <a:pt x="127286" y="305321"/>
                  <a:pt x="124421" y="312415"/>
                  <a:pt x="124421" y="320873"/>
                </a:cubicBezTo>
                <a:lnTo>
                  <a:pt x="124421" y="342156"/>
                </a:lnTo>
                <a:lnTo>
                  <a:pt x="209550" y="342156"/>
                </a:lnTo>
                <a:lnTo>
                  <a:pt x="209550" y="320873"/>
                </a:lnTo>
                <a:cubicBezTo>
                  <a:pt x="209550" y="312415"/>
                  <a:pt x="206686" y="305321"/>
                  <a:pt x="200956" y="299591"/>
                </a:cubicBezTo>
                <a:cubicBezTo>
                  <a:pt x="195226" y="293861"/>
                  <a:pt x="188132" y="290996"/>
                  <a:pt x="179673" y="290996"/>
                </a:cubicBezTo>
                <a:close/>
                <a:moveTo>
                  <a:pt x="256617" y="25784"/>
                </a:moveTo>
                <a:lnTo>
                  <a:pt x="256617" y="121555"/>
                </a:lnTo>
                <a:cubicBezTo>
                  <a:pt x="271078" y="109550"/>
                  <a:pt x="282743" y="95225"/>
                  <a:pt x="291611" y="78581"/>
                </a:cubicBezTo>
                <a:cubicBezTo>
                  <a:pt x="300478" y="61937"/>
                  <a:pt x="305731" y="44338"/>
                  <a:pt x="307368" y="25784"/>
                </a:cubicBezTo>
                <a:close/>
                <a:moveTo>
                  <a:pt x="102729" y="25784"/>
                </a:moveTo>
                <a:lnTo>
                  <a:pt x="102729" y="149795"/>
                </a:lnTo>
                <a:cubicBezTo>
                  <a:pt x="102729" y="167531"/>
                  <a:pt x="109005" y="182606"/>
                  <a:pt x="121556" y="195020"/>
                </a:cubicBezTo>
                <a:cubicBezTo>
                  <a:pt x="134107" y="207435"/>
                  <a:pt x="149250" y="213643"/>
                  <a:pt x="166986" y="213643"/>
                </a:cubicBezTo>
                <a:cubicBezTo>
                  <a:pt x="184721" y="213643"/>
                  <a:pt x="199864" y="207435"/>
                  <a:pt x="212415" y="195020"/>
                </a:cubicBezTo>
                <a:cubicBezTo>
                  <a:pt x="224967" y="182606"/>
                  <a:pt x="231242" y="167531"/>
                  <a:pt x="231242" y="149795"/>
                </a:cubicBezTo>
                <a:lnTo>
                  <a:pt x="231242" y="25784"/>
                </a:lnTo>
                <a:close/>
                <a:moveTo>
                  <a:pt x="26604" y="25784"/>
                </a:moveTo>
                <a:cubicBezTo>
                  <a:pt x="28241" y="44338"/>
                  <a:pt x="33493" y="61937"/>
                  <a:pt x="42361" y="78581"/>
                </a:cubicBezTo>
                <a:cubicBezTo>
                  <a:pt x="51228" y="95225"/>
                  <a:pt x="62893" y="109550"/>
                  <a:pt x="77354" y="121555"/>
                </a:cubicBezTo>
                <a:lnTo>
                  <a:pt x="77354" y="25784"/>
                </a:lnTo>
                <a:close/>
                <a:moveTo>
                  <a:pt x="0" y="0"/>
                </a:moveTo>
                <a:lnTo>
                  <a:pt x="333971" y="0"/>
                </a:lnTo>
                <a:lnTo>
                  <a:pt x="333971" y="12687"/>
                </a:lnTo>
                <a:cubicBezTo>
                  <a:pt x="333971" y="27694"/>
                  <a:pt x="331993" y="42360"/>
                  <a:pt x="328036" y="56685"/>
                </a:cubicBezTo>
                <a:cubicBezTo>
                  <a:pt x="324080" y="71009"/>
                  <a:pt x="318282" y="84584"/>
                  <a:pt x="310642" y="97408"/>
                </a:cubicBezTo>
                <a:cubicBezTo>
                  <a:pt x="304094" y="108595"/>
                  <a:pt x="296249" y="118963"/>
                  <a:pt x="287109" y="128513"/>
                </a:cubicBezTo>
                <a:cubicBezTo>
                  <a:pt x="277968" y="138063"/>
                  <a:pt x="267804" y="146385"/>
                  <a:pt x="256617" y="153479"/>
                </a:cubicBezTo>
                <a:cubicBezTo>
                  <a:pt x="255799" y="175307"/>
                  <a:pt x="248091" y="194202"/>
                  <a:pt x="233493" y="210164"/>
                </a:cubicBezTo>
                <a:cubicBezTo>
                  <a:pt x="218896" y="226126"/>
                  <a:pt x="200956" y="235607"/>
                  <a:pt x="179673" y="238609"/>
                </a:cubicBezTo>
                <a:lnTo>
                  <a:pt x="179673" y="265212"/>
                </a:lnTo>
                <a:cubicBezTo>
                  <a:pt x="195226" y="265212"/>
                  <a:pt x="208391" y="270600"/>
                  <a:pt x="219168" y="281378"/>
                </a:cubicBezTo>
                <a:cubicBezTo>
                  <a:pt x="229946" y="292156"/>
                  <a:pt x="235335" y="305321"/>
                  <a:pt x="235335" y="320873"/>
                </a:cubicBezTo>
                <a:lnTo>
                  <a:pt x="235335" y="342156"/>
                </a:lnTo>
                <a:lnTo>
                  <a:pt x="273807" y="342156"/>
                </a:lnTo>
                <a:lnTo>
                  <a:pt x="273807" y="419100"/>
                </a:lnTo>
                <a:lnTo>
                  <a:pt x="60164" y="419100"/>
                </a:lnTo>
                <a:lnTo>
                  <a:pt x="60164" y="342156"/>
                </a:lnTo>
                <a:lnTo>
                  <a:pt x="98636" y="342156"/>
                </a:lnTo>
                <a:lnTo>
                  <a:pt x="98636" y="320873"/>
                </a:lnTo>
                <a:cubicBezTo>
                  <a:pt x="98636" y="305321"/>
                  <a:pt x="104025" y="292156"/>
                  <a:pt x="114803" y="281378"/>
                </a:cubicBezTo>
                <a:cubicBezTo>
                  <a:pt x="125580" y="270600"/>
                  <a:pt x="138746" y="265212"/>
                  <a:pt x="154298" y="265212"/>
                </a:cubicBezTo>
                <a:lnTo>
                  <a:pt x="154298" y="238609"/>
                </a:lnTo>
                <a:cubicBezTo>
                  <a:pt x="133016" y="235607"/>
                  <a:pt x="115076" y="226126"/>
                  <a:pt x="100478" y="210164"/>
                </a:cubicBezTo>
                <a:cubicBezTo>
                  <a:pt x="85881" y="194202"/>
                  <a:pt x="78172" y="175307"/>
                  <a:pt x="77354" y="153479"/>
                </a:cubicBezTo>
                <a:cubicBezTo>
                  <a:pt x="66167" y="146385"/>
                  <a:pt x="56003" y="138063"/>
                  <a:pt x="46863" y="128513"/>
                </a:cubicBezTo>
                <a:cubicBezTo>
                  <a:pt x="37722" y="118963"/>
                  <a:pt x="29878" y="108595"/>
                  <a:pt x="23329" y="97408"/>
                </a:cubicBezTo>
                <a:cubicBezTo>
                  <a:pt x="15689" y="84584"/>
                  <a:pt x="9891" y="71009"/>
                  <a:pt x="5935" y="56685"/>
                </a:cubicBezTo>
                <a:cubicBezTo>
                  <a:pt x="1979" y="42360"/>
                  <a:pt x="0" y="27694"/>
                  <a:pt x="0" y="126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D80096-0FE3-8874-FB06-948681977EBC}"/>
              </a:ext>
            </a:extLst>
          </p:cNvPr>
          <p:cNvSpPr txBox="1"/>
          <p:nvPr/>
        </p:nvSpPr>
        <p:spPr>
          <a:xfrm>
            <a:off x="10031389" y="2397036"/>
            <a:ext cx="627108" cy="627090"/>
          </a:xfrm>
          <a:custGeom>
            <a:avLst/>
            <a:gdLst/>
            <a:ahLst/>
            <a:cxnLst/>
            <a:rect l="l" t="t" r="r" b="b"/>
            <a:pathLst>
              <a:path w="419112" h="419100">
                <a:moveTo>
                  <a:pt x="109686" y="364257"/>
                </a:moveTo>
                <a:lnTo>
                  <a:pt x="128104" y="382674"/>
                </a:lnTo>
                <a:lnTo>
                  <a:pt x="91678" y="419100"/>
                </a:lnTo>
                <a:lnTo>
                  <a:pt x="73260" y="400682"/>
                </a:lnTo>
                <a:close/>
                <a:moveTo>
                  <a:pt x="73260" y="327422"/>
                </a:moveTo>
                <a:lnTo>
                  <a:pt x="91678" y="345839"/>
                </a:lnTo>
                <a:lnTo>
                  <a:pt x="54843" y="382674"/>
                </a:lnTo>
                <a:lnTo>
                  <a:pt x="36425" y="364257"/>
                </a:lnTo>
                <a:close/>
                <a:moveTo>
                  <a:pt x="36425" y="290996"/>
                </a:moveTo>
                <a:lnTo>
                  <a:pt x="54843" y="309414"/>
                </a:lnTo>
                <a:lnTo>
                  <a:pt x="18417" y="345839"/>
                </a:lnTo>
                <a:lnTo>
                  <a:pt x="0" y="327422"/>
                </a:lnTo>
                <a:close/>
                <a:moveTo>
                  <a:pt x="302865" y="262756"/>
                </a:moveTo>
                <a:lnTo>
                  <a:pt x="243929" y="321692"/>
                </a:lnTo>
                <a:lnTo>
                  <a:pt x="257844" y="356480"/>
                </a:lnTo>
                <a:lnTo>
                  <a:pt x="295907" y="318418"/>
                </a:lnTo>
                <a:close/>
                <a:moveTo>
                  <a:pt x="102319" y="246794"/>
                </a:moveTo>
                <a:lnTo>
                  <a:pt x="87176" y="268077"/>
                </a:lnTo>
                <a:lnTo>
                  <a:pt x="151023" y="331924"/>
                </a:lnTo>
                <a:lnTo>
                  <a:pt x="172305" y="316781"/>
                </a:lnTo>
                <a:close/>
                <a:moveTo>
                  <a:pt x="156344" y="116235"/>
                </a:moveTo>
                <a:lnTo>
                  <a:pt x="100682" y="123192"/>
                </a:lnTo>
                <a:lnTo>
                  <a:pt x="62619" y="161255"/>
                </a:lnTo>
                <a:lnTo>
                  <a:pt x="97408" y="175171"/>
                </a:lnTo>
                <a:close/>
                <a:moveTo>
                  <a:pt x="316371" y="89632"/>
                </a:moveTo>
                <a:cubicBezTo>
                  <a:pt x="314734" y="89632"/>
                  <a:pt x="313165" y="89973"/>
                  <a:pt x="311664" y="90655"/>
                </a:cubicBezTo>
                <a:cubicBezTo>
                  <a:pt x="310164" y="91337"/>
                  <a:pt x="308731" y="92224"/>
                  <a:pt x="307367" y="93315"/>
                </a:cubicBezTo>
                <a:cubicBezTo>
                  <a:pt x="304911" y="95771"/>
                  <a:pt x="303684" y="98840"/>
                  <a:pt x="303684" y="102524"/>
                </a:cubicBezTo>
                <a:cubicBezTo>
                  <a:pt x="303684" y="106207"/>
                  <a:pt x="304911" y="109277"/>
                  <a:pt x="307367" y="111733"/>
                </a:cubicBezTo>
                <a:cubicBezTo>
                  <a:pt x="308731" y="112824"/>
                  <a:pt x="310164" y="113711"/>
                  <a:pt x="311664" y="114393"/>
                </a:cubicBezTo>
                <a:cubicBezTo>
                  <a:pt x="313165" y="115075"/>
                  <a:pt x="314734" y="115416"/>
                  <a:pt x="316371" y="115416"/>
                </a:cubicBezTo>
                <a:cubicBezTo>
                  <a:pt x="318281" y="115416"/>
                  <a:pt x="319986" y="115075"/>
                  <a:pt x="321487" y="114393"/>
                </a:cubicBezTo>
                <a:cubicBezTo>
                  <a:pt x="322988" y="113711"/>
                  <a:pt x="324420" y="112824"/>
                  <a:pt x="325784" y="111733"/>
                </a:cubicBezTo>
                <a:cubicBezTo>
                  <a:pt x="328240" y="109277"/>
                  <a:pt x="329468" y="106207"/>
                  <a:pt x="329468" y="102524"/>
                </a:cubicBezTo>
                <a:cubicBezTo>
                  <a:pt x="329468" y="98840"/>
                  <a:pt x="328240" y="95771"/>
                  <a:pt x="325784" y="93315"/>
                </a:cubicBezTo>
                <a:cubicBezTo>
                  <a:pt x="324420" y="92224"/>
                  <a:pt x="322988" y="91337"/>
                  <a:pt x="321487" y="90655"/>
                </a:cubicBezTo>
                <a:cubicBezTo>
                  <a:pt x="319986" y="89973"/>
                  <a:pt x="318281" y="89632"/>
                  <a:pt x="316371" y="89632"/>
                </a:cubicBezTo>
                <a:close/>
                <a:moveTo>
                  <a:pt x="316371" y="63847"/>
                </a:moveTo>
                <a:cubicBezTo>
                  <a:pt x="321555" y="63847"/>
                  <a:pt x="326535" y="64802"/>
                  <a:pt x="331310" y="66712"/>
                </a:cubicBezTo>
                <a:cubicBezTo>
                  <a:pt x="336085" y="68622"/>
                  <a:pt x="340382" y="71487"/>
                  <a:pt x="344202" y="75307"/>
                </a:cubicBezTo>
                <a:cubicBezTo>
                  <a:pt x="351569" y="82674"/>
                  <a:pt x="355252" y="91746"/>
                  <a:pt x="355252" y="102524"/>
                </a:cubicBezTo>
                <a:cubicBezTo>
                  <a:pt x="355252" y="113301"/>
                  <a:pt x="351569" y="122510"/>
                  <a:pt x="344202" y="130150"/>
                </a:cubicBezTo>
                <a:cubicBezTo>
                  <a:pt x="340382" y="133697"/>
                  <a:pt x="336085" y="136426"/>
                  <a:pt x="331310" y="138336"/>
                </a:cubicBezTo>
                <a:cubicBezTo>
                  <a:pt x="326535" y="140246"/>
                  <a:pt x="321555" y="141201"/>
                  <a:pt x="316371" y="141201"/>
                </a:cubicBezTo>
                <a:cubicBezTo>
                  <a:pt x="311187" y="141201"/>
                  <a:pt x="306276" y="140246"/>
                  <a:pt x="301637" y="138336"/>
                </a:cubicBezTo>
                <a:cubicBezTo>
                  <a:pt x="296999" y="136426"/>
                  <a:pt x="292769" y="133697"/>
                  <a:pt x="288950" y="130150"/>
                </a:cubicBezTo>
                <a:cubicBezTo>
                  <a:pt x="281583" y="122510"/>
                  <a:pt x="277899" y="113301"/>
                  <a:pt x="277899" y="102524"/>
                </a:cubicBezTo>
                <a:cubicBezTo>
                  <a:pt x="277899" y="91746"/>
                  <a:pt x="281583" y="82674"/>
                  <a:pt x="288950" y="75307"/>
                </a:cubicBezTo>
                <a:cubicBezTo>
                  <a:pt x="292769" y="71487"/>
                  <a:pt x="296999" y="68622"/>
                  <a:pt x="301637" y="66712"/>
                </a:cubicBezTo>
                <a:cubicBezTo>
                  <a:pt x="306276" y="64802"/>
                  <a:pt x="311187" y="63847"/>
                  <a:pt x="316371" y="63847"/>
                </a:cubicBezTo>
                <a:close/>
                <a:moveTo>
                  <a:pt x="340518" y="25784"/>
                </a:moveTo>
                <a:cubicBezTo>
                  <a:pt x="321965" y="25784"/>
                  <a:pt x="304366" y="29263"/>
                  <a:pt x="287722" y="36221"/>
                </a:cubicBezTo>
                <a:cubicBezTo>
                  <a:pt x="271078" y="43179"/>
                  <a:pt x="256207" y="53069"/>
                  <a:pt x="243110" y="65894"/>
                </a:cubicBezTo>
                <a:lnTo>
                  <a:pt x="100682" y="208731"/>
                </a:lnTo>
                <a:lnTo>
                  <a:pt x="146521" y="254161"/>
                </a:lnTo>
                <a:lnTo>
                  <a:pt x="247203" y="153479"/>
                </a:lnTo>
                <a:lnTo>
                  <a:pt x="265621" y="171896"/>
                </a:lnTo>
                <a:lnTo>
                  <a:pt x="164939" y="272579"/>
                </a:lnTo>
                <a:lnTo>
                  <a:pt x="210368" y="318418"/>
                </a:lnTo>
                <a:lnTo>
                  <a:pt x="353206" y="175989"/>
                </a:lnTo>
                <a:cubicBezTo>
                  <a:pt x="362483" y="166712"/>
                  <a:pt x="370123" y="156344"/>
                  <a:pt x="376126" y="144884"/>
                </a:cubicBezTo>
                <a:cubicBezTo>
                  <a:pt x="382401" y="133697"/>
                  <a:pt x="386971" y="121896"/>
                  <a:pt x="389836" y="109482"/>
                </a:cubicBezTo>
                <a:cubicBezTo>
                  <a:pt x="392701" y="97067"/>
                  <a:pt x="393725" y="84447"/>
                  <a:pt x="392906" y="71623"/>
                </a:cubicBezTo>
                <a:cubicBezTo>
                  <a:pt x="392360" y="58527"/>
                  <a:pt x="390041" y="45702"/>
                  <a:pt x="385948" y="33151"/>
                </a:cubicBezTo>
                <a:cubicBezTo>
                  <a:pt x="378581" y="30696"/>
                  <a:pt x="371078" y="28854"/>
                  <a:pt x="363438" y="27626"/>
                </a:cubicBezTo>
                <a:cubicBezTo>
                  <a:pt x="355798" y="26398"/>
                  <a:pt x="348158" y="25784"/>
                  <a:pt x="340518" y="25784"/>
                </a:cubicBezTo>
                <a:close/>
                <a:moveTo>
                  <a:pt x="340518" y="0"/>
                </a:moveTo>
                <a:cubicBezTo>
                  <a:pt x="350887" y="0"/>
                  <a:pt x="361051" y="955"/>
                  <a:pt x="371010" y="2865"/>
                </a:cubicBezTo>
                <a:cubicBezTo>
                  <a:pt x="380969" y="4775"/>
                  <a:pt x="390860" y="7503"/>
                  <a:pt x="400682" y="11050"/>
                </a:cubicBezTo>
                <a:lnTo>
                  <a:pt x="406003" y="13097"/>
                </a:lnTo>
                <a:lnTo>
                  <a:pt x="408049" y="18417"/>
                </a:lnTo>
                <a:cubicBezTo>
                  <a:pt x="413779" y="33697"/>
                  <a:pt x="417326" y="49386"/>
                  <a:pt x="418690" y="65484"/>
                </a:cubicBezTo>
                <a:cubicBezTo>
                  <a:pt x="419782" y="81310"/>
                  <a:pt x="418759" y="96862"/>
                  <a:pt x="415621" y="112142"/>
                </a:cubicBezTo>
                <a:cubicBezTo>
                  <a:pt x="412483" y="127422"/>
                  <a:pt x="407231" y="142019"/>
                  <a:pt x="399864" y="155935"/>
                </a:cubicBezTo>
                <a:cubicBezTo>
                  <a:pt x="392224" y="169850"/>
                  <a:pt x="382810" y="182538"/>
                  <a:pt x="371624" y="193997"/>
                </a:cubicBezTo>
                <a:lnTo>
                  <a:pt x="332742" y="232879"/>
                </a:lnTo>
                <a:lnTo>
                  <a:pt x="320464" y="330696"/>
                </a:lnTo>
                <a:lnTo>
                  <a:pt x="248431" y="402320"/>
                </a:lnTo>
                <a:lnTo>
                  <a:pt x="224284" y="341337"/>
                </a:lnTo>
                <a:lnTo>
                  <a:pt x="210368" y="354843"/>
                </a:lnTo>
                <a:lnTo>
                  <a:pt x="190723" y="335198"/>
                </a:lnTo>
                <a:lnTo>
                  <a:pt x="148158" y="365894"/>
                </a:lnTo>
                <a:lnTo>
                  <a:pt x="53206" y="270941"/>
                </a:lnTo>
                <a:lnTo>
                  <a:pt x="83902" y="228377"/>
                </a:lnTo>
                <a:lnTo>
                  <a:pt x="64256" y="208731"/>
                </a:lnTo>
                <a:lnTo>
                  <a:pt x="77762" y="194816"/>
                </a:lnTo>
                <a:lnTo>
                  <a:pt x="16780" y="170669"/>
                </a:lnTo>
                <a:lnTo>
                  <a:pt x="88404" y="98636"/>
                </a:lnTo>
                <a:lnTo>
                  <a:pt x="186221" y="86357"/>
                </a:lnTo>
                <a:lnTo>
                  <a:pt x="225102" y="47476"/>
                </a:lnTo>
                <a:cubicBezTo>
                  <a:pt x="240382" y="32196"/>
                  <a:pt x="257981" y="20464"/>
                  <a:pt x="277899" y="12278"/>
                </a:cubicBezTo>
                <a:cubicBezTo>
                  <a:pt x="297817" y="4093"/>
                  <a:pt x="318690" y="0"/>
                  <a:pt x="34051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E4A6E7-8A02-2597-4766-403ABCC708B5}"/>
              </a:ext>
            </a:extLst>
          </p:cNvPr>
          <p:cNvSpPr txBox="1"/>
          <p:nvPr/>
        </p:nvSpPr>
        <p:spPr>
          <a:xfrm>
            <a:off x="7198769" y="2397036"/>
            <a:ext cx="627090" cy="627090"/>
          </a:xfrm>
          <a:custGeom>
            <a:avLst/>
            <a:gdLst/>
            <a:ahLst/>
            <a:cxnLst/>
            <a:rect l="l" t="t" r="r" b="b"/>
            <a:pathLst>
              <a:path w="419100" h="419100">
                <a:moveTo>
                  <a:pt x="209550" y="153888"/>
                </a:moveTo>
                <a:cubicBezTo>
                  <a:pt x="194270" y="153888"/>
                  <a:pt x="181173" y="159345"/>
                  <a:pt x="170259" y="170259"/>
                </a:cubicBezTo>
                <a:cubicBezTo>
                  <a:pt x="159345" y="181173"/>
                  <a:pt x="153888" y="194270"/>
                  <a:pt x="153888" y="209550"/>
                </a:cubicBezTo>
                <a:cubicBezTo>
                  <a:pt x="153888" y="224830"/>
                  <a:pt x="159345" y="237927"/>
                  <a:pt x="170259" y="248841"/>
                </a:cubicBezTo>
                <a:cubicBezTo>
                  <a:pt x="181173" y="259755"/>
                  <a:pt x="194270" y="265212"/>
                  <a:pt x="209550" y="265212"/>
                </a:cubicBezTo>
                <a:cubicBezTo>
                  <a:pt x="224829" y="265212"/>
                  <a:pt x="237926" y="259755"/>
                  <a:pt x="248840" y="248841"/>
                </a:cubicBezTo>
                <a:cubicBezTo>
                  <a:pt x="259754" y="237927"/>
                  <a:pt x="265211" y="224830"/>
                  <a:pt x="265211" y="209550"/>
                </a:cubicBezTo>
                <a:cubicBezTo>
                  <a:pt x="265211" y="194270"/>
                  <a:pt x="259754" y="181173"/>
                  <a:pt x="248840" y="170259"/>
                </a:cubicBezTo>
                <a:cubicBezTo>
                  <a:pt x="237926" y="159345"/>
                  <a:pt x="224829" y="153888"/>
                  <a:pt x="209550" y="153888"/>
                </a:cubicBezTo>
                <a:close/>
                <a:moveTo>
                  <a:pt x="209550" y="128104"/>
                </a:moveTo>
                <a:cubicBezTo>
                  <a:pt x="220736" y="128104"/>
                  <a:pt x="231241" y="130287"/>
                  <a:pt x="241064" y="134652"/>
                </a:cubicBezTo>
                <a:cubicBezTo>
                  <a:pt x="250887" y="139018"/>
                  <a:pt x="259481" y="144884"/>
                  <a:pt x="266848" y="152251"/>
                </a:cubicBezTo>
                <a:cubicBezTo>
                  <a:pt x="274215" y="159618"/>
                  <a:pt x="280082" y="168213"/>
                  <a:pt x="284447" y="178036"/>
                </a:cubicBezTo>
                <a:cubicBezTo>
                  <a:pt x="288813" y="187858"/>
                  <a:pt x="290996" y="198363"/>
                  <a:pt x="290996" y="209550"/>
                </a:cubicBezTo>
                <a:cubicBezTo>
                  <a:pt x="290996" y="220737"/>
                  <a:pt x="288813" y="231242"/>
                  <a:pt x="284447" y="241064"/>
                </a:cubicBezTo>
                <a:cubicBezTo>
                  <a:pt x="280082" y="250887"/>
                  <a:pt x="274215" y="259482"/>
                  <a:pt x="266848" y="266849"/>
                </a:cubicBezTo>
                <a:cubicBezTo>
                  <a:pt x="259481" y="274216"/>
                  <a:pt x="250887" y="280082"/>
                  <a:pt x="241064" y="284448"/>
                </a:cubicBezTo>
                <a:cubicBezTo>
                  <a:pt x="231241" y="288813"/>
                  <a:pt x="220736" y="290996"/>
                  <a:pt x="209550" y="290996"/>
                </a:cubicBezTo>
                <a:cubicBezTo>
                  <a:pt x="198363" y="290996"/>
                  <a:pt x="187858" y="288813"/>
                  <a:pt x="178035" y="284448"/>
                </a:cubicBezTo>
                <a:cubicBezTo>
                  <a:pt x="168213" y="280082"/>
                  <a:pt x="159618" y="274216"/>
                  <a:pt x="152251" y="266849"/>
                </a:cubicBezTo>
                <a:cubicBezTo>
                  <a:pt x="144884" y="259482"/>
                  <a:pt x="139017" y="250887"/>
                  <a:pt x="134652" y="241064"/>
                </a:cubicBezTo>
                <a:cubicBezTo>
                  <a:pt x="130286" y="231242"/>
                  <a:pt x="128103" y="220737"/>
                  <a:pt x="128103" y="209550"/>
                </a:cubicBezTo>
                <a:cubicBezTo>
                  <a:pt x="128103" y="198363"/>
                  <a:pt x="130286" y="187858"/>
                  <a:pt x="134652" y="178036"/>
                </a:cubicBezTo>
                <a:cubicBezTo>
                  <a:pt x="139017" y="168213"/>
                  <a:pt x="144884" y="159618"/>
                  <a:pt x="152251" y="152251"/>
                </a:cubicBezTo>
                <a:cubicBezTo>
                  <a:pt x="159618" y="144884"/>
                  <a:pt x="168213" y="139018"/>
                  <a:pt x="178035" y="134652"/>
                </a:cubicBezTo>
                <a:cubicBezTo>
                  <a:pt x="187858" y="130287"/>
                  <a:pt x="198363" y="128104"/>
                  <a:pt x="209550" y="128104"/>
                </a:cubicBezTo>
                <a:close/>
                <a:moveTo>
                  <a:pt x="183765" y="25784"/>
                </a:moveTo>
                <a:lnTo>
                  <a:pt x="183765" y="78991"/>
                </a:lnTo>
                <a:lnTo>
                  <a:pt x="174352" y="81855"/>
                </a:lnTo>
                <a:cubicBezTo>
                  <a:pt x="169168" y="83220"/>
                  <a:pt x="163983" y="84925"/>
                  <a:pt x="158799" y="86971"/>
                </a:cubicBezTo>
                <a:cubicBezTo>
                  <a:pt x="153615" y="89018"/>
                  <a:pt x="148704" y="91405"/>
                  <a:pt x="144065" y="94134"/>
                </a:cubicBezTo>
                <a:lnTo>
                  <a:pt x="135470" y="99045"/>
                </a:lnTo>
                <a:lnTo>
                  <a:pt x="97817" y="61392"/>
                </a:lnTo>
                <a:lnTo>
                  <a:pt x="61391" y="97817"/>
                </a:lnTo>
                <a:lnTo>
                  <a:pt x="99045" y="135471"/>
                </a:lnTo>
                <a:lnTo>
                  <a:pt x="94133" y="144066"/>
                </a:lnTo>
                <a:cubicBezTo>
                  <a:pt x="91405" y="148704"/>
                  <a:pt x="89017" y="153615"/>
                  <a:pt x="86971" y="158800"/>
                </a:cubicBezTo>
                <a:cubicBezTo>
                  <a:pt x="84925" y="163984"/>
                  <a:pt x="83219" y="169168"/>
                  <a:pt x="81855" y="174352"/>
                </a:cubicBezTo>
                <a:lnTo>
                  <a:pt x="78990" y="183766"/>
                </a:lnTo>
                <a:lnTo>
                  <a:pt x="25784" y="183766"/>
                </a:lnTo>
                <a:lnTo>
                  <a:pt x="25784" y="235334"/>
                </a:lnTo>
                <a:lnTo>
                  <a:pt x="78990" y="235334"/>
                </a:lnTo>
                <a:lnTo>
                  <a:pt x="81855" y="244748"/>
                </a:lnTo>
                <a:cubicBezTo>
                  <a:pt x="83219" y="249932"/>
                  <a:pt x="84925" y="255116"/>
                  <a:pt x="86971" y="260300"/>
                </a:cubicBezTo>
                <a:cubicBezTo>
                  <a:pt x="89017" y="265485"/>
                  <a:pt x="91405" y="270396"/>
                  <a:pt x="94133" y="275034"/>
                </a:cubicBezTo>
                <a:lnTo>
                  <a:pt x="99045" y="283629"/>
                </a:lnTo>
                <a:lnTo>
                  <a:pt x="61391" y="321283"/>
                </a:lnTo>
                <a:lnTo>
                  <a:pt x="97817" y="357708"/>
                </a:lnTo>
                <a:lnTo>
                  <a:pt x="135470" y="320055"/>
                </a:lnTo>
                <a:lnTo>
                  <a:pt x="144065" y="324966"/>
                </a:lnTo>
                <a:cubicBezTo>
                  <a:pt x="148704" y="327695"/>
                  <a:pt x="153615" y="330082"/>
                  <a:pt x="158799" y="332129"/>
                </a:cubicBezTo>
                <a:cubicBezTo>
                  <a:pt x="163983" y="334175"/>
                  <a:pt x="169168" y="335880"/>
                  <a:pt x="174352" y="337245"/>
                </a:cubicBezTo>
                <a:lnTo>
                  <a:pt x="183765" y="340109"/>
                </a:lnTo>
                <a:lnTo>
                  <a:pt x="183765" y="393315"/>
                </a:lnTo>
                <a:lnTo>
                  <a:pt x="235334" y="393315"/>
                </a:lnTo>
                <a:lnTo>
                  <a:pt x="235334" y="340109"/>
                </a:lnTo>
                <a:lnTo>
                  <a:pt x="244747" y="337245"/>
                </a:lnTo>
                <a:cubicBezTo>
                  <a:pt x="249932" y="335880"/>
                  <a:pt x="255116" y="334175"/>
                  <a:pt x="260300" y="332129"/>
                </a:cubicBezTo>
                <a:cubicBezTo>
                  <a:pt x="265484" y="330082"/>
                  <a:pt x="270395" y="327695"/>
                  <a:pt x="275034" y="324966"/>
                </a:cubicBezTo>
                <a:lnTo>
                  <a:pt x="283629" y="320055"/>
                </a:lnTo>
                <a:lnTo>
                  <a:pt x="321282" y="357708"/>
                </a:lnTo>
                <a:lnTo>
                  <a:pt x="357708" y="321283"/>
                </a:lnTo>
                <a:lnTo>
                  <a:pt x="320054" y="283629"/>
                </a:lnTo>
                <a:lnTo>
                  <a:pt x="324966" y="275034"/>
                </a:lnTo>
                <a:cubicBezTo>
                  <a:pt x="327694" y="270396"/>
                  <a:pt x="330082" y="265485"/>
                  <a:pt x="332128" y="260300"/>
                </a:cubicBezTo>
                <a:cubicBezTo>
                  <a:pt x="334175" y="255116"/>
                  <a:pt x="335880" y="249932"/>
                  <a:pt x="337244" y="244748"/>
                </a:cubicBezTo>
                <a:lnTo>
                  <a:pt x="340109" y="235334"/>
                </a:lnTo>
                <a:lnTo>
                  <a:pt x="393315" y="235334"/>
                </a:lnTo>
                <a:lnTo>
                  <a:pt x="393315" y="183766"/>
                </a:lnTo>
                <a:lnTo>
                  <a:pt x="340109" y="183766"/>
                </a:lnTo>
                <a:lnTo>
                  <a:pt x="337244" y="174352"/>
                </a:lnTo>
                <a:cubicBezTo>
                  <a:pt x="335880" y="169168"/>
                  <a:pt x="334175" y="163984"/>
                  <a:pt x="332128" y="158800"/>
                </a:cubicBezTo>
                <a:cubicBezTo>
                  <a:pt x="330082" y="153615"/>
                  <a:pt x="327694" y="148704"/>
                  <a:pt x="324966" y="144066"/>
                </a:cubicBezTo>
                <a:lnTo>
                  <a:pt x="320054" y="135471"/>
                </a:lnTo>
                <a:lnTo>
                  <a:pt x="357708" y="97817"/>
                </a:lnTo>
                <a:lnTo>
                  <a:pt x="321282" y="61392"/>
                </a:lnTo>
                <a:lnTo>
                  <a:pt x="283629" y="99045"/>
                </a:lnTo>
                <a:lnTo>
                  <a:pt x="275034" y="94134"/>
                </a:lnTo>
                <a:cubicBezTo>
                  <a:pt x="270395" y="91405"/>
                  <a:pt x="265484" y="89018"/>
                  <a:pt x="260300" y="86971"/>
                </a:cubicBezTo>
                <a:cubicBezTo>
                  <a:pt x="255116" y="84925"/>
                  <a:pt x="249932" y="83220"/>
                  <a:pt x="244747" y="81855"/>
                </a:cubicBezTo>
                <a:lnTo>
                  <a:pt x="235334" y="78991"/>
                </a:lnTo>
                <a:lnTo>
                  <a:pt x="235334" y="25784"/>
                </a:lnTo>
                <a:close/>
                <a:moveTo>
                  <a:pt x="158390" y="0"/>
                </a:moveTo>
                <a:lnTo>
                  <a:pt x="260709" y="0"/>
                </a:lnTo>
                <a:lnTo>
                  <a:pt x="260709" y="59754"/>
                </a:lnTo>
                <a:cubicBezTo>
                  <a:pt x="263983" y="60846"/>
                  <a:pt x="267121" y="62006"/>
                  <a:pt x="270123" y="63233"/>
                </a:cubicBezTo>
                <a:cubicBezTo>
                  <a:pt x="273124" y="64461"/>
                  <a:pt x="276125" y="65894"/>
                  <a:pt x="279127" y="67531"/>
                </a:cubicBezTo>
                <a:lnTo>
                  <a:pt x="321282" y="24966"/>
                </a:lnTo>
                <a:lnTo>
                  <a:pt x="394134" y="97817"/>
                </a:lnTo>
                <a:lnTo>
                  <a:pt x="351569" y="139973"/>
                </a:lnTo>
                <a:cubicBezTo>
                  <a:pt x="353206" y="142974"/>
                  <a:pt x="354638" y="145976"/>
                  <a:pt x="355866" y="148977"/>
                </a:cubicBezTo>
                <a:cubicBezTo>
                  <a:pt x="357094" y="151978"/>
                  <a:pt x="358254" y="155116"/>
                  <a:pt x="359345" y="158390"/>
                </a:cubicBezTo>
                <a:lnTo>
                  <a:pt x="419100" y="158390"/>
                </a:lnTo>
                <a:lnTo>
                  <a:pt x="419100" y="260710"/>
                </a:lnTo>
                <a:lnTo>
                  <a:pt x="359345" y="260710"/>
                </a:lnTo>
                <a:cubicBezTo>
                  <a:pt x="358254" y="263984"/>
                  <a:pt x="357094" y="267122"/>
                  <a:pt x="355866" y="270123"/>
                </a:cubicBezTo>
                <a:cubicBezTo>
                  <a:pt x="354638" y="273124"/>
                  <a:pt x="353206" y="276126"/>
                  <a:pt x="351569" y="279127"/>
                </a:cubicBezTo>
                <a:lnTo>
                  <a:pt x="394134" y="321283"/>
                </a:lnTo>
                <a:lnTo>
                  <a:pt x="321282" y="394134"/>
                </a:lnTo>
                <a:lnTo>
                  <a:pt x="279127" y="351569"/>
                </a:lnTo>
                <a:cubicBezTo>
                  <a:pt x="276125" y="353206"/>
                  <a:pt x="273124" y="354639"/>
                  <a:pt x="270123" y="355867"/>
                </a:cubicBezTo>
                <a:cubicBezTo>
                  <a:pt x="267121" y="357094"/>
                  <a:pt x="263983" y="358254"/>
                  <a:pt x="260709" y="359345"/>
                </a:cubicBezTo>
                <a:lnTo>
                  <a:pt x="260709" y="419100"/>
                </a:lnTo>
                <a:lnTo>
                  <a:pt x="158390" y="419100"/>
                </a:lnTo>
                <a:lnTo>
                  <a:pt x="158390" y="359345"/>
                </a:lnTo>
                <a:cubicBezTo>
                  <a:pt x="155116" y="358254"/>
                  <a:pt x="151978" y="357094"/>
                  <a:pt x="148976" y="355867"/>
                </a:cubicBezTo>
                <a:cubicBezTo>
                  <a:pt x="145975" y="354639"/>
                  <a:pt x="142974" y="353206"/>
                  <a:pt x="139972" y="351569"/>
                </a:cubicBezTo>
                <a:lnTo>
                  <a:pt x="97817" y="394134"/>
                </a:lnTo>
                <a:lnTo>
                  <a:pt x="24965" y="321283"/>
                </a:lnTo>
                <a:lnTo>
                  <a:pt x="67530" y="279127"/>
                </a:lnTo>
                <a:cubicBezTo>
                  <a:pt x="65893" y="276126"/>
                  <a:pt x="64461" y="273124"/>
                  <a:pt x="63233" y="270123"/>
                </a:cubicBezTo>
                <a:cubicBezTo>
                  <a:pt x="62005" y="267122"/>
                  <a:pt x="60845" y="263984"/>
                  <a:pt x="59754" y="260710"/>
                </a:cubicBezTo>
                <a:lnTo>
                  <a:pt x="0" y="260710"/>
                </a:lnTo>
                <a:lnTo>
                  <a:pt x="0" y="158390"/>
                </a:lnTo>
                <a:lnTo>
                  <a:pt x="59754" y="158390"/>
                </a:lnTo>
                <a:cubicBezTo>
                  <a:pt x="60845" y="155116"/>
                  <a:pt x="62005" y="151978"/>
                  <a:pt x="63233" y="148977"/>
                </a:cubicBezTo>
                <a:cubicBezTo>
                  <a:pt x="64461" y="145976"/>
                  <a:pt x="65893" y="142974"/>
                  <a:pt x="67530" y="139973"/>
                </a:cubicBezTo>
                <a:lnTo>
                  <a:pt x="24965" y="97817"/>
                </a:lnTo>
                <a:lnTo>
                  <a:pt x="97817" y="24966"/>
                </a:lnTo>
                <a:lnTo>
                  <a:pt x="139972" y="67531"/>
                </a:lnTo>
                <a:cubicBezTo>
                  <a:pt x="142974" y="65894"/>
                  <a:pt x="145975" y="64461"/>
                  <a:pt x="148976" y="63233"/>
                </a:cubicBezTo>
                <a:cubicBezTo>
                  <a:pt x="151978" y="62006"/>
                  <a:pt x="155116" y="60846"/>
                  <a:pt x="158390" y="597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25B277-45C8-DD47-4465-42D96CA3FB06}"/>
              </a:ext>
            </a:extLst>
          </p:cNvPr>
          <p:cNvSpPr txBox="1"/>
          <p:nvPr/>
        </p:nvSpPr>
        <p:spPr>
          <a:xfrm>
            <a:off x="4449425" y="2397036"/>
            <a:ext cx="460520" cy="627090"/>
          </a:xfrm>
          <a:custGeom>
            <a:avLst/>
            <a:gdLst/>
            <a:ahLst/>
            <a:cxnLst/>
            <a:rect l="l" t="t" r="r" b="b"/>
            <a:pathLst>
              <a:path w="307777" h="419100">
                <a:moveTo>
                  <a:pt x="92497" y="376535"/>
                </a:moveTo>
                <a:cubicBezTo>
                  <a:pt x="94953" y="381446"/>
                  <a:pt x="98636" y="385471"/>
                  <a:pt x="103548" y="388609"/>
                </a:cubicBezTo>
                <a:cubicBezTo>
                  <a:pt x="108459" y="391747"/>
                  <a:pt x="113780" y="393315"/>
                  <a:pt x="119509" y="393315"/>
                </a:cubicBezTo>
                <a:lnTo>
                  <a:pt x="188268" y="393315"/>
                </a:lnTo>
                <a:cubicBezTo>
                  <a:pt x="193998" y="393315"/>
                  <a:pt x="199319" y="391747"/>
                  <a:pt x="204230" y="388609"/>
                </a:cubicBezTo>
                <a:cubicBezTo>
                  <a:pt x="209141" y="385471"/>
                  <a:pt x="212825" y="381446"/>
                  <a:pt x="215280" y="376535"/>
                </a:cubicBezTo>
                <a:close/>
                <a:moveTo>
                  <a:pt x="89632" y="324966"/>
                </a:moveTo>
                <a:lnTo>
                  <a:pt x="89632" y="350751"/>
                </a:lnTo>
                <a:lnTo>
                  <a:pt x="218145" y="350751"/>
                </a:lnTo>
                <a:lnTo>
                  <a:pt x="218145" y="324966"/>
                </a:lnTo>
                <a:close/>
                <a:moveTo>
                  <a:pt x="141201" y="192360"/>
                </a:moveTo>
                <a:lnTo>
                  <a:pt x="141201" y="299182"/>
                </a:lnTo>
                <a:lnTo>
                  <a:pt x="166576" y="299182"/>
                </a:lnTo>
                <a:lnTo>
                  <a:pt x="166576" y="192360"/>
                </a:lnTo>
                <a:close/>
                <a:moveTo>
                  <a:pt x="205048" y="141201"/>
                </a:moveTo>
                <a:cubicBezTo>
                  <a:pt x="201501" y="141201"/>
                  <a:pt x="198500" y="142428"/>
                  <a:pt x="196044" y="144884"/>
                </a:cubicBezTo>
                <a:cubicBezTo>
                  <a:pt x="193589" y="147340"/>
                  <a:pt x="192361" y="150341"/>
                  <a:pt x="192361" y="153888"/>
                </a:cubicBezTo>
                <a:lnTo>
                  <a:pt x="192361" y="166985"/>
                </a:lnTo>
                <a:lnTo>
                  <a:pt x="205048" y="166985"/>
                </a:lnTo>
                <a:cubicBezTo>
                  <a:pt x="208595" y="166985"/>
                  <a:pt x="211665" y="165689"/>
                  <a:pt x="214257" y="163097"/>
                </a:cubicBezTo>
                <a:cubicBezTo>
                  <a:pt x="216849" y="160505"/>
                  <a:pt x="218145" y="157435"/>
                  <a:pt x="218145" y="153888"/>
                </a:cubicBezTo>
                <a:cubicBezTo>
                  <a:pt x="218145" y="150341"/>
                  <a:pt x="216849" y="147340"/>
                  <a:pt x="214257" y="144884"/>
                </a:cubicBezTo>
                <a:cubicBezTo>
                  <a:pt x="211665" y="142428"/>
                  <a:pt x="208595" y="141201"/>
                  <a:pt x="205048" y="141201"/>
                </a:cubicBezTo>
                <a:close/>
                <a:moveTo>
                  <a:pt x="102729" y="141201"/>
                </a:moveTo>
                <a:cubicBezTo>
                  <a:pt x="99182" y="141201"/>
                  <a:pt x="96112" y="142428"/>
                  <a:pt x="93520" y="144884"/>
                </a:cubicBezTo>
                <a:cubicBezTo>
                  <a:pt x="90928" y="147340"/>
                  <a:pt x="89632" y="150341"/>
                  <a:pt x="89632" y="153888"/>
                </a:cubicBezTo>
                <a:cubicBezTo>
                  <a:pt x="89632" y="157435"/>
                  <a:pt x="90928" y="160505"/>
                  <a:pt x="93520" y="163097"/>
                </a:cubicBezTo>
                <a:cubicBezTo>
                  <a:pt x="96112" y="165689"/>
                  <a:pt x="99182" y="166985"/>
                  <a:pt x="102729" y="166985"/>
                </a:cubicBezTo>
                <a:lnTo>
                  <a:pt x="115417" y="166985"/>
                </a:lnTo>
                <a:lnTo>
                  <a:pt x="115417" y="153888"/>
                </a:lnTo>
                <a:cubicBezTo>
                  <a:pt x="115417" y="150341"/>
                  <a:pt x="114189" y="147340"/>
                  <a:pt x="111733" y="144884"/>
                </a:cubicBezTo>
                <a:cubicBezTo>
                  <a:pt x="109278" y="142428"/>
                  <a:pt x="106276" y="141201"/>
                  <a:pt x="102729" y="141201"/>
                </a:cubicBezTo>
                <a:close/>
                <a:moveTo>
                  <a:pt x="153889" y="25784"/>
                </a:moveTo>
                <a:cubicBezTo>
                  <a:pt x="136153" y="25784"/>
                  <a:pt x="119509" y="29059"/>
                  <a:pt x="103957" y="35607"/>
                </a:cubicBezTo>
                <a:cubicBezTo>
                  <a:pt x="88404" y="42428"/>
                  <a:pt x="74830" y="51637"/>
                  <a:pt x="63234" y="63233"/>
                </a:cubicBezTo>
                <a:cubicBezTo>
                  <a:pt x="51638" y="74830"/>
                  <a:pt x="42429" y="88404"/>
                  <a:pt x="35608" y="103956"/>
                </a:cubicBezTo>
                <a:cubicBezTo>
                  <a:pt x="29059" y="119509"/>
                  <a:pt x="25785" y="136153"/>
                  <a:pt x="25785" y="153888"/>
                </a:cubicBezTo>
                <a:cubicBezTo>
                  <a:pt x="25785" y="175716"/>
                  <a:pt x="30901" y="196112"/>
                  <a:pt x="41133" y="215075"/>
                </a:cubicBezTo>
                <a:cubicBezTo>
                  <a:pt x="51365" y="234038"/>
                  <a:pt x="65621" y="249523"/>
                  <a:pt x="83902" y="261528"/>
                </a:cubicBezTo>
                <a:lnTo>
                  <a:pt x="89632" y="265212"/>
                </a:lnTo>
                <a:lnTo>
                  <a:pt x="89632" y="299182"/>
                </a:lnTo>
                <a:lnTo>
                  <a:pt x="115417" y="299182"/>
                </a:lnTo>
                <a:lnTo>
                  <a:pt x="115417" y="192360"/>
                </a:lnTo>
                <a:lnTo>
                  <a:pt x="102729" y="192360"/>
                </a:lnTo>
                <a:cubicBezTo>
                  <a:pt x="92088" y="192360"/>
                  <a:pt x="83016" y="188609"/>
                  <a:pt x="75512" y="181105"/>
                </a:cubicBezTo>
                <a:cubicBezTo>
                  <a:pt x="68009" y="173602"/>
                  <a:pt x="64257" y="164529"/>
                  <a:pt x="64257" y="153888"/>
                </a:cubicBezTo>
                <a:cubicBezTo>
                  <a:pt x="64257" y="143247"/>
                  <a:pt x="68009" y="134175"/>
                  <a:pt x="75512" y="126671"/>
                </a:cubicBezTo>
                <a:cubicBezTo>
                  <a:pt x="83016" y="119168"/>
                  <a:pt x="92088" y="115416"/>
                  <a:pt x="102729" y="115416"/>
                </a:cubicBezTo>
                <a:cubicBezTo>
                  <a:pt x="113370" y="115416"/>
                  <a:pt x="122443" y="119168"/>
                  <a:pt x="129946" y="126671"/>
                </a:cubicBezTo>
                <a:cubicBezTo>
                  <a:pt x="137449" y="134175"/>
                  <a:pt x="141201" y="143247"/>
                  <a:pt x="141201" y="153888"/>
                </a:cubicBezTo>
                <a:lnTo>
                  <a:pt x="141201" y="166985"/>
                </a:lnTo>
                <a:lnTo>
                  <a:pt x="166576" y="166985"/>
                </a:lnTo>
                <a:lnTo>
                  <a:pt x="166576" y="153888"/>
                </a:lnTo>
                <a:cubicBezTo>
                  <a:pt x="166576" y="143247"/>
                  <a:pt x="170328" y="134175"/>
                  <a:pt x="177831" y="126671"/>
                </a:cubicBezTo>
                <a:cubicBezTo>
                  <a:pt x="185335" y="119168"/>
                  <a:pt x="194407" y="115416"/>
                  <a:pt x="205048" y="115416"/>
                </a:cubicBezTo>
                <a:cubicBezTo>
                  <a:pt x="215690" y="115416"/>
                  <a:pt x="224762" y="119168"/>
                  <a:pt x="232265" y="126671"/>
                </a:cubicBezTo>
                <a:cubicBezTo>
                  <a:pt x="239769" y="134175"/>
                  <a:pt x="243520" y="143247"/>
                  <a:pt x="243520" y="153888"/>
                </a:cubicBezTo>
                <a:cubicBezTo>
                  <a:pt x="243520" y="164529"/>
                  <a:pt x="239769" y="173602"/>
                  <a:pt x="232265" y="181105"/>
                </a:cubicBezTo>
                <a:cubicBezTo>
                  <a:pt x="224762" y="188609"/>
                  <a:pt x="215690" y="192360"/>
                  <a:pt x="205048" y="192360"/>
                </a:cubicBezTo>
                <a:lnTo>
                  <a:pt x="192361" y="192360"/>
                </a:lnTo>
                <a:lnTo>
                  <a:pt x="192361" y="299182"/>
                </a:lnTo>
                <a:lnTo>
                  <a:pt x="218145" y="299182"/>
                </a:lnTo>
                <a:lnTo>
                  <a:pt x="218145" y="265212"/>
                </a:lnTo>
                <a:lnTo>
                  <a:pt x="223875" y="261528"/>
                </a:lnTo>
                <a:cubicBezTo>
                  <a:pt x="242156" y="249523"/>
                  <a:pt x="256413" y="234038"/>
                  <a:pt x="266645" y="215075"/>
                </a:cubicBezTo>
                <a:cubicBezTo>
                  <a:pt x="276877" y="196112"/>
                  <a:pt x="281993" y="175716"/>
                  <a:pt x="281993" y="153888"/>
                </a:cubicBezTo>
                <a:cubicBezTo>
                  <a:pt x="281993" y="136153"/>
                  <a:pt x="278718" y="119509"/>
                  <a:pt x="272170" y="103956"/>
                </a:cubicBezTo>
                <a:cubicBezTo>
                  <a:pt x="265349" y="88404"/>
                  <a:pt x="256140" y="74830"/>
                  <a:pt x="244544" y="63233"/>
                </a:cubicBezTo>
                <a:cubicBezTo>
                  <a:pt x="232947" y="51637"/>
                  <a:pt x="219373" y="42428"/>
                  <a:pt x="203821" y="35607"/>
                </a:cubicBezTo>
                <a:cubicBezTo>
                  <a:pt x="188268" y="29059"/>
                  <a:pt x="171624" y="25784"/>
                  <a:pt x="153889" y="25784"/>
                </a:cubicBezTo>
                <a:close/>
                <a:moveTo>
                  <a:pt x="153889" y="0"/>
                </a:moveTo>
                <a:cubicBezTo>
                  <a:pt x="175171" y="0"/>
                  <a:pt x="195089" y="4093"/>
                  <a:pt x="213643" y="12278"/>
                </a:cubicBezTo>
                <a:cubicBezTo>
                  <a:pt x="232470" y="20191"/>
                  <a:pt x="248841" y="31105"/>
                  <a:pt x="262756" y="45020"/>
                </a:cubicBezTo>
                <a:cubicBezTo>
                  <a:pt x="276672" y="58936"/>
                  <a:pt x="287722" y="75307"/>
                  <a:pt x="295908" y="94134"/>
                </a:cubicBezTo>
                <a:cubicBezTo>
                  <a:pt x="303821" y="112688"/>
                  <a:pt x="307777" y="132606"/>
                  <a:pt x="307777" y="153888"/>
                </a:cubicBezTo>
                <a:cubicBezTo>
                  <a:pt x="307777" y="166439"/>
                  <a:pt x="306413" y="178581"/>
                  <a:pt x="303684" y="190314"/>
                </a:cubicBezTo>
                <a:cubicBezTo>
                  <a:pt x="300683" y="202319"/>
                  <a:pt x="296454" y="213643"/>
                  <a:pt x="290997" y="224284"/>
                </a:cubicBezTo>
                <a:cubicBezTo>
                  <a:pt x="285540" y="234925"/>
                  <a:pt x="278718" y="244884"/>
                  <a:pt x="270533" y="254161"/>
                </a:cubicBezTo>
                <a:cubicBezTo>
                  <a:pt x="262620" y="263438"/>
                  <a:pt x="253616" y="271760"/>
                  <a:pt x="243520" y="279127"/>
                </a:cubicBezTo>
                <a:lnTo>
                  <a:pt x="243520" y="299182"/>
                </a:lnTo>
                <a:lnTo>
                  <a:pt x="252115" y="299182"/>
                </a:lnTo>
                <a:lnTo>
                  <a:pt x="252115" y="324966"/>
                </a:lnTo>
                <a:lnTo>
                  <a:pt x="243520" y="324966"/>
                </a:lnTo>
                <a:lnTo>
                  <a:pt x="243520" y="350751"/>
                </a:lnTo>
                <a:lnTo>
                  <a:pt x="252115" y="350751"/>
                </a:lnTo>
                <a:lnTo>
                  <a:pt x="252115" y="376535"/>
                </a:lnTo>
                <a:lnTo>
                  <a:pt x="242293" y="376535"/>
                </a:lnTo>
                <a:cubicBezTo>
                  <a:pt x="239291" y="388541"/>
                  <a:pt x="232811" y="398636"/>
                  <a:pt x="222852" y="406822"/>
                </a:cubicBezTo>
                <a:cubicBezTo>
                  <a:pt x="212893" y="415007"/>
                  <a:pt x="201365" y="419100"/>
                  <a:pt x="188268" y="419100"/>
                </a:cubicBezTo>
                <a:lnTo>
                  <a:pt x="119509" y="419100"/>
                </a:lnTo>
                <a:cubicBezTo>
                  <a:pt x="106413" y="419100"/>
                  <a:pt x="94885" y="415007"/>
                  <a:pt x="84926" y="406822"/>
                </a:cubicBezTo>
                <a:cubicBezTo>
                  <a:pt x="74966" y="398636"/>
                  <a:pt x="68486" y="388541"/>
                  <a:pt x="65485" y="376535"/>
                </a:cubicBezTo>
                <a:lnTo>
                  <a:pt x="55662" y="376535"/>
                </a:lnTo>
                <a:lnTo>
                  <a:pt x="55662" y="350751"/>
                </a:lnTo>
                <a:lnTo>
                  <a:pt x="64257" y="350751"/>
                </a:lnTo>
                <a:lnTo>
                  <a:pt x="64257" y="324966"/>
                </a:lnTo>
                <a:lnTo>
                  <a:pt x="55662" y="324966"/>
                </a:lnTo>
                <a:lnTo>
                  <a:pt x="55662" y="299182"/>
                </a:lnTo>
                <a:lnTo>
                  <a:pt x="64257" y="299182"/>
                </a:lnTo>
                <a:lnTo>
                  <a:pt x="64257" y="279127"/>
                </a:lnTo>
                <a:cubicBezTo>
                  <a:pt x="54161" y="271760"/>
                  <a:pt x="45157" y="263438"/>
                  <a:pt x="37245" y="254161"/>
                </a:cubicBezTo>
                <a:cubicBezTo>
                  <a:pt x="29059" y="244884"/>
                  <a:pt x="22238" y="234925"/>
                  <a:pt x="16781" y="224284"/>
                </a:cubicBezTo>
                <a:cubicBezTo>
                  <a:pt x="11324" y="213643"/>
                  <a:pt x="7095" y="202319"/>
                  <a:pt x="4093" y="190314"/>
                </a:cubicBezTo>
                <a:cubicBezTo>
                  <a:pt x="1365" y="178581"/>
                  <a:pt x="0" y="166439"/>
                  <a:pt x="0" y="153888"/>
                </a:cubicBezTo>
                <a:cubicBezTo>
                  <a:pt x="0" y="132606"/>
                  <a:pt x="3957" y="112688"/>
                  <a:pt x="11870" y="94134"/>
                </a:cubicBezTo>
                <a:cubicBezTo>
                  <a:pt x="20055" y="75307"/>
                  <a:pt x="31106" y="58936"/>
                  <a:pt x="45021" y="45020"/>
                </a:cubicBezTo>
                <a:cubicBezTo>
                  <a:pt x="58936" y="31105"/>
                  <a:pt x="75307" y="20191"/>
                  <a:pt x="94134" y="12278"/>
                </a:cubicBezTo>
                <a:cubicBezTo>
                  <a:pt x="112688" y="4093"/>
                  <a:pt x="132606" y="0"/>
                  <a:pt x="15388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8FB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964CCD84-ED40-178E-4FE6-8A39A0F2F0ED}"/>
              </a:ext>
            </a:extLst>
          </p:cNvPr>
          <p:cNvSpPr/>
          <p:nvPr/>
        </p:nvSpPr>
        <p:spPr bwMode="auto">
          <a:xfrm>
            <a:off x="3073454" y="1980565"/>
            <a:ext cx="1911350" cy="1911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ea typeface="Segoe UI" pitchFamily="34" charset="0"/>
                <a:cs typeface="Segoe UI" pitchFamily="34" charset="0"/>
              </a:rPr>
              <a:t>80M</a:t>
            </a:r>
            <a:endParaRPr lang="en-US" sz="2400" b="1" dirty="0" err="1">
              <a:solidFill>
                <a:schemeClr val="tx2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279333E-E4C7-71BE-D111-A87ECDB64D77}"/>
              </a:ext>
            </a:extLst>
          </p:cNvPr>
          <p:cNvSpPr/>
          <p:nvPr/>
        </p:nvSpPr>
        <p:spPr bwMode="auto">
          <a:xfrm>
            <a:off x="7207196" y="1980565"/>
            <a:ext cx="1911350" cy="1911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ea typeface="Segoe UI" pitchFamily="34" charset="0"/>
                <a:cs typeface="Segoe UI" pitchFamily="34" charset="0"/>
              </a:rPr>
              <a:t>30%</a:t>
            </a:r>
            <a:endParaRPr lang="en-US" sz="2400" b="1" dirty="0" err="1">
              <a:solidFill>
                <a:schemeClr val="tx2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Opportunity: A Market Ready for Disruption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FCB7C47-C5E0-B5D4-9C13-10D1B04220EB}"/>
              </a:ext>
            </a:extLst>
          </p:cNvPr>
          <p:cNvSpPr/>
          <p:nvPr/>
        </p:nvSpPr>
        <p:spPr bwMode="auto">
          <a:xfrm>
            <a:off x="4821873" y="1662113"/>
            <a:ext cx="2548254" cy="254825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$50B</a:t>
            </a:r>
            <a:endParaRPr lang="en-US" sz="40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A861EA-AE6E-3ECE-A41A-2B9A270771D7}"/>
              </a:ext>
            </a:extLst>
          </p:cNvPr>
          <p:cNvSpPr/>
          <p:nvPr/>
        </p:nvSpPr>
        <p:spPr bwMode="auto">
          <a:xfrm>
            <a:off x="649605" y="1980565"/>
            <a:ext cx="1911350" cy="1911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10M</a:t>
            </a:r>
            <a:endParaRPr lang="en-US" sz="28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55610B7-33EE-E0DE-1499-0B0AC571B351}"/>
              </a:ext>
            </a:extLst>
          </p:cNvPr>
          <p:cNvSpPr/>
          <p:nvPr/>
        </p:nvSpPr>
        <p:spPr bwMode="auto">
          <a:xfrm>
            <a:off x="9631045" y="1980565"/>
            <a:ext cx="1911350" cy="1911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150M</a:t>
            </a:r>
            <a:endParaRPr lang="en-US" sz="28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6FE01A6D-6EE6-A2AC-E873-0290BDBE80C9}"/>
              </a:ext>
            </a:extLst>
          </p:cNvPr>
          <p:cNvSpPr txBox="1"/>
          <p:nvPr/>
        </p:nvSpPr>
        <p:spPr>
          <a:xfrm>
            <a:off x="1074550" y="4665768"/>
            <a:ext cx="89255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Customers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4E9C11D4-66B6-78B2-8AAF-B2EAC2E595D3}"/>
              </a:ext>
            </a:extLst>
          </p:cNvPr>
          <p:cNvSpPr txBox="1"/>
          <p:nvPr/>
        </p:nvSpPr>
        <p:spPr>
          <a:xfrm>
            <a:off x="571500" y="5061189"/>
            <a:ext cx="1898650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Mention something about the opportunity. Suggest why it’s worth noticing.</a:t>
            </a:r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EA56C750-5328-6B3E-E184-3FC306CD00C3}"/>
              </a:ext>
            </a:extLst>
          </p:cNvPr>
          <p:cNvSpPr txBox="1"/>
          <p:nvPr/>
        </p:nvSpPr>
        <p:spPr>
          <a:xfrm>
            <a:off x="3297214" y="4665768"/>
            <a:ext cx="102239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Users Reach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798C339F-8C61-164C-400C-DCE5386FCBF5}"/>
              </a:ext>
            </a:extLst>
          </p:cNvPr>
          <p:cNvSpPr txBox="1"/>
          <p:nvPr/>
        </p:nvSpPr>
        <p:spPr>
          <a:xfrm>
            <a:off x="2859087" y="5061189"/>
            <a:ext cx="1898650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Mention something about the opportunity. Suggest why it’s worth noticing.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E17B8BF0-BF91-A2B4-C5F3-094B7A7C5826}"/>
              </a:ext>
            </a:extLst>
          </p:cNvPr>
          <p:cNvSpPr txBox="1"/>
          <p:nvPr/>
        </p:nvSpPr>
        <p:spPr>
          <a:xfrm>
            <a:off x="5508658" y="4665768"/>
            <a:ext cx="117468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Massive Scale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3A9E3A78-4809-A654-B709-04645469A0C0}"/>
              </a:ext>
            </a:extLst>
          </p:cNvPr>
          <p:cNvSpPr txBox="1"/>
          <p:nvPr/>
        </p:nvSpPr>
        <p:spPr>
          <a:xfrm>
            <a:off x="5146674" y="5061189"/>
            <a:ext cx="1898650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Mention something about the opportunity. Suggest why it’s worth noticing.</a:t>
            </a:r>
          </a:p>
        </p:txBody>
      </p:sp>
      <p:sp>
        <p:nvSpPr>
          <p:cNvPr id="24" name="Google Shape;437;p14">
            <a:extLst>
              <a:ext uri="{FF2B5EF4-FFF2-40B4-BE49-F238E27FC236}">
                <a16:creationId xmlns:a16="http://schemas.microsoft.com/office/drawing/2014/main" id="{0B6B139B-8D95-F07F-7A62-E63D7E17A3B8}"/>
              </a:ext>
            </a:extLst>
          </p:cNvPr>
          <p:cNvSpPr txBox="1"/>
          <p:nvPr/>
        </p:nvSpPr>
        <p:spPr>
          <a:xfrm>
            <a:off x="7865976" y="4665768"/>
            <a:ext cx="103522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Rising Trend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87E35743-3779-5844-A6AB-EFA1948FE913}"/>
              </a:ext>
            </a:extLst>
          </p:cNvPr>
          <p:cNvSpPr txBox="1"/>
          <p:nvPr/>
        </p:nvSpPr>
        <p:spPr>
          <a:xfrm>
            <a:off x="7434261" y="5061189"/>
            <a:ext cx="1898650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Mention something about the opportunity. Suggest why it’s worth noticing.</a:t>
            </a: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B19F9E38-DFFA-00E2-C61F-BE41D3446D06}"/>
              </a:ext>
            </a:extLst>
          </p:cNvPr>
          <p:cNvSpPr txBox="1"/>
          <p:nvPr/>
        </p:nvSpPr>
        <p:spPr>
          <a:xfrm>
            <a:off x="10165588" y="4665768"/>
            <a:ext cx="101117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Daily Impact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48013381-0F0F-5E84-6EC5-73C9436B1AB5}"/>
              </a:ext>
            </a:extLst>
          </p:cNvPr>
          <p:cNvSpPr txBox="1"/>
          <p:nvPr/>
        </p:nvSpPr>
        <p:spPr>
          <a:xfrm>
            <a:off x="9721850" y="5061189"/>
            <a:ext cx="1898650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Mention something about the opportunity. Suggest why it’s worth noticing.</a:t>
            </a: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Model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1FDE70-29C8-01CC-2784-2776B7B78726}"/>
              </a:ext>
            </a:extLst>
          </p:cNvPr>
          <p:cNvSpPr/>
          <p:nvPr/>
        </p:nvSpPr>
        <p:spPr bwMode="auto">
          <a:xfrm>
            <a:off x="571500" y="1340293"/>
            <a:ext cx="3494087" cy="226387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2B9A4669-5703-FAE1-4A2D-F1C95BF1F4ED}"/>
              </a:ext>
            </a:extLst>
          </p:cNvPr>
          <p:cNvSpPr txBox="1"/>
          <p:nvPr/>
        </p:nvSpPr>
        <p:spPr>
          <a:xfrm>
            <a:off x="854920" y="2405185"/>
            <a:ext cx="287888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Business Model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25A06F31-4C06-ADA5-E05F-38E452DB4CBC}"/>
              </a:ext>
            </a:extLst>
          </p:cNvPr>
          <p:cNvSpPr txBox="1"/>
          <p:nvPr/>
        </p:nvSpPr>
        <p:spPr>
          <a:xfrm>
            <a:off x="854920" y="2814350"/>
            <a:ext cx="2878880" cy="426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None/>
            </a:pPr>
            <a:r>
              <a:rPr lang="en-US" sz="1200">
                <a:solidFill>
                  <a:schemeClr val="tx2"/>
                </a:solidFill>
              </a:rPr>
              <a:t>Briefly explain pricing or how value is delivered to customers.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9386F1A-8670-39ED-4DC0-B5492B22A59B}"/>
              </a:ext>
            </a:extLst>
          </p:cNvPr>
          <p:cNvSpPr/>
          <p:nvPr/>
        </p:nvSpPr>
        <p:spPr bwMode="auto">
          <a:xfrm>
            <a:off x="4348956" y="1340293"/>
            <a:ext cx="3494087" cy="226387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C58C77F7-70EE-EE81-46F8-F1BB22DB5489}"/>
              </a:ext>
            </a:extLst>
          </p:cNvPr>
          <p:cNvSpPr txBox="1"/>
          <p:nvPr/>
        </p:nvSpPr>
        <p:spPr>
          <a:xfrm>
            <a:off x="4632376" y="2405185"/>
            <a:ext cx="287888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Business Model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A9390EF9-598D-2C27-0C04-031E1933FA4F}"/>
              </a:ext>
            </a:extLst>
          </p:cNvPr>
          <p:cNvSpPr txBox="1"/>
          <p:nvPr/>
        </p:nvSpPr>
        <p:spPr>
          <a:xfrm>
            <a:off x="4632376" y="2814350"/>
            <a:ext cx="2878880" cy="426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None/>
            </a:pPr>
            <a:r>
              <a:rPr lang="en-US" sz="1200">
                <a:solidFill>
                  <a:schemeClr val="tx2"/>
                </a:solidFill>
              </a:rPr>
              <a:t>Briefly explain pricing or how value is delivered to customers.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1836547-5AA4-C0FB-8BA7-40B9E4F182AD}"/>
              </a:ext>
            </a:extLst>
          </p:cNvPr>
          <p:cNvSpPr/>
          <p:nvPr/>
        </p:nvSpPr>
        <p:spPr bwMode="auto">
          <a:xfrm>
            <a:off x="8126412" y="1340293"/>
            <a:ext cx="3494087" cy="2263879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0" name="Google Shape;437;p14">
            <a:extLst>
              <a:ext uri="{FF2B5EF4-FFF2-40B4-BE49-F238E27FC236}">
                <a16:creationId xmlns:a16="http://schemas.microsoft.com/office/drawing/2014/main" id="{54AEF26D-DF07-CB0E-B86F-1A09C90C5203}"/>
              </a:ext>
            </a:extLst>
          </p:cNvPr>
          <p:cNvSpPr txBox="1"/>
          <p:nvPr/>
        </p:nvSpPr>
        <p:spPr>
          <a:xfrm>
            <a:off x="8409832" y="2405185"/>
            <a:ext cx="287888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Business Model Name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1" name="Google Shape;436;p14">
            <a:extLst>
              <a:ext uri="{FF2B5EF4-FFF2-40B4-BE49-F238E27FC236}">
                <a16:creationId xmlns:a16="http://schemas.microsoft.com/office/drawing/2014/main" id="{DDF5FBC6-7C18-3C43-934A-2C48EE6DD1E2}"/>
              </a:ext>
            </a:extLst>
          </p:cNvPr>
          <p:cNvSpPr txBox="1"/>
          <p:nvPr/>
        </p:nvSpPr>
        <p:spPr>
          <a:xfrm>
            <a:off x="8409832" y="2814350"/>
            <a:ext cx="2878880" cy="426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None/>
            </a:pPr>
            <a:r>
              <a:rPr lang="en-US" sz="1200">
                <a:solidFill>
                  <a:schemeClr val="bg1"/>
                </a:solidFill>
              </a:rPr>
              <a:t>Briefly explain pricing or how value is delivered to customers.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6E23C13-DD97-92CD-B1E1-14AB186151C3}"/>
              </a:ext>
            </a:extLst>
          </p:cNvPr>
          <p:cNvSpPr/>
          <p:nvPr/>
        </p:nvSpPr>
        <p:spPr bwMode="auto">
          <a:xfrm>
            <a:off x="571500" y="3915292"/>
            <a:ext cx="3494087" cy="2263879"/>
          </a:xfrm>
          <a:prstGeom prst="rect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4" name="Google Shape;437;p14">
            <a:extLst>
              <a:ext uri="{FF2B5EF4-FFF2-40B4-BE49-F238E27FC236}">
                <a16:creationId xmlns:a16="http://schemas.microsoft.com/office/drawing/2014/main" id="{12F4EF07-4C6C-93FC-3FF7-48988DC37F1E}"/>
              </a:ext>
            </a:extLst>
          </p:cNvPr>
          <p:cNvSpPr txBox="1"/>
          <p:nvPr/>
        </p:nvSpPr>
        <p:spPr>
          <a:xfrm>
            <a:off x="854920" y="4980184"/>
            <a:ext cx="287888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Business Model Name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5" name="Google Shape;436;p14">
            <a:extLst>
              <a:ext uri="{FF2B5EF4-FFF2-40B4-BE49-F238E27FC236}">
                <a16:creationId xmlns:a16="http://schemas.microsoft.com/office/drawing/2014/main" id="{7C7CD429-1A4F-6D39-8EE2-89DB009499C0}"/>
              </a:ext>
            </a:extLst>
          </p:cNvPr>
          <p:cNvSpPr txBox="1"/>
          <p:nvPr/>
        </p:nvSpPr>
        <p:spPr>
          <a:xfrm>
            <a:off x="854920" y="5389349"/>
            <a:ext cx="2878880" cy="426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None/>
            </a:pPr>
            <a:r>
              <a:rPr lang="en-US" sz="1200">
                <a:solidFill>
                  <a:schemeClr val="bg1"/>
                </a:solidFill>
              </a:rPr>
              <a:t>Briefly explain pricing or how value is delivered to customers.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C7247C9-1CE6-7BF6-C6F8-F83BAC395BB8}"/>
              </a:ext>
            </a:extLst>
          </p:cNvPr>
          <p:cNvSpPr/>
          <p:nvPr/>
        </p:nvSpPr>
        <p:spPr bwMode="auto">
          <a:xfrm>
            <a:off x="4348956" y="3915292"/>
            <a:ext cx="3494087" cy="226387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8" name="Google Shape;437;p14">
            <a:extLst>
              <a:ext uri="{FF2B5EF4-FFF2-40B4-BE49-F238E27FC236}">
                <a16:creationId xmlns:a16="http://schemas.microsoft.com/office/drawing/2014/main" id="{9A3F4A0B-FB67-E82D-3FA2-039B3C7CAC53}"/>
              </a:ext>
            </a:extLst>
          </p:cNvPr>
          <p:cNvSpPr txBox="1"/>
          <p:nvPr/>
        </p:nvSpPr>
        <p:spPr>
          <a:xfrm>
            <a:off x="4632376" y="4980184"/>
            <a:ext cx="287888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Business Model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9" name="Google Shape;436;p14">
            <a:extLst>
              <a:ext uri="{FF2B5EF4-FFF2-40B4-BE49-F238E27FC236}">
                <a16:creationId xmlns:a16="http://schemas.microsoft.com/office/drawing/2014/main" id="{57D98D33-C045-802E-FE9D-DD413368C33E}"/>
              </a:ext>
            </a:extLst>
          </p:cNvPr>
          <p:cNvSpPr txBox="1"/>
          <p:nvPr/>
        </p:nvSpPr>
        <p:spPr>
          <a:xfrm>
            <a:off x="4632376" y="5389349"/>
            <a:ext cx="2878880" cy="426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None/>
            </a:pPr>
            <a:r>
              <a:rPr lang="en-US" sz="1200">
                <a:solidFill>
                  <a:schemeClr val="tx2"/>
                </a:solidFill>
              </a:rPr>
              <a:t>Briefly explain pricing or how value is delivered to customers.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6B6BF2E-1D48-5968-2815-F94C6C1781A4}"/>
              </a:ext>
            </a:extLst>
          </p:cNvPr>
          <p:cNvSpPr/>
          <p:nvPr/>
        </p:nvSpPr>
        <p:spPr bwMode="auto">
          <a:xfrm>
            <a:off x="8126412" y="4005970"/>
            <a:ext cx="3494087" cy="226387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2" name="Google Shape;437;p14">
            <a:extLst>
              <a:ext uri="{FF2B5EF4-FFF2-40B4-BE49-F238E27FC236}">
                <a16:creationId xmlns:a16="http://schemas.microsoft.com/office/drawing/2014/main" id="{BBB60216-0923-3C33-9169-828689FB8F19}"/>
              </a:ext>
            </a:extLst>
          </p:cNvPr>
          <p:cNvSpPr txBox="1"/>
          <p:nvPr/>
        </p:nvSpPr>
        <p:spPr>
          <a:xfrm>
            <a:off x="8409832" y="4980184"/>
            <a:ext cx="287888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Business Model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6;p14">
            <a:extLst>
              <a:ext uri="{FF2B5EF4-FFF2-40B4-BE49-F238E27FC236}">
                <a16:creationId xmlns:a16="http://schemas.microsoft.com/office/drawing/2014/main" id="{C05A62CF-1B7C-3599-43EA-46514C28992E}"/>
              </a:ext>
            </a:extLst>
          </p:cNvPr>
          <p:cNvSpPr txBox="1"/>
          <p:nvPr/>
        </p:nvSpPr>
        <p:spPr>
          <a:xfrm>
            <a:off x="8409832" y="5389349"/>
            <a:ext cx="2878880" cy="426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None/>
            </a:pPr>
            <a:r>
              <a:rPr lang="en-US" sz="1200">
                <a:solidFill>
                  <a:schemeClr val="tx2"/>
                </a:solidFill>
              </a:rPr>
              <a:t>Briefly explain pricing or how value is delivered to customers.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DCB210-1CE1-A371-3F8F-222065B2FB1B}"/>
              </a:ext>
            </a:extLst>
          </p:cNvPr>
          <p:cNvSpPr txBox="1"/>
          <p:nvPr/>
        </p:nvSpPr>
        <p:spPr>
          <a:xfrm>
            <a:off x="4638168" y="1697976"/>
            <a:ext cx="417898" cy="423691"/>
          </a:xfrm>
          <a:custGeom>
            <a:avLst/>
            <a:gdLst/>
            <a:ahLst/>
            <a:cxnLst/>
            <a:rect l="l" t="t" r="r" b="b"/>
            <a:pathLst>
              <a:path w="413370" h="419100">
                <a:moveTo>
                  <a:pt x="192769" y="171896"/>
                </a:moveTo>
                <a:lnTo>
                  <a:pt x="161664" y="343384"/>
                </a:lnTo>
                <a:lnTo>
                  <a:pt x="206685" y="384721"/>
                </a:lnTo>
                <a:lnTo>
                  <a:pt x="251705" y="343384"/>
                </a:lnTo>
                <a:lnTo>
                  <a:pt x="220600" y="171896"/>
                </a:lnTo>
                <a:close/>
                <a:moveTo>
                  <a:pt x="187858" y="92087"/>
                </a:moveTo>
                <a:lnTo>
                  <a:pt x="169031" y="118690"/>
                </a:lnTo>
                <a:lnTo>
                  <a:pt x="188677" y="146930"/>
                </a:lnTo>
                <a:lnTo>
                  <a:pt x="224693" y="146930"/>
                </a:lnTo>
                <a:lnTo>
                  <a:pt x="244338" y="118690"/>
                </a:lnTo>
                <a:lnTo>
                  <a:pt x="225511" y="92087"/>
                </a:lnTo>
                <a:close/>
                <a:moveTo>
                  <a:pt x="349523" y="90041"/>
                </a:moveTo>
                <a:lnTo>
                  <a:pt x="272988" y="159618"/>
                </a:lnTo>
                <a:lnTo>
                  <a:pt x="259891" y="140791"/>
                </a:lnTo>
                <a:lnTo>
                  <a:pt x="244338" y="162483"/>
                </a:lnTo>
                <a:lnTo>
                  <a:pt x="275853" y="335607"/>
                </a:lnTo>
                <a:lnTo>
                  <a:pt x="387995" y="335607"/>
                </a:lnTo>
                <a:lnTo>
                  <a:pt x="387995" y="124829"/>
                </a:lnTo>
                <a:close/>
                <a:moveTo>
                  <a:pt x="63847" y="90041"/>
                </a:moveTo>
                <a:lnTo>
                  <a:pt x="25375" y="124829"/>
                </a:lnTo>
                <a:lnTo>
                  <a:pt x="25375" y="335607"/>
                </a:lnTo>
                <a:lnTo>
                  <a:pt x="137517" y="335607"/>
                </a:lnTo>
                <a:lnTo>
                  <a:pt x="169031" y="162483"/>
                </a:lnTo>
                <a:lnTo>
                  <a:pt x="153479" y="140791"/>
                </a:lnTo>
                <a:lnTo>
                  <a:pt x="140382" y="159618"/>
                </a:lnTo>
                <a:close/>
                <a:moveTo>
                  <a:pt x="336835" y="34379"/>
                </a:moveTo>
                <a:lnTo>
                  <a:pt x="250477" y="83492"/>
                </a:lnTo>
                <a:lnTo>
                  <a:pt x="277080" y="121555"/>
                </a:lnTo>
                <a:lnTo>
                  <a:pt x="336835" y="67531"/>
                </a:lnTo>
                <a:close/>
                <a:moveTo>
                  <a:pt x="76535" y="34379"/>
                </a:moveTo>
                <a:lnTo>
                  <a:pt x="76535" y="67531"/>
                </a:lnTo>
                <a:lnTo>
                  <a:pt x="136289" y="121555"/>
                </a:lnTo>
                <a:lnTo>
                  <a:pt x="162892" y="83492"/>
                </a:lnTo>
                <a:close/>
                <a:moveTo>
                  <a:pt x="111732" y="25375"/>
                </a:moveTo>
                <a:lnTo>
                  <a:pt x="184584" y="66712"/>
                </a:lnTo>
                <a:lnTo>
                  <a:pt x="228786" y="66712"/>
                </a:lnTo>
                <a:lnTo>
                  <a:pt x="301637" y="25375"/>
                </a:lnTo>
                <a:close/>
                <a:moveTo>
                  <a:pt x="51159" y="0"/>
                </a:moveTo>
                <a:lnTo>
                  <a:pt x="362210" y="0"/>
                </a:lnTo>
                <a:lnTo>
                  <a:pt x="362210" y="67531"/>
                </a:lnTo>
                <a:lnTo>
                  <a:pt x="413370" y="113779"/>
                </a:lnTo>
                <a:lnTo>
                  <a:pt x="413370" y="360573"/>
                </a:lnTo>
                <a:lnTo>
                  <a:pt x="270123" y="360573"/>
                </a:lnTo>
                <a:lnTo>
                  <a:pt x="206685" y="419100"/>
                </a:lnTo>
                <a:lnTo>
                  <a:pt x="143247" y="360573"/>
                </a:lnTo>
                <a:lnTo>
                  <a:pt x="0" y="360573"/>
                </a:lnTo>
                <a:lnTo>
                  <a:pt x="0" y="113779"/>
                </a:lnTo>
                <a:lnTo>
                  <a:pt x="51159" y="6753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119878-A1A7-5CD8-51A0-ACCF4AFAA76B}"/>
              </a:ext>
            </a:extLst>
          </p:cNvPr>
          <p:cNvSpPr txBox="1"/>
          <p:nvPr/>
        </p:nvSpPr>
        <p:spPr>
          <a:xfrm>
            <a:off x="854920" y="1719491"/>
            <a:ext cx="423690" cy="380660"/>
          </a:xfrm>
          <a:custGeom>
            <a:avLst/>
            <a:gdLst/>
            <a:ahLst/>
            <a:cxnLst/>
            <a:rect l="l" t="t" r="r" b="b"/>
            <a:pathLst>
              <a:path w="419099" h="376535">
                <a:moveTo>
                  <a:pt x="188267" y="196863"/>
                </a:moveTo>
                <a:lnTo>
                  <a:pt x="188267" y="256617"/>
                </a:lnTo>
                <a:lnTo>
                  <a:pt x="230832" y="256617"/>
                </a:lnTo>
                <a:lnTo>
                  <a:pt x="230832" y="196863"/>
                </a:lnTo>
                <a:close/>
                <a:moveTo>
                  <a:pt x="25784" y="160437"/>
                </a:moveTo>
                <a:lnTo>
                  <a:pt x="25784" y="350751"/>
                </a:lnTo>
                <a:lnTo>
                  <a:pt x="393315" y="350751"/>
                </a:lnTo>
                <a:lnTo>
                  <a:pt x="393315" y="160437"/>
                </a:lnTo>
                <a:lnTo>
                  <a:pt x="256616" y="218145"/>
                </a:lnTo>
                <a:lnTo>
                  <a:pt x="256616" y="282402"/>
                </a:lnTo>
                <a:lnTo>
                  <a:pt x="162483" y="282402"/>
                </a:lnTo>
                <a:lnTo>
                  <a:pt x="162483" y="218145"/>
                </a:lnTo>
                <a:close/>
                <a:moveTo>
                  <a:pt x="25784" y="94134"/>
                </a:moveTo>
                <a:lnTo>
                  <a:pt x="25784" y="132606"/>
                </a:lnTo>
                <a:lnTo>
                  <a:pt x="162483" y="190314"/>
                </a:lnTo>
                <a:lnTo>
                  <a:pt x="162483" y="171078"/>
                </a:lnTo>
                <a:lnTo>
                  <a:pt x="256616" y="171078"/>
                </a:lnTo>
                <a:lnTo>
                  <a:pt x="256616" y="190314"/>
                </a:lnTo>
                <a:lnTo>
                  <a:pt x="393315" y="132606"/>
                </a:lnTo>
                <a:lnTo>
                  <a:pt x="393315" y="94134"/>
                </a:lnTo>
                <a:close/>
                <a:moveTo>
                  <a:pt x="145293" y="25785"/>
                </a:moveTo>
                <a:lnTo>
                  <a:pt x="145293" y="68350"/>
                </a:lnTo>
                <a:lnTo>
                  <a:pt x="273806" y="68350"/>
                </a:lnTo>
                <a:lnTo>
                  <a:pt x="273806" y="25785"/>
                </a:lnTo>
                <a:close/>
                <a:moveTo>
                  <a:pt x="119918" y="0"/>
                </a:moveTo>
                <a:lnTo>
                  <a:pt x="299181" y="0"/>
                </a:lnTo>
                <a:lnTo>
                  <a:pt x="299181" y="68350"/>
                </a:lnTo>
                <a:lnTo>
                  <a:pt x="419099" y="68350"/>
                </a:lnTo>
                <a:lnTo>
                  <a:pt x="419099" y="376535"/>
                </a:lnTo>
                <a:lnTo>
                  <a:pt x="0" y="376535"/>
                </a:lnTo>
                <a:lnTo>
                  <a:pt x="0" y="68350"/>
                </a:lnTo>
                <a:lnTo>
                  <a:pt x="119918" y="68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6B4AB5-033D-EF3F-1F8C-3FEBE4EAE138}"/>
              </a:ext>
            </a:extLst>
          </p:cNvPr>
          <p:cNvSpPr txBox="1"/>
          <p:nvPr/>
        </p:nvSpPr>
        <p:spPr>
          <a:xfrm>
            <a:off x="854920" y="4321765"/>
            <a:ext cx="423691" cy="350042"/>
          </a:xfrm>
          <a:custGeom>
            <a:avLst/>
            <a:gdLst/>
            <a:ahLst/>
            <a:cxnLst/>
            <a:rect l="l" t="t" r="r" b="b"/>
            <a:pathLst>
              <a:path w="419100" h="346249">
                <a:moveTo>
                  <a:pt x="216098" y="76945"/>
                </a:moveTo>
                <a:cubicBezTo>
                  <a:pt x="223465" y="76945"/>
                  <a:pt x="230696" y="77559"/>
                  <a:pt x="237790" y="78786"/>
                </a:cubicBezTo>
                <a:cubicBezTo>
                  <a:pt x="244884" y="80014"/>
                  <a:pt x="251842" y="81720"/>
                  <a:pt x="258663" y="83902"/>
                </a:cubicBezTo>
                <a:lnTo>
                  <a:pt x="250068" y="108050"/>
                </a:lnTo>
                <a:cubicBezTo>
                  <a:pt x="244884" y="106413"/>
                  <a:pt x="239427" y="105117"/>
                  <a:pt x="233697" y="104162"/>
                </a:cubicBezTo>
                <a:cubicBezTo>
                  <a:pt x="227967" y="103207"/>
                  <a:pt x="222101" y="102729"/>
                  <a:pt x="216098" y="102729"/>
                </a:cubicBezTo>
                <a:cubicBezTo>
                  <a:pt x="210095" y="102729"/>
                  <a:pt x="204229" y="103207"/>
                  <a:pt x="198499" y="104162"/>
                </a:cubicBezTo>
                <a:cubicBezTo>
                  <a:pt x="192769" y="105117"/>
                  <a:pt x="187176" y="106413"/>
                  <a:pt x="181719" y="108050"/>
                </a:cubicBezTo>
                <a:lnTo>
                  <a:pt x="173124" y="83902"/>
                </a:lnTo>
                <a:cubicBezTo>
                  <a:pt x="179945" y="81720"/>
                  <a:pt x="186971" y="80014"/>
                  <a:pt x="194202" y="78786"/>
                </a:cubicBezTo>
                <a:cubicBezTo>
                  <a:pt x="201432" y="77559"/>
                  <a:pt x="208731" y="76945"/>
                  <a:pt x="216098" y="76945"/>
                </a:cubicBezTo>
                <a:close/>
                <a:moveTo>
                  <a:pt x="316371" y="27831"/>
                </a:moveTo>
                <a:cubicBezTo>
                  <a:pt x="310641" y="29741"/>
                  <a:pt x="305593" y="33016"/>
                  <a:pt x="301228" y="37654"/>
                </a:cubicBezTo>
                <a:cubicBezTo>
                  <a:pt x="296862" y="42293"/>
                  <a:pt x="293861" y="47750"/>
                  <a:pt x="292224" y="54025"/>
                </a:cubicBezTo>
                <a:lnTo>
                  <a:pt x="288540" y="68350"/>
                </a:lnTo>
                <a:lnTo>
                  <a:pt x="274625" y="62620"/>
                </a:lnTo>
                <a:cubicBezTo>
                  <a:pt x="265621" y="58800"/>
                  <a:pt x="256139" y="55935"/>
                  <a:pt x="246180" y="54025"/>
                </a:cubicBezTo>
                <a:cubicBezTo>
                  <a:pt x="236221" y="52115"/>
                  <a:pt x="226194" y="51160"/>
                  <a:pt x="216098" y="51160"/>
                </a:cubicBezTo>
                <a:cubicBezTo>
                  <a:pt x="196726" y="51160"/>
                  <a:pt x="178717" y="54434"/>
                  <a:pt x="162074" y="60983"/>
                </a:cubicBezTo>
                <a:cubicBezTo>
                  <a:pt x="145157" y="67258"/>
                  <a:pt x="130423" y="75922"/>
                  <a:pt x="117872" y="86972"/>
                </a:cubicBezTo>
                <a:cubicBezTo>
                  <a:pt x="105320" y="98022"/>
                  <a:pt x="95361" y="110915"/>
                  <a:pt x="87994" y="125649"/>
                </a:cubicBezTo>
                <a:cubicBezTo>
                  <a:pt x="80627" y="140383"/>
                  <a:pt x="76944" y="156208"/>
                  <a:pt x="76944" y="173125"/>
                </a:cubicBezTo>
                <a:cubicBezTo>
                  <a:pt x="76944" y="191679"/>
                  <a:pt x="81514" y="209278"/>
                  <a:pt x="90655" y="225922"/>
                </a:cubicBezTo>
                <a:cubicBezTo>
                  <a:pt x="99795" y="242566"/>
                  <a:pt x="112687" y="256754"/>
                  <a:pt x="129331" y="268487"/>
                </a:cubicBezTo>
                <a:lnTo>
                  <a:pt x="134652" y="272170"/>
                </a:lnTo>
                <a:lnTo>
                  <a:pt x="134652" y="320465"/>
                </a:lnTo>
                <a:lnTo>
                  <a:pt x="160436" y="320465"/>
                </a:lnTo>
                <a:lnTo>
                  <a:pt x="160436" y="285676"/>
                </a:lnTo>
                <a:lnTo>
                  <a:pt x="176398" y="290178"/>
                </a:lnTo>
                <a:cubicBezTo>
                  <a:pt x="182947" y="291815"/>
                  <a:pt x="189495" y="293043"/>
                  <a:pt x="196044" y="293862"/>
                </a:cubicBezTo>
                <a:cubicBezTo>
                  <a:pt x="202592" y="294680"/>
                  <a:pt x="209277" y="295090"/>
                  <a:pt x="216098" y="295090"/>
                </a:cubicBezTo>
                <a:cubicBezTo>
                  <a:pt x="222647" y="295090"/>
                  <a:pt x="229263" y="294680"/>
                  <a:pt x="235948" y="293862"/>
                </a:cubicBezTo>
                <a:cubicBezTo>
                  <a:pt x="242633" y="293043"/>
                  <a:pt x="249113" y="291815"/>
                  <a:pt x="255389" y="290178"/>
                </a:cubicBezTo>
                <a:lnTo>
                  <a:pt x="271760" y="285676"/>
                </a:lnTo>
                <a:lnTo>
                  <a:pt x="271760" y="320465"/>
                </a:lnTo>
                <a:lnTo>
                  <a:pt x="297135" y="320465"/>
                </a:lnTo>
                <a:lnTo>
                  <a:pt x="297135" y="272170"/>
                </a:lnTo>
                <a:lnTo>
                  <a:pt x="302865" y="268487"/>
                </a:lnTo>
                <a:cubicBezTo>
                  <a:pt x="314052" y="260574"/>
                  <a:pt x="323602" y="251433"/>
                  <a:pt x="331514" y="241065"/>
                </a:cubicBezTo>
                <a:cubicBezTo>
                  <a:pt x="339427" y="230697"/>
                  <a:pt x="345430" y="219510"/>
                  <a:pt x="349523" y="207504"/>
                </a:cubicBezTo>
                <a:lnTo>
                  <a:pt x="352388" y="198909"/>
                </a:lnTo>
                <a:lnTo>
                  <a:pt x="393315" y="198909"/>
                </a:lnTo>
                <a:lnTo>
                  <a:pt x="393315" y="147340"/>
                </a:lnTo>
                <a:lnTo>
                  <a:pt x="352388" y="147340"/>
                </a:lnTo>
                <a:lnTo>
                  <a:pt x="349113" y="138746"/>
                </a:lnTo>
                <a:cubicBezTo>
                  <a:pt x="346385" y="130287"/>
                  <a:pt x="342565" y="122170"/>
                  <a:pt x="337654" y="114394"/>
                </a:cubicBezTo>
                <a:cubicBezTo>
                  <a:pt x="332742" y="106617"/>
                  <a:pt x="326876" y="99319"/>
                  <a:pt x="320055" y="92497"/>
                </a:cubicBezTo>
                <a:lnTo>
                  <a:pt x="316371" y="88814"/>
                </a:lnTo>
                <a:close/>
                <a:moveTo>
                  <a:pt x="329468" y="0"/>
                </a:moveTo>
                <a:lnTo>
                  <a:pt x="342156" y="0"/>
                </a:lnTo>
                <a:lnTo>
                  <a:pt x="342156" y="78173"/>
                </a:lnTo>
                <a:cubicBezTo>
                  <a:pt x="348158" y="84721"/>
                  <a:pt x="353547" y="91679"/>
                  <a:pt x="358322" y="99046"/>
                </a:cubicBezTo>
                <a:cubicBezTo>
                  <a:pt x="363097" y="106413"/>
                  <a:pt x="367121" y="114053"/>
                  <a:pt x="370396" y="121965"/>
                </a:cubicBezTo>
                <a:lnTo>
                  <a:pt x="419100" y="121965"/>
                </a:lnTo>
                <a:lnTo>
                  <a:pt x="419100" y="224285"/>
                </a:lnTo>
                <a:lnTo>
                  <a:pt x="370396" y="224285"/>
                </a:lnTo>
                <a:cubicBezTo>
                  <a:pt x="365484" y="236290"/>
                  <a:pt x="359004" y="247409"/>
                  <a:pt x="350955" y="257641"/>
                </a:cubicBezTo>
                <a:cubicBezTo>
                  <a:pt x="342906" y="267873"/>
                  <a:pt x="333561" y="277081"/>
                  <a:pt x="322920" y="285267"/>
                </a:cubicBezTo>
                <a:lnTo>
                  <a:pt x="322920" y="346249"/>
                </a:lnTo>
                <a:lnTo>
                  <a:pt x="245975" y="346249"/>
                </a:lnTo>
                <a:lnTo>
                  <a:pt x="245975" y="318418"/>
                </a:lnTo>
                <a:cubicBezTo>
                  <a:pt x="236153" y="319783"/>
                  <a:pt x="226194" y="320465"/>
                  <a:pt x="216098" y="320465"/>
                </a:cubicBezTo>
                <a:cubicBezTo>
                  <a:pt x="206003" y="320465"/>
                  <a:pt x="196044" y="319783"/>
                  <a:pt x="186221" y="318418"/>
                </a:cubicBezTo>
                <a:lnTo>
                  <a:pt x="186221" y="346249"/>
                </a:lnTo>
                <a:lnTo>
                  <a:pt x="108868" y="346249"/>
                </a:lnTo>
                <a:lnTo>
                  <a:pt x="108868" y="285267"/>
                </a:lnTo>
                <a:cubicBezTo>
                  <a:pt x="95498" y="275171"/>
                  <a:pt x="84311" y="263439"/>
                  <a:pt x="75307" y="250069"/>
                </a:cubicBezTo>
                <a:cubicBezTo>
                  <a:pt x="66303" y="236699"/>
                  <a:pt x="59754" y="222511"/>
                  <a:pt x="55661" y="207504"/>
                </a:cubicBezTo>
                <a:cubicBezTo>
                  <a:pt x="53206" y="208868"/>
                  <a:pt x="50477" y="209892"/>
                  <a:pt x="47476" y="210574"/>
                </a:cubicBezTo>
                <a:cubicBezTo>
                  <a:pt x="44475" y="211256"/>
                  <a:pt x="41473" y="211597"/>
                  <a:pt x="38472" y="211597"/>
                </a:cubicBezTo>
                <a:cubicBezTo>
                  <a:pt x="27831" y="211597"/>
                  <a:pt x="18758" y="207845"/>
                  <a:pt x="11255" y="200342"/>
                </a:cubicBezTo>
                <a:cubicBezTo>
                  <a:pt x="3751" y="192838"/>
                  <a:pt x="0" y="183766"/>
                  <a:pt x="0" y="173125"/>
                </a:cubicBezTo>
                <a:cubicBezTo>
                  <a:pt x="0" y="162484"/>
                  <a:pt x="3751" y="153411"/>
                  <a:pt x="11255" y="145908"/>
                </a:cubicBezTo>
                <a:cubicBezTo>
                  <a:pt x="18758" y="138405"/>
                  <a:pt x="27831" y="134653"/>
                  <a:pt x="38472" y="134653"/>
                </a:cubicBezTo>
                <a:lnTo>
                  <a:pt x="38472" y="160437"/>
                </a:lnTo>
                <a:cubicBezTo>
                  <a:pt x="34925" y="160437"/>
                  <a:pt x="31923" y="161665"/>
                  <a:pt x="29468" y="164121"/>
                </a:cubicBezTo>
                <a:cubicBezTo>
                  <a:pt x="27012" y="166576"/>
                  <a:pt x="25784" y="169578"/>
                  <a:pt x="25784" y="173125"/>
                </a:cubicBezTo>
                <a:cubicBezTo>
                  <a:pt x="25784" y="176672"/>
                  <a:pt x="27012" y="179673"/>
                  <a:pt x="29468" y="182129"/>
                </a:cubicBezTo>
                <a:cubicBezTo>
                  <a:pt x="31923" y="184585"/>
                  <a:pt x="34925" y="185812"/>
                  <a:pt x="38472" y="185812"/>
                </a:cubicBezTo>
                <a:cubicBezTo>
                  <a:pt x="42019" y="185812"/>
                  <a:pt x="45020" y="184585"/>
                  <a:pt x="47476" y="182129"/>
                </a:cubicBezTo>
                <a:cubicBezTo>
                  <a:pt x="49932" y="179673"/>
                  <a:pt x="51159" y="176672"/>
                  <a:pt x="51159" y="173125"/>
                </a:cubicBezTo>
                <a:cubicBezTo>
                  <a:pt x="51159" y="153207"/>
                  <a:pt x="55389" y="134244"/>
                  <a:pt x="63847" y="116235"/>
                </a:cubicBezTo>
                <a:cubicBezTo>
                  <a:pt x="72305" y="98227"/>
                  <a:pt x="84447" y="82265"/>
                  <a:pt x="100273" y="68350"/>
                </a:cubicBezTo>
                <a:cubicBezTo>
                  <a:pt x="115552" y="54434"/>
                  <a:pt x="133220" y="43861"/>
                  <a:pt x="153274" y="36631"/>
                </a:cubicBezTo>
                <a:cubicBezTo>
                  <a:pt x="173329" y="29400"/>
                  <a:pt x="194270" y="25785"/>
                  <a:pt x="216098" y="25785"/>
                </a:cubicBezTo>
                <a:cubicBezTo>
                  <a:pt x="225648" y="25785"/>
                  <a:pt x="235130" y="26467"/>
                  <a:pt x="244543" y="27831"/>
                </a:cubicBezTo>
                <a:cubicBezTo>
                  <a:pt x="253956" y="29196"/>
                  <a:pt x="263301" y="31379"/>
                  <a:pt x="272578" y="34380"/>
                </a:cubicBezTo>
                <a:cubicBezTo>
                  <a:pt x="277763" y="24012"/>
                  <a:pt x="285471" y="15689"/>
                  <a:pt x="295703" y="9414"/>
                </a:cubicBezTo>
                <a:cubicBezTo>
                  <a:pt x="305935" y="3138"/>
                  <a:pt x="317190" y="0"/>
                  <a:pt x="3294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DB2CDC-86EF-596D-69CA-926AABB3E3EF}"/>
              </a:ext>
            </a:extLst>
          </p:cNvPr>
          <p:cNvSpPr txBox="1"/>
          <p:nvPr/>
        </p:nvSpPr>
        <p:spPr>
          <a:xfrm>
            <a:off x="8409832" y="4284941"/>
            <a:ext cx="423690" cy="423691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209550" y="284857"/>
                </a:moveTo>
                <a:lnTo>
                  <a:pt x="159618" y="319236"/>
                </a:lnTo>
                <a:lnTo>
                  <a:pt x="113779" y="287722"/>
                </a:lnTo>
                <a:lnTo>
                  <a:pt x="37653" y="393315"/>
                </a:lnTo>
                <a:lnTo>
                  <a:pt x="381446" y="393315"/>
                </a:lnTo>
                <a:lnTo>
                  <a:pt x="305320" y="287722"/>
                </a:lnTo>
                <a:lnTo>
                  <a:pt x="259481" y="319236"/>
                </a:lnTo>
                <a:close/>
                <a:moveTo>
                  <a:pt x="209550" y="154707"/>
                </a:moveTo>
                <a:lnTo>
                  <a:pt x="128513" y="266849"/>
                </a:lnTo>
                <a:lnTo>
                  <a:pt x="159618" y="288131"/>
                </a:lnTo>
                <a:lnTo>
                  <a:pt x="209550" y="253752"/>
                </a:lnTo>
                <a:lnTo>
                  <a:pt x="259481" y="288131"/>
                </a:lnTo>
                <a:lnTo>
                  <a:pt x="290586" y="266849"/>
                </a:lnTo>
                <a:close/>
                <a:moveTo>
                  <a:pt x="222237" y="25784"/>
                </a:moveTo>
                <a:lnTo>
                  <a:pt x="222237" y="68349"/>
                </a:lnTo>
                <a:lnTo>
                  <a:pt x="274215" y="68349"/>
                </a:lnTo>
                <a:lnTo>
                  <a:pt x="263574" y="47067"/>
                </a:lnTo>
                <a:lnTo>
                  <a:pt x="274215" y="25784"/>
                </a:lnTo>
                <a:close/>
                <a:moveTo>
                  <a:pt x="196862" y="0"/>
                </a:moveTo>
                <a:lnTo>
                  <a:pt x="315962" y="0"/>
                </a:lnTo>
                <a:lnTo>
                  <a:pt x="292224" y="47067"/>
                </a:lnTo>
                <a:lnTo>
                  <a:pt x="315962" y="94134"/>
                </a:lnTo>
                <a:lnTo>
                  <a:pt x="222237" y="94134"/>
                </a:lnTo>
                <a:lnTo>
                  <a:pt x="222237" y="128513"/>
                </a:lnTo>
                <a:lnTo>
                  <a:pt x="419099" y="401910"/>
                </a:lnTo>
                <a:lnTo>
                  <a:pt x="419099" y="419100"/>
                </a:lnTo>
                <a:lnTo>
                  <a:pt x="0" y="419100"/>
                </a:lnTo>
                <a:lnTo>
                  <a:pt x="0" y="402320"/>
                </a:lnTo>
                <a:lnTo>
                  <a:pt x="196862" y="1285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187923-AE6C-0EFF-CF5C-81B8AA8D84C5}"/>
              </a:ext>
            </a:extLst>
          </p:cNvPr>
          <p:cNvSpPr txBox="1"/>
          <p:nvPr/>
        </p:nvSpPr>
        <p:spPr>
          <a:xfrm>
            <a:off x="8413141" y="1697976"/>
            <a:ext cx="420381" cy="423691"/>
          </a:xfrm>
          <a:custGeom>
            <a:avLst/>
            <a:gdLst/>
            <a:ahLst/>
            <a:cxnLst/>
            <a:rect l="l" t="t" r="r" b="b"/>
            <a:pathLst>
              <a:path w="415826" h="419100">
                <a:moveTo>
                  <a:pt x="137108" y="316371"/>
                </a:moveTo>
                <a:lnTo>
                  <a:pt x="130559" y="343793"/>
                </a:lnTo>
                <a:lnTo>
                  <a:pt x="285266" y="343793"/>
                </a:lnTo>
                <a:lnTo>
                  <a:pt x="278718" y="316371"/>
                </a:lnTo>
                <a:close/>
                <a:moveTo>
                  <a:pt x="304502" y="96180"/>
                </a:moveTo>
                <a:lnTo>
                  <a:pt x="323738" y="115416"/>
                </a:lnTo>
                <a:lnTo>
                  <a:pt x="227967" y="211187"/>
                </a:lnTo>
                <a:lnTo>
                  <a:pt x="187858" y="170669"/>
                </a:lnTo>
                <a:lnTo>
                  <a:pt x="111323" y="247203"/>
                </a:lnTo>
                <a:lnTo>
                  <a:pt x="92087" y="227967"/>
                </a:lnTo>
                <a:lnTo>
                  <a:pt x="187858" y="132606"/>
                </a:lnTo>
                <a:lnTo>
                  <a:pt x="227967" y="172715"/>
                </a:lnTo>
                <a:close/>
                <a:moveTo>
                  <a:pt x="54024" y="54434"/>
                </a:moveTo>
                <a:lnTo>
                  <a:pt x="54024" y="289359"/>
                </a:lnTo>
                <a:lnTo>
                  <a:pt x="361801" y="289359"/>
                </a:lnTo>
                <a:lnTo>
                  <a:pt x="361801" y="54434"/>
                </a:lnTo>
                <a:close/>
                <a:moveTo>
                  <a:pt x="194407" y="0"/>
                </a:moveTo>
                <a:lnTo>
                  <a:pt x="221419" y="0"/>
                </a:lnTo>
                <a:lnTo>
                  <a:pt x="221419" y="27012"/>
                </a:lnTo>
                <a:lnTo>
                  <a:pt x="415826" y="27012"/>
                </a:lnTo>
                <a:lnTo>
                  <a:pt x="415826" y="54434"/>
                </a:lnTo>
                <a:lnTo>
                  <a:pt x="388813" y="54434"/>
                </a:lnTo>
                <a:lnTo>
                  <a:pt x="388813" y="316371"/>
                </a:lnTo>
                <a:lnTo>
                  <a:pt x="306549" y="316371"/>
                </a:lnTo>
                <a:lnTo>
                  <a:pt x="329468" y="412961"/>
                </a:lnTo>
                <a:lnTo>
                  <a:pt x="303274" y="419100"/>
                </a:lnTo>
                <a:lnTo>
                  <a:pt x="291815" y="370805"/>
                </a:lnTo>
                <a:lnTo>
                  <a:pt x="124011" y="370805"/>
                </a:lnTo>
                <a:lnTo>
                  <a:pt x="112551" y="419100"/>
                </a:lnTo>
                <a:lnTo>
                  <a:pt x="86357" y="412961"/>
                </a:lnTo>
                <a:lnTo>
                  <a:pt x="109277" y="316371"/>
                </a:lnTo>
                <a:lnTo>
                  <a:pt x="27012" y="316371"/>
                </a:lnTo>
                <a:lnTo>
                  <a:pt x="27012" y="54434"/>
                </a:lnTo>
                <a:lnTo>
                  <a:pt x="0" y="54434"/>
                </a:lnTo>
                <a:lnTo>
                  <a:pt x="0" y="27012"/>
                </a:lnTo>
                <a:lnTo>
                  <a:pt x="194407" y="270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A876C7-DF52-E7E7-32C9-41D3F90A0750}"/>
              </a:ext>
            </a:extLst>
          </p:cNvPr>
          <p:cNvSpPr txBox="1"/>
          <p:nvPr/>
        </p:nvSpPr>
        <p:spPr>
          <a:xfrm>
            <a:off x="4632375" y="4284941"/>
            <a:ext cx="423691" cy="423691"/>
          </a:xfrm>
          <a:custGeom>
            <a:avLst/>
            <a:gdLst/>
            <a:ahLst/>
            <a:cxnLst/>
            <a:rect l="l" t="t" r="r" b="b"/>
            <a:pathLst>
              <a:path w="419100" h="419100">
                <a:moveTo>
                  <a:pt x="191132" y="289359"/>
                </a:moveTo>
                <a:lnTo>
                  <a:pt x="163301" y="357299"/>
                </a:lnTo>
                <a:cubicBezTo>
                  <a:pt x="170396" y="359755"/>
                  <a:pt x="177831" y="361528"/>
                  <a:pt x="185607" y="362620"/>
                </a:cubicBezTo>
                <a:cubicBezTo>
                  <a:pt x="193383" y="363711"/>
                  <a:pt x="201364" y="364257"/>
                  <a:pt x="209550" y="364257"/>
                </a:cubicBezTo>
                <a:cubicBezTo>
                  <a:pt x="217735" y="364257"/>
                  <a:pt x="225716" y="363711"/>
                  <a:pt x="233492" y="362620"/>
                </a:cubicBezTo>
                <a:cubicBezTo>
                  <a:pt x="241269" y="361528"/>
                  <a:pt x="248704" y="359755"/>
                  <a:pt x="255798" y="357299"/>
                </a:cubicBezTo>
                <a:lnTo>
                  <a:pt x="227967" y="289359"/>
                </a:lnTo>
                <a:cubicBezTo>
                  <a:pt x="224966" y="290178"/>
                  <a:pt x="221964" y="290723"/>
                  <a:pt x="218963" y="290996"/>
                </a:cubicBezTo>
                <a:cubicBezTo>
                  <a:pt x="215962" y="291269"/>
                  <a:pt x="212824" y="291405"/>
                  <a:pt x="209550" y="291405"/>
                </a:cubicBezTo>
                <a:cubicBezTo>
                  <a:pt x="206276" y="291405"/>
                  <a:pt x="203138" y="291269"/>
                  <a:pt x="200136" y="290996"/>
                </a:cubicBezTo>
                <a:cubicBezTo>
                  <a:pt x="197135" y="290723"/>
                  <a:pt x="194134" y="290178"/>
                  <a:pt x="191132" y="289359"/>
                </a:cubicBezTo>
                <a:close/>
                <a:moveTo>
                  <a:pt x="279127" y="252933"/>
                </a:moveTo>
                <a:cubicBezTo>
                  <a:pt x="275853" y="258390"/>
                  <a:pt x="272033" y="263302"/>
                  <a:pt x="267667" y="267667"/>
                </a:cubicBezTo>
                <a:cubicBezTo>
                  <a:pt x="263301" y="272033"/>
                  <a:pt x="258390" y="275853"/>
                  <a:pt x="252933" y="279127"/>
                </a:cubicBezTo>
                <a:lnTo>
                  <a:pt x="281173" y="346658"/>
                </a:lnTo>
                <a:cubicBezTo>
                  <a:pt x="295089" y="339564"/>
                  <a:pt x="307708" y="330355"/>
                  <a:pt x="319031" y="319032"/>
                </a:cubicBezTo>
                <a:cubicBezTo>
                  <a:pt x="330355" y="307708"/>
                  <a:pt x="339564" y="295089"/>
                  <a:pt x="346658" y="281173"/>
                </a:cubicBezTo>
                <a:close/>
                <a:moveTo>
                  <a:pt x="139973" y="252933"/>
                </a:moveTo>
                <a:lnTo>
                  <a:pt x="72442" y="281173"/>
                </a:lnTo>
                <a:cubicBezTo>
                  <a:pt x="79536" y="295089"/>
                  <a:pt x="88745" y="307708"/>
                  <a:pt x="100068" y="319032"/>
                </a:cubicBezTo>
                <a:cubicBezTo>
                  <a:pt x="111391" y="330355"/>
                  <a:pt x="124011" y="339564"/>
                  <a:pt x="137926" y="346658"/>
                </a:cubicBezTo>
                <a:lnTo>
                  <a:pt x="166166" y="279127"/>
                </a:lnTo>
                <a:cubicBezTo>
                  <a:pt x="160709" y="275853"/>
                  <a:pt x="155798" y="272033"/>
                  <a:pt x="151432" y="267667"/>
                </a:cubicBezTo>
                <a:cubicBezTo>
                  <a:pt x="147067" y="263302"/>
                  <a:pt x="143247" y="258390"/>
                  <a:pt x="139973" y="252933"/>
                </a:cubicBezTo>
                <a:close/>
                <a:moveTo>
                  <a:pt x="357299" y="163302"/>
                </a:moveTo>
                <a:lnTo>
                  <a:pt x="289359" y="191132"/>
                </a:lnTo>
                <a:cubicBezTo>
                  <a:pt x="290177" y="194134"/>
                  <a:pt x="290723" y="197135"/>
                  <a:pt x="290996" y="200137"/>
                </a:cubicBezTo>
                <a:cubicBezTo>
                  <a:pt x="291269" y="203138"/>
                  <a:pt x="291405" y="206276"/>
                  <a:pt x="291405" y="209550"/>
                </a:cubicBezTo>
                <a:cubicBezTo>
                  <a:pt x="291405" y="212824"/>
                  <a:pt x="291269" y="215962"/>
                  <a:pt x="290996" y="218963"/>
                </a:cubicBezTo>
                <a:cubicBezTo>
                  <a:pt x="290723" y="221965"/>
                  <a:pt x="290177" y="224966"/>
                  <a:pt x="289359" y="227967"/>
                </a:cubicBezTo>
                <a:lnTo>
                  <a:pt x="357299" y="255798"/>
                </a:lnTo>
                <a:cubicBezTo>
                  <a:pt x="359755" y="248704"/>
                  <a:pt x="361528" y="241269"/>
                  <a:pt x="362619" y="233493"/>
                </a:cubicBezTo>
                <a:cubicBezTo>
                  <a:pt x="363711" y="225716"/>
                  <a:pt x="364257" y="217735"/>
                  <a:pt x="364257" y="209550"/>
                </a:cubicBezTo>
                <a:cubicBezTo>
                  <a:pt x="364257" y="201364"/>
                  <a:pt x="363711" y="193383"/>
                  <a:pt x="362619" y="185607"/>
                </a:cubicBezTo>
                <a:cubicBezTo>
                  <a:pt x="361528" y="177831"/>
                  <a:pt x="359755" y="170396"/>
                  <a:pt x="357299" y="163302"/>
                </a:cubicBezTo>
                <a:close/>
                <a:moveTo>
                  <a:pt x="61801" y="163302"/>
                </a:moveTo>
                <a:cubicBezTo>
                  <a:pt x="59345" y="170396"/>
                  <a:pt x="57571" y="177831"/>
                  <a:pt x="56480" y="185607"/>
                </a:cubicBezTo>
                <a:cubicBezTo>
                  <a:pt x="55389" y="193383"/>
                  <a:pt x="54843" y="201364"/>
                  <a:pt x="54843" y="209550"/>
                </a:cubicBezTo>
                <a:cubicBezTo>
                  <a:pt x="54843" y="217735"/>
                  <a:pt x="55389" y="225716"/>
                  <a:pt x="56480" y="233493"/>
                </a:cubicBezTo>
                <a:cubicBezTo>
                  <a:pt x="57571" y="241269"/>
                  <a:pt x="59345" y="248704"/>
                  <a:pt x="61801" y="255798"/>
                </a:cubicBezTo>
                <a:lnTo>
                  <a:pt x="129741" y="227967"/>
                </a:lnTo>
                <a:cubicBezTo>
                  <a:pt x="128922" y="224966"/>
                  <a:pt x="128376" y="221965"/>
                  <a:pt x="128104" y="218963"/>
                </a:cubicBezTo>
                <a:cubicBezTo>
                  <a:pt x="127831" y="215962"/>
                  <a:pt x="127694" y="212824"/>
                  <a:pt x="127694" y="209550"/>
                </a:cubicBezTo>
                <a:cubicBezTo>
                  <a:pt x="127694" y="206276"/>
                  <a:pt x="127831" y="203138"/>
                  <a:pt x="128104" y="200137"/>
                </a:cubicBezTo>
                <a:cubicBezTo>
                  <a:pt x="128376" y="197135"/>
                  <a:pt x="128922" y="194134"/>
                  <a:pt x="129741" y="191132"/>
                </a:cubicBezTo>
                <a:close/>
                <a:moveTo>
                  <a:pt x="209550" y="154707"/>
                </a:moveTo>
                <a:cubicBezTo>
                  <a:pt x="194543" y="154707"/>
                  <a:pt x="181651" y="160096"/>
                  <a:pt x="170873" y="170873"/>
                </a:cubicBezTo>
                <a:cubicBezTo>
                  <a:pt x="160095" y="181651"/>
                  <a:pt x="154707" y="194543"/>
                  <a:pt x="154707" y="209550"/>
                </a:cubicBezTo>
                <a:cubicBezTo>
                  <a:pt x="154707" y="224557"/>
                  <a:pt x="160095" y="237449"/>
                  <a:pt x="170873" y="248227"/>
                </a:cubicBezTo>
                <a:cubicBezTo>
                  <a:pt x="181651" y="259004"/>
                  <a:pt x="194543" y="264393"/>
                  <a:pt x="209550" y="264393"/>
                </a:cubicBezTo>
                <a:cubicBezTo>
                  <a:pt x="224557" y="264393"/>
                  <a:pt x="237449" y="259004"/>
                  <a:pt x="248226" y="248227"/>
                </a:cubicBezTo>
                <a:cubicBezTo>
                  <a:pt x="259004" y="237449"/>
                  <a:pt x="264393" y="224557"/>
                  <a:pt x="264393" y="209550"/>
                </a:cubicBezTo>
                <a:cubicBezTo>
                  <a:pt x="264393" y="194543"/>
                  <a:pt x="259004" y="181651"/>
                  <a:pt x="248226" y="170873"/>
                </a:cubicBezTo>
                <a:cubicBezTo>
                  <a:pt x="237449" y="160096"/>
                  <a:pt x="224557" y="154707"/>
                  <a:pt x="209550" y="154707"/>
                </a:cubicBezTo>
                <a:close/>
                <a:moveTo>
                  <a:pt x="281173" y="72442"/>
                </a:moveTo>
                <a:lnTo>
                  <a:pt x="252933" y="139973"/>
                </a:lnTo>
                <a:cubicBezTo>
                  <a:pt x="258390" y="143247"/>
                  <a:pt x="263301" y="147067"/>
                  <a:pt x="267667" y="151433"/>
                </a:cubicBezTo>
                <a:cubicBezTo>
                  <a:pt x="272033" y="155798"/>
                  <a:pt x="275853" y="160709"/>
                  <a:pt x="279127" y="166166"/>
                </a:cubicBezTo>
                <a:lnTo>
                  <a:pt x="346658" y="137926"/>
                </a:lnTo>
                <a:cubicBezTo>
                  <a:pt x="339564" y="124011"/>
                  <a:pt x="330355" y="111392"/>
                  <a:pt x="319031" y="100068"/>
                </a:cubicBezTo>
                <a:cubicBezTo>
                  <a:pt x="307708" y="88745"/>
                  <a:pt x="295089" y="79536"/>
                  <a:pt x="281173" y="72442"/>
                </a:cubicBezTo>
                <a:close/>
                <a:moveTo>
                  <a:pt x="137926" y="72442"/>
                </a:moveTo>
                <a:cubicBezTo>
                  <a:pt x="124011" y="79536"/>
                  <a:pt x="111391" y="88745"/>
                  <a:pt x="100068" y="100068"/>
                </a:cubicBezTo>
                <a:cubicBezTo>
                  <a:pt x="88745" y="111392"/>
                  <a:pt x="79536" y="124011"/>
                  <a:pt x="72442" y="137926"/>
                </a:cubicBezTo>
                <a:lnTo>
                  <a:pt x="139973" y="166166"/>
                </a:lnTo>
                <a:cubicBezTo>
                  <a:pt x="143247" y="160709"/>
                  <a:pt x="147067" y="155798"/>
                  <a:pt x="151432" y="151433"/>
                </a:cubicBezTo>
                <a:cubicBezTo>
                  <a:pt x="155798" y="147067"/>
                  <a:pt x="160709" y="143247"/>
                  <a:pt x="166166" y="139973"/>
                </a:cubicBezTo>
                <a:close/>
                <a:moveTo>
                  <a:pt x="209550" y="54843"/>
                </a:moveTo>
                <a:cubicBezTo>
                  <a:pt x="201364" y="54843"/>
                  <a:pt x="193383" y="55389"/>
                  <a:pt x="185607" y="56480"/>
                </a:cubicBezTo>
                <a:cubicBezTo>
                  <a:pt x="177831" y="57572"/>
                  <a:pt x="170396" y="59345"/>
                  <a:pt x="163301" y="61801"/>
                </a:cubicBezTo>
                <a:lnTo>
                  <a:pt x="191132" y="129741"/>
                </a:lnTo>
                <a:cubicBezTo>
                  <a:pt x="194134" y="128922"/>
                  <a:pt x="197135" y="128377"/>
                  <a:pt x="200136" y="128104"/>
                </a:cubicBezTo>
                <a:cubicBezTo>
                  <a:pt x="203138" y="127831"/>
                  <a:pt x="206276" y="127694"/>
                  <a:pt x="209550" y="127694"/>
                </a:cubicBezTo>
                <a:cubicBezTo>
                  <a:pt x="212824" y="127694"/>
                  <a:pt x="215962" y="127831"/>
                  <a:pt x="218963" y="128104"/>
                </a:cubicBezTo>
                <a:cubicBezTo>
                  <a:pt x="221964" y="128377"/>
                  <a:pt x="224966" y="128922"/>
                  <a:pt x="227967" y="129741"/>
                </a:cubicBezTo>
                <a:lnTo>
                  <a:pt x="255798" y="61801"/>
                </a:lnTo>
                <a:cubicBezTo>
                  <a:pt x="248704" y="59345"/>
                  <a:pt x="241269" y="57572"/>
                  <a:pt x="233492" y="56480"/>
                </a:cubicBezTo>
                <a:cubicBezTo>
                  <a:pt x="225716" y="55389"/>
                  <a:pt x="217735" y="54843"/>
                  <a:pt x="209550" y="54843"/>
                </a:cubicBezTo>
                <a:close/>
                <a:moveTo>
                  <a:pt x="196044" y="0"/>
                </a:moveTo>
                <a:lnTo>
                  <a:pt x="223056" y="0"/>
                </a:lnTo>
                <a:lnTo>
                  <a:pt x="223056" y="27831"/>
                </a:lnTo>
                <a:cubicBezTo>
                  <a:pt x="245430" y="29468"/>
                  <a:pt x="266576" y="34925"/>
                  <a:pt x="286494" y="44202"/>
                </a:cubicBezTo>
                <a:cubicBezTo>
                  <a:pt x="306139" y="53479"/>
                  <a:pt x="323465" y="65621"/>
                  <a:pt x="338472" y="80628"/>
                </a:cubicBezTo>
                <a:cubicBezTo>
                  <a:pt x="353479" y="95634"/>
                  <a:pt x="365621" y="112960"/>
                  <a:pt x="374898" y="132606"/>
                </a:cubicBezTo>
                <a:cubicBezTo>
                  <a:pt x="384175" y="152524"/>
                  <a:pt x="389632" y="173670"/>
                  <a:pt x="391269" y="196044"/>
                </a:cubicBezTo>
                <a:lnTo>
                  <a:pt x="419100" y="196044"/>
                </a:lnTo>
                <a:lnTo>
                  <a:pt x="419100" y="223056"/>
                </a:lnTo>
                <a:lnTo>
                  <a:pt x="391269" y="223056"/>
                </a:lnTo>
                <a:cubicBezTo>
                  <a:pt x="389632" y="245430"/>
                  <a:pt x="384175" y="266576"/>
                  <a:pt x="374898" y="286494"/>
                </a:cubicBezTo>
                <a:cubicBezTo>
                  <a:pt x="365621" y="306139"/>
                  <a:pt x="353479" y="323465"/>
                  <a:pt x="338472" y="338472"/>
                </a:cubicBezTo>
                <a:cubicBezTo>
                  <a:pt x="323465" y="353479"/>
                  <a:pt x="306139" y="365621"/>
                  <a:pt x="286494" y="374898"/>
                </a:cubicBezTo>
                <a:cubicBezTo>
                  <a:pt x="266576" y="384175"/>
                  <a:pt x="245430" y="389632"/>
                  <a:pt x="223056" y="391269"/>
                </a:cubicBezTo>
                <a:lnTo>
                  <a:pt x="223056" y="419100"/>
                </a:lnTo>
                <a:lnTo>
                  <a:pt x="196044" y="419100"/>
                </a:lnTo>
                <a:lnTo>
                  <a:pt x="196044" y="391269"/>
                </a:lnTo>
                <a:cubicBezTo>
                  <a:pt x="173670" y="389632"/>
                  <a:pt x="152524" y="384175"/>
                  <a:pt x="132606" y="374898"/>
                </a:cubicBezTo>
                <a:cubicBezTo>
                  <a:pt x="112960" y="365621"/>
                  <a:pt x="95634" y="353479"/>
                  <a:pt x="80627" y="338472"/>
                </a:cubicBezTo>
                <a:cubicBezTo>
                  <a:pt x="65621" y="323465"/>
                  <a:pt x="53479" y="306139"/>
                  <a:pt x="44202" y="286494"/>
                </a:cubicBezTo>
                <a:cubicBezTo>
                  <a:pt x="34925" y="266576"/>
                  <a:pt x="29468" y="245430"/>
                  <a:pt x="27831" y="223056"/>
                </a:cubicBezTo>
                <a:lnTo>
                  <a:pt x="0" y="223056"/>
                </a:lnTo>
                <a:lnTo>
                  <a:pt x="0" y="196044"/>
                </a:lnTo>
                <a:lnTo>
                  <a:pt x="27831" y="196044"/>
                </a:lnTo>
                <a:cubicBezTo>
                  <a:pt x="29468" y="173670"/>
                  <a:pt x="34925" y="152524"/>
                  <a:pt x="44202" y="132606"/>
                </a:cubicBezTo>
                <a:cubicBezTo>
                  <a:pt x="53479" y="112960"/>
                  <a:pt x="65621" y="95634"/>
                  <a:pt x="80627" y="80628"/>
                </a:cubicBezTo>
                <a:cubicBezTo>
                  <a:pt x="95634" y="65621"/>
                  <a:pt x="112960" y="53479"/>
                  <a:pt x="132606" y="44202"/>
                </a:cubicBezTo>
                <a:cubicBezTo>
                  <a:pt x="152524" y="34925"/>
                  <a:pt x="173670" y="29468"/>
                  <a:pt x="196044" y="278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3FF555-668E-E289-9DB6-5448B36B35D0}"/>
              </a:ext>
            </a:extLst>
          </p:cNvPr>
          <p:cNvSpPr/>
          <p:nvPr/>
        </p:nvSpPr>
        <p:spPr bwMode="auto">
          <a:xfrm>
            <a:off x="523633" y="1399760"/>
            <a:ext cx="2646848" cy="468140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AD7DBC-87FD-D664-41CD-B26A220C8FB7}"/>
              </a:ext>
            </a:extLst>
          </p:cNvPr>
          <p:cNvSpPr/>
          <p:nvPr/>
        </p:nvSpPr>
        <p:spPr bwMode="auto">
          <a:xfrm>
            <a:off x="3356262" y="1399760"/>
            <a:ext cx="2646848" cy="468140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8BA743-8E3A-A1C9-2438-CE50598E2317}"/>
              </a:ext>
            </a:extLst>
          </p:cNvPr>
          <p:cNvSpPr/>
          <p:nvPr/>
        </p:nvSpPr>
        <p:spPr bwMode="auto">
          <a:xfrm>
            <a:off x="6188891" y="1399760"/>
            <a:ext cx="2646848" cy="468140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3FD0FB-A685-216F-EFCD-B548FFD37DDF}"/>
              </a:ext>
            </a:extLst>
          </p:cNvPr>
          <p:cNvSpPr/>
          <p:nvPr/>
        </p:nvSpPr>
        <p:spPr bwMode="auto">
          <a:xfrm>
            <a:off x="9021520" y="1399760"/>
            <a:ext cx="2646848" cy="468140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Product/Service Deep Dive: How It Works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6AAD9EB-1EA4-E795-46BE-0D67EC7251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11D3EDC-9A46-17E6-4F37-F174C57A42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0AAB0ADC-46BC-C6CD-2475-5BDC2A794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17BD294-53A0-A48D-D0CC-0B6BC061A39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Google Shape;437;p14">
            <a:extLst>
              <a:ext uri="{FF2B5EF4-FFF2-40B4-BE49-F238E27FC236}">
                <a16:creationId xmlns:a16="http://schemas.microsoft.com/office/drawing/2014/main" id="{3B0B0681-A095-961C-C441-440103D2F94E}"/>
              </a:ext>
            </a:extLst>
          </p:cNvPr>
          <p:cNvSpPr txBox="1"/>
          <p:nvPr/>
        </p:nvSpPr>
        <p:spPr>
          <a:xfrm>
            <a:off x="789267" y="4150181"/>
            <a:ext cx="1424749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name of your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Product/Service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EB6C63EA-4883-C7A9-E907-21D594F79A52}"/>
              </a:ext>
            </a:extLst>
          </p:cNvPr>
          <p:cNvSpPr txBox="1"/>
          <p:nvPr/>
        </p:nvSpPr>
        <p:spPr>
          <a:xfrm>
            <a:off x="684003" y="4705247"/>
            <a:ext cx="2204961" cy="1023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</a:pPr>
            <a:r>
              <a:rPr lang="en-US" sz="1200"/>
              <a:t>Explain the core features of product/service in 2-3 points.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>
                <a:solidFill>
                  <a:schemeClr val="tx2"/>
                </a:solidFill>
              </a:rPr>
              <a:t>Highlight benefits to the user.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A s</a:t>
            </a:r>
            <a:r>
              <a:rPr lang="en-US" sz="1200">
                <a:solidFill>
                  <a:schemeClr val="tx2"/>
                </a:solidFill>
              </a:rPr>
              <a:t>imple use case.</a:t>
            </a:r>
            <a:endParaRPr lang="en-US" sz="1200"/>
          </a:p>
        </p:txBody>
      </p:sp>
      <p:sp>
        <p:nvSpPr>
          <p:cNvPr id="14" name="Google Shape;437;p14">
            <a:extLst>
              <a:ext uri="{FF2B5EF4-FFF2-40B4-BE49-F238E27FC236}">
                <a16:creationId xmlns:a16="http://schemas.microsoft.com/office/drawing/2014/main" id="{B5646AEB-1648-74FF-89A3-3E5BE1C237FC}"/>
              </a:ext>
            </a:extLst>
          </p:cNvPr>
          <p:cNvSpPr txBox="1"/>
          <p:nvPr/>
        </p:nvSpPr>
        <p:spPr>
          <a:xfrm>
            <a:off x="3621896" y="4150181"/>
            <a:ext cx="1424749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name of your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Product/Service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5" name="Google Shape;436;p14">
            <a:extLst>
              <a:ext uri="{FF2B5EF4-FFF2-40B4-BE49-F238E27FC236}">
                <a16:creationId xmlns:a16="http://schemas.microsoft.com/office/drawing/2014/main" id="{E8800AAB-DA92-2C9E-03D0-0AB1024BD621}"/>
              </a:ext>
            </a:extLst>
          </p:cNvPr>
          <p:cNvSpPr txBox="1"/>
          <p:nvPr/>
        </p:nvSpPr>
        <p:spPr>
          <a:xfrm>
            <a:off x="3516632" y="4705247"/>
            <a:ext cx="2204961" cy="1023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</a:pPr>
            <a:r>
              <a:rPr lang="en-US" sz="1200"/>
              <a:t>Explain the core features of product/service in 2-3 points.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>
                <a:solidFill>
                  <a:schemeClr val="tx2"/>
                </a:solidFill>
              </a:rPr>
              <a:t>Highlight benefits to the user.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A s</a:t>
            </a:r>
            <a:r>
              <a:rPr lang="en-US" sz="1200">
                <a:solidFill>
                  <a:schemeClr val="tx2"/>
                </a:solidFill>
              </a:rPr>
              <a:t>imple use case.</a:t>
            </a:r>
            <a:endParaRPr lang="en-US" sz="1200"/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26F5AE06-7370-B552-5345-B5D49B696E57}"/>
              </a:ext>
            </a:extLst>
          </p:cNvPr>
          <p:cNvSpPr txBox="1"/>
          <p:nvPr/>
        </p:nvSpPr>
        <p:spPr>
          <a:xfrm>
            <a:off x="6454525" y="4150181"/>
            <a:ext cx="1424749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name of your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Product/Service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06EF8703-31A7-E664-E9D3-C6E1FB77458F}"/>
              </a:ext>
            </a:extLst>
          </p:cNvPr>
          <p:cNvSpPr txBox="1"/>
          <p:nvPr/>
        </p:nvSpPr>
        <p:spPr>
          <a:xfrm>
            <a:off x="6349261" y="4705247"/>
            <a:ext cx="2204961" cy="1023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</a:pPr>
            <a:r>
              <a:rPr lang="en-US" sz="1200"/>
              <a:t>Explain the core features of product/service in 2-3 points.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>
                <a:solidFill>
                  <a:schemeClr val="tx2"/>
                </a:solidFill>
              </a:rPr>
              <a:t>Highlight benefits to the user.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A s</a:t>
            </a:r>
            <a:r>
              <a:rPr lang="en-US" sz="1200">
                <a:solidFill>
                  <a:schemeClr val="tx2"/>
                </a:solidFill>
              </a:rPr>
              <a:t>imple use case.</a:t>
            </a:r>
            <a:endParaRPr lang="en-US" sz="1200"/>
          </a:p>
        </p:txBody>
      </p:sp>
      <p:sp>
        <p:nvSpPr>
          <p:cNvPr id="19" name="Google Shape;437;p14">
            <a:extLst>
              <a:ext uri="{FF2B5EF4-FFF2-40B4-BE49-F238E27FC236}">
                <a16:creationId xmlns:a16="http://schemas.microsoft.com/office/drawing/2014/main" id="{CDB6C0D9-4E6C-38D0-CF87-A91C14DF7F7F}"/>
              </a:ext>
            </a:extLst>
          </p:cNvPr>
          <p:cNvSpPr txBox="1"/>
          <p:nvPr/>
        </p:nvSpPr>
        <p:spPr>
          <a:xfrm>
            <a:off x="9287154" y="4150181"/>
            <a:ext cx="1424749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name of your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Product/Service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89A231A0-092F-696F-BCF2-95B47C708C35}"/>
              </a:ext>
            </a:extLst>
          </p:cNvPr>
          <p:cNvSpPr txBox="1"/>
          <p:nvPr/>
        </p:nvSpPr>
        <p:spPr>
          <a:xfrm>
            <a:off x="9181890" y="4705247"/>
            <a:ext cx="2204961" cy="1023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</a:pPr>
            <a:r>
              <a:rPr lang="en-US" sz="1200"/>
              <a:t>Explain the core features of product/service in 2-3 points.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>
                <a:solidFill>
                  <a:schemeClr val="tx2"/>
                </a:solidFill>
              </a:rPr>
              <a:t>Highlight benefits to the user.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A s</a:t>
            </a:r>
            <a:r>
              <a:rPr lang="en-US" sz="1200">
                <a:solidFill>
                  <a:schemeClr val="tx2"/>
                </a:solidFill>
              </a:rPr>
              <a:t>imple use case.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12A36-9060-D0D4-C575-E92FDFE7A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BB84DC03-1A7F-C4A1-A05B-6D6474355F25}"/>
              </a:ext>
            </a:extLst>
          </p:cNvPr>
          <p:cNvSpPr/>
          <p:nvPr/>
        </p:nvSpPr>
        <p:spPr bwMode="auto">
          <a:xfrm>
            <a:off x="5951538" y="607298"/>
            <a:ext cx="5668962" cy="5668962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C5324E-A83B-4184-043F-572BBEEDA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4666247" cy="461665"/>
          </a:xfrm>
        </p:spPr>
        <p:txBody>
          <a:bodyPr/>
          <a:lstStyle/>
          <a:p>
            <a:r>
              <a:rPr lang="en-US"/>
              <a:t>Competitive Advantage: Why We Stand Out</a:t>
            </a:r>
          </a:p>
        </p:txBody>
      </p:sp>
      <p:sp>
        <p:nvSpPr>
          <p:cNvPr id="7" name="Google Shape;437;p14">
            <a:extLst>
              <a:ext uri="{FF2B5EF4-FFF2-40B4-BE49-F238E27FC236}">
                <a16:creationId xmlns:a16="http://schemas.microsoft.com/office/drawing/2014/main" id="{40F4971F-654D-0DEB-BBDF-016E6E1C7532}"/>
              </a:ext>
            </a:extLst>
          </p:cNvPr>
          <p:cNvSpPr txBox="1"/>
          <p:nvPr/>
        </p:nvSpPr>
        <p:spPr>
          <a:xfrm>
            <a:off x="1134839" y="2195503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Your Key Feature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8" name="Google Shape;436;p14">
            <a:extLst>
              <a:ext uri="{FF2B5EF4-FFF2-40B4-BE49-F238E27FC236}">
                <a16:creationId xmlns:a16="http://schemas.microsoft.com/office/drawing/2014/main" id="{7A5F9A38-7E45-294C-2702-02CE0DA485DC}"/>
              </a:ext>
            </a:extLst>
          </p:cNvPr>
          <p:cNvSpPr txBox="1"/>
          <p:nvPr/>
        </p:nvSpPr>
        <p:spPr>
          <a:xfrm>
            <a:off x="1134839" y="2462577"/>
            <a:ext cx="3873724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Key features that differentiate your product/service.</a:t>
            </a:r>
          </a:p>
        </p:txBody>
      </p:sp>
      <p:sp>
        <p:nvSpPr>
          <p:cNvPr id="12" name="Google Shape;437;p14">
            <a:extLst>
              <a:ext uri="{FF2B5EF4-FFF2-40B4-BE49-F238E27FC236}">
                <a16:creationId xmlns:a16="http://schemas.microsoft.com/office/drawing/2014/main" id="{C2762B99-7198-4F03-79A4-6BE34CED436B}"/>
              </a:ext>
            </a:extLst>
          </p:cNvPr>
          <p:cNvSpPr txBox="1"/>
          <p:nvPr/>
        </p:nvSpPr>
        <p:spPr>
          <a:xfrm>
            <a:off x="1134839" y="3197866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Your Key Feature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0815B52F-2431-1AE8-8ECC-94E454EFEFE7}"/>
              </a:ext>
            </a:extLst>
          </p:cNvPr>
          <p:cNvSpPr txBox="1"/>
          <p:nvPr/>
        </p:nvSpPr>
        <p:spPr>
          <a:xfrm>
            <a:off x="1134839" y="3464940"/>
            <a:ext cx="3873724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Key features that differentiate your product/service.</a:t>
            </a:r>
          </a:p>
        </p:txBody>
      </p:sp>
      <p:sp>
        <p:nvSpPr>
          <p:cNvPr id="17" name="Google Shape;437;p14">
            <a:extLst>
              <a:ext uri="{FF2B5EF4-FFF2-40B4-BE49-F238E27FC236}">
                <a16:creationId xmlns:a16="http://schemas.microsoft.com/office/drawing/2014/main" id="{4AF6B85A-015B-2C3E-73A1-9E03E074DFED}"/>
              </a:ext>
            </a:extLst>
          </p:cNvPr>
          <p:cNvSpPr txBox="1"/>
          <p:nvPr/>
        </p:nvSpPr>
        <p:spPr>
          <a:xfrm>
            <a:off x="1134839" y="4200229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Your Key Feature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EEBE3876-55F4-4222-2B36-1CBA6774D498}"/>
              </a:ext>
            </a:extLst>
          </p:cNvPr>
          <p:cNvSpPr txBox="1"/>
          <p:nvPr/>
        </p:nvSpPr>
        <p:spPr>
          <a:xfrm>
            <a:off x="1134839" y="4467303"/>
            <a:ext cx="3873724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Key features that differentiate your product/service.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195A7F09-8598-37CC-C64F-7B8BD7FBB3B3}"/>
              </a:ext>
            </a:extLst>
          </p:cNvPr>
          <p:cNvSpPr txBox="1"/>
          <p:nvPr/>
        </p:nvSpPr>
        <p:spPr>
          <a:xfrm>
            <a:off x="1134839" y="5202592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Your Key Feature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EB02917F-8CDA-B97B-BA56-D183547EFBD2}"/>
              </a:ext>
            </a:extLst>
          </p:cNvPr>
          <p:cNvSpPr txBox="1"/>
          <p:nvPr/>
        </p:nvSpPr>
        <p:spPr>
          <a:xfrm>
            <a:off x="1134839" y="5469666"/>
            <a:ext cx="3873724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Key features that differentiate your product/service.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475A1C5-9DA2-A89A-796F-0B1F859E43D9}"/>
              </a:ext>
            </a:extLst>
          </p:cNvPr>
          <p:cNvGrpSpPr/>
          <p:nvPr/>
        </p:nvGrpSpPr>
        <p:grpSpPr>
          <a:xfrm>
            <a:off x="571500" y="5216757"/>
            <a:ext cx="294982" cy="294980"/>
            <a:chOff x="571500" y="3397233"/>
            <a:chExt cx="294982" cy="29498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E31E10-141D-74C8-6975-D58B46137E00}"/>
                </a:ext>
              </a:extLst>
            </p:cNvPr>
            <p:cNvSpPr/>
            <p:nvPr/>
          </p:nvSpPr>
          <p:spPr>
            <a:xfrm>
              <a:off x="571500" y="3397233"/>
              <a:ext cx="294982" cy="2949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endParaRPr lang="en-US" sz="160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34" name="Graphic 44">
              <a:extLst>
                <a:ext uri="{FF2B5EF4-FFF2-40B4-BE49-F238E27FC236}">
                  <a16:creationId xmlns:a16="http://schemas.microsoft.com/office/drawing/2014/main" id="{02FEE316-41A3-250D-E8FF-EF5DCD98C8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5839" y="3486512"/>
              <a:ext cx="146304" cy="116422"/>
            </a:xfrm>
            <a:custGeom>
              <a:avLst/>
              <a:gdLst>
                <a:gd name="connsiteX0" fmla="*/ 30956 w 85344"/>
                <a:gd name="connsiteY0" fmla="*/ 67913 h 67913"/>
                <a:gd name="connsiteX1" fmla="*/ 0 w 85344"/>
                <a:gd name="connsiteY1" fmla="*/ 39624 h 67913"/>
                <a:gd name="connsiteX2" fmla="*/ 12859 w 85344"/>
                <a:gd name="connsiteY2" fmla="*/ 25622 h 67913"/>
                <a:gd name="connsiteX3" fmla="*/ 30385 w 85344"/>
                <a:gd name="connsiteY3" fmla="*/ 41529 h 67913"/>
                <a:gd name="connsiteX4" fmla="*/ 71914 w 85344"/>
                <a:gd name="connsiteY4" fmla="*/ 0 h 67913"/>
                <a:gd name="connsiteX5" fmla="*/ 85344 w 85344"/>
                <a:gd name="connsiteY5" fmla="*/ 13430 h 67913"/>
                <a:gd name="connsiteX6" fmla="*/ 30956 w 85344"/>
                <a:gd name="connsiteY6" fmla="*/ 67913 h 6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344" h="67913">
                  <a:moveTo>
                    <a:pt x="30956" y="67913"/>
                  </a:moveTo>
                  <a:lnTo>
                    <a:pt x="0" y="39624"/>
                  </a:lnTo>
                  <a:lnTo>
                    <a:pt x="12859" y="25622"/>
                  </a:lnTo>
                  <a:lnTo>
                    <a:pt x="30385" y="41529"/>
                  </a:lnTo>
                  <a:lnTo>
                    <a:pt x="71914" y="0"/>
                  </a:lnTo>
                  <a:lnTo>
                    <a:pt x="85344" y="13430"/>
                  </a:lnTo>
                  <a:lnTo>
                    <a:pt x="30956" y="6791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EFCE58-3240-EB91-3FDF-F36787F13E90}"/>
              </a:ext>
            </a:extLst>
          </p:cNvPr>
          <p:cNvGrpSpPr/>
          <p:nvPr/>
        </p:nvGrpSpPr>
        <p:grpSpPr>
          <a:xfrm>
            <a:off x="571500" y="4214394"/>
            <a:ext cx="294982" cy="294980"/>
            <a:chOff x="571500" y="3397233"/>
            <a:chExt cx="294982" cy="29498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460A24D-9023-F4C8-B0F1-39211F1E92C5}"/>
                </a:ext>
              </a:extLst>
            </p:cNvPr>
            <p:cNvSpPr/>
            <p:nvPr/>
          </p:nvSpPr>
          <p:spPr>
            <a:xfrm>
              <a:off x="571500" y="3397233"/>
              <a:ext cx="294982" cy="2949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endParaRPr lang="en-US" sz="160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38" name="Graphic 44">
              <a:extLst>
                <a:ext uri="{FF2B5EF4-FFF2-40B4-BE49-F238E27FC236}">
                  <a16:creationId xmlns:a16="http://schemas.microsoft.com/office/drawing/2014/main" id="{CD9E00F5-34E3-4CB4-DCF5-C8E442D6AB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5839" y="3486512"/>
              <a:ext cx="146304" cy="116422"/>
            </a:xfrm>
            <a:custGeom>
              <a:avLst/>
              <a:gdLst>
                <a:gd name="connsiteX0" fmla="*/ 30956 w 85344"/>
                <a:gd name="connsiteY0" fmla="*/ 67913 h 67913"/>
                <a:gd name="connsiteX1" fmla="*/ 0 w 85344"/>
                <a:gd name="connsiteY1" fmla="*/ 39624 h 67913"/>
                <a:gd name="connsiteX2" fmla="*/ 12859 w 85344"/>
                <a:gd name="connsiteY2" fmla="*/ 25622 h 67913"/>
                <a:gd name="connsiteX3" fmla="*/ 30385 w 85344"/>
                <a:gd name="connsiteY3" fmla="*/ 41529 h 67913"/>
                <a:gd name="connsiteX4" fmla="*/ 71914 w 85344"/>
                <a:gd name="connsiteY4" fmla="*/ 0 h 67913"/>
                <a:gd name="connsiteX5" fmla="*/ 85344 w 85344"/>
                <a:gd name="connsiteY5" fmla="*/ 13430 h 67913"/>
                <a:gd name="connsiteX6" fmla="*/ 30956 w 85344"/>
                <a:gd name="connsiteY6" fmla="*/ 67913 h 6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344" h="67913">
                  <a:moveTo>
                    <a:pt x="30956" y="67913"/>
                  </a:moveTo>
                  <a:lnTo>
                    <a:pt x="0" y="39624"/>
                  </a:lnTo>
                  <a:lnTo>
                    <a:pt x="12859" y="25622"/>
                  </a:lnTo>
                  <a:lnTo>
                    <a:pt x="30385" y="41529"/>
                  </a:lnTo>
                  <a:lnTo>
                    <a:pt x="71914" y="0"/>
                  </a:lnTo>
                  <a:lnTo>
                    <a:pt x="85344" y="13430"/>
                  </a:lnTo>
                  <a:lnTo>
                    <a:pt x="30956" y="6791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2572271-1668-91EB-387B-021A22D1F251}"/>
              </a:ext>
            </a:extLst>
          </p:cNvPr>
          <p:cNvGrpSpPr/>
          <p:nvPr/>
        </p:nvGrpSpPr>
        <p:grpSpPr>
          <a:xfrm>
            <a:off x="571500" y="3212031"/>
            <a:ext cx="294982" cy="294980"/>
            <a:chOff x="571500" y="3397233"/>
            <a:chExt cx="294982" cy="29498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44B421C-9A59-E705-6FA6-26FCF2B8ED30}"/>
                </a:ext>
              </a:extLst>
            </p:cNvPr>
            <p:cNvSpPr/>
            <p:nvPr/>
          </p:nvSpPr>
          <p:spPr>
            <a:xfrm>
              <a:off x="571500" y="3397233"/>
              <a:ext cx="294982" cy="2949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endParaRPr lang="en-US" sz="160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1" name="Graphic 44">
              <a:extLst>
                <a:ext uri="{FF2B5EF4-FFF2-40B4-BE49-F238E27FC236}">
                  <a16:creationId xmlns:a16="http://schemas.microsoft.com/office/drawing/2014/main" id="{5550EAC4-F271-1684-EAD7-E44CCC8F3A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5839" y="3486512"/>
              <a:ext cx="146304" cy="116422"/>
            </a:xfrm>
            <a:custGeom>
              <a:avLst/>
              <a:gdLst>
                <a:gd name="connsiteX0" fmla="*/ 30956 w 85344"/>
                <a:gd name="connsiteY0" fmla="*/ 67913 h 67913"/>
                <a:gd name="connsiteX1" fmla="*/ 0 w 85344"/>
                <a:gd name="connsiteY1" fmla="*/ 39624 h 67913"/>
                <a:gd name="connsiteX2" fmla="*/ 12859 w 85344"/>
                <a:gd name="connsiteY2" fmla="*/ 25622 h 67913"/>
                <a:gd name="connsiteX3" fmla="*/ 30385 w 85344"/>
                <a:gd name="connsiteY3" fmla="*/ 41529 h 67913"/>
                <a:gd name="connsiteX4" fmla="*/ 71914 w 85344"/>
                <a:gd name="connsiteY4" fmla="*/ 0 h 67913"/>
                <a:gd name="connsiteX5" fmla="*/ 85344 w 85344"/>
                <a:gd name="connsiteY5" fmla="*/ 13430 h 67913"/>
                <a:gd name="connsiteX6" fmla="*/ 30956 w 85344"/>
                <a:gd name="connsiteY6" fmla="*/ 67913 h 6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344" h="67913">
                  <a:moveTo>
                    <a:pt x="30956" y="67913"/>
                  </a:moveTo>
                  <a:lnTo>
                    <a:pt x="0" y="39624"/>
                  </a:lnTo>
                  <a:lnTo>
                    <a:pt x="12859" y="25622"/>
                  </a:lnTo>
                  <a:lnTo>
                    <a:pt x="30385" y="41529"/>
                  </a:lnTo>
                  <a:lnTo>
                    <a:pt x="71914" y="0"/>
                  </a:lnTo>
                  <a:lnTo>
                    <a:pt x="85344" y="13430"/>
                  </a:lnTo>
                  <a:lnTo>
                    <a:pt x="30956" y="6791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81AA3B4-B51A-9F83-162E-BEDBDAC46652}"/>
              </a:ext>
            </a:extLst>
          </p:cNvPr>
          <p:cNvGrpSpPr/>
          <p:nvPr/>
        </p:nvGrpSpPr>
        <p:grpSpPr>
          <a:xfrm>
            <a:off x="571500" y="2209668"/>
            <a:ext cx="294982" cy="294980"/>
            <a:chOff x="571500" y="3397233"/>
            <a:chExt cx="294982" cy="294980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2B23DEB-0469-CF09-E9B6-36492E82047E}"/>
                </a:ext>
              </a:extLst>
            </p:cNvPr>
            <p:cNvSpPr/>
            <p:nvPr/>
          </p:nvSpPr>
          <p:spPr>
            <a:xfrm>
              <a:off x="571500" y="3397233"/>
              <a:ext cx="294982" cy="2949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ctr"/>
            <a:lstStyle/>
            <a:p>
              <a:pPr algn="ctr"/>
              <a:endParaRPr lang="en-US" sz="160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4" name="Graphic 44">
              <a:extLst>
                <a:ext uri="{FF2B5EF4-FFF2-40B4-BE49-F238E27FC236}">
                  <a16:creationId xmlns:a16="http://schemas.microsoft.com/office/drawing/2014/main" id="{C0420281-5F07-CC98-42B5-AC7F2D59D3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5839" y="3486512"/>
              <a:ext cx="146304" cy="116422"/>
            </a:xfrm>
            <a:custGeom>
              <a:avLst/>
              <a:gdLst>
                <a:gd name="connsiteX0" fmla="*/ 30956 w 85344"/>
                <a:gd name="connsiteY0" fmla="*/ 67913 h 67913"/>
                <a:gd name="connsiteX1" fmla="*/ 0 w 85344"/>
                <a:gd name="connsiteY1" fmla="*/ 39624 h 67913"/>
                <a:gd name="connsiteX2" fmla="*/ 12859 w 85344"/>
                <a:gd name="connsiteY2" fmla="*/ 25622 h 67913"/>
                <a:gd name="connsiteX3" fmla="*/ 30385 w 85344"/>
                <a:gd name="connsiteY3" fmla="*/ 41529 h 67913"/>
                <a:gd name="connsiteX4" fmla="*/ 71914 w 85344"/>
                <a:gd name="connsiteY4" fmla="*/ 0 h 67913"/>
                <a:gd name="connsiteX5" fmla="*/ 85344 w 85344"/>
                <a:gd name="connsiteY5" fmla="*/ 13430 h 67913"/>
                <a:gd name="connsiteX6" fmla="*/ 30956 w 85344"/>
                <a:gd name="connsiteY6" fmla="*/ 67913 h 6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344" h="67913">
                  <a:moveTo>
                    <a:pt x="30956" y="67913"/>
                  </a:moveTo>
                  <a:lnTo>
                    <a:pt x="0" y="39624"/>
                  </a:lnTo>
                  <a:lnTo>
                    <a:pt x="12859" y="25622"/>
                  </a:lnTo>
                  <a:lnTo>
                    <a:pt x="30385" y="41529"/>
                  </a:lnTo>
                  <a:lnTo>
                    <a:pt x="71914" y="0"/>
                  </a:lnTo>
                  <a:lnTo>
                    <a:pt x="85344" y="13430"/>
                  </a:lnTo>
                  <a:lnTo>
                    <a:pt x="30956" y="6791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E81BD40-F604-85BE-9A61-A30283E430CD}"/>
              </a:ext>
            </a:extLst>
          </p:cNvPr>
          <p:cNvCxnSpPr>
            <a:cxnSpLocks/>
          </p:cNvCxnSpPr>
          <p:nvPr/>
        </p:nvCxnSpPr>
        <p:spPr>
          <a:xfrm>
            <a:off x="6570367" y="3293501"/>
            <a:ext cx="4572000" cy="0"/>
          </a:xfrm>
          <a:prstGeom prst="line">
            <a:avLst/>
          </a:prstGeom>
          <a:ln>
            <a:solidFill>
              <a:schemeClr val="tx2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C6B13FF-0FC0-3EE8-70D4-2C6D99479B10}"/>
              </a:ext>
            </a:extLst>
          </p:cNvPr>
          <p:cNvCxnSpPr>
            <a:cxnSpLocks/>
          </p:cNvCxnSpPr>
          <p:nvPr/>
        </p:nvCxnSpPr>
        <p:spPr>
          <a:xfrm>
            <a:off x="6624509" y="5728057"/>
            <a:ext cx="4463716" cy="0"/>
          </a:xfrm>
          <a:prstGeom prst="line">
            <a:avLst/>
          </a:prstGeom>
          <a:ln w="19050">
            <a:solidFill>
              <a:schemeClr val="tx2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Google Shape;437;p14">
            <a:extLst>
              <a:ext uri="{FF2B5EF4-FFF2-40B4-BE49-F238E27FC236}">
                <a16:creationId xmlns:a16="http://schemas.microsoft.com/office/drawing/2014/main" id="{7568DC4E-184F-1D0A-3C3C-7C55E3F387E4}"/>
              </a:ext>
            </a:extLst>
          </p:cNvPr>
          <p:cNvSpPr txBox="1"/>
          <p:nvPr/>
        </p:nvSpPr>
        <p:spPr>
          <a:xfrm>
            <a:off x="10742462" y="5542325"/>
            <a:ext cx="6085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none" lIns="137160" tIns="91440" rIns="137160" bIns="9144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tx2"/>
                </a:solidFill>
                <a:latin typeface="+mj-lt"/>
                <a:sym typeface="Montserrat"/>
              </a:rPr>
              <a:t>High</a:t>
            </a:r>
            <a:endParaRPr lang="en-GB" sz="12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6149" name="Straight Connector 6148">
            <a:extLst>
              <a:ext uri="{FF2B5EF4-FFF2-40B4-BE49-F238E27FC236}">
                <a16:creationId xmlns:a16="http://schemas.microsoft.com/office/drawing/2014/main" id="{1B743ACF-0AA7-3CC8-F5C7-E3B79EEDC374}"/>
              </a:ext>
            </a:extLst>
          </p:cNvPr>
          <p:cNvCxnSpPr>
            <a:cxnSpLocks/>
          </p:cNvCxnSpPr>
          <p:nvPr/>
        </p:nvCxnSpPr>
        <p:spPr>
          <a:xfrm>
            <a:off x="8856367" y="1148085"/>
            <a:ext cx="0" cy="4572000"/>
          </a:xfrm>
          <a:prstGeom prst="line">
            <a:avLst/>
          </a:prstGeom>
          <a:ln>
            <a:solidFill>
              <a:schemeClr val="tx2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0" name="Straight Connector 6149">
            <a:extLst>
              <a:ext uri="{FF2B5EF4-FFF2-40B4-BE49-F238E27FC236}">
                <a16:creationId xmlns:a16="http://schemas.microsoft.com/office/drawing/2014/main" id="{908A2131-918D-B0EC-5FE5-B24C97665546}"/>
              </a:ext>
            </a:extLst>
          </p:cNvPr>
          <p:cNvCxnSpPr>
            <a:cxnSpLocks/>
          </p:cNvCxnSpPr>
          <p:nvPr/>
        </p:nvCxnSpPr>
        <p:spPr>
          <a:xfrm>
            <a:off x="6624509" y="1148085"/>
            <a:ext cx="0" cy="4572000"/>
          </a:xfrm>
          <a:prstGeom prst="line">
            <a:avLst/>
          </a:prstGeom>
          <a:ln w="19050">
            <a:solidFill>
              <a:schemeClr val="tx2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Google Shape;437;p14">
            <a:extLst>
              <a:ext uri="{FF2B5EF4-FFF2-40B4-BE49-F238E27FC236}">
                <a16:creationId xmlns:a16="http://schemas.microsoft.com/office/drawing/2014/main" id="{E75ABE53-D3F0-20E2-101E-08EAD88A9D20}"/>
              </a:ext>
            </a:extLst>
          </p:cNvPr>
          <p:cNvSpPr txBox="1"/>
          <p:nvPr/>
        </p:nvSpPr>
        <p:spPr>
          <a:xfrm>
            <a:off x="6320258" y="963419"/>
            <a:ext cx="6085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none" lIns="137160" tIns="91440" rIns="137160" bIns="9144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tx2"/>
                </a:solidFill>
                <a:latin typeface="+mj-lt"/>
                <a:sym typeface="Montserrat"/>
              </a:rPr>
              <a:t>High</a:t>
            </a:r>
            <a:endParaRPr lang="en-GB" sz="12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2" name="Google Shape;437;p14">
            <a:extLst>
              <a:ext uri="{FF2B5EF4-FFF2-40B4-BE49-F238E27FC236}">
                <a16:creationId xmlns:a16="http://schemas.microsoft.com/office/drawing/2014/main" id="{DA48C53A-D882-5D3D-724E-8B22E624D049}"/>
              </a:ext>
            </a:extLst>
          </p:cNvPr>
          <p:cNvSpPr txBox="1"/>
          <p:nvPr/>
        </p:nvSpPr>
        <p:spPr>
          <a:xfrm>
            <a:off x="6202793" y="3093446"/>
            <a:ext cx="852157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none" lIns="137160" tIns="91440" rIns="137160" bIns="9144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Quality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5" name="Google Shape;437;p14">
            <a:extLst>
              <a:ext uri="{FF2B5EF4-FFF2-40B4-BE49-F238E27FC236}">
                <a16:creationId xmlns:a16="http://schemas.microsoft.com/office/drawing/2014/main" id="{03AEBEA1-33F6-1180-D353-CC33A275C87D}"/>
              </a:ext>
            </a:extLst>
          </p:cNvPr>
          <p:cNvSpPr txBox="1"/>
          <p:nvPr/>
        </p:nvSpPr>
        <p:spPr>
          <a:xfrm>
            <a:off x="6340296" y="5542325"/>
            <a:ext cx="56842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none" lIns="137160" tIns="91440" rIns="137160" bIns="9144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tx2"/>
                </a:solidFill>
                <a:latin typeface="+mj-lt"/>
                <a:sym typeface="Montserrat"/>
              </a:rPr>
              <a:t>Low</a:t>
            </a:r>
            <a:endParaRPr lang="en-GB" sz="12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1" name="Google Shape;437;p14">
            <a:extLst>
              <a:ext uri="{FF2B5EF4-FFF2-40B4-BE49-F238E27FC236}">
                <a16:creationId xmlns:a16="http://schemas.microsoft.com/office/drawing/2014/main" id="{54A6F761-CD66-96E9-E5C9-E89C49CB7863}"/>
              </a:ext>
            </a:extLst>
          </p:cNvPr>
          <p:cNvSpPr txBox="1"/>
          <p:nvPr/>
        </p:nvSpPr>
        <p:spPr>
          <a:xfrm>
            <a:off x="8255564" y="5520030"/>
            <a:ext cx="1201612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none" lIns="137160" tIns="91440" rIns="137160" bIns="9144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Convenient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6152" name="Group 6151">
            <a:extLst>
              <a:ext uri="{FF2B5EF4-FFF2-40B4-BE49-F238E27FC236}">
                <a16:creationId xmlns:a16="http://schemas.microsoft.com/office/drawing/2014/main" id="{247B4014-301D-5A4B-5E5D-0903FAD521DC}"/>
              </a:ext>
            </a:extLst>
          </p:cNvPr>
          <p:cNvGrpSpPr/>
          <p:nvPr/>
        </p:nvGrpSpPr>
        <p:grpSpPr>
          <a:xfrm>
            <a:off x="9326131" y="3125028"/>
            <a:ext cx="522112" cy="522110"/>
            <a:chOff x="8643026" y="2267019"/>
            <a:chExt cx="855898" cy="855898"/>
          </a:xfrm>
        </p:grpSpPr>
        <p:sp>
          <p:nvSpPr>
            <p:cNvPr id="6153" name="Oval 6152">
              <a:extLst>
                <a:ext uri="{FF2B5EF4-FFF2-40B4-BE49-F238E27FC236}">
                  <a16:creationId xmlns:a16="http://schemas.microsoft.com/office/drawing/2014/main" id="{DD441744-843B-FAA0-4840-65C18C68BBD5}"/>
                </a:ext>
              </a:extLst>
            </p:cNvPr>
            <p:cNvSpPr/>
            <p:nvPr/>
          </p:nvSpPr>
          <p:spPr bwMode="auto">
            <a:xfrm>
              <a:off x="8643026" y="2267019"/>
              <a:ext cx="855898" cy="8558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54" name="Freeform: Shape 6153">
              <a:extLst>
                <a:ext uri="{FF2B5EF4-FFF2-40B4-BE49-F238E27FC236}">
                  <a16:creationId xmlns:a16="http://schemas.microsoft.com/office/drawing/2014/main" id="{0355EEB6-3219-BEA2-84D8-3E4E5CC92875}"/>
                </a:ext>
              </a:extLst>
            </p:cNvPr>
            <p:cNvSpPr/>
            <p:nvPr/>
          </p:nvSpPr>
          <p:spPr>
            <a:xfrm>
              <a:off x="8860882" y="2450447"/>
              <a:ext cx="420185" cy="466647"/>
            </a:xfrm>
            <a:custGeom>
              <a:avLst/>
              <a:gdLst>
                <a:gd name="connsiteX0" fmla="*/ 320277 w 639602"/>
                <a:gd name="connsiteY0" fmla="*/ 257413 h 710326"/>
                <a:gd name="connsiteX1" fmla="*/ 225980 w 639602"/>
                <a:gd name="connsiteY1" fmla="*/ 296704 h 710326"/>
                <a:gd name="connsiteX2" fmla="*/ 225980 w 639602"/>
                <a:gd name="connsiteY2" fmla="*/ 485299 h 710326"/>
                <a:gd name="connsiteX3" fmla="*/ 414575 w 639602"/>
                <a:gd name="connsiteY3" fmla="*/ 485299 h 710326"/>
                <a:gd name="connsiteX4" fmla="*/ 414575 w 639602"/>
                <a:gd name="connsiteY4" fmla="*/ 296704 h 710326"/>
                <a:gd name="connsiteX5" fmla="*/ 320277 w 639602"/>
                <a:gd name="connsiteY5" fmla="*/ 257413 h 710326"/>
                <a:gd name="connsiteX6" fmla="*/ 319801 w 639602"/>
                <a:gd name="connsiteY6" fmla="*/ 70723 h 710326"/>
                <a:gd name="connsiteX7" fmla="*/ 546020 w 639602"/>
                <a:gd name="connsiteY7" fmla="*/ 164306 h 710326"/>
                <a:gd name="connsiteX8" fmla="*/ 546020 w 639602"/>
                <a:gd name="connsiteY8" fmla="*/ 616744 h 710326"/>
                <a:gd name="connsiteX9" fmla="*/ 93582 w 639602"/>
                <a:gd name="connsiteY9" fmla="*/ 616744 h 710326"/>
                <a:gd name="connsiteX10" fmla="*/ 93582 w 639602"/>
                <a:gd name="connsiteY10" fmla="*/ 164306 h 710326"/>
                <a:gd name="connsiteX11" fmla="*/ 319801 w 639602"/>
                <a:gd name="connsiteY11" fmla="*/ 70723 h 710326"/>
                <a:gd name="connsiteX12" fmla="*/ 562332 w 639602"/>
                <a:gd name="connsiteY12" fmla="*/ 0 h 710326"/>
                <a:gd name="connsiteX13" fmla="*/ 594597 w 639602"/>
                <a:gd name="connsiteY13" fmla="*/ 12859 h 710326"/>
                <a:gd name="connsiteX14" fmla="*/ 594597 w 639602"/>
                <a:gd name="connsiteY14" fmla="*/ 76676 h 710326"/>
                <a:gd name="connsiteX15" fmla="*/ 530780 w 639602"/>
                <a:gd name="connsiteY15" fmla="*/ 76676 h 710326"/>
                <a:gd name="connsiteX16" fmla="*/ 530780 w 639602"/>
                <a:gd name="connsiteY16" fmla="*/ 12859 h 710326"/>
                <a:gd name="connsiteX17" fmla="*/ 562332 w 639602"/>
                <a:gd name="connsiteY17" fmla="*/ 0 h 71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39602" h="710326">
                  <a:moveTo>
                    <a:pt x="320277" y="257413"/>
                  </a:moveTo>
                  <a:cubicBezTo>
                    <a:pt x="286225" y="257413"/>
                    <a:pt x="252173" y="270510"/>
                    <a:pt x="225980" y="296704"/>
                  </a:cubicBezTo>
                  <a:cubicBezTo>
                    <a:pt x="173592" y="349091"/>
                    <a:pt x="173592" y="432911"/>
                    <a:pt x="225980" y="485299"/>
                  </a:cubicBezTo>
                  <a:cubicBezTo>
                    <a:pt x="278367" y="537686"/>
                    <a:pt x="362187" y="537686"/>
                    <a:pt x="414575" y="485299"/>
                  </a:cubicBezTo>
                  <a:cubicBezTo>
                    <a:pt x="466010" y="432911"/>
                    <a:pt x="466010" y="349091"/>
                    <a:pt x="414575" y="296704"/>
                  </a:cubicBezTo>
                  <a:cubicBezTo>
                    <a:pt x="388381" y="270510"/>
                    <a:pt x="354329" y="257413"/>
                    <a:pt x="320277" y="257413"/>
                  </a:cubicBezTo>
                  <a:close/>
                  <a:moveTo>
                    <a:pt x="319801" y="70723"/>
                  </a:moveTo>
                  <a:cubicBezTo>
                    <a:pt x="401716" y="70723"/>
                    <a:pt x="483631" y="101918"/>
                    <a:pt x="546020" y="164306"/>
                  </a:cubicBezTo>
                  <a:cubicBezTo>
                    <a:pt x="670797" y="290036"/>
                    <a:pt x="670797" y="491966"/>
                    <a:pt x="546020" y="616744"/>
                  </a:cubicBezTo>
                  <a:cubicBezTo>
                    <a:pt x="421242" y="741521"/>
                    <a:pt x="218360" y="741521"/>
                    <a:pt x="93582" y="616744"/>
                  </a:cubicBezTo>
                  <a:cubicBezTo>
                    <a:pt x="-31195" y="491966"/>
                    <a:pt x="-31195" y="289084"/>
                    <a:pt x="93582" y="164306"/>
                  </a:cubicBezTo>
                  <a:cubicBezTo>
                    <a:pt x="155971" y="101918"/>
                    <a:pt x="237886" y="70723"/>
                    <a:pt x="319801" y="70723"/>
                  </a:cubicBezTo>
                  <a:close/>
                  <a:moveTo>
                    <a:pt x="562332" y="0"/>
                  </a:moveTo>
                  <a:cubicBezTo>
                    <a:pt x="573881" y="0"/>
                    <a:pt x="585549" y="4287"/>
                    <a:pt x="594597" y="12859"/>
                  </a:cubicBezTo>
                  <a:cubicBezTo>
                    <a:pt x="611742" y="30956"/>
                    <a:pt x="611742" y="59531"/>
                    <a:pt x="594597" y="76676"/>
                  </a:cubicBezTo>
                  <a:cubicBezTo>
                    <a:pt x="577452" y="93821"/>
                    <a:pt x="548877" y="93821"/>
                    <a:pt x="530780" y="76676"/>
                  </a:cubicBezTo>
                  <a:cubicBezTo>
                    <a:pt x="513635" y="59531"/>
                    <a:pt x="513635" y="30956"/>
                    <a:pt x="530780" y="12859"/>
                  </a:cubicBezTo>
                  <a:cubicBezTo>
                    <a:pt x="539353" y="4287"/>
                    <a:pt x="550783" y="0"/>
                    <a:pt x="562332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55" name="Group 6154">
            <a:extLst>
              <a:ext uri="{FF2B5EF4-FFF2-40B4-BE49-F238E27FC236}">
                <a16:creationId xmlns:a16="http://schemas.microsoft.com/office/drawing/2014/main" id="{38BB51E0-05F6-5E67-B88A-5C5651FC2413}"/>
              </a:ext>
            </a:extLst>
          </p:cNvPr>
          <p:cNvGrpSpPr/>
          <p:nvPr/>
        </p:nvGrpSpPr>
        <p:grpSpPr>
          <a:xfrm>
            <a:off x="8001741" y="2671911"/>
            <a:ext cx="522112" cy="522110"/>
            <a:chOff x="8643026" y="5479586"/>
            <a:chExt cx="855898" cy="855898"/>
          </a:xfrm>
        </p:grpSpPr>
        <p:sp>
          <p:nvSpPr>
            <p:cNvPr id="6156" name="Oval 6155">
              <a:extLst>
                <a:ext uri="{FF2B5EF4-FFF2-40B4-BE49-F238E27FC236}">
                  <a16:creationId xmlns:a16="http://schemas.microsoft.com/office/drawing/2014/main" id="{CF54E412-0BFA-5B3D-FD01-93CDFE53BC6A}"/>
                </a:ext>
              </a:extLst>
            </p:cNvPr>
            <p:cNvSpPr/>
            <p:nvPr/>
          </p:nvSpPr>
          <p:spPr bwMode="auto">
            <a:xfrm>
              <a:off x="8643026" y="5479586"/>
              <a:ext cx="855898" cy="85589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57" name="Freeform: Shape 6156">
              <a:extLst>
                <a:ext uri="{FF2B5EF4-FFF2-40B4-BE49-F238E27FC236}">
                  <a16:creationId xmlns:a16="http://schemas.microsoft.com/office/drawing/2014/main" id="{76889F81-6A6F-36DA-5421-47055B21FC1E}"/>
                </a:ext>
              </a:extLst>
            </p:cNvPr>
            <p:cNvSpPr/>
            <p:nvPr/>
          </p:nvSpPr>
          <p:spPr>
            <a:xfrm>
              <a:off x="8852589" y="5704169"/>
              <a:ext cx="436772" cy="406732"/>
            </a:xfrm>
            <a:custGeom>
              <a:avLst/>
              <a:gdLst>
                <a:gd name="connsiteX0" fmla="*/ 332423 w 664851"/>
                <a:gd name="connsiteY0" fmla="*/ 0 h 619125"/>
                <a:gd name="connsiteX1" fmla="*/ 0 w 664851"/>
                <a:gd name="connsiteY1" fmla="*/ 309563 h 619125"/>
                <a:gd name="connsiteX2" fmla="*/ 332423 w 664851"/>
                <a:gd name="connsiteY2" fmla="*/ 619125 h 619125"/>
                <a:gd name="connsiteX3" fmla="*/ 664845 w 664851"/>
                <a:gd name="connsiteY3" fmla="*/ 309563 h 619125"/>
                <a:gd name="connsiteX4" fmla="*/ 332423 w 664851"/>
                <a:gd name="connsiteY4" fmla="*/ 0 h 619125"/>
                <a:gd name="connsiteX5" fmla="*/ 332423 w 664851"/>
                <a:gd name="connsiteY5" fmla="*/ 488633 h 619125"/>
                <a:gd name="connsiteX6" fmla="*/ 260033 w 664851"/>
                <a:gd name="connsiteY6" fmla="*/ 479108 h 619125"/>
                <a:gd name="connsiteX7" fmla="*/ 140018 w 664851"/>
                <a:gd name="connsiteY7" fmla="*/ 511492 h 619125"/>
                <a:gd name="connsiteX8" fmla="*/ 166688 w 664851"/>
                <a:gd name="connsiteY8" fmla="*/ 411480 h 619125"/>
                <a:gd name="connsiteX9" fmla="*/ 140018 w 664851"/>
                <a:gd name="connsiteY9" fmla="*/ 310515 h 619125"/>
                <a:gd name="connsiteX10" fmla="*/ 332423 w 664851"/>
                <a:gd name="connsiteY10" fmla="*/ 131445 h 619125"/>
                <a:gd name="connsiteX11" fmla="*/ 524828 w 664851"/>
                <a:gd name="connsiteY11" fmla="*/ 310515 h 619125"/>
                <a:gd name="connsiteX12" fmla="*/ 332423 w 664851"/>
                <a:gd name="connsiteY12" fmla="*/ 488633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4851" h="619125">
                  <a:moveTo>
                    <a:pt x="332423" y="0"/>
                  </a:moveTo>
                  <a:cubicBezTo>
                    <a:pt x="101918" y="0"/>
                    <a:pt x="0" y="139065"/>
                    <a:pt x="0" y="309563"/>
                  </a:cubicBezTo>
                  <a:cubicBezTo>
                    <a:pt x="0" y="478155"/>
                    <a:pt x="101918" y="619125"/>
                    <a:pt x="332423" y="619125"/>
                  </a:cubicBezTo>
                  <a:cubicBezTo>
                    <a:pt x="562928" y="619125"/>
                    <a:pt x="664845" y="478155"/>
                    <a:pt x="664845" y="309563"/>
                  </a:cubicBezTo>
                  <a:cubicBezTo>
                    <a:pt x="665798" y="139065"/>
                    <a:pt x="563880" y="0"/>
                    <a:pt x="332423" y="0"/>
                  </a:cubicBezTo>
                  <a:close/>
                  <a:moveTo>
                    <a:pt x="332423" y="488633"/>
                  </a:moveTo>
                  <a:cubicBezTo>
                    <a:pt x="304800" y="488633"/>
                    <a:pt x="280988" y="484823"/>
                    <a:pt x="260033" y="479108"/>
                  </a:cubicBezTo>
                  <a:lnTo>
                    <a:pt x="140018" y="511492"/>
                  </a:lnTo>
                  <a:lnTo>
                    <a:pt x="166688" y="411480"/>
                  </a:lnTo>
                  <a:cubicBezTo>
                    <a:pt x="148590" y="382905"/>
                    <a:pt x="140018" y="347663"/>
                    <a:pt x="140018" y="310515"/>
                  </a:cubicBezTo>
                  <a:cubicBezTo>
                    <a:pt x="140018" y="211455"/>
                    <a:pt x="199073" y="131445"/>
                    <a:pt x="332423" y="131445"/>
                  </a:cubicBezTo>
                  <a:cubicBezTo>
                    <a:pt x="465773" y="131445"/>
                    <a:pt x="524828" y="212408"/>
                    <a:pt x="524828" y="310515"/>
                  </a:cubicBezTo>
                  <a:cubicBezTo>
                    <a:pt x="525780" y="406717"/>
                    <a:pt x="466725" y="488633"/>
                    <a:pt x="332423" y="48863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58" name="Group 6157">
            <a:extLst>
              <a:ext uri="{FF2B5EF4-FFF2-40B4-BE49-F238E27FC236}">
                <a16:creationId xmlns:a16="http://schemas.microsoft.com/office/drawing/2014/main" id="{B5FB0EA0-69A2-E2F0-58B3-28D07269C050}"/>
              </a:ext>
            </a:extLst>
          </p:cNvPr>
          <p:cNvGrpSpPr/>
          <p:nvPr/>
        </p:nvGrpSpPr>
        <p:grpSpPr>
          <a:xfrm>
            <a:off x="7211995" y="1860738"/>
            <a:ext cx="522112" cy="522110"/>
            <a:chOff x="4689393" y="2267019"/>
            <a:chExt cx="855898" cy="855898"/>
          </a:xfrm>
        </p:grpSpPr>
        <p:sp>
          <p:nvSpPr>
            <p:cNvPr id="6159" name="Oval 6158">
              <a:extLst>
                <a:ext uri="{FF2B5EF4-FFF2-40B4-BE49-F238E27FC236}">
                  <a16:creationId xmlns:a16="http://schemas.microsoft.com/office/drawing/2014/main" id="{0E25E9EB-CF6B-96C0-130D-2FC8AD278EA4}"/>
                </a:ext>
              </a:extLst>
            </p:cNvPr>
            <p:cNvSpPr/>
            <p:nvPr/>
          </p:nvSpPr>
          <p:spPr bwMode="auto">
            <a:xfrm>
              <a:off x="4689393" y="2267019"/>
              <a:ext cx="855898" cy="85589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60" name="Freeform: Shape 6159">
              <a:extLst>
                <a:ext uri="{FF2B5EF4-FFF2-40B4-BE49-F238E27FC236}">
                  <a16:creationId xmlns:a16="http://schemas.microsoft.com/office/drawing/2014/main" id="{3AB44585-78A9-7E21-6A31-5C20BBEA2A2A}"/>
                </a:ext>
              </a:extLst>
            </p:cNvPr>
            <p:cNvSpPr/>
            <p:nvPr/>
          </p:nvSpPr>
          <p:spPr>
            <a:xfrm>
              <a:off x="4907093" y="2484914"/>
              <a:ext cx="420498" cy="420108"/>
            </a:xfrm>
            <a:custGeom>
              <a:avLst/>
              <a:gdLst>
                <a:gd name="connsiteX0" fmla="*/ 264914 w 640079"/>
                <a:gd name="connsiteY0" fmla="*/ 407551 h 639485"/>
                <a:gd name="connsiteX1" fmla="*/ 277177 w 640079"/>
                <a:gd name="connsiteY1" fmla="*/ 409575 h 639485"/>
                <a:gd name="connsiteX2" fmla="*/ 363854 w 640079"/>
                <a:gd name="connsiteY2" fmla="*/ 409575 h 639485"/>
                <a:gd name="connsiteX3" fmla="*/ 387667 w 640079"/>
                <a:gd name="connsiteY3" fmla="*/ 413385 h 639485"/>
                <a:gd name="connsiteX4" fmla="*/ 517207 w 640079"/>
                <a:gd name="connsiteY4" fmla="*/ 542925 h 639485"/>
                <a:gd name="connsiteX5" fmla="*/ 515302 w 640079"/>
                <a:gd name="connsiteY5" fmla="*/ 573405 h 639485"/>
                <a:gd name="connsiteX6" fmla="*/ 125729 w 640079"/>
                <a:gd name="connsiteY6" fmla="*/ 573405 h 639485"/>
                <a:gd name="connsiteX7" fmla="*/ 123824 w 640079"/>
                <a:gd name="connsiteY7" fmla="*/ 542925 h 639485"/>
                <a:gd name="connsiteX8" fmla="*/ 253364 w 640079"/>
                <a:gd name="connsiteY8" fmla="*/ 413385 h 639485"/>
                <a:gd name="connsiteX9" fmla="*/ 264914 w 640079"/>
                <a:gd name="connsiteY9" fmla="*/ 407551 h 639485"/>
                <a:gd name="connsiteX10" fmla="*/ 559475 w 640079"/>
                <a:gd name="connsiteY10" fmla="*/ 117038 h 639485"/>
                <a:gd name="connsiteX11" fmla="*/ 574357 w 640079"/>
                <a:gd name="connsiteY11" fmla="*/ 124777 h 639485"/>
                <a:gd name="connsiteX12" fmla="*/ 574357 w 640079"/>
                <a:gd name="connsiteY12" fmla="*/ 514350 h 639485"/>
                <a:gd name="connsiteX13" fmla="*/ 543877 w 640079"/>
                <a:gd name="connsiteY13" fmla="*/ 516255 h 639485"/>
                <a:gd name="connsiteX14" fmla="*/ 414337 w 640079"/>
                <a:gd name="connsiteY14" fmla="*/ 386715 h 639485"/>
                <a:gd name="connsiteX15" fmla="*/ 410527 w 640079"/>
                <a:gd name="connsiteY15" fmla="*/ 362902 h 639485"/>
                <a:gd name="connsiteX16" fmla="*/ 410527 w 640079"/>
                <a:gd name="connsiteY16" fmla="*/ 276225 h 639485"/>
                <a:gd name="connsiteX17" fmla="*/ 414337 w 640079"/>
                <a:gd name="connsiteY17" fmla="*/ 252412 h 639485"/>
                <a:gd name="connsiteX18" fmla="*/ 543877 w 640079"/>
                <a:gd name="connsiteY18" fmla="*/ 122872 h 639485"/>
                <a:gd name="connsiteX19" fmla="*/ 559475 w 640079"/>
                <a:gd name="connsiteY19" fmla="*/ 117038 h 639485"/>
                <a:gd name="connsiteX20" fmla="*/ 80604 w 640079"/>
                <a:gd name="connsiteY20" fmla="*/ 117038 h 639485"/>
                <a:gd name="connsiteX21" fmla="*/ 96201 w 640079"/>
                <a:gd name="connsiteY21" fmla="*/ 122872 h 639485"/>
                <a:gd name="connsiteX22" fmla="*/ 225742 w 640079"/>
                <a:gd name="connsiteY22" fmla="*/ 252412 h 639485"/>
                <a:gd name="connsiteX23" fmla="*/ 229551 w 640079"/>
                <a:gd name="connsiteY23" fmla="*/ 276225 h 639485"/>
                <a:gd name="connsiteX24" fmla="*/ 229551 w 640079"/>
                <a:gd name="connsiteY24" fmla="*/ 362902 h 639485"/>
                <a:gd name="connsiteX25" fmla="*/ 225742 w 640079"/>
                <a:gd name="connsiteY25" fmla="*/ 386715 h 639485"/>
                <a:gd name="connsiteX26" fmla="*/ 96201 w 640079"/>
                <a:gd name="connsiteY26" fmla="*/ 516255 h 639485"/>
                <a:gd name="connsiteX27" fmla="*/ 65721 w 640079"/>
                <a:gd name="connsiteY27" fmla="*/ 514350 h 639485"/>
                <a:gd name="connsiteX28" fmla="*/ 65721 w 640079"/>
                <a:gd name="connsiteY28" fmla="*/ 124777 h 639485"/>
                <a:gd name="connsiteX29" fmla="*/ 80604 w 640079"/>
                <a:gd name="connsiteY29" fmla="*/ 117038 h 639485"/>
                <a:gd name="connsiteX30" fmla="*/ 320516 w 640079"/>
                <a:gd name="connsiteY30" fmla="*/ 0 h 639485"/>
                <a:gd name="connsiteX31" fmla="*/ 515302 w 640079"/>
                <a:gd name="connsiteY31" fmla="*/ 65722 h 639485"/>
                <a:gd name="connsiteX32" fmla="*/ 517207 w 640079"/>
                <a:gd name="connsiteY32" fmla="*/ 96203 h 639485"/>
                <a:gd name="connsiteX33" fmla="*/ 387667 w 640079"/>
                <a:gd name="connsiteY33" fmla="*/ 225743 h 639485"/>
                <a:gd name="connsiteX34" fmla="*/ 363854 w 640079"/>
                <a:gd name="connsiteY34" fmla="*/ 229553 h 639485"/>
                <a:gd name="connsiteX35" fmla="*/ 277177 w 640079"/>
                <a:gd name="connsiteY35" fmla="*/ 229553 h 639485"/>
                <a:gd name="connsiteX36" fmla="*/ 253364 w 640079"/>
                <a:gd name="connsiteY36" fmla="*/ 225743 h 639485"/>
                <a:gd name="connsiteX37" fmla="*/ 123824 w 640079"/>
                <a:gd name="connsiteY37" fmla="*/ 96203 h 639485"/>
                <a:gd name="connsiteX38" fmla="*/ 125729 w 640079"/>
                <a:gd name="connsiteY38" fmla="*/ 65722 h 639485"/>
                <a:gd name="connsiteX39" fmla="*/ 320516 w 640079"/>
                <a:gd name="connsiteY39" fmla="*/ 0 h 639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40079" h="639485">
                  <a:moveTo>
                    <a:pt x="264914" y="407551"/>
                  </a:moveTo>
                  <a:cubicBezTo>
                    <a:pt x="269081" y="406956"/>
                    <a:pt x="273367" y="407670"/>
                    <a:pt x="277177" y="409575"/>
                  </a:cubicBezTo>
                  <a:cubicBezTo>
                    <a:pt x="304799" y="422910"/>
                    <a:pt x="336232" y="422910"/>
                    <a:pt x="363854" y="409575"/>
                  </a:cubicBezTo>
                  <a:cubicBezTo>
                    <a:pt x="371474" y="405765"/>
                    <a:pt x="380999" y="407670"/>
                    <a:pt x="387667" y="413385"/>
                  </a:cubicBezTo>
                  <a:lnTo>
                    <a:pt x="517207" y="542925"/>
                  </a:lnTo>
                  <a:cubicBezTo>
                    <a:pt x="525779" y="551498"/>
                    <a:pt x="524827" y="565785"/>
                    <a:pt x="515302" y="573405"/>
                  </a:cubicBezTo>
                  <a:cubicBezTo>
                    <a:pt x="401002" y="661988"/>
                    <a:pt x="240029" y="661035"/>
                    <a:pt x="125729" y="573405"/>
                  </a:cubicBezTo>
                  <a:cubicBezTo>
                    <a:pt x="116204" y="565785"/>
                    <a:pt x="115252" y="551498"/>
                    <a:pt x="123824" y="542925"/>
                  </a:cubicBezTo>
                  <a:lnTo>
                    <a:pt x="253364" y="413385"/>
                  </a:lnTo>
                  <a:cubicBezTo>
                    <a:pt x="256698" y="410052"/>
                    <a:pt x="260747" y="408147"/>
                    <a:pt x="264914" y="407551"/>
                  </a:cubicBezTo>
                  <a:close/>
                  <a:moveTo>
                    <a:pt x="559475" y="117038"/>
                  </a:moveTo>
                  <a:cubicBezTo>
                    <a:pt x="565071" y="117395"/>
                    <a:pt x="570547" y="120014"/>
                    <a:pt x="574357" y="124777"/>
                  </a:cubicBezTo>
                  <a:cubicBezTo>
                    <a:pt x="661987" y="239077"/>
                    <a:pt x="661987" y="400050"/>
                    <a:pt x="574357" y="514350"/>
                  </a:cubicBezTo>
                  <a:cubicBezTo>
                    <a:pt x="566737" y="523875"/>
                    <a:pt x="552450" y="524827"/>
                    <a:pt x="543877" y="516255"/>
                  </a:cubicBezTo>
                  <a:lnTo>
                    <a:pt x="414337" y="386715"/>
                  </a:lnTo>
                  <a:cubicBezTo>
                    <a:pt x="407670" y="380047"/>
                    <a:pt x="406717" y="370522"/>
                    <a:pt x="410527" y="362902"/>
                  </a:cubicBezTo>
                  <a:cubicBezTo>
                    <a:pt x="423862" y="335280"/>
                    <a:pt x="423862" y="303847"/>
                    <a:pt x="410527" y="276225"/>
                  </a:cubicBezTo>
                  <a:cubicBezTo>
                    <a:pt x="406717" y="267652"/>
                    <a:pt x="407670" y="259080"/>
                    <a:pt x="414337" y="252412"/>
                  </a:cubicBezTo>
                  <a:lnTo>
                    <a:pt x="543877" y="122872"/>
                  </a:lnTo>
                  <a:cubicBezTo>
                    <a:pt x="548164" y="118586"/>
                    <a:pt x="553879" y="116681"/>
                    <a:pt x="559475" y="117038"/>
                  </a:cubicBezTo>
                  <a:close/>
                  <a:moveTo>
                    <a:pt x="80604" y="117038"/>
                  </a:moveTo>
                  <a:cubicBezTo>
                    <a:pt x="86200" y="116681"/>
                    <a:pt x="91915" y="118586"/>
                    <a:pt x="96201" y="122872"/>
                  </a:cubicBezTo>
                  <a:lnTo>
                    <a:pt x="225742" y="252412"/>
                  </a:lnTo>
                  <a:cubicBezTo>
                    <a:pt x="232409" y="259080"/>
                    <a:pt x="233362" y="268605"/>
                    <a:pt x="229551" y="276225"/>
                  </a:cubicBezTo>
                  <a:cubicBezTo>
                    <a:pt x="216217" y="303847"/>
                    <a:pt x="216217" y="335280"/>
                    <a:pt x="229551" y="362902"/>
                  </a:cubicBezTo>
                  <a:cubicBezTo>
                    <a:pt x="233362" y="371475"/>
                    <a:pt x="232409" y="380047"/>
                    <a:pt x="225742" y="386715"/>
                  </a:cubicBezTo>
                  <a:lnTo>
                    <a:pt x="96201" y="516255"/>
                  </a:lnTo>
                  <a:cubicBezTo>
                    <a:pt x="87629" y="524827"/>
                    <a:pt x="73342" y="523875"/>
                    <a:pt x="65721" y="514350"/>
                  </a:cubicBezTo>
                  <a:cubicBezTo>
                    <a:pt x="-21908" y="400050"/>
                    <a:pt x="-21908" y="239077"/>
                    <a:pt x="65721" y="124777"/>
                  </a:cubicBezTo>
                  <a:cubicBezTo>
                    <a:pt x="69531" y="120014"/>
                    <a:pt x="75008" y="117395"/>
                    <a:pt x="80604" y="117038"/>
                  </a:cubicBezTo>
                  <a:close/>
                  <a:moveTo>
                    <a:pt x="320516" y="0"/>
                  </a:moveTo>
                  <a:cubicBezTo>
                    <a:pt x="389334" y="0"/>
                    <a:pt x="458152" y="21907"/>
                    <a:pt x="515302" y="65722"/>
                  </a:cubicBezTo>
                  <a:cubicBezTo>
                    <a:pt x="524827" y="73343"/>
                    <a:pt x="525779" y="87630"/>
                    <a:pt x="517207" y="96203"/>
                  </a:cubicBezTo>
                  <a:lnTo>
                    <a:pt x="387667" y="225743"/>
                  </a:lnTo>
                  <a:cubicBezTo>
                    <a:pt x="380999" y="232410"/>
                    <a:pt x="371474" y="233363"/>
                    <a:pt x="363854" y="229553"/>
                  </a:cubicBezTo>
                  <a:cubicBezTo>
                    <a:pt x="336232" y="216218"/>
                    <a:pt x="304799" y="216218"/>
                    <a:pt x="277177" y="229553"/>
                  </a:cubicBezTo>
                  <a:cubicBezTo>
                    <a:pt x="268604" y="233363"/>
                    <a:pt x="259079" y="232410"/>
                    <a:pt x="253364" y="225743"/>
                  </a:cubicBezTo>
                  <a:lnTo>
                    <a:pt x="123824" y="96203"/>
                  </a:lnTo>
                  <a:cubicBezTo>
                    <a:pt x="115252" y="87630"/>
                    <a:pt x="116204" y="73343"/>
                    <a:pt x="125729" y="65722"/>
                  </a:cubicBezTo>
                  <a:cubicBezTo>
                    <a:pt x="182879" y="21907"/>
                    <a:pt x="251698" y="0"/>
                    <a:pt x="320516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61" name="Group 6160">
            <a:extLst>
              <a:ext uri="{FF2B5EF4-FFF2-40B4-BE49-F238E27FC236}">
                <a16:creationId xmlns:a16="http://schemas.microsoft.com/office/drawing/2014/main" id="{1AEB96FC-9506-CACC-8A2E-5EE7E4FCD784}"/>
              </a:ext>
            </a:extLst>
          </p:cNvPr>
          <p:cNvGrpSpPr/>
          <p:nvPr/>
        </p:nvGrpSpPr>
        <p:grpSpPr>
          <a:xfrm>
            <a:off x="7418218" y="4320164"/>
            <a:ext cx="522112" cy="522110"/>
            <a:chOff x="6640011" y="2267019"/>
            <a:chExt cx="855898" cy="855898"/>
          </a:xfrm>
        </p:grpSpPr>
        <p:sp>
          <p:nvSpPr>
            <p:cNvPr id="6162" name="Oval 6161">
              <a:extLst>
                <a:ext uri="{FF2B5EF4-FFF2-40B4-BE49-F238E27FC236}">
                  <a16:creationId xmlns:a16="http://schemas.microsoft.com/office/drawing/2014/main" id="{B53ECE9A-C377-5B17-B532-8A6258E73743}"/>
                </a:ext>
              </a:extLst>
            </p:cNvPr>
            <p:cNvSpPr/>
            <p:nvPr/>
          </p:nvSpPr>
          <p:spPr bwMode="auto">
            <a:xfrm>
              <a:off x="6640011" y="2267019"/>
              <a:ext cx="855898" cy="8558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63" name="Freeform: Shape 6162">
              <a:extLst>
                <a:ext uri="{FF2B5EF4-FFF2-40B4-BE49-F238E27FC236}">
                  <a16:creationId xmlns:a16="http://schemas.microsoft.com/office/drawing/2014/main" id="{8E6F71CD-114A-EA22-CF16-9F706859068B}"/>
                </a:ext>
              </a:extLst>
            </p:cNvPr>
            <p:cNvSpPr/>
            <p:nvPr/>
          </p:nvSpPr>
          <p:spPr>
            <a:xfrm>
              <a:off x="6866158" y="2491915"/>
              <a:ext cx="403604" cy="406107"/>
            </a:xfrm>
            <a:custGeom>
              <a:avLst/>
              <a:gdLst>
                <a:gd name="connsiteX0" fmla="*/ 280035 w 614362"/>
                <a:gd name="connsiteY0" fmla="*/ 594360 h 618172"/>
                <a:gd name="connsiteX1" fmla="*/ 280035 w 614362"/>
                <a:gd name="connsiteY1" fmla="*/ 617220 h 618172"/>
                <a:gd name="connsiteX2" fmla="*/ 0 w 614362"/>
                <a:gd name="connsiteY2" fmla="*/ 308610 h 618172"/>
                <a:gd name="connsiteX3" fmla="*/ 280035 w 614362"/>
                <a:gd name="connsiteY3" fmla="*/ 0 h 618172"/>
                <a:gd name="connsiteX4" fmla="*/ 280035 w 614362"/>
                <a:gd name="connsiteY4" fmla="*/ 22860 h 618172"/>
                <a:gd name="connsiteX5" fmla="*/ 189547 w 614362"/>
                <a:gd name="connsiteY5" fmla="*/ 307658 h 618172"/>
                <a:gd name="connsiteX6" fmla="*/ 280035 w 614362"/>
                <a:gd name="connsiteY6" fmla="*/ 594360 h 618172"/>
                <a:gd name="connsiteX7" fmla="*/ 333375 w 614362"/>
                <a:gd name="connsiteY7" fmla="*/ 618172 h 618172"/>
                <a:gd name="connsiteX8" fmla="*/ 333375 w 614362"/>
                <a:gd name="connsiteY8" fmla="*/ 595313 h 618172"/>
                <a:gd name="connsiteX9" fmla="*/ 423863 w 614362"/>
                <a:gd name="connsiteY9" fmla="*/ 310515 h 618172"/>
                <a:gd name="connsiteX10" fmla="*/ 333375 w 614362"/>
                <a:gd name="connsiteY10" fmla="*/ 25717 h 618172"/>
                <a:gd name="connsiteX11" fmla="*/ 333375 w 614362"/>
                <a:gd name="connsiteY11" fmla="*/ 2858 h 618172"/>
                <a:gd name="connsiteX12" fmla="*/ 614363 w 614362"/>
                <a:gd name="connsiteY12" fmla="*/ 311467 h 618172"/>
                <a:gd name="connsiteX13" fmla="*/ 333375 w 614362"/>
                <a:gd name="connsiteY13" fmla="*/ 618172 h 618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4362" h="618172">
                  <a:moveTo>
                    <a:pt x="280035" y="594360"/>
                  </a:moveTo>
                  <a:lnTo>
                    <a:pt x="280035" y="617220"/>
                  </a:lnTo>
                  <a:cubicBezTo>
                    <a:pt x="100965" y="605790"/>
                    <a:pt x="0" y="470535"/>
                    <a:pt x="0" y="308610"/>
                  </a:cubicBezTo>
                  <a:cubicBezTo>
                    <a:pt x="0" y="145733"/>
                    <a:pt x="100965" y="12383"/>
                    <a:pt x="280035" y="0"/>
                  </a:cubicBezTo>
                  <a:lnTo>
                    <a:pt x="280035" y="22860"/>
                  </a:lnTo>
                  <a:cubicBezTo>
                    <a:pt x="209550" y="33338"/>
                    <a:pt x="189547" y="99060"/>
                    <a:pt x="189547" y="307658"/>
                  </a:cubicBezTo>
                  <a:cubicBezTo>
                    <a:pt x="189547" y="516255"/>
                    <a:pt x="209550" y="583883"/>
                    <a:pt x="280035" y="594360"/>
                  </a:cubicBezTo>
                  <a:close/>
                  <a:moveTo>
                    <a:pt x="333375" y="618172"/>
                  </a:moveTo>
                  <a:lnTo>
                    <a:pt x="333375" y="595313"/>
                  </a:lnTo>
                  <a:cubicBezTo>
                    <a:pt x="403860" y="584835"/>
                    <a:pt x="423863" y="519113"/>
                    <a:pt x="423863" y="310515"/>
                  </a:cubicBezTo>
                  <a:cubicBezTo>
                    <a:pt x="423863" y="101917"/>
                    <a:pt x="404813" y="36195"/>
                    <a:pt x="333375" y="25717"/>
                  </a:cubicBezTo>
                  <a:lnTo>
                    <a:pt x="333375" y="2858"/>
                  </a:lnTo>
                  <a:cubicBezTo>
                    <a:pt x="514350" y="14288"/>
                    <a:pt x="614363" y="148590"/>
                    <a:pt x="614363" y="311467"/>
                  </a:cubicBezTo>
                  <a:cubicBezTo>
                    <a:pt x="614363" y="470535"/>
                    <a:pt x="513397" y="605790"/>
                    <a:pt x="333375" y="61817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64" name="Group 6163">
            <a:extLst>
              <a:ext uri="{FF2B5EF4-FFF2-40B4-BE49-F238E27FC236}">
                <a16:creationId xmlns:a16="http://schemas.microsoft.com/office/drawing/2014/main" id="{4C133548-FFDC-990F-C265-EA185F9BAF41}"/>
              </a:ext>
            </a:extLst>
          </p:cNvPr>
          <p:cNvGrpSpPr/>
          <p:nvPr/>
        </p:nvGrpSpPr>
        <p:grpSpPr>
          <a:xfrm>
            <a:off x="8595311" y="4089702"/>
            <a:ext cx="522112" cy="522110"/>
            <a:chOff x="4689393" y="5479586"/>
            <a:chExt cx="855898" cy="855898"/>
          </a:xfrm>
        </p:grpSpPr>
        <p:sp>
          <p:nvSpPr>
            <p:cNvPr id="6165" name="Oval 6164">
              <a:extLst>
                <a:ext uri="{FF2B5EF4-FFF2-40B4-BE49-F238E27FC236}">
                  <a16:creationId xmlns:a16="http://schemas.microsoft.com/office/drawing/2014/main" id="{58A0FB37-0F26-A974-0FF2-C2714AAF2790}"/>
                </a:ext>
              </a:extLst>
            </p:cNvPr>
            <p:cNvSpPr/>
            <p:nvPr/>
          </p:nvSpPr>
          <p:spPr bwMode="auto">
            <a:xfrm>
              <a:off x="4689393" y="5479586"/>
              <a:ext cx="855898" cy="85589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66" name="Freeform: Shape 6165">
              <a:extLst>
                <a:ext uri="{FF2B5EF4-FFF2-40B4-BE49-F238E27FC236}">
                  <a16:creationId xmlns:a16="http://schemas.microsoft.com/office/drawing/2014/main" id="{9A4EEBD8-7801-5C7C-4B53-774B214D6E01}"/>
                </a:ext>
              </a:extLst>
            </p:cNvPr>
            <p:cNvSpPr/>
            <p:nvPr/>
          </p:nvSpPr>
          <p:spPr>
            <a:xfrm>
              <a:off x="4889572" y="5694783"/>
              <a:ext cx="455541" cy="425505"/>
            </a:xfrm>
            <a:custGeom>
              <a:avLst/>
              <a:gdLst>
                <a:gd name="connsiteX0" fmla="*/ 32286 w 693420"/>
                <a:gd name="connsiteY0" fmla="*/ 368171 h 647700"/>
                <a:gd name="connsiteX1" fmla="*/ 34080 w 693420"/>
                <a:gd name="connsiteY1" fmla="*/ 389591 h 647700"/>
                <a:gd name="connsiteX2" fmla="*/ 275885 w 693420"/>
                <a:gd name="connsiteY2" fmla="*/ 614017 h 647700"/>
                <a:gd name="connsiteX3" fmla="*/ 320274 w 693420"/>
                <a:gd name="connsiteY3" fmla="*/ 617218 h 647700"/>
                <a:gd name="connsiteX4" fmla="*/ 661134 w 693420"/>
                <a:gd name="connsiteY4" fmla="*/ 368170 h 647700"/>
                <a:gd name="connsiteX5" fmla="*/ 373147 w 693420"/>
                <a:gd name="connsiteY5" fmla="*/ 617218 h 647700"/>
                <a:gd name="connsiteX6" fmla="*/ 417536 w 693420"/>
                <a:gd name="connsiteY6" fmla="*/ 614017 h 647700"/>
                <a:gd name="connsiteX7" fmla="*/ 659340 w 693420"/>
                <a:gd name="connsiteY7" fmla="*/ 389591 h 647700"/>
                <a:gd name="connsiteX8" fmla="*/ 41467 w 693420"/>
                <a:gd name="connsiteY8" fmla="*/ 230093 h 647700"/>
                <a:gd name="connsiteX9" fmla="*/ 38017 w 693420"/>
                <a:gd name="connsiteY9" fmla="*/ 239060 h 647700"/>
                <a:gd name="connsiteX10" fmla="*/ 28575 w 693420"/>
                <a:gd name="connsiteY10" fmla="*/ 323850 h 647700"/>
                <a:gd name="connsiteX11" fmla="*/ 28822 w 693420"/>
                <a:gd name="connsiteY11" fmla="*/ 326797 h 647700"/>
                <a:gd name="connsiteX12" fmla="*/ 332422 w 693420"/>
                <a:gd name="connsiteY12" fmla="*/ 590522 h 647700"/>
                <a:gd name="connsiteX13" fmla="*/ 332422 w 693420"/>
                <a:gd name="connsiteY13" fmla="*/ 490151 h 647700"/>
                <a:gd name="connsiteX14" fmla="*/ 652014 w 693420"/>
                <a:gd name="connsiteY14" fmla="*/ 230037 h 647700"/>
                <a:gd name="connsiteX15" fmla="*/ 360997 w 693420"/>
                <a:gd name="connsiteY15" fmla="*/ 490151 h 647700"/>
                <a:gd name="connsiteX16" fmla="*/ 360997 w 693420"/>
                <a:gd name="connsiteY16" fmla="*/ 590560 h 647700"/>
                <a:gd name="connsiteX17" fmla="*/ 664524 w 693420"/>
                <a:gd name="connsiteY17" fmla="*/ 327683 h 647700"/>
                <a:gd name="connsiteX18" fmla="*/ 664845 w 693420"/>
                <a:gd name="connsiteY18" fmla="*/ 323850 h 647700"/>
                <a:gd name="connsiteX19" fmla="*/ 655468 w 693420"/>
                <a:gd name="connsiteY19" fmla="*/ 239060 h 647700"/>
                <a:gd name="connsiteX20" fmla="*/ 599652 w 693420"/>
                <a:gd name="connsiteY20" fmla="*/ 130491 h 647700"/>
                <a:gd name="connsiteX21" fmla="*/ 360997 w 693420"/>
                <a:gd name="connsiteY21" fmla="*/ 343485 h 647700"/>
                <a:gd name="connsiteX22" fmla="*/ 360997 w 693420"/>
                <a:gd name="connsiteY22" fmla="*/ 452057 h 647700"/>
                <a:gd name="connsiteX23" fmla="*/ 641182 w 693420"/>
                <a:gd name="connsiteY23" fmla="*/ 201734 h 647700"/>
                <a:gd name="connsiteX24" fmla="*/ 627975 w 693420"/>
                <a:gd name="connsiteY24" fmla="*/ 167228 h 647700"/>
                <a:gd name="connsiteX25" fmla="*/ 94094 w 693420"/>
                <a:gd name="connsiteY25" fmla="*/ 130455 h 647700"/>
                <a:gd name="connsiteX26" fmla="*/ 65653 w 693420"/>
                <a:gd name="connsiteY26" fmla="*/ 167228 h 647700"/>
                <a:gd name="connsiteX27" fmla="*/ 52342 w 693420"/>
                <a:gd name="connsiteY27" fmla="*/ 201827 h 647700"/>
                <a:gd name="connsiteX28" fmla="*/ 332422 w 693420"/>
                <a:gd name="connsiteY28" fmla="*/ 452056 h 647700"/>
                <a:gd name="connsiteX29" fmla="*/ 332422 w 693420"/>
                <a:gd name="connsiteY29" fmla="*/ 343466 h 647700"/>
                <a:gd name="connsiteX30" fmla="*/ 187118 w 693420"/>
                <a:gd name="connsiteY30" fmla="*/ 59865 h 647700"/>
                <a:gd name="connsiteX31" fmla="*/ 171366 w 693420"/>
                <a:gd name="connsiteY31" fmla="*/ 66272 h 647700"/>
                <a:gd name="connsiteX32" fmla="*/ 111838 w 693420"/>
                <a:gd name="connsiteY32" fmla="*/ 108330 h 647700"/>
                <a:gd name="connsiteX33" fmla="*/ 332422 w 693420"/>
                <a:gd name="connsiteY33" fmla="*/ 305373 h 647700"/>
                <a:gd name="connsiteX34" fmla="*/ 332422 w 693420"/>
                <a:gd name="connsiteY34" fmla="*/ 189211 h 647700"/>
                <a:gd name="connsiteX35" fmla="*/ 506432 w 693420"/>
                <a:gd name="connsiteY35" fmla="*/ 59750 h 647700"/>
                <a:gd name="connsiteX36" fmla="*/ 360997 w 693420"/>
                <a:gd name="connsiteY36" fmla="*/ 189212 h 647700"/>
                <a:gd name="connsiteX37" fmla="*/ 360997 w 693420"/>
                <a:gd name="connsiteY37" fmla="*/ 305393 h 647700"/>
                <a:gd name="connsiteX38" fmla="*/ 581942 w 693420"/>
                <a:gd name="connsiteY38" fmla="*/ 108334 h 647700"/>
                <a:gd name="connsiteX39" fmla="*/ 522478 w 693420"/>
                <a:gd name="connsiteY39" fmla="*/ 66272 h 647700"/>
                <a:gd name="connsiteX40" fmla="*/ 332422 w 693420"/>
                <a:gd name="connsiteY40" fmla="*/ 29605 h 647700"/>
                <a:gd name="connsiteX41" fmla="*/ 275885 w 693420"/>
                <a:gd name="connsiteY41" fmla="*/ 33683 h 647700"/>
                <a:gd name="connsiteX42" fmla="*/ 220425 w 693420"/>
                <a:gd name="connsiteY42" fmla="*/ 46317 h 647700"/>
                <a:gd name="connsiteX43" fmla="*/ 217020 w 693420"/>
                <a:gd name="connsiteY43" fmla="*/ 47702 h 647700"/>
                <a:gd name="connsiteX44" fmla="*/ 332422 w 693420"/>
                <a:gd name="connsiteY44" fmla="*/ 151036 h 647700"/>
                <a:gd name="connsiteX45" fmla="*/ 360997 w 693420"/>
                <a:gd name="connsiteY45" fmla="*/ 29601 h 647700"/>
                <a:gd name="connsiteX46" fmla="*/ 360997 w 693420"/>
                <a:gd name="connsiteY46" fmla="*/ 151037 h 647700"/>
                <a:gd name="connsiteX47" fmla="*/ 476524 w 693420"/>
                <a:gd name="connsiteY47" fmla="*/ 47592 h 647700"/>
                <a:gd name="connsiteX48" fmla="*/ 473388 w 693420"/>
                <a:gd name="connsiteY48" fmla="*/ 46317 h 647700"/>
                <a:gd name="connsiteX49" fmla="*/ 417809 w 693420"/>
                <a:gd name="connsiteY49" fmla="*/ 33683 h 647700"/>
                <a:gd name="connsiteX50" fmla="*/ 346710 w 693420"/>
                <a:gd name="connsiteY50" fmla="*/ 0 h 647700"/>
                <a:gd name="connsiteX51" fmla="*/ 693420 w 693420"/>
                <a:gd name="connsiteY51" fmla="*/ 323850 h 647700"/>
                <a:gd name="connsiteX52" fmla="*/ 346710 w 693420"/>
                <a:gd name="connsiteY52" fmla="*/ 647700 h 647700"/>
                <a:gd name="connsiteX53" fmla="*/ 0 w 693420"/>
                <a:gd name="connsiteY53" fmla="*/ 323850 h 647700"/>
                <a:gd name="connsiteX54" fmla="*/ 346710 w 693420"/>
                <a:gd name="connsiteY54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93420" h="647700">
                  <a:moveTo>
                    <a:pt x="32286" y="368171"/>
                  </a:moveTo>
                  <a:lnTo>
                    <a:pt x="34080" y="389591"/>
                  </a:lnTo>
                  <a:cubicBezTo>
                    <a:pt x="55947" y="513826"/>
                    <a:pt x="142040" y="593724"/>
                    <a:pt x="275885" y="614017"/>
                  </a:cubicBezTo>
                  <a:lnTo>
                    <a:pt x="320274" y="617218"/>
                  </a:lnTo>
                  <a:close/>
                  <a:moveTo>
                    <a:pt x="661134" y="368170"/>
                  </a:moveTo>
                  <a:lnTo>
                    <a:pt x="373147" y="617218"/>
                  </a:lnTo>
                  <a:lnTo>
                    <a:pt x="417536" y="614017"/>
                  </a:lnTo>
                  <a:cubicBezTo>
                    <a:pt x="551381" y="593724"/>
                    <a:pt x="637474" y="513826"/>
                    <a:pt x="659340" y="389591"/>
                  </a:cubicBezTo>
                  <a:close/>
                  <a:moveTo>
                    <a:pt x="41467" y="230093"/>
                  </a:moveTo>
                  <a:lnTo>
                    <a:pt x="38017" y="239060"/>
                  </a:lnTo>
                  <a:cubicBezTo>
                    <a:pt x="31780" y="265217"/>
                    <a:pt x="28575" y="293534"/>
                    <a:pt x="28575" y="323850"/>
                  </a:cubicBezTo>
                  <a:lnTo>
                    <a:pt x="28822" y="326797"/>
                  </a:lnTo>
                  <a:lnTo>
                    <a:pt x="332422" y="590522"/>
                  </a:lnTo>
                  <a:lnTo>
                    <a:pt x="332422" y="490151"/>
                  </a:lnTo>
                  <a:close/>
                  <a:moveTo>
                    <a:pt x="652014" y="230037"/>
                  </a:moveTo>
                  <a:lnTo>
                    <a:pt x="360997" y="490151"/>
                  </a:lnTo>
                  <a:lnTo>
                    <a:pt x="360997" y="590560"/>
                  </a:lnTo>
                  <a:lnTo>
                    <a:pt x="664524" y="327683"/>
                  </a:lnTo>
                  <a:lnTo>
                    <a:pt x="664845" y="323850"/>
                  </a:lnTo>
                  <a:cubicBezTo>
                    <a:pt x="664845" y="293534"/>
                    <a:pt x="661666" y="265217"/>
                    <a:pt x="655468" y="239060"/>
                  </a:cubicBezTo>
                  <a:close/>
                  <a:moveTo>
                    <a:pt x="599652" y="130491"/>
                  </a:moveTo>
                  <a:lnTo>
                    <a:pt x="360997" y="343485"/>
                  </a:lnTo>
                  <a:lnTo>
                    <a:pt x="360997" y="452057"/>
                  </a:lnTo>
                  <a:lnTo>
                    <a:pt x="641182" y="201734"/>
                  </a:lnTo>
                  <a:lnTo>
                    <a:pt x="627975" y="167228"/>
                  </a:lnTo>
                  <a:close/>
                  <a:moveTo>
                    <a:pt x="94094" y="130455"/>
                  </a:moveTo>
                  <a:lnTo>
                    <a:pt x="65653" y="167228"/>
                  </a:lnTo>
                  <a:lnTo>
                    <a:pt x="52342" y="201827"/>
                  </a:lnTo>
                  <a:lnTo>
                    <a:pt x="332422" y="452056"/>
                  </a:lnTo>
                  <a:lnTo>
                    <a:pt x="332422" y="343466"/>
                  </a:lnTo>
                  <a:close/>
                  <a:moveTo>
                    <a:pt x="187118" y="59865"/>
                  </a:moveTo>
                  <a:lnTo>
                    <a:pt x="171366" y="66272"/>
                  </a:lnTo>
                  <a:lnTo>
                    <a:pt x="111838" y="108330"/>
                  </a:lnTo>
                  <a:lnTo>
                    <a:pt x="332422" y="305373"/>
                  </a:lnTo>
                  <a:lnTo>
                    <a:pt x="332422" y="189211"/>
                  </a:lnTo>
                  <a:close/>
                  <a:moveTo>
                    <a:pt x="506432" y="59750"/>
                  </a:moveTo>
                  <a:lnTo>
                    <a:pt x="360997" y="189212"/>
                  </a:lnTo>
                  <a:lnTo>
                    <a:pt x="360997" y="305393"/>
                  </a:lnTo>
                  <a:lnTo>
                    <a:pt x="581942" y="108334"/>
                  </a:lnTo>
                  <a:lnTo>
                    <a:pt x="522478" y="66272"/>
                  </a:lnTo>
                  <a:close/>
                  <a:moveTo>
                    <a:pt x="332422" y="29605"/>
                  </a:moveTo>
                  <a:lnTo>
                    <a:pt x="275885" y="33683"/>
                  </a:lnTo>
                  <a:cubicBezTo>
                    <a:pt x="256366" y="36643"/>
                    <a:pt x="237862" y="40870"/>
                    <a:pt x="220425" y="46317"/>
                  </a:cubicBezTo>
                  <a:lnTo>
                    <a:pt x="217020" y="47702"/>
                  </a:lnTo>
                  <a:lnTo>
                    <a:pt x="332422" y="151036"/>
                  </a:lnTo>
                  <a:close/>
                  <a:moveTo>
                    <a:pt x="360997" y="29601"/>
                  </a:moveTo>
                  <a:lnTo>
                    <a:pt x="360997" y="151037"/>
                  </a:lnTo>
                  <a:lnTo>
                    <a:pt x="476524" y="47592"/>
                  </a:lnTo>
                  <a:lnTo>
                    <a:pt x="473388" y="46317"/>
                  </a:lnTo>
                  <a:cubicBezTo>
                    <a:pt x="455927" y="40870"/>
                    <a:pt x="437385" y="36643"/>
                    <a:pt x="417809" y="33683"/>
                  </a:cubicBezTo>
                  <a:close/>
                  <a:moveTo>
                    <a:pt x="346710" y="0"/>
                  </a:moveTo>
                  <a:cubicBezTo>
                    <a:pt x="601980" y="0"/>
                    <a:pt x="693420" y="167640"/>
                    <a:pt x="693420" y="323850"/>
                  </a:cubicBezTo>
                  <a:cubicBezTo>
                    <a:pt x="693420" y="480060"/>
                    <a:pt x="602933" y="647700"/>
                    <a:pt x="346710" y="647700"/>
                  </a:cubicBezTo>
                  <a:cubicBezTo>
                    <a:pt x="90488" y="647700"/>
                    <a:pt x="0" y="480060"/>
                    <a:pt x="0" y="323850"/>
                  </a:cubicBezTo>
                  <a:cubicBezTo>
                    <a:pt x="0" y="167640"/>
                    <a:pt x="91440" y="0"/>
                    <a:pt x="346710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67" name="Group 6166">
            <a:extLst>
              <a:ext uri="{FF2B5EF4-FFF2-40B4-BE49-F238E27FC236}">
                <a16:creationId xmlns:a16="http://schemas.microsoft.com/office/drawing/2014/main" id="{5001E448-9A69-65A6-B455-1355B1AD5581}"/>
              </a:ext>
            </a:extLst>
          </p:cNvPr>
          <p:cNvGrpSpPr/>
          <p:nvPr/>
        </p:nvGrpSpPr>
        <p:grpSpPr>
          <a:xfrm>
            <a:off x="10214270" y="4023645"/>
            <a:ext cx="522112" cy="522110"/>
            <a:chOff x="6640011" y="5479586"/>
            <a:chExt cx="855898" cy="855898"/>
          </a:xfrm>
        </p:grpSpPr>
        <p:sp>
          <p:nvSpPr>
            <p:cNvPr id="6168" name="Oval 6167">
              <a:extLst>
                <a:ext uri="{FF2B5EF4-FFF2-40B4-BE49-F238E27FC236}">
                  <a16:creationId xmlns:a16="http://schemas.microsoft.com/office/drawing/2014/main" id="{9A7640D8-119F-7AF6-25F1-BC1361126390}"/>
                </a:ext>
              </a:extLst>
            </p:cNvPr>
            <p:cNvSpPr/>
            <p:nvPr/>
          </p:nvSpPr>
          <p:spPr bwMode="auto">
            <a:xfrm>
              <a:off x="6640011" y="5479586"/>
              <a:ext cx="855898" cy="85589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169" name="Freeform: Shape 6168">
              <a:extLst>
                <a:ext uri="{FF2B5EF4-FFF2-40B4-BE49-F238E27FC236}">
                  <a16:creationId xmlns:a16="http://schemas.microsoft.com/office/drawing/2014/main" id="{532ACD04-0C6E-4444-6D00-D74D949A71A3}"/>
                </a:ext>
              </a:extLst>
            </p:cNvPr>
            <p:cNvSpPr/>
            <p:nvPr/>
          </p:nvSpPr>
          <p:spPr>
            <a:xfrm>
              <a:off x="6857868" y="5697442"/>
              <a:ext cx="420185" cy="420186"/>
            </a:xfrm>
            <a:custGeom>
              <a:avLst/>
              <a:gdLst>
                <a:gd name="connsiteX0" fmla="*/ 305037 w 639602"/>
                <a:gd name="connsiteY0" fmla="*/ 81201 h 639603"/>
                <a:gd name="connsiteX1" fmla="*/ 305037 w 639602"/>
                <a:gd name="connsiteY1" fmla="*/ 193596 h 639603"/>
                <a:gd name="connsiteX2" fmla="*/ 228837 w 639602"/>
                <a:gd name="connsiteY2" fmla="*/ 381239 h 639603"/>
                <a:gd name="connsiteX3" fmla="*/ 319324 w 639602"/>
                <a:gd name="connsiteY3" fmla="*/ 471726 h 639603"/>
                <a:gd name="connsiteX4" fmla="*/ 409812 w 639602"/>
                <a:gd name="connsiteY4" fmla="*/ 381239 h 639603"/>
                <a:gd name="connsiteX5" fmla="*/ 333612 w 639602"/>
                <a:gd name="connsiteY5" fmla="*/ 193596 h 639603"/>
                <a:gd name="connsiteX6" fmla="*/ 333612 w 639602"/>
                <a:gd name="connsiteY6" fmla="*/ 81201 h 639603"/>
                <a:gd name="connsiteX7" fmla="*/ 487917 w 639602"/>
                <a:gd name="connsiteY7" fmla="*/ 150733 h 639603"/>
                <a:gd name="connsiteX8" fmla="*/ 557449 w 639602"/>
                <a:gd name="connsiteY8" fmla="*/ 319326 h 639603"/>
                <a:gd name="connsiteX9" fmla="*/ 487917 w 639602"/>
                <a:gd name="connsiteY9" fmla="*/ 487918 h 639603"/>
                <a:gd name="connsiteX10" fmla="*/ 150732 w 639602"/>
                <a:gd name="connsiteY10" fmla="*/ 487918 h 639603"/>
                <a:gd name="connsiteX11" fmla="*/ 81199 w 639602"/>
                <a:gd name="connsiteY11" fmla="*/ 319326 h 639603"/>
                <a:gd name="connsiteX12" fmla="*/ 150732 w 639602"/>
                <a:gd name="connsiteY12" fmla="*/ 150733 h 639603"/>
                <a:gd name="connsiteX13" fmla="*/ 305037 w 639602"/>
                <a:gd name="connsiteY13" fmla="*/ 81201 h 639603"/>
                <a:gd name="connsiteX14" fmla="*/ 319325 w 639602"/>
                <a:gd name="connsiteY14" fmla="*/ 52626 h 639603"/>
                <a:gd name="connsiteX15" fmla="*/ 130730 w 639602"/>
                <a:gd name="connsiteY15" fmla="*/ 130731 h 639603"/>
                <a:gd name="connsiteX16" fmla="*/ 52625 w 639602"/>
                <a:gd name="connsiteY16" fmla="*/ 319326 h 639603"/>
                <a:gd name="connsiteX17" fmla="*/ 130730 w 639602"/>
                <a:gd name="connsiteY17" fmla="*/ 507921 h 639603"/>
                <a:gd name="connsiteX18" fmla="*/ 319325 w 639602"/>
                <a:gd name="connsiteY18" fmla="*/ 586026 h 639603"/>
                <a:gd name="connsiteX19" fmla="*/ 507920 w 639602"/>
                <a:gd name="connsiteY19" fmla="*/ 507921 h 639603"/>
                <a:gd name="connsiteX20" fmla="*/ 586025 w 639602"/>
                <a:gd name="connsiteY20" fmla="*/ 319326 h 639603"/>
                <a:gd name="connsiteX21" fmla="*/ 507920 w 639602"/>
                <a:gd name="connsiteY21" fmla="*/ 130731 h 639603"/>
                <a:gd name="connsiteX22" fmla="*/ 319325 w 639602"/>
                <a:gd name="connsiteY22" fmla="*/ 52626 h 639603"/>
                <a:gd name="connsiteX23" fmla="*/ 319801 w 639602"/>
                <a:gd name="connsiteY23" fmla="*/ 0 h 639603"/>
                <a:gd name="connsiteX24" fmla="*/ 546020 w 639602"/>
                <a:gd name="connsiteY24" fmla="*/ 93583 h 639603"/>
                <a:gd name="connsiteX25" fmla="*/ 546020 w 639602"/>
                <a:gd name="connsiteY25" fmla="*/ 546021 h 639603"/>
                <a:gd name="connsiteX26" fmla="*/ 93582 w 639602"/>
                <a:gd name="connsiteY26" fmla="*/ 546021 h 639603"/>
                <a:gd name="connsiteX27" fmla="*/ 93582 w 639602"/>
                <a:gd name="connsiteY27" fmla="*/ 93583 h 639603"/>
                <a:gd name="connsiteX28" fmla="*/ 319801 w 639602"/>
                <a:gd name="connsiteY28" fmla="*/ 0 h 639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9602" h="639603">
                  <a:moveTo>
                    <a:pt x="305037" y="81201"/>
                  </a:moveTo>
                  <a:lnTo>
                    <a:pt x="305037" y="193596"/>
                  </a:lnTo>
                  <a:cubicBezTo>
                    <a:pt x="279319" y="243126"/>
                    <a:pt x="228837" y="344091"/>
                    <a:pt x="228837" y="381239"/>
                  </a:cubicBezTo>
                  <a:cubicBezTo>
                    <a:pt x="228837" y="431721"/>
                    <a:pt x="269794" y="471726"/>
                    <a:pt x="319324" y="471726"/>
                  </a:cubicBezTo>
                  <a:cubicBezTo>
                    <a:pt x="369807" y="471726"/>
                    <a:pt x="409812" y="430768"/>
                    <a:pt x="409812" y="381239"/>
                  </a:cubicBezTo>
                  <a:cubicBezTo>
                    <a:pt x="409812" y="343139"/>
                    <a:pt x="359329" y="242173"/>
                    <a:pt x="333612" y="193596"/>
                  </a:cubicBezTo>
                  <a:lnTo>
                    <a:pt x="333612" y="81201"/>
                  </a:lnTo>
                  <a:cubicBezTo>
                    <a:pt x="389809" y="85011"/>
                    <a:pt x="445054" y="107871"/>
                    <a:pt x="487917" y="150733"/>
                  </a:cubicBezTo>
                  <a:cubicBezTo>
                    <a:pt x="532684" y="195501"/>
                    <a:pt x="557449" y="255508"/>
                    <a:pt x="557449" y="319326"/>
                  </a:cubicBezTo>
                  <a:cubicBezTo>
                    <a:pt x="557449" y="383143"/>
                    <a:pt x="532684" y="443151"/>
                    <a:pt x="487917" y="487918"/>
                  </a:cubicBezTo>
                  <a:cubicBezTo>
                    <a:pt x="394572" y="581264"/>
                    <a:pt x="244077" y="581264"/>
                    <a:pt x="150732" y="487918"/>
                  </a:cubicBezTo>
                  <a:cubicBezTo>
                    <a:pt x="105964" y="443151"/>
                    <a:pt x="81199" y="383143"/>
                    <a:pt x="81199" y="319326"/>
                  </a:cubicBezTo>
                  <a:cubicBezTo>
                    <a:pt x="81199" y="255508"/>
                    <a:pt x="105964" y="195501"/>
                    <a:pt x="150732" y="150733"/>
                  </a:cubicBezTo>
                  <a:cubicBezTo>
                    <a:pt x="193594" y="107871"/>
                    <a:pt x="248839" y="85011"/>
                    <a:pt x="305037" y="81201"/>
                  </a:cubicBezTo>
                  <a:close/>
                  <a:moveTo>
                    <a:pt x="319325" y="52626"/>
                  </a:moveTo>
                  <a:cubicBezTo>
                    <a:pt x="247887" y="52626"/>
                    <a:pt x="181212" y="80248"/>
                    <a:pt x="130730" y="130731"/>
                  </a:cubicBezTo>
                  <a:cubicBezTo>
                    <a:pt x="80247" y="181213"/>
                    <a:pt x="52625" y="247888"/>
                    <a:pt x="52625" y="319326"/>
                  </a:cubicBezTo>
                  <a:cubicBezTo>
                    <a:pt x="52625" y="390763"/>
                    <a:pt x="80247" y="457438"/>
                    <a:pt x="130730" y="507921"/>
                  </a:cubicBezTo>
                  <a:cubicBezTo>
                    <a:pt x="181212" y="558403"/>
                    <a:pt x="247887" y="586026"/>
                    <a:pt x="319325" y="586026"/>
                  </a:cubicBezTo>
                  <a:cubicBezTo>
                    <a:pt x="390762" y="586026"/>
                    <a:pt x="457437" y="558403"/>
                    <a:pt x="507920" y="507921"/>
                  </a:cubicBezTo>
                  <a:cubicBezTo>
                    <a:pt x="558402" y="457438"/>
                    <a:pt x="586025" y="390763"/>
                    <a:pt x="586025" y="319326"/>
                  </a:cubicBezTo>
                  <a:cubicBezTo>
                    <a:pt x="586025" y="247888"/>
                    <a:pt x="558402" y="181213"/>
                    <a:pt x="507920" y="130731"/>
                  </a:cubicBezTo>
                  <a:cubicBezTo>
                    <a:pt x="457437" y="80248"/>
                    <a:pt x="390762" y="52626"/>
                    <a:pt x="319325" y="52626"/>
                  </a:cubicBezTo>
                  <a:close/>
                  <a:moveTo>
                    <a:pt x="319801" y="0"/>
                  </a:moveTo>
                  <a:cubicBezTo>
                    <a:pt x="401716" y="0"/>
                    <a:pt x="483631" y="31194"/>
                    <a:pt x="546020" y="93583"/>
                  </a:cubicBezTo>
                  <a:cubicBezTo>
                    <a:pt x="670797" y="218361"/>
                    <a:pt x="670797" y="421243"/>
                    <a:pt x="546020" y="546021"/>
                  </a:cubicBezTo>
                  <a:cubicBezTo>
                    <a:pt x="421242" y="670798"/>
                    <a:pt x="218360" y="670798"/>
                    <a:pt x="93582" y="546021"/>
                  </a:cubicBezTo>
                  <a:cubicBezTo>
                    <a:pt x="-31195" y="421243"/>
                    <a:pt x="-31195" y="218361"/>
                    <a:pt x="93582" y="93583"/>
                  </a:cubicBezTo>
                  <a:cubicBezTo>
                    <a:pt x="155971" y="31194"/>
                    <a:pt x="237886" y="0"/>
                    <a:pt x="319801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C84B211-B85E-73FE-D305-949B134998BD}"/>
              </a:ext>
            </a:extLst>
          </p:cNvPr>
          <p:cNvGrpSpPr/>
          <p:nvPr/>
        </p:nvGrpSpPr>
        <p:grpSpPr>
          <a:xfrm>
            <a:off x="10093620" y="1328764"/>
            <a:ext cx="1121384" cy="1121379"/>
            <a:chOff x="4960021" y="-1325779"/>
            <a:chExt cx="430083" cy="430082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8A8D198-ECE0-994D-F2FA-2E52BA85DCEA}"/>
                </a:ext>
              </a:extLst>
            </p:cNvPr>
            <p:cNvSpPr/>
            <p:nvPr/>
          </p:nvSpPr>
          <p:spPr>
            <a:xfrm>
              <a:off x="4960021" y="-1325779"/>
              <a:ext cx="430083" cy="430082"/>
            </a:xfrm>
            <a:custGeom>
              <a:avLst/>
              <a:gdLst>
                <a:gd name="connsiteX0" fmla="*/ 215042 w 430083"/>
                <a:gd name="connsiteY0" fmla="*/ 430082 h 430082"/>
                <a:gd name="connsiteX1" fmla="*/ 215042 w 430083"/>
                <a:gd name="connsiteY1" fmla="*/ 430082 h 430082"/>
                <a:gd name="connsiteX2" fmla="*/ 0 w 430083"/>
                <a:gd name="connsiteY2" fmla="*/ 215041 h 430082"/>
                <a:gd name="connsiteX3" fmla="*/ 0 w 430083"/>
                <a:gd name="connsiteY3" fmla="*/ 215041 h 430082"/>
                <a:gd name="connsiteX4" fmla="*/ 215042 w 430083"/>
                <a:gd name="connsiteY4" fmla="*/ 0 h 430082"/>
                <a:gd name="connsiteX5" fmla="*/ 215042 w 430083"/>
                <a:gd name="connsiteY5" fmla="*/ 0 h 430082"/>
                <a:gd name="connsiteX6" fmla="*/ 430083 w 430083"/>
                <a:gd name="connsiteY6" fmla="*/ 215041 h 430082"/>
                <a:gd name="connsiteX7" fmla="*/ 430083 w 430083"/>
                <a:gd name="connsiteY7" fmla="*/ 215041 h 430082"/>
                <a:gd name="connsiteX8" fmla="*/ 215042 w 430083"/>
                <a:gd name="connsiteY8" fmla="*/ 430082 h 43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083" h="430082">
                  <a:moveTo>
                    <a:pt x="215042" y="430082"/>
                  </a:moveTo>
                  <a:lnTo>
                    <a:pt x="215042" y="430082"/>
                  </a:lnTo>
                  <a:cubicBezTo>
                    <a:pt x="96298" y="430082"/>
                    <a:pt x="0" y="333784"/>
                    <a:pt x="0" y="215041"/>
                  </a:cubicBezTo>
                  <a:lnTo>
                    <a:pt x="0" y="215041"/>
                  </a:lnTo>
                  <a:cubicBezTo>
                    <a:pt x="0" y="96298"/>
                    <a:pt x="96298" y="0"/>
                    <a:pt x="215042" y="0"/>
                  </a:cubicBezTo>
                  <a:lnTo>
                    <a:pt x="215042" y="0"/>
                  </a:lnTo>
                  <a:cubicBezTo>
                    <a:pt x="333785" y="0"/>
                    <a:pt x="430083" y="96298"/>
                    <a:pt x="430083" y="215041"/>
                  </a:cubicBezTo>
                  <a:lnTo>
                    <a:pt x="430083" y="215041"/>
                  </a:lnTo>
                  <a:cubicBezTo>
                    <a:pt x="430083" y="333784"/>
                    <a:pt x="333785" y="430082"/>
                    <a:pt x="215042" y="430082"/>
                  </a:cubicBezTo>
                  <a:close/>
                </a:path>
              </a:pathLst>
            </a:custGeom>
            <a:solidFill>
              <a:schemeClr val="accent1"/>
            </a:solidFill>
            <a:ln w="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6B45776-D857-1DE4-DC3E-05039881E846}"/>
                </a:ext>
              </a:extLst>
            </p:cNvPr>
            <p:cNvSpPr/>
            <p:nvPr/>
          </p:nvSpPr>
          <p:spPr>
            <a:xfrm>
              <a:off x="5097447" y="-1264955"/>
              <a:ext cx="145992" cy="132357"/>
            </a:xfrm>
            <a:custGeom>
              <a:avLst/>
              <a:gdLst>
                <a:gd name="connsiteX0" fmla="*/ 76322 w 145992"/>
                <a:gd name="connsiteY0" fmla="*/ 65347 h 132357"/>
                <a:gd name="connsiteX1" fmla="*/ 107915 w 145992"/>
                <a:gd name="connsiteY1" fmla="*/ 119887 h 132357"/>
                <a:gd name="connsiteX2" fmla="*/ 118723 w 145992"/>
                <a:gd name="connsiteY2" fmla="*/ 119720 h 132357"/>
                <a:gd name="connsiteX3" fmla="*/ 145993 w 145992"/>
                <a:gd name="connsiteY3" fmla="*/ 120386 h 132357"/>
                <a:gd name="connsiteX4" fmla="*/ 76322 w 145992"/>
                <a:gd name="connsiteY4" fmla="*/ 0 h 132357"/>
                <a:gd name="connsiteX5" fmla="*/ 0 w 145992"/>
                <a:gd name="connsiteY5" fmla="*/ 132358 h 132357"/>
                <a:gd name="connsiteX6" fmla="*/ 42068 w 145992"/>
                <a:gd name="connsiteY6" fmla="*/ 124875 h 132357"/>
                <a:gd name="connsiteX7" fmla="*/ 76322 w 145992"/>
                <a:gd name="connsiteY7" fmla="*/ 65347 h 132357"/>
                <a:gd name="connsiteX8" fmla="*/ 19787 w 145992"/>
                <a:gd name="connsiteY8" fmla="*/ 118058 h 132357"/>
                <a:gd name="connsiteX9" fmla="*/ 76322 w 145992"/>
                <a:gd name="connsiteY9" fmla="*/ 20120 h 132357"/>
                <a:gd name="connsiteX10" fmla="*/ 128201 w 145992"/>
                <a:gd name="connsiteY10" fmla="*/ 109910 h 132357"/>
                <a:gd name="connsiteX11" fmla="*/ 118557 w 145992"/>
                <a:gd name="connsiteY11" fmla="*/ 109910 h 132357"/>
                <a:gd name="connsiteX12" fmla="*/ 113568 w 145992"/>
                <a:gd name="connsiteY12" fmla="*/ 109910 h 132357"/>
                <a:gd name="connsiteX13" fmla="*/ 84968 w 145992"/>
                <a:gd name="connsiteY13" fmla="*/ 60359 h 132357"/>
                <a:gd name="connsiteX14" fmla="*/ 76322 w 145992"/>
                <a:gd name="connsiteY14" fmla="*/ 45228 h 132357"/>
                <a:gd name="connsiteX15" fmla="*/ 67675 w 145992"/>
                <a:gd name="connsiteY15" fmla="*/ 60359 h 132357"/>
                <a:gd name="connsiteX16" fmla="*/ 35750 w 145992"/>
                <a:gd name="connsiteY16" fmla="*/ 115564 h 132357"/>
                <a:gd name="connsiteX17" fmla="*/ 19787 w 145992"/>
                <a:gd name="connsiteY17" fmla="*/ 118058 h 13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5992" h="132357">
                  <a:moveTo>
                    <a:pt x="76322" y="65347"/>
                  </a:moveTo>
                  <a:lnTo>
                    <a:pt x="107915" y="119887"/>
                  </a:lnTo>
                  <a:cubicBezTo>
                    <a:pt x="111407" y="119887"/>
                    <a:pt x="115065" y="119720"/>
                    <a:pt x="118723" y="119720"/>
                  </a:cubicBezTo>
                  <a:cubicBezTo>
                    <a:pt x="127868" y="119720"/>
                    <a:pt x="137014" y="119887"/>
                    <a:pt x="145993" y="120386"/>
                  </a:cubicBezTo>
                  <a:lnTo>
                    <a:pt x="76322" y="0"/>
                  </a:lnTo>
                  <a:lnTo>
                    <a:pt x="0" y="132358"/>
                  </a:lnTo>
                  <a:cubicBezTo>
                    <a:pt x="13302" y="129365"/>
                    <a:pt x="27270" y="126870"/>
                    <a:pt x="42068" y="124875"/>
                  </a:cubicBezTo>
                  <a:lnTo>
                    <a:pt x="76322" y="65347"/>
                  </a:lnTo>
                  <a:close/>
                  <a:moveTo>
                    <a:pt x="19787" y="118058"/>
                  </a:moveTo>
                  <a:lnTo>
                    <a:pt x="76322" y="20120"/>
                  </a:lnTo>
                  <a:lnTo>
                    <a:pt x="128201" y="109910"/>
                  </a:lnTo>
                  <a:cubicBezTo>
                    <a:pt x="125042" y="109910"/>
                    <a:pt x="121882" y="109910"/>
                    <a:pt x="118557" y="109910"/>
                  </a:cubicBezTo>
                  <a:cubicBezTo>
                    <a:pt x="116894" y="109910"/>
                    <a:pt x="115231" y="109910"/>
                    <a:pt x="113568" y="109910"/>
                  </a:cubicBezTo>
                  <a:lnTo>
                    <a:pt x="84968" y="60359"/>
                  </a:lnTo>
                  <a:lnTo>
                    <a:pt x="76322" y="45228"/>
                  </a:lnTo>
                  <a:lnTo>
                    <a:pt x="67675" y="60359"/>
                  </a:lnTo>
                  <a:lnTo>
                    <a:pt x="35750" y="115564"/>
                  </a:lnTo>
                  <a:cubicBezTo>
                    <a:pt x="30263" y="116229"/>
                    <a:pt x="24942" y="117060"/>
                    <a:pt x="19787" y="118058"/>
                  </a:cubicBezTo>
                  <a:close/>
                </a:path>
              </a:pathLst>
            </a:custGeom>
            <a:solidFill>
              <a:schemeClr val="bg1"/>
            </a:solidFill>
            <a:ln w="16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FBA675C-ACEB-A787-729B-4E8325796BAD}"/>
                </a:ext>
              </a:extLst>
            </p:cNvPr>
            <p:cNvSpPr/>
            <p:nvPr/>
          </p:nvSpPr>
          <p:spPr>
            <a:xfrm>
              <a:off x="5013643" y="-1138084"/>
              <a:ext cx="356833" cy="173594"/>
            </a:xfrm>
            <a:custGeom>
              <a:avLst/>
              <a:gdLst>
                <a:gd name="connsiteX0" fmla="*/ 113236 w 356833"/>
                <a:gd name="connsiteY0" fmla="*/ 173595 h 173594"/>
                <a:gd name="connsiteX1" fmla="*/ 49717 w 356833"/>
                <a:gd name="connsiteY1" fmla="*/ 107582 h 173594"/>
                <a:gd name="connsiteX2" fmla="*/ 57366 w 356833"/>
                <a:gd name="connsiteY2" fmla="*/ 82973 h 173594"/>
                <a:gd name="connsiteX3" fmla="*/ 281343 w 356833"/>
                <a:gd name="connsiteY3" fmla="*/ 82973 h 173594"/>
                <a:gd name="connsiteX4" fmla="*/ 240605 w 356833"/>
                <a:gd name="connsiteY4" fmla="*/ 12305 h 173594"/>
                <a:gd name="connsiteX5" fmla="*/ 288660 w 356833"/>
                <a:gd name="connsiteY5" fmla="*/ 10309 h 173594"/>
                <a:gd name="connsiteX6" fmla="*/ 352677 w 356833"/>
                <a:gd name="connsiteY6" fmla="*/ 13801 h 173594"/>
                <a:gd name="connsiteX7" fmla="*/ 349019 w 356833"/>
                <a:gd name="connsiteY7" fmla="*/ 12637 h 173594"/>
                <a:gd name="connsiteX8" fmla="*/ 352677 w 356833"/>
                <a:gd name="connsiteY8" fmla="*/ 13801 h 173594"/>
                <a:gd name="connsiteX9" fmla="*/ 356834 w 356833"/>
                <a:gd name="connsiteY9" fmla="*/ 14300 h 173594"/>
                <a:gd name="connsiteX10" fmla="*/ 345860 w 356833"/>
                <a:gd name="connsiteY10" fmla="*/ 11639 h 173594"/>
                <a:gd name="connsiteX11" fmla="*/ 345860 w 356833"/>
                <a:gd name="connsiteY11" fmla="*/ 11639 h 173594"/>
                <a:gd name="connsiteX12" fmla="*/ 233621 w 356833"/>
                <a:gd name="connsiteY12" fmla="*/ 0 h 173594"/>
                <a:gd name="connsiteX13" fmla="*/ 232956 w 356833"/>
                <a:gd name="connsiteY13" fmla="*/ 0 h 173594"/>
                <a:gd name="connsiteX14" fmla="*/ 205520 w 356833"/>
                <a:gd name="connsiteY14" fmla="*/ 665 h 173594"/>
                <a:gd name="connsiteX15" fmla="*/ 196541 w 356833"/>
                <a:gd name="connsiteY15" fmla="*/ 1164 h 173594"/>
                <a:gd name="connsiteX16" fmla="*/ 196541 w 356833"/>
                <a:gd name="connsiteY16" fmla="*/ 1164 h 173594"/>
                <a:gd name="connsiteX17" fmla="*/ 196541 w 356833"/>
                <a:gd name="connsiteY17" fmla="*/ 1164 h 173594"/>
                <a:gd name="connsiteX18" fmla="*/ 117559 w 356833"/>
                <a:gd name="connsiteY18" fmla="*/ 12305 h 173594"/>
                <a:gd name="connsiteX19" fmla="*/ 111407 w 356833"/>
                <a:gd name="connsiteY19" fmla="*/ 13801 h 173594"/>
                <a:gd name="connsiteX20" fmla="*/ 71999 w 356833"/>
                <a:gd name="connsiteY20" fmla="*/ 25939 h 173594"/>
                <a:gd name="connsiteX21" fmla="*/ 0 w 356833"/>
                <a:gd name="connsiteY21" fmla="*/ 93448 h 173594"/>
                <a:gd name="connsiteX22" fmla="*/ 113236 w 356833"/>
                <a:gd name="connsiteY22" fmla="*/ 173595 h 173594"/>
                <a:gd name="connsiteX23" fmla="*/ 205188 w 356833"/>
                <a:gd name="connsiteY23" fmla="*/ 16628 h 173594"/>
                <a:gd name="connsiteX24" fmla="*/ 224809 w 356833"/>
                <a:gd name="connsiteY24" fmla="*/ 50549 h 173594"/>
                <a:gd name="connsiteX25" fmla="*/ 95610 w 356833"/>
                <a:gd name="connsiteY25" fmla="*/ 50549 h 173594"/>
                <a:gd name="connsiteX26" fmla="*/ 205188 w 356833"/>
                <a:gd name="connsiteY26" fmla="*/ 16628 h 17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56833" h="173594">
                  <a:moveTo>
                    <a:pt x="113236" y="173595"/>
                  </a:moveTo>
                  <a:cubicBezTo>
                    <a:pt x="73828" y="156302"/>
                    <a:pt x="49717" y="133189"/>
                    <a:pt x="49717" y="107582"/>
                  </a:cubicBezTo>
                  <a:cubicBezTo>
                    <a:pt x="49717" y="99102"/>
                    <a:pt x="52378" y="90954"/>
                    <a:pt x="57366" y="82973"/>
                  </a:cubicBezTo>
                  <a:lnTo>
                    <a:pt x="281343" y="82973"/>
                  </a:lnTo>
                  <a:lnTo>
                    <a:pt x="240605" y="12305"/>
                  </a:lnTo>
                  <a:cubicBezTo>
                    <a:pt x="256069" y="10974"/>
                    <a:pt x="272198" y="10309"/>
                    <a:pt x="288660" y="10309"/>
                  </a:cubicBezTo>
                  <a:cubicBezTo>
                    <a:pt x="310775" y="10309"/>
                    <a:pt x="332225" y="11473"/>
                    <a:pt x="352677" y="13801"/>
                  </a:cubicBezTo>
                  <a:cubicBezTo>
                    <a:pt x="351513" y="13469"/>
                    <a:pt x="350349" y="13136"/>
                    <a:pt x="349019" y="12637"/>
                  </a:cubicBezTo>
                  <a:cubicBezTo>
                    <a:pt x="350183" y="12970"/>
                    <a:pt x="351347" y="13302"/>
                    <a:pt x="352677" y="13801"/>
                  </a:cubicBezTo>
                  <a:cubicBezTo>
                    <a:pt x="354007" y="13967"/>
                    <a:pt x="355337" y="14134"/>
                    <a:pt x="356834" y="14300"/>
                  </a:cubicBezTo>
                  <a:cubicBezTo>
                    <a:pt x="353176" y="13469"/>
                    <a:pt x="349518" y="12471"/>
                    <a:pt x="345860" y="11639"/>
                  </a:cubicBezTo>
                  <a:cubicBezTo>
                    <a:pt x="345860" y="11639"/>
                    <a:pt x="345860" y="11639"/>
                    <a:pt x="345860" y="11639"/>
                  </a:cubicBezTo>
                  <a:cubicBezTo>
                    <a:pt x="312604" y="4157"/>
                    <a:pt x="274360" y="0"/>
                    <a:pt x="233621" y="0"/>
                  </a:cubicBezTo>
                  <a:cubicBezTo>
                    <a:pt x="233455" y="0"/>
                    <a:pt x="233123" y="0"/>
                    <a:pt x="232956" y="0"/>
                  </a:cubicBezTo>
                  <a:cubicBezTo>
                    <a:pt x="223645" y="0"/>
                    <a:pt x="214499" y="166"/>
                    <a:pt x="205520" y="665"/>
                  </a:cubicBezTo>
                  <a:cubicBezTo>
                    <a:pt x="202527" y="831"/>
                    <a:pt x="199534" y="998"/>
                    <a:pt x="196541" y="1164"/>
                  </a:cubicBezTo>
                  <a:lnTo>
                    <a:pt x="196541" y="1164"/>
                  </a:lnTo>
                  <a:lnTo>
                    <a:pt x="196541" y="1164"/>
                  </a:lnTo>
                  <a:cubicBezTo>
                    <a:pt x="168108" y="2993"/>
                    <a:pt x="141503" y="6817"/>
                    <a:pt x="117559" y="12305"/>
                  </a:cubicBezTo>
                  <a:cubicBezTo>
                    <a:pt x="115564" y="12803"/>
                    <a:pt x="113402" y="13302"/>
                    <a:pt x="111407" y="13801"/>
                  </a:cubicBezTo>
                  <a:cubicBezTo>
                    <a:pt x="97107" y="17293"/>
                    <a:pt x="83971" y="21450"/>
                    <a:pt x="71999" y="25939"/>
                  </a:cubicBezTo>
                  <a:cubicBezTo>
                    <a:pt x="27602" y="43066"/>
                    <a:pt x="0" y="67010"/>
                    <a:pt x="0" y="93448"/>
                  </a:cubicBezTo>
                  <a:cubicBezTo>
                    <a:pt x="0" y="127536"/>
                    <a:pt x="45394" y="157299"/>
                    <a:pt x="113236" y="173595"/>
                  </a:cubicBezTo>
                  <a:close/>
                  <a:moveTo>
                    <a:pt x="205188" y="16628"/>
                  </a:moveTo>
                  <a:lnTo>
                    <a:pt x="224809" y="50549"/>
                  </a:lnTo>
                  <a:lnTo>
                    <a:pt x="95610" y="50549"/>
                  </a:lnTo>
                  <a:cubicBezTo>
                    <a:pt x="122880" y="35251"/>
                    <a:pt x="160958" y="23279"/>
                    <a:pt x="205188" y="16628"/>
                  </a:cubicBezTo>
                  <a:close/>
                </a:path>
              </a:pathLst>
            </a:custGeom>
            <a:solidFill>
              <a:schemeClr val="bg1"/>
            </a:solidFill>
            <a:ln w="16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49976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0033C-C394-B8C3-13ED-04AE62FA3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BF4A1-239C-06D4-0D13-939A5A0A6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Go-to-Market Strategy: Our Plan to Win</a:t>
            </a:r>
          </a:p>
        </p:txBody>
      </p:sp>
      <p:sp>
        <p:nvSpPr>
          <p:cNvPr id="4" name="Arrow: Notched Right 3">
            <a:extLst>
              <a:ext uri="{FF2B5EF4-FFF2-40B4-BE49-F238E27FC236}">
                <a16:creationId xmlns:a16="http://schemas.microsoft.com/office/drawing/2014/main" id="{196F4305-D06F-237A-4A66-61184277B1BA}"/>
              </a:ext>
            </a:extLst>
          </p:cNvPr>
          <p:cNvSpPr/>
          <p:nvPr/>
        </p:nvSpPr>
        <p:spPr bwMode="auto">
          <a:xfrm>
            <a:off x="571499" y="2805712"/>
            <a:ext cx="2989453" cy="1091068"/>
          </a:xfrm>
          <a:prstGeom prst="notchedRightArrow">
            <a:avLst>
              <a:gd name="adj1" fmla="val 76231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Arrow: Notched Right 4">
            <a:extLst>
              <a:ext uri="{FF2B5EF4-FFF2-40B4-BE49-F238E27FC236}">
                <a16:creationId xmlns:a16="http://schemas.microsoft.com/office/drawing/2014/main" id="{8B9E2EEC-E01B-F9BC-B967-5A7FD0275F43}"/>
              </a:ext>
            </a:extLst>
          </p:cNvPr>
          <p:cNvSpPr/>
          <p:nvPr/>
        </p:nvSpPr>
        <p:spPr bwMode="auto">
          <a:xfrm>
            <a:off x="3258015" y="2805712"/>
            <a:ext cx="2989453" cy="1091068"/>
          </a:xfrm>
          <a:prstGeom prst="notchedRightArrow">
            <a:avLst>
              <a:gd name="adj1" fmla="val 76231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Arrow: Notched Right 5">
            <a:extLst>
              <a:ext uri="{FF2B5EF4-FFF2-40B4-BE49-F238E27FC236}">
                <a16:creationId xmlns:a16="http://schemas.microsoft.com/office/drawing/2014/main" id="{0B80F332-0889-0EED-F27F-6861324BF59D}"/>
              </a:ext>
            </a:extLst>
          </p:cNvPr>
          <p:cNvSpPr/>
          <p:nvPr/>
        </p:nvSpPr>
        <p:spPr bwMode="auto">
          <a:xfrm>
            <a:off x="5944531" y="2805712"/>
            <a:ext cx="2989453" cy="1091068"/>
          </a:xfrm>
          <a:prstGeom prst="notchedRightArrow">
            <a:avLst>
              <a:gd name="adj1" fmla="val 76231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Arrow: Notched Right 6">
            <a:extLst>
              <a:ext uri="{FF2B5EF4-FFF2-40B4-BE49-F238E27FC236}">
                <a16:creationId xmlns:a16="http://schemas.microsoft.com/office/drawing/2014/main" id="{D2B10443-12B9-865E-49D4-24F435720BE5}"/>
              </a:ext>
            </a:extLst>
          </p:cNvPr>
          <p:cNvSpPr/>
          <p:nvPr/>
        </p:nvSpPr>
        <p:spPr bwMode="auto">
          <a:xfrm>
            <a:off x="8631047" y="2805712"/>
            <a:ext cx="2989453" cy="1091068"/>
          </a:xfrm>
          <a:prstGeom prst="notchedRightArrow">
            <a:avLst>
              <a:gd name="adj1" fmla="val 76231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Google Shape;437;p14">
            <a:extLst>
              <a:ext uri="{FF2B5EF4-FFF2-40B4-BE49-F238E27FC236}">
                <a16:creationId xmlns:a16="http://schemas.microsoft.com/office/drawing/2014/main" id="{F7493878-D087-7E93-7271-034EB1A39AB6}"/>
              </a:ext>
            </a:extLst>
          </p:cNvPr>
          <p:cNvSpPr txBox="1"/>
          <p:nvPr/>
        </p:nvSpPr>
        <p:spPr>
          <a:xfrm>
            <a:off x="571499" y="4262603"/>
            <a:ext cx="22558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Step Name Here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5313F9BB-EF5D-94ED-2E3F-BC278B4A7EFF}"/>
              </a:ext>
            </a:extLst>
          </p:cNvPr>
          <p:cNvSpPr txBox="1"/>
          <p:nvPr/>
        </p:nvSpPr>
        <p:spPr>
          <a:xfrm>
            <a:off x="571499" y="4671768"/>
            <a:ext cx="2255899" cy="1091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None/>
            </a:pPr>
            <a:r>
              <a:rPr lang="en-US" sz="1200">
                <a:solidFill>
                  <a:schemeClr val="tx2"/>
                </a:solidFill>
              </a:rPr>
              <a:t>Describe their launch or growth strategy. Mention key milestones or timelines. Highlight target customer segments or geographic focus.</a:t>
            </a:r>
          </a:p>
        </p:txBody>
      </p:sp>
      <p:sp>
        <p:nvSpPr>
          <p:cNvPr id="11" name="Google Shape;437;p14">
            <a:extLst>
              <a:ext uri="{FF2B5EF4-FFF2-40B4-BE49-F238E27FC236}">
                <a16:creationId xmlns:a16="http://schemas.microsoft.com/office/drawing/2014/main" id="{F9E64B26-ACF0-0C4A-5A21-B587C0D936D3}"/>
              </a:ext>
            </a:extLst>
          </p:cNvPr>
          <p:cNvSpPr txBox="1"/>
          <p:nvPr/>
        </p:nvSpPr>
        <p:spPr>
          <a:xfrm>
            <a:off x="3400425" y="4262603"/>
            <a:ext cx="22558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Step Name Here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B7BF6C1B-7145-93A8-E314-0158B5EC4A0B}"/>
              </a:ext>
            </a:extLst>
          </p:cNvPr>
          <p:cNvSpPr txBox="1"/>
          <p:nvPr/>
        </p:nvSpPr>
        <p:spPr>
          <a:xfrm>
            <a:off x="3400425" y="4671768"/>
            <a:ext cx="2255899" cy="1091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None/>
            </a:pPr>
            <a:r>
              <a:rPr lang="en-US" sz="1200">
                <a:solidFill>
                  <a:schemeClr val="tx2"/>
                </a:solidFill>
              </a:rPr>
              <a:t>Describe their launch or growth strategy. Mention key milestones or timelines. Highlight target customer segments or geographic focus.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B08B4484-05E3-7E4D-5390-ABC4CDC7407B}"/>
              </a:ext>
            </a:extLst>
          </p:cNvPr>
          <p:cNvSpPr txBox="1"/>
          <p:nvPr/>
        </p:nvSpPr>
        <p:spPr>
          <a:xfrm>
            <a:off x="6229351" y="4262603"/>
            <a:ext cx="22558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Step Name Here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F54DBCF5-D037-0A59-D073-5CF045E9BBAC}"/>
              </a:ext>
            </a:extLst>
          </p:cNvPr>
          <p:cNvSpPr txBox="1"/>
          <p:nvPr/>
        </p:nvSpPr>
        <p:spPr>
          <a:xfrm>
            <a:off x="6229351" y="4671768"/>
            <a:ext cx="2255899" cy="1091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None/>
            </a:pPr>
            <a:r>
              <a:rPr lang="en-US" sz="1200">
                <a:solidFill>
                  <a:schemeClr val="tx2"/>
                </a:solidFill>
              </a:rPr>
              <a:t>Describe their launch or growth strategy. Mention key milestones or timelines. Highlight target customer segments or geographic focus.</a:t>
            </a: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6961532D-9276-A9E9-94CB-3EE0895709A6}"/>
              </a:ext>
            </a:extLst>
          </p:cNvPr>
          <p:cNvSpPr txBox="1"/>
          <p:nvPr/>
        </p:nvSpPr>
        <p:spPr>
          <a:xfrm>
            <a:off x="9058277" y="4262603"/>
            <a:ext cx="22558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Step Name Here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6" name="Google Shape;436;p14">
            <a:extLst>
              <a:ext uri="{FF2B5EF4-FFF2-40B4-BE49-F238E27FC236}">
                <a16:creationId xmlns:a16="http://schemas.microsoft.com/office/drawing/2014/main" id="{756A2EB4-69C5-3921-5010-466B84A28961}"/>
              </a:ext>
            </a:extLst>
          </p:cNvPr>
          <p:cNvSpPr txBox="1"/>
          <p:nvPr/>
        </p:nvSpPr>
        <p:spPr>
          <a:xfrm>
            <a:off x="9058277" y="4671768"/>
            <a:ext cx="2255899" cy="1091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buNone/>
            </a:pPr>
            <a:r>
              <a:rPr lang="en-US" sz="1200">
                <a:solidFill>
                  <a:schemeClr val="tx2"/>
                </a:solidFill>
              </a:rPr>
              <a:t>Describe their launch or growth strategy. Mention key milestones or timelines. Highlight target customer segments or geographic focus.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62C4AA2-F17E-8905-659B-DCE3A958A382}"/>
              </a:ext>
            </a:extLst>
          </p:cNvPr>
          <p:cNvSpPr/>
          <p:nvPr/>
        </p:nvSpPr>
        <p:spPr bwMode="auto">
          <a:xfrm>
            <a:off x="571500" y="1560513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34D60D3-BAF7-BBFA-E630-4E174E04EDB7}"/>
              </a:ext>
            </a:extLst>
          </p:cNvPr>
          <p:cNvSpPr/>
          <p:nvPr/>
        </p:nvSpPr>
        <p:spPr bwMode="auto">
          <a:xfrm>
            <a:off x="3400426" y="1560513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18DDE79-DA79-CB19-3DC6-30D0EF8A27D0}"/>
              </a:ext>
            </a:extLst>
          </p:cNvPr>
          <p:cNvSpPr/>
          <p:nvPr/>
        </p:nvSpPr>
        <p:spPr bwMode="auto">
          <a:xfrm>
            <a:off x="6229352" y="1560513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7643A9E-7737-891F-B12B-6BEC55443F0F}"/>
              </a:ext>
            </a:extLst>
          </p:cNvPr>
          <p:cNvSpPr/>
          <p:nvPr/>
        </p:nvSpPr>
        <p:spPr bwMode="auto">
          <a:xfrm>
            <a:off x="9058277" y="1560513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5" name="Google Shape;437;p14">
            <a:extLst>
              <a:ext uri="{FF2B5EF4-FFF2-40B4-BE49-F238E27FC236}">
                <a16:creationId xmlns:a16="http://schemas.microsoft.com/office/drawing/2014/main" id="{81F72B0B-55ED-677D-FAC2-BA3DE6433278}"/>
              </a:ext>
            </a:extLst>
          </p:cNvPr>
          <p:cNvSpPr txBox="1"/>
          <p:nvPr/>
        </p:nvSpPr>
        <p:spPr>
          <a:xfrm>
            <a:off x="1570256" y="3197357"/>
            <a:ext cx="99193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20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STEP 01</a:t>
            </a:r>
            <a:endParaRPr lang="en-GB" sz="20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34FB115A-DF7D-0362-4E68-FBFB27FD2112}"/>
              </a:ext>
            </a:extLst>
          </p:cNvPr>
          <p:cNvSpPr txBox="1"/>
          <p:nvPr/>
        </p:nvSpPr>
        <p:spPr>
          <a:xfrm>
            <a:off x="4256772" y="3197357"/>
            <a:ext cx="99193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20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STEP 02</a:t>
            </a:r>
            <a:endParaRPr lang="en-GB" sz="20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7;p14">
            <a:extLst>
              <a:ext uri="{FF2B5EF4-FFF2-40B4-BE49-F238E27FC236}">
                <a16:creationId xmlns:a16="http://schemas.microsoft.com/office/drawing/2014/main" id="{E5665D2E-DA7D-1EC2-0554-9FBEEB4469D9}"/>
              </a:ext>
            </a:extLst>
          </p:cNvPr>
          <p:cNvSpPr txBox="1"/>
          <p:nvPr/>
        </p:nvSpPr>
        <p:spPr>
          <a:xfrm>
            <a:off x="6943288" y="3197357"/>
            <a:ext cx="99193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20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STEP 03</a:t>
            </a:r>
            <a:endParaRPr lang="en-GB" sz="20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" name="Google Shape;437;p14">
            <a:extLst>
              <a:ext uri="{FF2B5EF4-FFF2-40B4-BE49-F238E27FC236}">
                <a16:creationId xmlns:a16="http://schemas.microsoft.com/office/drawing/2014/main" id="{55D89033-22A7-D50B-7AE2-C522B395AB85}"/>
              </a:ext>
            </a:extLst>
          </p:cNvPr>
          <p:cNvSpPr txBox="1"/>
          <p:nvPr/>
        </p:nvSpPr>
        <p:spPr>
          <a:xfrm>
            <a:off x="9629804" y="3197357"/>
            <a:ext cx="99193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20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STEP 04</a:t>
            </a:r>
            <a:endParaRPr lang="en-GB" sz="20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802CB4-F3F6-9F22-6729-F540DFEDEA99}"/>
              </a:ext>
            </a:extLst>
          </p:cNvPr>
          <p:cNvSpPr txBox="1"/>
          <p:nvPr/>
        </p:nvSpPr>
        <p:spPr>
          <a:xfrm>
            <a:off x="3648077" y="1808163"/>
            <a:ext cx="419099" cy="419100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273806" y="282401"/>
                </a:moveTo>
                <a:lnTo>
                  <a:pt x="273806" y="393315"/>
                </a:lnTo>
                <a:lnTo>
                  <a:pt x="316371" y="393315"/>
                </a:lnTo>
                <a:lnTo>
                  <a:pt x="316371" y="282401"/>
                </a:lnTo>
                <a:close/>
                <a:moveTo>
                  <a:pt x="102728" y="282401"/>
                </a:moveTo>
                <a:lnTo>
                  <a:pt x="102728" y="342156"/>
                </a:lnTo>
                <a:lnTo>
                  <a:pt x="196862" y="342156"/>
                </a:lnTo>
                <a:lnTo>
                  <a:pt x="196862" y="282401"/>
                </a:lnTo>
                <a:close/>
                <a:moveTo>
                  <a:pt x="76944" y="256617"/>
                </a:moveTo>
                <a:lnTo>
                  <a:pt x="222237" y="256617"/>
                </a:lnTo>
                <a:lnTo>
                  <a:pt x="222237" y="367940"/>
                </a:lnTo>
                <a:lnTo>
                  <a:pt x="76944" y="367940"/>
                </a:lnTo>
                <a:close/>
                <a:moveTo>
                  <a:pt x="112551" y="208731"/>
                </a:moveTo>
                <a:cubicBezTo>
                  <a:pt x="106548" y="215553"/>
                  <a:pt x="99317" y="220941"/>
                  <a:pt x="90859" y="224898"/>
                </a:cubicBezTo>
                <a:cubicBezTo>
                  <a:pt x="82401" y="228854"/>
                  <a:pt x="73533" y="230832"/>
                  <a:pt x="64256" y="230832"/>
                </a:cubicBezTo>
                <a:cubicBezTo>
                  <a:pt x="62073" y="230832"/>
                  <a:pt x="59890" y="230764"/>
                  <a:pt x="57708" y="230628"/>
                </a:cubicBezTo>
                <a:cubicBezTo>
                  <a:pt x="55525" y="230491"/>
                  <a:pt x="53342" y="230150"/>
                  <a:pt x="51159" y="229604"/>
                </a:cubicBezTo>
                <a:lnTo>
                  <a:pt x="51159" y="393315"/>
                </a:lnTo>
                <a:lnTo>
                  <a:pt x="248022" y="393315"/>
                </a:lnTo>
                <a:lnTo>
                  <a:pt x="248022" y="256617"/>
                </a:lnTo>
                <a:lnTo>
                  <a:pt x="342155" y="256617"/>
                </a:lnTo>
                <a:lnTo>
                  <a:pt x="342155" y="393315"/>
                </a:lnTo>
                <a:lnTo>
                  <a:pt x="367940" y="393315"/>
                </a:lnTo>
                <a:lnTo>
                  <a:pt x="367940" y="229604"/>
                </a:lnTo>
                <a:cubicBezTo>
                  <a:pt x="365757" y="230150"/>
                  <a:pt x="363574" y="230491"/>
                  <a:pt x="361391" y="230628"/>
                </a:cubicBezTo>
                <a:cubicBezTo>
                  <a:pt x="359209" y="230764"/>
                  <a:pt x="357026" y="230832"/>
                  <a:pt x="354843" y="230832"/>
                </a:cubicBezTo>
                <a:cubicBezTo>
                  <a:pt x="345566" y="230832"/>
                  <a:pt x="336698" y="228854"/>
                  <a:pt x="328240" y="224898"/>
                </a:cubicBezTo>
                <a:cubicBezTo>
                  <a:pt x="319782" y="220941"/>
                  <a:pt x="312551" y="215553"/>
                  <a:pt x="306548" y="208731"/>
                </a:cubicBezTo>
                <a:cubicBezTo>
                  <a:pt x="300546" y="215553"/>
                  <a:pt x="293315" y="220941"/>
                  <a:pt x="284856" y="224898"/>
                </a:cubicBezTo>
                <a:cubicBezTo>
                  <a:pt x="276398" y="228854"/>
                  <a:pt x="267394" y="230832"/>
                  <a:pt x="257844" y="230832"/>
                </a:cubicBezTo>
                <a:cubicBezTo>
                  <a:pt x="248567" y="230832"/>
                  <a:pt x="239700" y="228854"/>
                  <a:pt x="231241" y="224898"/>
                </a:cubicBezTo>
                <a:cubicBezTo>
                  <a:pt x="222783" y="220941"/>
                  <a:pt x="215552" y="215553"/>
                  <a:pt x="209550" y="208731"/>
                </a:cubicBezTo>
                <a:cubicBezTo>
                  <a:pt x="203547" y="215553"/>
                  <a:pt x="196316" y="220941"/>
                  <a:pt x="187858" y="224898"/>
                </a:cubicBezTo>
                <a:cubicBezTo>
                  <a:pt x="179399" y="228854"/>
                  <a:pt x="170532" y="230832"/>
                  <a:pt x="161255" y="230832"/>
                </a:cubicBezTo>
                <a:cubicBezTo>
                  <a:pt x="151705" y="230832"/>
                  <a:pt x="142701" y="228854"/>
                  <a:pt x="134242" y="224898"/>
                </a:cubicBezTo>
                <a:cubicBezTo>
                  <a:pt x="125784" y="220941"/>
                  <a:pt x="118554" y="215553"/>
                  <a:pt x="112551" y="208731"/>
                </a:cubicBezTo>
                <a:close/>
                <a:moveTo>
                  <a:pt x="318827" y="179673"/>
                </a:moveTo>
                <a:lnTo>
                  <a:pt x="318827" y="180082"/>
                </a:lnTo>
                <a:cubicBezTo>
                  <a:pt x="321555" y="187722"/>
                  <a:pt x="326262" y="193861"/>
                  <a:pt x="332947" y="198499"/>
                </a:cubicBezTo>
                <a:cubicBezTo>
                  <a:pt x="339631" y="203138"/>
                  <a:pt x="346930" y="205457"/>
                  <a:pt x="354843" y="205457"/>
                </a:cubicBezTo>
                <a:cubicBezTo>
                  <a:pt x="363301" y="205457"/>
                  <a:pt x="370805" y="203001"/>
                  <a:pt x="377353" y="198090"/>
                </a:cubicBezTo>
                <a:cubicBezTo>
                  <a:pt x="383902" y="193179"/>
                  <a:pt x="388540" y="187040"/>
                  <a:pt x="391269" y="179673"/>
                </a:cubicBezTo>
                <a:close/>
                <a:moveTo>
                  <a:pt x="221828" y="179673"/>
                </a:moveTo>
                <a:lnTo>
                  <a:pt x="221828" y="180082"/>
                </a:lnTo>
                <a:cubicBezTo>
                  <a:pt x="224556" y="187722"/>
                  <a:pt x="229263" y="193861"/>
                  <a:pt x="235948" y="198499"/>
                </a:cubicBezTo>
                <a:cubicBezTo>
                  <a:pt x="242633" y="203138"/>
                  <a:pt x="249932" y="205457"/>
                  <a:pt x="257844" y="205457"/>
                </a:cubicBezTo>
                <a:cubicBezTo>
                  <a:pt x="266030" y="205457"/>
                  <a:pt x="273397" y="203138"/>
                  <a:pt x="279945" y="198499"/>
                </a:cubicBezTo>
                <a:cubicBezTo>
                  <a:pt x="286494" y="193861"/>
                  <a:pt x="291269" y="187722"/>
                  <a:pt x="294270" y="180082"/>
                </a:cubicBezTo>
                <a:lnTo>
                  <a:pt x="294270" y="179673"/>
                </a:lnTo>
                <a:close/>
                <a:moveTo>
                  <a:pt x="124829" y="179673"/>
                </a:moveTo>
                <a:lnTo>
                  <a:pt x="124829" y="180082"/>
                </a:lnTo>
                <a:cubicBezTo>
                  <a:pt x="127830" y="187722"/>
                  <a:pt x="132605" y="193861"/>
                  <a:pt x="139154" y="198499"/>
                </a:cubicBezTo>
                <a:cubicBezTo>
                  <a:pt x="145702" y="203138"/>
                  <a:pt x="153069" y="205457"/>
                  <a:pt x="161255" y="205457"/>
                </a:cubicBezTo>
                <a:cubicBezTo>
                  <a:pt x="169167" y="205457"/>
                  <a:pt x="176466" y="203138"/>
                  <a:pt x="183151" y="198499"/>
                </a:cubicBezTo>
                <a:cubicBezTo>
                  <a:pt x="189836" y="193861"/>
                  <a:pt x="194543" y="187722"/>
                  <a:pt x="197271" y="180082"/>
                </a:cubicBezTo>
                <a:lnTo>
                  <a:pt x="197271" y="179673"/>
                </a:lnTo>
                <a:close/>
                <a:moveTo>
                  <a:pt x="27830" y="179673"/>
                </a:moveTo>
                <a:cubicBezTo>
                  <a:pt x="30559" y="187040"/>
                  <a:pt x="35197" y="193179"/>
                  <a:pt x="41746" y="198090"/>
                </a:cubicBezTo>
                <a:cubicBezTo>
                  <a:pt x="48294" y="203001"/>
                  <a:pt x="55798" y="205457"/>
                  <a:pt x="64256" y="205457"/>
                </a:cubicBezTo>
                <a:cubicBezTo>
                  <a:pt x="72169" y="205457"/>
                  <a:pt x="79468" y="203138"/>
                  <a:pt x="86152" y="198499"/>
                </a:cubicBezTo>
                <a:cubicBezTo>
                  <a:pt x="92837" y="193861"/>
                  <a:pt x="97544" y="187722"/>
                  <a:pt x="100272" y="180082"/>
                </a:cubicBezTo>
                <a:lnTo>
                  <a:pt x="100272" y="179673"/>
                </a:lnTo>
                <a:close/>
                <a:moveTo>
                  <a:pt x="309822" y="102728"/>
                </a:moveTo>
                <a:lnTo>
                  <a:pt x="317599" y="153888"/>
                </a:lnTo>
                <a:lnTo>
                  <a:pt x="388404" y="153888"/>
                </a:lnTo>
                <a:lnTo>
                  <a:pt x="371214" y="102728"/>
                </a:lnTo>
                <a:close/>
                <a:moveTo>
                  <a:pt x="222237" y="102728"/>
                </a:moveTo>
                <a:lnTo>
                  <a:pt x="222237" y="153888"/>
                </a:lnTo>
                <a:lnTo>
                  <a:pt x="291814" y="153888"/>
                </a:lnTo>
                <a:lnTo>
                  <a:pt x="284038" y="102728"/>
                </a:lnTo>
                <a:close/>
                <a:moveTo>
                  <a:pt x="135061" y="102728"/>
                </a:moveTo>
                <a:lnTo>
                  <a:pt x="127285" y="153888"/>
                </a:lnTo>
                <a:lnTo>
                  <a:pt x="196862" y="153888"/>
                </a:lnTo>
                <a:lnTo>
                  <a:pt x="196862" y="102728"/>
                </a:lnTo>
                <a:close/>
                <a:moveTo>
                  <a:pt x="47885" y="102728"/>
                </a:moveTo>
                <a:lnTo>
                  <a:pt x="30695" y="153888"/>
                </a:lnTo>
                <a:lnTo>
                  <a:pt x="101500" y="153888"/>
                </a:lnTo>
                <a:lnTo>
                  <a:pt x="109277" y="102728"/>
                </a:lnTo>
                <a:close/>
                <a:moveTo>
                  <a:pt x="102728" y="25784"/>
                </a:moveTo>
                <a:lnTo>
                  <a:pt x="102728" y="76944"/>
                </a:lnTo>
                <a:lnTo>
                  <a:pt x="316371" y="76944"/>
                </a:lnTo>
                <a:lnTo>
                  <a:pt x="316371" y="25784"/>
                </a:lnTo>
                <a:close/>
                <a:moveTo>
                  <a:pt x="76944" y="0"/>
                </a:moveTo>
                <a:lnTo>
                  <a:pt x="342155" y="0"/>
                </a:lnTo>
                <a:lnTo>
                  <a:pt x="342155" y="76944"/>
                </a:lnTo>
                <a:lnTo>
                  <a:pt x="390041" y="76944"/>
                </a:lnTo>
                <a:lnTo>
                  <a:pt x="419099" y="164529"/>
                </a:lnTo>
                <a:lnTo>
                  <a:pt x="419099" y="166985"/>
                </a:lnTo>
                <a:cubicBezTo>
                  <a:pt x="419099" y="177353"/>
                  <a:pt x="416780" y="186971"/>
                  <a:pt x="412142" y="195839"/>
                </a:cubicBezTo>
                <a:cubicBezTo>
                  <a:pt x="407503" y="204707"/>
                  <a:pt x="401228" y="212142"/>
                  <a:pt x="393315" y="218145"/>
                </a:cubicBezTo>
                <a:lnTo>
                  <a:pt x="393315" y="419100"/>
                </a:lnTo>
                <a:lnTo>
                  <a:pt x="25784" y="419100"/>
                </a:lnTo>
                <a:lnTo>
                  <a:pt x="25784" y="218145"/>
                </a:lnTo>
                <a:cubicBezTo>
                  <a:pt x="17871" y="212142"/>
                  <a:pt x="11596" y="204707"/>
                  <a:pt x="6957" y="195839"/>
                </a:cubicBezTo>
                <a:cubicBezTo>
                  <a:pt x="2319" y="186971"/>
                  <a:pt x="0" y="177353"/>
                  <a:pt x="0" y="166985"/>
                </a:cubicBezTo>
                <a:lnTo>
                  <a:pt x="0" y="164529"/>
                </a:lnTo>
                <a:lnTo>
                  <a:pt x="29058" y="76944"/>
                </a:lnTo>
                <a:lnTo>
                  <a:pt x="76944" y="7694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CF73DB-AEDD-CD00-FC21-A089A3E40EBF}"/>
              </a:ext>
            </a:extLst>
          </p:cNvPr>
          <p:cNvSpPr txBox="1"/>
          <p:nvPr/>
        </p:nvSpPr>
        <p:spPr>
          <a:xfrm>
            <a:off x="6476996" y="1808163"/>
            <a:ext cx="419112" cy="419100"/>
          </a:xfrm>
          <a:custGeom>
            <a:avLst/>
            <a:gdLst/>
            <a:ahLst/>
            <a:cxnLst/>
            <a:rect l="l" t="t" r="r" b="b"/>
            <a:pathLst>
              <a:path w="419112" h="419100">
                <a:moveTo>
                  <a:pt x="109686" y="364257"/>
                </a:moveTo>
                <a:lnTo>
                  <a:pt x="128104" y="382674"/>
                </a:lnTo>
                <a:lnTo>
                  <a:pt x="91678" y="419100"/>
                </a:lnTo>
                <a:lnTo>
                  <a:pt x="73260" y="400682"/>
                </a:lnTo>
                <a:close/>
                <a:moveTo>
                  <a:pt x="73260" y="327422"/>
                </a:moveTo>
                <a:lnTo>
                  <a:pt x="91678" y="345839"/>
                </a:lnTo>
                <a:lnTo>
                  <a:pt x="54843" y="382674"/>
                </a:lnTo>
                <a:lnTo>
                  <a:pt x="36425" y="364257"/>
                </a:lnTo>
                <a:close/>
                <a:moveTo>
                  <a:pt x="36425" y="290996"/>
                </a:moveTo>
                <a:lnTo>
                  <a:pt x="54843" y="309414"/>
                </a:lnTo>
                <a:lnTo>
                  <a:pt x="18417" y="345839"/>
                </a:lnTo>
                <a:lnTo>
                  <a:pt x="0" y="327422"/>
                </a:lnTo>
                <a:close/>
                <a:moveTo>
                  <a:pt x="302865" y="262756"/>
                </a:moveTo>
                <a:lnTo>
                  <a:pt x="243929" y="321692"/>
                </a:lnTo>
                <a:lnTo>
                  <a:pt x="257844" y="356480"/>
                </a:lnTo>
                <a:lnTo>
                  <a:pt x="295907" y="318418"/>
                </a:lnTo>
                <a:close/>
                <a:moveTo>
                  <a:pt x="102319" y="246794"/>
                </a:moveTo>
                <a:lnTo>
                  <a:pt x="87176" y="268077"/>
                </a:lnTo>
                <a:lnTo>
                  <a:pt x="151023" y="331924"/>
                </a:lnTo>
                <a:lnTo>
                  <a:pt x="172305" y="316781"/>
                </a:lnTo>
                <a:close/>
                <a:moveTo>
                  <a:pt x="156344" y="116235"/>
                </a:moveTo>
                <a:lnTo>
                  <a:pt x="100682" y="123192"/>
                </a:lnTo>
                <a:lnTo>
                  <a:pt x="62619" y="161255"/>
                </a:lnTo>
                <a:lnTo>
                  <a:pt x="97408" y="175171"/>
                </a:lnTo>
                <a:close/>
                <a:moveTo>
                  <a:pt x="316371" y="89632"/>
                </a:moveTo>
                <a:cubicBezTo>
                  <a:pt x="314734" y="89632"/>
                  <a:pt x="313165" y="89973"/>
                  <a:pt x="311664" y="90655"/>
                </a:cubicBezTo>
                <a:cubicBezTo>
                  <a:pt x="310164" y="91337"/>
                  <a:pt x="308731" y="92224"/>
                  <a:pt x="307367" y="93315"/>
                </a:cubicBezTo>
                <a:cubicBezTo>
                  <a:pt x="304911" y="95771"/>
                  <a:pt x="303684" y="98840"/>
                  <a:pt x="303684" y="102524"/>
                </a:cubicBezTo>
                <a:cubicBezTo>
                  <a:pt x="303684" y="106207"/>
                  <a:pt x="304911" y="109277"/>
                  <a:pt x="307367" y="111733"/>
                </a:cubicBezTo>
                <a:cubicBezTo>
                  <a:pt x="308731" y="112824"/>
                  <a:pt x="310164" y="113711"/>
                  <a:pt x="311664" y="114393"/>
                </a:cubicBezTo>
                <a:cubicBezTo>
                  <a:pt x="313165" y="115075"/>
                  <a:pt x="314734" y="115416"/>
                  <a:pt x="316371" y="115416"/>
                </a:cubicBezTo>
                <a:cubicBezTo>
                  <a:pt x="318281" y="115416"/>
                  <a:pt x="319986" y="115075"/>
                  <a:pt x="321487" y="114393"/>
                </a:cubicBezTo>
                <a:cubicBezTo>
                  <a:pt x="322988" y="113711"/>
                  <a:pt x="324420" y="112824"/>
                  <a:pt x="325784" y="111733"/>
                </a:cubicBezTo>
                <a:cubicBezTo>
                  <a:pt x="328240" y="109277"/>
                  <a:pt x="329468" y="106207"/>
                  <a:pt x="329468" y="102524"/>
                </a:cubicBezTo>
                <a:cubicBezTo>
                  <a:pt x="329468" y="98840"/>
                  <a:pt x="328240" y="95771"/>
                  <a:pt x="325784" y="93315"/>
                </a:cubicBezTo>
                <a:cubicBezTo>
                  <a:pt x="324420" y="92224"/>
                  <a:pt x="322988" y="91337"/>
                  <a:pt x="321487" y="90655"/>
                </a:cubicBezTo>
                <a:cubicBezTo>
                  <a:pt x="319986" y="89973"/>
                  <a:pt x="318281" y="89632"/>
                  <a:pt x="316371" y="89632"/>
                </a:cubicBezTo>
                <a:close/>
                <a:moveTo>
                  <a:pt x="316371" y="63847"/>
                </a:moveTo>
                <a:cubicBezTo>
                  <a:pt x="321555" y="63847"/>
                  <a:pt x="326535" y="64802"/>
                  <a:pt x="331310" y="66712"/>
                </a:cubicBezTo>
                <a:cubicBezTo>
                  <a:pt x="336085" y="68622"/>
                  <a:pt x="340382" y="71487"/>
                  <a:pt x="344202" y="75307"/>
                </a:cubicBezTo>
                <a:cubicBezTo>
                  <a:pt x="351569" y="82674"/>
                  <a:pt x="355252" y="91746"/>
                  <a:pt x="355252" y="102524"/>
                </a:cubicBezTo>
                <a:cubicBezTo>
                  <a:pt x="355252" y="113301"/>
                  <a:pt x="351569" y="122510"/>
                  <a:pt x="344202" y="130150"/>
                </a:cubicBezTo>
                <a:cubicBezTo>
                  <a:pt x="340382" y="133697"/>
                  <a:pt x="336085" y="136426"/>
                  <a:pt x="331310" y="138336"/>
                </a:cubicBezTo>
                <a:cubicBezTo>
                  <a:pt x="326535" y="140246"/>
                  <a:pt x="321555" y="141201"/>
                  <a:pt x="316371" y="141201"/>
                </a:cubicBezTo>
                <a:cubicBezTo>
                  <a:pt x="311187" y="141201"/>
                  <a:pt x="306276" y="140246"/>
                  <a:pt x="301637" y="138336"/>
                </a:cubicBezTo>
                <a:cubicBezTo>
                  <a:pt x="296999" y="136426"/>
                  <a:pt x="292769" y="133697"/>
                  <a:pt x="288950" y="130150"/>
                </a:cubicBezTo>
                <a:cubicBezTo>
                  <a:pt x="281583" y="122510"/>
                  <a:pt x="277899" y="113301"/>
                  <a:pt x="277899" y="102524"/>
                </a:cubicBezTo>
                <a:cubicBezTo>
                  <a:pt x="277899" y="91746"/>
                  <a:pt x="281583" y="82674"/>
                  <a:pt x="288950" y="75307"/>
                </a:cubicBezTo>
                <a:cubicBezTo>
                  <a:pt x="292769" y="71487"/>
                  <a:pt x="296999" y="68622"/>
                  <a:pt x="301637" y="66712"/>
                </a:cubicBezTo>
                <a:cubicBezTo>
                  <a:pt x="306276" y="64802"/>
                  <a:pt x="311187" y="63847"/>
                  <a:pt x="316371" y="63847"/>
                </a:cubicBezTo>
                <a:close/>
                <a:moveTo>
                  <a:pt x="340518" y="25784"/>
                </a:moveTo>
                <a:cubicBezTo>
                  <a:pt x="321965" y="25784"/>
                  <a:pt x="304366" y="29263"/>
                  <a:pt x="287722" y="36221"/>
                </a:cubicBezTo>
                <a:cubicBezTo>
                  <a:pt x="271078" y="43179"/>
                  <a:pt x="256207" y="53069"/>
                  <a:pt x="243110" y="65894"/>
                </a:cubicBezTo>
                <a:lnTo>
                  <a:pt x="100682" y="208731"/>
                </a:lnTo>
                <a:lnTo>
                  <a:pt x="146521" y="254161"/>
                </a:lnTo>
                <a:lnTo>
                  <a:pt x="247203" y="153479"/>
                </a:lnTo>
                <a:lnTo>
                  <a:pt x="265621" y="171896"/>
                </a:lnTo>
                <a:lnTo>
                  <a:pt x="164939" y="272579"/>
                </a:lnTo>
                <a:lnTo>
                  <a:pt x="210368" y="318418"/>
                </a:lnTo>
                <a:lnTo>
                  <a:pt x="353206" y="175989"/>
                </a:lnTo>
                <a:cubicBezTo>
                  <a:pt x="362483" y="166712"/>
                  <a:pt x="370123" y="156344"/>
                  <a:pt x="376126" y="144884"/>
                </a:cubicBezTo>
                <a:cubicBezTo>
                  <a:pt x="382401" y="133697"/>
                  <a:pt x="386971" y="121896"/>
                  <a:pt x="389836" y="109482"/>
                </a:cubicBezTo>
                <a:cubicBezTo>
                  <a:pt x="392701" y="97067"/>
                  <a:pt x="393725" y="84447"/>
                  <a:pt x="392906" y="71623"/>
                </a:cubicBezTo>
                <a:cubicBezTo>
                  <a:pt x="392360" y="58527"/>
                  <a:pt x="390041" y="45702"/>
                  <a:pt x="385948" y="33151"/>
                </a:cubicBezTo>
                <a:cubicBezTo>
                  <a:pt x="378581" y="30696"/>
                  <a:pt x="371078" y="28854"/>
                  <a:pt x="363438" y="27626"/>
                </a:cubicBezTo>
                <a:cubicBezTo>
                  <a:pt x="355798" y="26398"/>
                  <a:pt x="348158" y="25784"/>
                  <a:pt x="340518" y="25784"/>
                </a:cubicBezTo>
                <a:close/>
                <a:moveTo>
                  <a:pt x="340518" y="0"/>
                </a:moveTo>
                <a:cubicBezTo>
                  <a:pt x="350887" y="0"/>
                  <a:pt x="361051" y="955"/>
                  <a:pt x="371010" y="2865"/>
                </a:cubicBezTo>
                <a:cubicBezTo>
                  <a:pt x="380969" y="4775"/>
                  <a:pt x="390860" y="7503"/>
                  <a:pt x="400682" y="11050"/>
                </a:cubicBezTo>
                <a:lnTo>
                  <a:pt x="406003" y="13097"/>
                </a:lnTo>
                <a:lnTo>
                  <a:pt x="408049" y="18417"/>
                </a:lnTo>
                <a:cubicBezTo>
                  <a:pt x="413779" y="33697"/>
                  <a:pt x="417326" y="49386"/>
                  <a:pt x="418690" y="65484"/>
                </a:cubicBezTo>
                <a:cubicBezTo>
                  <a:pt x="419782" y="81310"/>
                  <a:pt x="418759" y="96862"/>
                  <a:pt x="415621" y="112142"/>
                </a:cubicBezTo>
                <a:cubicBezTo>
                  <a:pt x="412483" y="127422"/>
                  <a:pt x="407231" y="142019"/>
                  <a:pt x="399864" y="155935"/>
                </a:cubicBezTo>
                <a:cubicBezTo>
                  <a:pt x="392224" y="169850"/>
                  <a:pt x="382810" y="182538"/>
                  <a:pt x="371624" y="193997"/>
                </a:cubicBezTo>
                <a:lnTo>
                  <a:pt x="332742" y="232879"/>
                </a:lnTo>
                <a:lnTo>
                  <a:pt x="320464" y="330696"/>
                </a:lnTo>
                <a:lnTo>
                  <a:pt x="248431" y="402320"/>
                </a:lnTo>
                <a:lnTo>
                  <a:pt x="224284" y="341337"/>
                </a:lnTo>
                <a:lnTo>
                  <a:pt x="210368" y="354843"/>
                </a:lnTo>
                <a:lnTo>
                  <a:pt x="190723" y="335198"/>
                </a:lnTo>
                <a:lnTo>
                  <a:pt x="148158" y="365894"/>
                </a:lnTo>
                <a:lnTo>
                  <a:pt x="53206" y="270941"/>
                </a:lnTo>
                <a:lnTo>
                  <a:pt x="83902" y="228377"/>
                </a:lnTo>
                <a:lnTo>
                  <a:pt x="64256" y="208731"/>
                </a:lnTo>
                <a:lnTo>
                  <a:pt x="77762" y="194816"/>
                </a:lnTo>
                <a:lnTo>
                  <a:pt x="16780" y="170669"/>
                </a:lnTo>
                <a:lnTo>
                  <a:pt x="88404" y="98636"/>
                </a:lnTo>
                <a:lnTo>
                  <a:pt x="186221" y="86357"/>
                </a:lnTo>
                <a:lnTo>
                  <a:pt x="225102" y="47476"/>
                </a:lnTo>
                <a:cubicBezTo>
                  <a:pt x="240382" y="32196"/>
                  <a:pt x="257981" y="20464"/>
                  <a:pt x="277899" y="12278"/>
                </a:cubicBezTo>
                <a:cubicBezTo>
                  <a:pt x="297817" y="4093"/>
                  <a:pt x="318690" y="0"/>
                  <a:pt x="34051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CDE6DF-B75F-DE34-CFB0-0C4408B11997}"/>
              </a:ext>
            </a:extLst>
          </p:cNvPr>
          <p:cNvSpPr txBox="1"/>
          <p:nvPr/>
        </p:nvSpPr>
        <p:spPr>
          <a:xfrm>
            <a:off x="819151" y="1808163"/>
            <a:ext cx="419099" cy="419100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209550" y="284857"/>
                </a:moveTo>
                <a:lnTo>
                  <a:pt x="159618" y="319236"/>
                </a:lnTo>
                <a:lnTo>
                  <a:pt x="113779" y="287722"/>
                </a:lnTo>
                <a:lnTo>
                  <a:pt x="37653" y="393315"/>
                </a:lnTo>
                <a:lnTo>
                  <a:pt x="381446" y="393315"/>
                </a:lnTo>
                <a:lnTo>
                  <a:pt x="305320" y="287722"/>
                </a:lnTo>
                <a:lnTo>
                  <a:pt x="259481" y="319236"/>
                </a:lnTo>
                <a:close/>
                <a:moveTo>
                  <a:pt x="209550" y="154707"/>
                </a:moveTo>
                <a:lnTo>
                  <a:pt x="128513" y="266849"/>
                </a:lnTo>
                <a:lnTo>
                  <a:pt x="159618" y="288131"/>
                </a:lnTo>
                <a:lnTo>
                  <a:pt x="209550" y="253752"/>
                </a:lnTo>
                <a:lnTo>
                  <a:pt x="259481" y="288131"/>
                </a:lnTo>
                <a:lnTo>
                  <a:pt x="290586" y="266849"/>
                </a:lnTo>
                <a:close/>
                <a:moveTo>
                  <a:pt x="222237" y="25784"/>
                </a:moveTo>
                <a:lnTo>
                  <a:pt x="222237" y="68349"/>
                </a:lnTo>
                <a:lnTo>
                  <a:pt x="274215" y="68349"/>
                </a:lnTo>
                <a:lnTo>
                  <a:pt x="263574" y="47067"/>
                </a:lnTo>
                <a:lnTo>
                  <a:pt x="274215" y="25784"/>
                </a:lnTo>
                <a:close/>
                <a:moveTo>
                  <a:pt x="196862" y="0"/>
                </a:moveTo>
                <a:lnTo>
                  <a:pt x="315962" y="0"/>
                </a:lnTo>
                <a:lnTo>
                  <a:pt x="292224" y="47067"/>
                </a:lnTo>
                <a:lnTo>
                  <a:pt x="315962" y="94134"/>
                </a:lnTo>
                <a:lnTo>
                  <a:pt x="222237" y="94134"/>
                </a:lnTo>
                <a:lnTo>
                  <a:pt x="222237" y="128513"/>
                </a:lnTo>
                <a:lnTo>
                  <a:pt x="419099" y="401910"/>
                </a:lnTo>
                <a:lnTo>
                  <a:pt x="419099" y="419100"/>
                </a:lnTo>
                <a:lnTo>
                  <a:pt x="0" y="419100"/>
                </a:lnTo>
                <a:lnTo>
                  <a:pt x="0" y="402320"/>
                </a:lnTo>
                <a:lnTo>
                  <a:pt x="196862" y="1285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8B3F7F-CB0F-0EC5-9A70-0FBE1246C97E}"/>
              </a:ext>
            </a:extLst>
          </p:cNvPr>
          <p:cNvSpPr txBox="1"/>
          <p:nvPr/>
        </p:nvSpPr>
        <p:spPr>
          <a:xfrm>
            <a:off x="9307565" y="1808163"/>
            <a:ext cx="415825" cy="419100"/>
          </a:xfrm>
          <a:custGeom>
            <a:avLst/>
            <a:gdLst/>
            <a:ahLst/>
            <a:cxnLst/>
            <a:rect l="l" t="t" r="r" b="b"/>
            <a:pathLst>
              <a:path w="415825" h="419100">
                <a:moveTo>
                  <a:pt x="304911" y="359755"/>
                </a:moveTo>
                <a:lnTo>
                  <a:pt x="304911" y="393725"/>
                </a:lnTo>
                <a:lnTo>
                  <a:pt x="390450" y="393725"/>
                </a:lnTo>
                <a:lnTo>
                  <a:pt x="390450" y="359755"/>
                </a:lnTo>
                <a:close/>
                <a:moveTo>
                  <a:pt x="304911" y="300409"/>
                </a:moveTo>
                <a:lnTo>
                  <a:pt x="304911" y="334379"/>
                </a:lnTo>
                <a:lnTo>
                  <a:pt x="390450" y="334379"/>
                </a:lnTo>
                <a:lnTo>
                  <a:pt x="390450" y="300409"/>
                </a:lnTo>
                <a:close/>
                <a:moveTo>
                  <a:pt x="165348" y="275853"/>
                </a:moveTo>
                <a:lnTo>
                  <a:pt x="165348" y="309004"/>
                </a:lnTo>
                <a:cubicBezTo>
                  <a:pt x="167803" y="307094"/>
                  <a:pt x="169782" y="304639"/>
                  <a:pt x="171282" y="301637"/>
                </a:cubicBezTo>
                <a:cubicBezTo>
                  <a:pt x="172783" y="298636"/>
                  <a:pt x="173533" y="295498"/>
                  <a:pt x="173533" y="292224"/>
                </a:cubicBezTo>
                <a:cubicBezTo>
                  <a:pt x="173533" y="288404"/>
                  <a:pt x="172851" y="285198"/>
                  <a:pt x="171487" y="282606"/>
                </a:cubicBezTo>
                <a:cubicBezTo>
                  <a:pt x="170123" y="280014"/>
                  <a:pt x="168076" y="277763"/>
                  <a:pt x="165348" y="275853"/>
                </a:cubicBezTo>
                <a:close/>
                <a:moveTo>
                  <a:pt x="304911" y="241474"/>
                </a:moveTo>
                <a:lnTo>
                  <a:pt x="304911" y="275034"/>
                </a:lnTo>
                <a:lnTo>
                  <a:pt x="390450" y="275034"/>
                </a:lnTo>
                <a:lnTo>
                  <a:pt x="390450" y="241474"/>
                </a:lnTo>
                <a:close/>
                <a:moveTo>
                  <a:pt x="139973" y="207503"/>
                </a:moveTo>
                <a:cubicBezTo>
                  <a:pt x="137244" y="209413"/>
                  <a:pt x="135129" y="211869"/>
                  <a:pt x="133629" y="214870"/>
                </a:cubicBezTo>
                <a:cubicBezTo>
                  <a:pt x="132128" y="217872"/>
                  <a:pt x="131378" y="221010"/>
                  <a:pt x="131378" y="224284"/>
                </a:cubicBezTo>
                <a:cubicBezTo>
                  <a:pt x="131378" y="228377"/>
                  <a:pt x="132060" y="231719"/>
                  <a:pt x="133424" y="234311"/>
                </a:cubicBezTo>
                <a:cubicBezTo>
                  <a:pt x="134788" y="236903"/>
                  <a:pt x="136971" y="239018"/>
                  <a:pt x="139973" y="240655"/>
                </a:cubicBezTo>
                <a:close/>
                <a:moveTo>
                  <a:pt x="293452" y="182128"/>
                </a:moveTo>
                <a:cubicBezTo>
                  <a:pt x="295634" y="187585"/>
                  <a:pt x="297544" y="193111"/>
                  <a:pt x="299181" y="198704"/>
                </a:cubicBezTo>
                <a:cubicBezTo>
                  <a:pt x="300819" y="204297"/>
                  <a:pt x="302046" y="210096"/>
                  <a:pt x="302865" y="216098"/>
                </a:cubicBezTo>
                <a:lnTo>
                  <a:pt x="390450" y="216098"/>
                </a:lnTo>
                <a:lnTo>
                  <a:pt x="390450" y="182128"/>
                </a:lnTo>
                <a:close/>
                <a:moveTo>
                  <a:pt x="139973" y="165348"/>
                </a:moveTo>
                <a:lnTo>
                  <a:pt x="165348" y="165348"/>
                </a:lnTo>
                <a:lnTo>
                  <a:pt x="165348" y="179673"/>
                </a:lnTo>
                <a:cubicBezTo>
                  <a:pt x="174898" y="182401"/>
                  <a:pt x="182878" y="187858"/>
                  <a:pt x="189290" y="196044"/>
                </a:cubicBezTo>
                <a:cubicBezTo>
                  <a:pt x="195702" y="204229"/>
                  <a:pt x="198908" y="213643"/>
                  <a:pt x="198908" y="224284"/>
                </a:cubicBezTo>
                <a:lnTo>
                  <a:pt x="173533" y="224284"/>
                </a:lnTo>
                <a:cubicBezTo>
                  <a:pt x="173533" y="221010"/>
                  <a:pt x="172783" y="217872"/>
                  <a:pt x="171282" y="214870"/>
                </a:cubicBezTo>
                <a:cubicBezTo>
                  <a:pt x="169782" y="211869"/>
                  <a:pt x="167803" y="209413"/>
                  <a:pt x="165348" y="207503"/>
                </a:cubicBezTo>
                <a:lnTo>
                  <a:pt x="165348" y="248841"/>
                </a:lnTo>
                <a:lnTo>
                  <a:pt x="166166" y="249250"/>
                </a:lnTo>
                <a:cubicBezTo>
                  <a:pt x="176807" y="252524"/>
                  <a:pt x="184925" y="257845"/>
                  <a:pt x="190518" y="265212"/>
                </a:cubicBezTo>
                <a:cubicBezTo>
                  <a:pt x="196112" y="272579"/>
                  <a:pt x="198908" y="281583"/>
                  <a:pt x="198908" y="292224"/>
                </a:cubicBezTo>
                <a:cubicBezTo>
                  <a:pt x="198908" y="302865"/>
                  <a:pt x="195702" y="312278"/>
                  <a:pt x="189290" y="320464"/>
                </a:cubicBezTo>
                <a:cubicBezTo>
                  <a:pt x="182878" y="328650"/>
                  <a:pt x="174898" y="334107"/>
                  <a:pt x="165348" y="336835"/>
                </a:cubicBezTo>
                <a:lnTo>
                  <a:pt x="165348" y="351569"/>
                </a:lnTo>
                <a:lnTo>
                  <a:pt x="139973" y="351569"/>
                </a:lnTo>
                <a:lnTo>
                  <a:pt x="139973" y="336835"/>
                </a:lnTo>
                <a:cubicBezTo>
                  <a:pt x="130150" y="334107"/>
                  <a:pt x="122033" y="328650"/>
                  <a:pt x="115621" y="320464"/>
                </a:cubicBezTo>
                <a:cubicBezTo>
                  <a:pt x="109208" y="312278"/>
                  <a:pt x="106002" y="302865"/>
                  <a:pt x="106002" y="292224"/>
                </a:cubicBezTo>
                <a:lnTo>
                  <a:pt x="131378" y="292224"/>
                </a:lnTo>
                <a:cubicBezTo>
                  <a:pt x="131378" y="295498"/>
                  <a:pt x="132128" y="298636"/>
                  <a:pt x="133629" y="301637"/>
                </a:cubicBezTo>
                <a:cubicBezTo>
                  <a:pt x="135129" y="304639"/>
                  <a:pt x="137244" y="307094"/>
                  <a:pt x="139973" y="309004"/>
                </a:cubicBezTo>
                <a:lnTo>
                  <a:pt x="139973" y="267667"/>
                </a:lnTo>
                <a:lnTo>
                  <a:pt x="138745" y="267258"/>
                </a:lnTo>
                <a:cubicBezTo>
                  <a:pt x="128103" y="264257"/>
                  <a:pt x="119986" y="259004"/>
                  <a:pt x="114393" y="251501"/>
                </a:cubicBezTo>
                <a:cubicBezTo>
                  <a:pt x="108799" y="243997"/>
                  <a:pt x="106002" y="234925"/>
                  <a:pt x="106002" y="224284"/>
                </a:cubicBezTo>
                <a:cubicBezTo>
                  <a:pt x="106002" y="213643"/>
                  <a:pt x="109208" y="204229"/>
                  <a:pt x="115621" y="196044"/>
                </a:cubicBezTo>
                <a:cubicBezTo>
                  <a:pt x="122033" y="187858"/>
                  <a:pt x="130150" y="182401"/>
                  <a:pt x="139973" y="179673"/>
                </a:cubicBezTo>
                <a:close/>
                <a:moveTo>
                  <a:pt x="280355" y="122783"/>
                </a:moveTo>
                <a:lnTo>
                  <a:pt x="280355" y="156753"/>
                </a:lnTo>
                <a:lnTo>
                  <a:pt x="390450" y="156753"/>
                </a:lnTo>
                <a:lnTo>
                  <a:pt x="390450" y="122783"/>
                </a:lnTo>
                <a:close/>
                <a:moveTo>
                  <a:pt x="104365" y="122783"/>
                </a:moveTo>
                <a:cubicBezTo>
                  <a:pt x="92360" y="127694"/>
                  <a:pt x="81446" y="134106"/>
                  <a:pt x="71623" y="142019"/>
                </a:cubicBezTo>
                <a:cubicBezTo>
                  <a:pt x="62073" y="149932"/>
                  <a:pt x="53888" y="159004"/>
                  <a:pt x="47067" y="169236"/>
                </a:cubicBezTo>
                <a:cubicBezTo>
                  <a:pt x="40245" y="179468"/>
                  <a:pt x="34925" y="190723"/>
                  <a:pt x="31105" y="203001"/>
                </a:cubicBezTo>
                <a:cubicBezTo>
                  <a:pt x="27285" y="215007"/>
                  <a:pt x="25375" y="227558"/>
                  <a:pt x="25375" y="240655"/>
                </a:cubicBezTo>
                <a:lnTo>
                  <a:pt x="25375" y="393725"/>
                </a:lnTo>
                <a:lnTo>
                  <a:pt x="279536" y="393725"/>
                </a:lnTo>
                <a:lnTo>
                  <a:pt x="279536" y="240655"/>
                </a:lnTo>
                <a:cubicBezTo>
                  <a:pt x="279536" y="227558"/>
                  <a:pt x="277626" y="215007"/>
                  <a:pt x="273806" y="203001"/>
                </a:cubicBezTo>
                <a:cubicBezTo>
                  <a:pt x="270259" y="190723"/>
                  <a:pt x="265007" y="179468"/>
                  <a:pt x="258049" y="169236"/>
                </a:cubicBezTo>
                <a:cubicBezTo>
                  <a:pt x="251091" y="159004"/>
                  <a:pt x="242838" y="149932"/>
                  <a:pt x="233288" y="142019"/>
                </a:cubicBezTo>
                <a:cubicBezTo>
                  <a:pt x="223465" y="134106"/>
                  <a:pt x="212687" y="127694"/>
                  <a:pt x="200955" y="122783"/>
                </a:cubicBezTo>
                <a:close/>
                <a:moveTo>
                  <a:pt x="280355" y="63438"/>
                </a:moveTo>
                <a:lnTo>
                  <a:pt x="280355" y="97408"/>
                </a:lnTo>
                <a:lnTo>
                  <a:pt x="390450" y="97408"/>
                </a:lnTo>
                <a:lnTo>
                  <a:pt x="390450" y="63438"/>
                </a:lnTo>
                <a:close/>
                <a:moveTo>
                  <a:pt x="100682" y="34379"/>
                </a:moveTo>
                <a:lnTo>
                  <a:pt x="112142" y="97408"/>
                </a:lnTo>
                <a:lnTo>
                  <a:pt x="192769" y="97408"/>
                </a:lnTo>
                <a:lnTo>
                  <a:pt x="204229" y="34379"/>
                </a:lnTo>
                <a:lnTo>
                  <a:pt x="152660" y="47067"/>
                </a:lnTo>
                <a:close/>
                <a:moveTo>
                  <a:pt x="68758" y="0"/>
                </a:moveTo>
                <a:lnTo>
                  <a:pt x="152660" y="20873"/>
                </a:lnTo>
                <a:lnTo>
                  <a:pt x="236153" y="0"/>
                </a:lnTo>
                <a:lnTo>
                  <a:pt x="217735" y="102319"/>
                </a:lnTo>
                <a:cubicBezTo>
                  <a:pt x="224557" y="105593"/>
                  <a:pt x="231037" y="109345"/>
                  <a:pt x="237176" y="113574"/>
                </a:cubicBezTo>
                <a:cubicBezTo>
                  <a:pt x="243315" y="117804"/>
                  <a:pt x="249250" y="122374"/>
                  <a:pt x="254979" y="127285"/>
                </a:cubicBezTo>
                <a:lnTo>
                  <a:pt x="254979" y="38063"/>
                </a:lnTo>
                <a:lnTo>
                  <a:pt x="415825" y="38063"/>
                </a:lnTo>
                <a:lnTo>
                  <a:pt x="415825" y="419100"/>
                </a:lnTo>
                <a:lnTo>
                  <a:pt x="0" y="419100"/>
                </a:lnTo>
                <a:lnTo>
                  <a:pt x="0" y="240655"/>
                </a:lnTo>
                <a:cubicBezTo>
                  <a:pt x="0" y="224830"/>
                  <a:pt x="2319" y="209550"/>
                  <a:pt x="6957" y="194816"/>
                </a:cubicBezTo>
                <a:cubicBezTo>
                  <a:pt x="11596" y="180082"/>
                  <a:pt x="18281" y="166303"/>
                  <a:pt x="27012" y="153479"/>
                </a:cubicBezTo>
                <a:cubicBezTo>
                  <a:pt x="34925" y="142292"/>
                  <a:pt x="43929" y="132401"/>
                  <a:pt x="54024" y="123806"/>
                </a:cubicBezTo>
                <a:cubicBezTo>
                  <a:pt x="64120" y="115211"/>
                  <a:pt x="75307" y="108049"/>
                  <a:pt x="87585" y="1023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513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A3539AC-AF69-35B5-DF5A-24050B05997A}"/>
              </a:ext>
            </a:extLst>
          </p:cNvPr>
          <p:cNvSpPr/>
          <p:nvPr/>
        </p:nvSpPr>
        <p:spPr bwMode="auto">
          <a:xfrm>
            <a:off x="571500" y="1391355"/>
            <a:ext cx="2551113" cy="457549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E50A49-CD01-5644-1ED6-191A1E50AA6B}"/>
              </a:ext>
            </a:extLst>
          </p:cNvPr>
          <p:cNvSpPr/>
          <p:nvPr/>
        </p:nvSpPr>
        <p:spPr bwMode="auto">
          <a:xfrm>
            <a:off x="3404129" y="1391355"/>
            <a:ext cx="2551113" cy="457549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10A9F5-9135-3053-BEF9-FA002DE160DB}"/>
              </a:ext>
            </a:extLst>
          </p:cNvPr>
          <p:cNvSpPr/>
          <p:nvPr/>
        </p:nvSpPr>
        <p:spPr bwMode="auto">
          <a:xfrm>
            <a:off x="6236758" y="1391355"/>
            <a:ext cx="2551113" cy="457549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152CCC-C321-AAF2-0B02-27B2BE58C472}"/>
              </a:ext>
            </a:extLst>
          </p:cNvPr>
          <p:cNvSpPr/>
          <p:nvPr/>
        </p:nvSpPr>
        <p:spPr bwMode="auto">
          <a:xfrm>
            <a:off x="9069387" y="1391355"/>
            <a:ext cx="2551113" cy="457549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Our Team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08BB1711-965D-CED9-0C8B-A36C7746CB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14385AFE-427B-DF5C-1381-7EA342CD20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E7C0390D-4DB2-38CF-288C-0E147AAB48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C3E5653A-A11E-5B18-0ABA-927E058C56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7AC5B12C-0487-D308-5285-F46BBEDD0594}"/>
              </a:ext>
            </a:extLst>
          </p:cNvPr>
          <p:cNvSpPr txBox="1"/>
          <p:nvPr/>
        </p:nvSpPr>
        <p:spPr>
          <a:xfrm>
            <a:off x="897731" y="3897051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2ECDA42D-7F85-8725-0DD0-750E7EEB30A8}"/>
              </a:ext>
            </a:extLst>
          </p:cNvPr>
          <p:cNvSpPr txBox="1"/>
          <p:nvPr/>
        </p:nvSpPr>
        <p:spPr>
          <a:xfrm>
            <a:off x="1407192" y="3626105"/>
            <a:ext cx="87972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77492C33-686E-AFD8-2934-1BD8B4BDF4BD}"/>
              </a:ext>
            </a:extLst>
          </p:cNvPr>
          <p:cNvSpPr txBox="1"/>
          <p:nvPr/>
        </p:nvSpPr>
        <p:spPr>
          <a:xfrm>
            <a:off x="746104" y="4310574"/>
            <a:ext cx="2201904" cy="12449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Briefly mention their industry experience </a:t>
            </a:r>
            <a:r>
              <a:rPr lang="en-US" sz="1200">
                <a:solidFill>
                  <a:schemeClr val="tx2"/>
                </a:solidFill>
              </a:rPr>
              <a:t>(10+ years in …)</a:t>
            </a:r>
            <a:endParaRPr lang="en-US" sz="1200"/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Highlight their core strengths 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Showcase accomplishments (</a:t>
            </a:r>
            <a:r>
              <a:rPr lang="en-US" sz="1200">
                <a:solidFill>
                  <a:schemeClr val="tx2"/>
                </a:solidFill>
              </a:rPr>
              <a:t>Led $X million deal)</a:t>
            </a:r>
            <a:r>
              <a:rPr lang="en-US" sz="1200"/>
              <a:t> </a:t>
            </a: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FA488D2E-E25C-B4FB-B317-B6B668FF2E49}"/>
              </a:ext>
            </a:extLst>
          </p:cNvPr>
          <p:cNvSpPr txBox="1"/>
          <p:nvPr/>
        </p:nvSpPr>
        <p:spPr>
          <a:xfrm>
            <a:off x="3730360" y="3897051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14" name="Google Shape;437;p14">
            <a:extLst>
              <a:ext uri="{FF2B5EF4-FFF2-40B4-BE49-F238E27FC236}">
                <a16:creationId xmlns:a16="http://schemas.microsoft.com/office/drawing/2014/main" id="{983F1226-AAE5-4AC9-D5F6-9C42FB9BD034}"/>
              </a:ext>
            </a:extLst>
          </p:cNvPr>
          <p:cNvSpPr txBox="1"/>
          <p:nvPr/>
        </p:nvSpPr>
        <p:spPr>
          <a:xfrm>
            <a:off x="4239821" y="3626105"/>
            <a:ext cx="87972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5" name="Google Shape;436;p14">
            <a:extLst>
              <a:ext uri="{FF2B5EF4-FFF2-40B4-BE49-F238E27FC236}">
                <a16:creationId xmlns:a16="http://schemas.microsoft.com/office/drawing/2014/main" id="{E3CA7633-4529-BBC1-4953-AEE9716FE41B}"/>
              </a:ext>
            </a:extLst>
          </p:cNvPr>
          <p:cNvSpPr txBox="1"/>
          <p:nvPr/>
        </p:nvSpPr>
        <p:spPr>
          <a:xfrm>
            <a:off x="3578733" y="4310574"/>
            <a:ext cx="2201904" cy="12449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Briefly mention their industry experience </a:t>
            </a:r>
            <a:r>
              <a:rPr lang="en-US" sz="1200">
                <a:solidFill>
                  <a:schemeClr val="tx2"/>
                </a:solidFill>
              </a:rPr>
              <a:t>(10+ years in …)</a:t>
            </a:r>
            <a:endParaRPr lang="en-US" sz="1200"/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Highlight their core strengths 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Showcase accomplishments (</a:t>
            </a:r>
            <a:r>
              <a:rPr lang="en-US" sz="1200">
                <a:solidFill>
                  <a:schemeClr val="tx2"/>
                </a:solidFill>
              </a:rPr>
              <a:t>Led $X million deal)</a:t>
            </a:r>
            <a:r>
              <a:rPr lang="en-US" sz="1200"/>
              <a:t> </a:t>
            </a: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5DB94BDC-2A7F-3B26-B142-D6A91B86C8E6}"/>
              </a:ext>
            </a:extLst>
          </p:cNvPr>
          <p:cNvSpPr txBox="1"/>
          <p:nvPr/>
        </p:nvSpPr>
        <p:spPr>
          <a:xfrm>
            <a:off x="6562989" y="3897051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AC2DFCD4-E4AF-3603-98B6-095107B6B600}"/>
              </a:ext>
            </a:extLst>
          </p:cNvPr>
          <p:cNvSpPr txBox="1"/>
          <p:nvPr/>
        </p:nvSpPr>
        <p:spPr>
          <a:xfrm>
            <a:off x="7072450" y="3626105"/>
            <a:ext cx="87972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F1339816-03A8-2BAF-8C03-60DCC8DA5617}"/>
              </a:ext>
            </a:extLst>
          </p:cNvPr>
          <p:cNvSpPr txBox="1"/>
          <p:nvPr/>
        </p:nvSpPr>
        <p:spPr>
          <a:xfrm>
            <a:off x="6411362" y="4310574"/>
            <a:ext cx="2201904" cy="12449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Briefly mention their industry experience </a:t>
            </a:r>
            <a:r>
              <a:rPr lang="en-US" sz="1200">
                <a:solidFill>
                  <a:schemeClr val="tx2"/>
                </a:solidFill>
              </a:rPr>
              <a:t>(10+ years in …)</a:t>
            </a:r>
            <a:endParaRPr lang="en-US" sz="1200"/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Highlight their core strengths 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Showcase accomplishments (</a:t>
            </a:r>
            <a:r>
              <a:rPr lang="en-US" sz="1200">
                <a:solidFill>
                  <a:schemeClr val="tx2"/>
                </a:solidFill>
              </a:rPr>
              <a:t>Led $X million deal)</a:t>
            </a:r>
            <a:r>
              <a:rPr lang="en-US" sz="1200"/>
              <a:t> </a:t>
            </a: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5E42F1C2-B18A-3C4D-C62C-BDE603E9DBE8}"/>
              </a:ext>
            </a:extLst>
          </p:cNvPr>
          <p:cNvSpPr txBox="1"/>
          <p:nvPr/>
        </p:nvSpPr>
        <p:spPr>
          <a:xfrm>
            <a:off x="9395618" y="3897051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6CA734BB-D724-88CB-4E69-97AD7014978A}"/>
              </a:ext>
            </a:extLst>
          </p:cNvPr>
          <p:cNvSpPr txBox="1"/>
          <p:nvPr/>
        </p:nvSpPr>
        <p:spPr>
          <a:xfrm>
            <a:off x="9905079" y="3626105"/>
            <a:ext cx="87972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383755FE-16CF-F249-DC15-0276EC76C4B1}"/>
              </a:ext>
            </a:extLst>
          </p:cNvPr>
          <p:cNvSpPr txBox="1"/>
          <p:nvPr/>
        </p:nvSpPr>
        <p:spPr>
          <a:xfrm>
            <a:off x="9243991" y="4310574"/>
            <a:ext cx="2201904" cy="12449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Briefly mention their industry experience </a:t>
            </a:r>
            <a:r>
              <a:rPr lang="en-US" sz="1200">
                <a:solidFill>
                  <a:schemeClr val="tx2"/>
                </a:solidFill>
              </a:rPr>
              <a:t>(10+ years in …)</a:t>
            </a:r>
            <a:endParaRPr lang="en-US" sz="1200"/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Highlight their core strengths 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Showcase accomplishments (</a:t>
            </a:r>
            <a:r>
              <a:rPr lang="en-US" sz="1200">
                <a:solidFill>
                  <a:schemeClr val="tx2"/>
                </a:solidFill>
              </a:rPr>
              <a:t>Led $X million deal)</a:t>
            </a:r>
            <a:r>
              <a:rPr lang="en-US" sz="12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Business">
      <a:dk1>
        <a:srgbClr val="000000"/>
      </a:dk1>
      <a:lt1>
        <a:srgbClr val="FFFFFF"/>
      </a:lt1>
      <a:dk2>
        <a:srgbClr val="333649"/>
      </a:dk2>
      <a:lt2>
        <a:srgbClr val="FFFFFF"/>
      </a:lt2>
      <a:accent1>
        <a:srgbClr val="00B2F2"/>
      </a:accent1>
      <a:accent2>
        <a:srgbClr val="0065E5"/>
      </a:accent2>
      <a:accent3>
        <a:srgbClr val="00B2F2"/>
      </a:accent3>
      <a:accent4>
        <a:srgbClr val="0065E5"/>
      </a:accent4>
      <a:accent5>
        <a:srgbClr val="00B2F2"/>
      </a:accent5>
      <a:accent6>
        <a:srgbClr val="0065E5"/>
      </a:accent6>
      <a:hlink>
        <a:srgbClr val="0065E5"/>
      </a:hlink>
      <a:folHlink>
        <a:srgbClr val="C03BC4"/>
      </a:folHlink>
    </a:clrScheme>
    <a:fontScheme name="2 Pitch Deck Business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12211</TotalTime>
  <Words>1048</Words>
  <Application>Microsoft Office PowerPoint</Application>
  <PresentationFormat>Widescreen</PresentationFormat>
  <Paragraphs>186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Poppins ExtraBold</vt:lpstr>
      <vt:lpstr>Aptos</vt:lpstr>
      <vt:lpstr>Segoe UI</vt:lpstr>
      <vt:lpstr>Montserrat</vt:lpstr>
      <vt:lpstr>Arial</vt:lpstr>
      <vt:lpstr>Wingdings</vt:lpstr>
      <vt:lpstr>Roboto</vt:lpstr>
      <vt:lpstr>Calibri</vt:lpstr>
      <vt:lpstr>16:9 Template Light</vt:lpstr>
      <vt:lpstr>PowerPoint Presentation</vt:lpstr>
      <vt:lpstr>The Problem: The Challenge We’re Solving</vt:lpstr>
      <vt:lpstr>The Solution: Our Game-Changing Solution</vt:lpstr>
      <vt:lpstr>Market Opportunity: A Market Ready for Disruption</vt:lpstr>
      <vt:lpstr>Business Model</vt:lpstr>
      <vt:lpstr>Product/Service Deep Dive: How It Works</vt:lpstr>
      <vt:lpstr>Competitive Advantage: Why We Stand Out</vt:lpstr>
      <vt:lpstr>Go-to-Market Strategy: Our Plan to Win</vt:lpstr>
      <vt:lpstr>Meet Our Team</vt:lpstr>
      <vt:lpstr>Financial Projections: Where We’re Headed</vt:lpstr>
      <vt:lpstr>The Ask: Join Our Journey</vt:lpstr>
      <vt:lpstr>Let’s Build the Future Together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423</cp:revision>
  <dcterms:created xsi:type="dcterms:W3CDTF">2024-04-04T18:01:04Z</dcterms:created>
  <dcterms:modified xsi:type="dcterms:W3CDTF">2025-04-28T09:05:39Z</dcterms:modified>
  <cp:category/>
</cp:coreProperties>
</file>