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5"/>
  </p:notesMasterIdLst>
  <p:sldIdLst>
    <p:sldId id="359" r:id="rId2"/>
    <p:sldId id="3344" r:id="rId3"/>
    <p:sldId id="3345" r:id="rId4"/>
    <p:sldId id="3331" r:id="rId5"/>
    <p:sldId id="3334" r:id="rId6"/>
    <p:sldId id="3335" r:id="rId7"/>
    <p:sldId id="3337" r:id="rId8"/>
    <p:sldId id="3338" r:id="rId9"/>
    <p:sldId id="3339" r:id="rId10"/>
    <p:sldId id="3340" r:id="rId11"/>
    <p:sldId id="3341" r:id="rId12"/>
    <p:sldId id="3343" r:id="rId13"/>
    <p:sldId id="3360" r:id="rId14"/>
  </p:sldIdLst>
  <p:sldSz cx="12192000" cy="6858000"/>
  <p:notesSz cx="6858000" cy="9144000"/>
  <p:embeddedFontLst>
    <p:embeddedFont>
      <p:font typeface="Inter" panose="02000503000000020004" pitchFamily="2" charset="0"/>
      <p:regular r:id="rId16"/>
      <p:bold r:id="rId17"/>
      <p:italic r:id="rId18"/>
      <p:boldItalic r:id="rId19"/>
    </p:embeddedFont>
    <p:embeddedFont>
      <p:font typeface="Inter Extra Bold" panose="02000903000000020004" pitchFamily="50" charset="0"/>
      <p:bold r:id="rId20"/>
      <p:boldItalic r:id="rId21"/>
    </p:embeddedFont>
    <p:embeddedFont>
      <p:font typeface="Montserrat" panose="00000500000000000000" pitchFamily="2" charset="0"/>
      <p:regular r:id="rId22"/>
      <p:bold r:id="rId23"/>
      <p:italic r:id="rId24"/>
      <p:boldItalic r:id="rId25"/>
    </p:embeddedFont>
    <p:embeddedFont>
      <p:font typeface="Segoe UI" panose="020B0502040204020203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68FF"/>
    <a:srgbClr val="000000"/>
    <a:srgbClr val="CD45FF"/>
    <a:srgbClr val="26D7D4"/>
    <a:srgbClr val="22156B"/>
    <a:srgbClr val="0088FE"/>
    <a:srgbClr val="100740"/>
    <a:srgbClr val="1B0C5E"/>
    <a:srgbClr val="2B1D75"/>
    <a:srgbClr val="160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5/5/2025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0459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1EF4E5A-8588-DC70-4219-8C92921DB8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1999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25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94EBE-AC1F-0314-8861-A553CA4972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0462" y="883443"/>
            <a:ext cx="5091114" cy="5091114"/>
          </a:xfrm>
          <a:custGeom>
            <a:avLst/>
            <a:gdLst>
              <a:gd name="connsiteX0" fmla="*/ 2545557 w 5091114"/>
              <a:gd name="connsiteY0" fmla="*/ 0 h 5091114"/>
              <a:gd name="connsiteX1" fmla="*/ 5091114 w 5091114"/>
              <a:gd name="connsiteY1" fmla="*/ 2545557 h 5091114"/>
              <a:gd name="connsiteX2" fmla="*/ 2545557 w 5091114"/>
              <a:gd name="connsiteY2" fmla="*/ 5091114 h 5091114"/>
              <a:gd name="connsiteX3" fmla="*/ 0 w 5091114"/>
              <a:gd name="connsiteY3" fmla="*/ 2545557 h 5091114"/>
              <a:gd name="connsiteX4" fmla="*/ 2545557 w 5091114"/>
              <a:gd name="connsiteY4" fmla="*/ 0 h 509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1114" h="5091114">
                <a:moveTo>
                  <a:pt x="2545557" y="0"/>
                </a:moveTo>
                <a:cubicBezTo>
                  <a:pt x="3951429" y="0"/>
                  <a:pt x="5091114" y="1139685"/>
                  <a:pt x="5091114" y="2545557"/>
                </a:cubicBezTo>
                <a:cubicBezTo>
                  <a:pt x="5091114" y="3951429"/>
                  <a:pt x="3951429" y="5091114"/>
                  <a:pt x="2545557" y="5091114"/>
                </a:cubicBezTo>
                <a:cubicBezTo>
                  <a:pt x="1139685" y="5091114"/>
                  <a:pt x="0" y="3951429"/>
                  <a:pt x="0" y="2545557"/>
                </a:cubicBezTo>
                <a:cubicBezTo>
                  <a:pt x="0" y="1139685"/>
                  <a:pt x="1139685" y="0"/>
                  <a:pt x="254555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50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07D1CA8-5C5C-E158-767C-89F38668F9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656206"/>
            <a:ext cx="914400" cy="9144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914400 h 914400"/>
              <a:gd name="connsiteX3" fmla="*/ 0 w 914400"/>
              <a:gd name="connsiteY3" fmla="*/ 457200 h 914400"/>
              <a:gd name="connsiteX4" fmla="*/ 457200 w 914400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DD2AE7-3441-2490-D928-F4403FE6A6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85694" y="1656206"/>
            <a:ext cx="914400" cy="9144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914400 h 914400"/>
              <a:gd name="connsiteX3" fmla="*/ 0 w 914400"/>
              <a:gd name="connsiteY3" fmla="*/ 457200 h 914400"/>
              <a:gd name="connsiteX4" fmla="*/ 457200 w 914400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60851AC-8849-1681-8899-FEA6FA63D2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99888" y="1656206"/>
            <a:ext cx="914400" cy="9144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914400 h 914400"/>
              <a:gd name="connsiteX3" fmla="*/ 0 w 914400"/>
              <a:gd name="connsiteY3" fmla="*/ 457200 h 914400"/>
              <a:gd name="connsiteX4" fmla="*/ 457200 w 914400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802467-87DC-101D-8273-289B974F7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14082" y="1656206"/>
            <a:ext cx="914400" cy="9144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914400 h 914400"/>
              <a:gd name="connsiteX3" fmla="*/ 0 w 914400"/>
              <a:gd name="connsiteY3" fmla="*/ 457200 h 914400"/>
              <a:gd name="connsiteX4" fmla="*/ 457200 w 914400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0DB6FC-3D59-5352-862E-065FE55F68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828276" y="1656206"/>
            <a:ext cx="914400" cy="9144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914400 h 914400"/>
              <a:gd name="connsiteX3" fmla="*/ 0 w 914400"/>
              <a:gd name="connsiteY3" fmla="*/ 457200 h 914400"/>
              <a:gd name="connsiteX4" fmla="*/ 457200 w 914400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2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gradFill>
          <a:gsLst>
            <a:gs pos="0">
              <a:srgbClr val="160C4E"/>
            </a:gs>
            <a:gs pos="100000">
              <a:srgbClr val="100740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313724" y="6471186"/>
            <a:ext cx="30677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A699D2-750F-F470-743D-BF2C97074AD4}"/>
              </a:ext>
            </a:extLst>
          </p:cNvPr>
          <p:cNvGrpSpPr/>
          <p:nvPr userDrawn="1"/>
        </p:nvGrpSpPr>
        <p:grpSpPr>
          <a:xfrm>
            <a:off x="571500" y="6408004"/>
            <a:ext cx="1120143" cy="289938"/>
            <a:chOff x="927682" y="1240004"/>
            <a:chExt cx="2021853" cy="52333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6868924-835C-D37A-A143-CEDA21F0679C}"/>
                </a:ext>
              </a:extLst>
            </p:cNvPr>
            <p:cNvSpPr txBox="1"/>
            <p:nvPr userDrawn="1"/>
          </p:nvSpPr>
          <p:spPr>
            <a:xfrm>
              <a:off x="1527174" y="1397733"/>
              <a:ext cx="1422361" cy="207879"/>
            </a:xfrm>
            <a:custGeom>
              <a:avLst/>
              <a:gdLst/>
              <a:ahLst/>
              <a:cxnLst/>
              <a:rect l="l" t="t" r="r" b="b"/>
              <a:pathLst>
                <a:path w="1219200" h="178187">
                  <a:moveTo>
                    <a:pt x="975663" y="117953"/>
                  </a:moveTo>
                  <a:cubicBezTo>
                    <a:pt x="974581" y="118656"/>
                    <a:pt x="973106" y="119292"/>
                    <a:pt x="971239" y="119860"/>
                  </a:cubicBezTo>
                  <a:cubicBezTo>
                    <a:pt x="969372" y="120429"/>
                    <a:pt x="967275" y="120943"/>
                    <a:pt x="964947" y="121403"/>
                  </a:cubicBezTo>
                  <a:cubicBezTo>
                    <a:pt x="962620" y="121863"/>
                    <a:pt x="960293" y="122269"/>
                    <a:pt x="957966" y="122620"/>
                  </a:cubicBezTo>
                  <a:cubicBezTo>
                    <a:pt x="955639" y="122972"/>
                    <a:pt x="953528" y="123283"/>
                    <a:pt x="951634" y="123554"/>
                  </a:cubicBezTo>
                  <a:cubicBezTo>
                    <a:pt x="947575" y="124149"/>
                    <a:pt x="944030" y="125096"/>
                    <a:pt x="941000" y="126395"/>
                  </a:cubicBezTo>
                  <a:cubicBezTo>
                    <a:pt x="937969" y="127694"/>
                    <a:pt x="935615" y="129439"/>
                    <a:pt x="933937" y="131631"/>
                  </a:cubicBezTo>
                  <a:cubicBezTo>
                    <a:pt x="932259" y="133823"/>
                    <a:pt x="931421" y="136543"/>
                    <a:pt x="931421" y="139790"/>
                  </a:cubicBezTo>
                  <a:cubicBezTo>
                    <a:pt x="931421" y="144498"/>
                    <a:pt x="933139" y="148084"/>
                    <a:pt x="936575" y="150546"/>
                  </a:cubicBezTo>
                  <a:cubicBezTo>
                    <a:pt x="940012" y="153008"/>
                    <a:pt x="944382" y="154240"/>
                    <a:pt x="949686" y="154240"/>
                  </a:cubicBezTo>
                  <a:cubicBezTo>
                    <a:pt x="954773" y="154240"/>
                    <a:pt x="959265" y="153225"/>
                    <a:pt x="963162" y="151195"/>
                  </a:cubicBezTo>
                  <a:cubicBezTo>
                    <a:pt x="967058" y="149166"/>
                    <a:pt x="970116" y="146419"/>
                    <a:pt x="972335" y="142956"/>
                  </a:cubicBezTo>
                  <a:cubicBezTo>
                    <a:pt x="974554" y="139492"/>
                    <a:pt x="975663" y="135568"/>
                    <a:pt x="975663" y="131185"/>
                  </a:cubicBezTo>
                  <a:close/>
                  <a:moveTo>
                    <a:pt x="35150" y="102853"/>
                  </a:moveTo>
                  <a:lnTo>
                    <a:pt x="35150" y="147015"/>
                  </a:lnTo>
                  <a:lnTo>
                    <a:pt x="63807" y="147015"/>
                  </a:lnTo>
                  <a:cubicBezTo>
                    <a:pt x="73602" y="147015"/>
                    <a:pt x="80746" y="145134"/>
                    <a:pt x="85238" y="141373"/>
                  </a:cubicBezTo>
                  <a:cubicBezTo>
                    <a:pt x="89730" y="137611"/>
                    <a:pt x="91976" y="132592"/>
                    <a:pt x="91976" y="126314"/>
                  </a:cubicBezTo>
                  <a:cubicBezTo>
                    <a:pt x="91976" y="121714"/>
                    <a:pt x="90866" y="117655"/>
                    <a:pt x="88647" y="114137"/>
                  </a:cubicBezTo>
                  <a:cubicBezTo>
                    <a:pt x="86429" y="110619"/>
                    <a:pt x="83276" y="107859"/>
                    <a:pt x="79190" y="105857"/>
                  </a:cubicBezTo>
                  <a:cubicBezTo>
                    <a:pt x="75104" y="103855"/>
                    <a:pt x="70247" y="102853"/>
                    <a:pt x="64618" y="102853"/>
                  </a:cubicBezTo>
                  <a:close/>
                  <a:moveTo>
                    <a:pt x="274926" y="75821"/>
                  </a:moveTo>
                  <a:cubicBezTo>
                    <a:pt x="269135" y="75821"/>
                    <a:pt x="264278" y="77471"/>
                    <a:pt x="260355" y="80773"/>
                  </a:cubicBezTo>
                  <a:cubicBezTo>
                    <a:pt x="256431" y="84074"/>
                    <a:pt x="253481" y="88566"/>
                    <a:pt x="251506" y="94248"/>
                  </a:cubicBezTo>
                  <a:cubicBezTo>
                    <a:pt x="249531" y="99931"/>
                    <a:pt x="248543" y="106398"/>
                    <a:pt x="248543" y="113650"/>
                  </a:cubicBezTo>
                  <a:cubicBezTo>
                    <a:pt x="248543" y="120902"/>
                    <a:pt x="249531" y="127369"/>
                    <a:pt x="251506" y="133052"/>
                  </a:cubicBezTo>
                  <a:cubicBezTo>
                    <a:pt x="253481" y="138734"/>
                    <a:pt x="256431" y="143213"/>
                    <a:pt x="260355" y="146487"/>
                  </a:cubicBezTo>
                  <a:cubicBezTo>
                    <a:pt x="264278" y="149761"/>
                    <a:pt x="269135" y="151398"/>
                    <a:pt x="274926" y="151398"/>
                  </a:cubicBezTo>
                  <a:cubicBezTo>
                    <a:pt x="280663" y="151398"/>
                    <a:pt x="285452" y="149761"/>
                    <a:pt x="289295" y="146487"/>
                  </a:cubicBezTo>
                  <a:cubicBezTo>
                    <a:pt x="293137" y="143213"/>
                    <a:pt x="296046" y="138734"/>
                    <a:pt x="298022" y="133052"/>
                  </a:cubicBezTo>
                  <a:cubicBezTo>
                    <a:pt x="299997" y="127369"/>
                    <a:pt x="300985" y="120902"/>
                    <a:pt x="300985" y="113650"/>
                  </a:cubicBezTo>
                  <a:cubicBezTo>
                    <a:pt x="300985" y="106398"/>
                    <a:pt x="299997" y="99931"/>
                    <a:pt x="298022" y="94248"/>
                  </a:cubicBezTo>
                  <a:cubicBezTo>
                    <a:pt x="296046" y="88566"/>
                    <a:pt x="293137" y="84074"/>
                    <a:pt x="289295" y="80773"/>
                  </a:cubicBezTo>
                  <a:cubicBezTo>
                    <a:pt x="285452" y="77471"/>
                    <a:pt x="280663" y="75821"/>
                    <a:pt x="274926" y="75821"/>
                  </a:cubicBezTo>
                  <a:close/>
                  <a:moveTo>
                    <a:pt x="1037576" y="51061"/>
                  </a:moveTo>
                  <a:lnTo>
                    <a:pt x="1072158" y="51061"/>
                  </a:lnTo>
                  <a:lnTo>
                    <a:pt x="1072158" y="175752"/>
                  </a:lnTo>
                  <a:lnTo>
                    <a:pt x="1037576" y="175752"/>
                  </a:lnTo>
                  <a:close/>
                  <a:moveTo>
                    <a:pt x="1176175" y="49438"/>
                  </a:moveTo>
                  <a:cubicBezTo>
                    <a:pt x="1184834" y="49438"/>
                    <a:pt x="1192384" y="51332"/>
                    <a:pt x="1198824" y="55120"/>
                  </a:cubicBezTo>
                  <a:cubicBezTo>
                    <a:pt x="1205264" y="58908"/>
                    <a:pt x="1210270" y="64307"/>
                    <a:pt x="1213842" y="71315"/>
                  </a:cubicBezTo>
                  <a:cubicBezTo>
                    <a:pt x="1217414" y="78324"/>
                    <a:pt x="1219200" y="86672"/>
                    <a:pt x="1219200" y="96359"/>
                  </a:cubicBezTo>
                  <a:lnTo>
                    <a:pt x="1219200" y="175752"/>
                  </a:lnTo>
                  <a:lnTo>
                    <a:pt x="1184618" y="175752"/>
                  </a:lnTo>
                  <a:lnTo>
                    <a:pt x="1184618" y="102529"/>
                  </a:lnTo>
                  <a:cubicBezTo>
                    <a:pt x="1184672" y="94898"/>
                    <a:pt x="1182724" y="88931"/>
                    <a:pt x="1178773" y="84629"/>
                  </a:cubicBezTo>
                  <a:cubicBezTo>
                    <a:pt x="1174822" y="80326"/>
                    <a:pt x="1169383" y="78175"/>
                    <a:pt x="1162456" y="78175"/>
                  </a:cubicBezTo>
                  <a:cubicBezTo>
                    <a:pt x="1157802" y="78175"/>
                    <a:pt x="1153702" y="79176"/>
                    <a:pt x="1150157" y="81179"/>
                  </a:cubicBezTo>
                  <a:cubicBezTo>
                    <a:pt x="1146613" y="83181"/>
                    <a:pt x="1143852" y="86090"/>
                    <a:pt x="1141877" y="89905"/>
                  </a:cubicBezTo>
                  <a:cubicBezTo>
                    <a:pt x="1139902" y="93721"/>
                    <a:pt x="1138887" y="98307"/>
                    <a:pt x="1138833" y="103665"/>
                  </a:cubicBezTo>
                  <a:lnTo>
                    <a:pt x="1138833" y="175752"/>
                  </a:lnTo>
                  <a:lnTo>
                    <a:pt x="1104251" y="175752"/>
                  </a:lnTo>
                  <a:lnTo>
                    <a:pt x="1104251" y="51061"/>
                  </a:lnTo>
                  <a:lnTo>
                    <a:pt x="1137209" y="51061"/>
                  </a:lnTo>
                  <a:lnTo>
                    <a:pt x="1137209" y="73061"/>
                  </a:lnTo>
                  <a:lnTo>
                    <a:pt x="1138670" y="73061"/>
                  </a:lnTo>
                  <a:cubicBezTo>
                    <a:pt x="1141431" y="65809"/>
                    <a:pt x="1146058" y="60059"/>
                    <a:pt x="1152552" y="55810"/>
                  </a:cubicBezTo>
                  <a:cubicBezTo>
                    <a:pt x="1159046" y="51562"/>
                    <a:pt x="1166921" y="49438"/>
                    <a:pt x="1176175" y="49438"/>
                  </a:cubicBezTo>
                  <a:close/>
                  <a:moveTo>
                    <a:pt x="957073" y="49438"/>
                  </a:moveTo>
                  <a:cubicBezTo>
                    <a:pt x="964000" y="49438"/>
                    <a:pt x="970644" y="50249"/>
                    <a:pt x="977003" y="51873"/>
                  </a:cubicBezTo>
                  <a:cubicBezTo>
                    <a:pt x="983362" y="53497"/>
                    <a:pt x="989017" y="56013"/>
                    <a:pt x="993969" y="59423"/>
                  </a:cubicBezTo>
                  <a:cubicBezTo>
                    <a:pt x="998921" y="62832"/>
                    <a:pt x="1002831" y="67202"/>
                    <a:pt x="1005699" y="72533"/>
                  </a:cubicBezTo>
                  <a:cubicBezTo>
                    <a:pt x="1008568" y="77864"/>
                    <a:pt x="1010002" y="84236"/>
                    <a:pt x="1010002" y="91651"/>
                  </a:cubicBezTo>
                  <a:lnTo>
                    <a:pt x="1010002" y="175752"/>
                  </a:lnTo>
                  <a:lnTo>
                    <a:pt x="977206" y="175752"/>
                  </a:lnTo>
                  <a:lnTo>
                    <a:pt x="977206" y="158461"/>
                  </a:lnTo>
                  <a:lnTo>
                    <a:pt x="976231" y="158461"/>
                  </a:lnTo>
                  <a:cubicBezTo>
                    <a:pt x="974229" y="162358"/>
                    <a:pt x="971550" y="165781"/>
                    <a:pt x="968195" y="168730"/>
                  </a:cubicBezTo>
                  <a:cubicBezTo>
                    <a:pt x="964839" y="171680"/>
                    <a:pt x="960807" y="173980"/>
                    <a:pt x="956099" y="175630"/>
                  </a:cubicBezTo>
                  <a:cubicBezTo>
                    <a:pt x="951391" y="177281"/>
                    <a:pt x="945952" y="178106"/>
                    <a:pt x="939782" y="178106"/>
                  </a:cubicBezTo>
                  <a:cubicBezTo>
                    <a:pt x="931826" y="178106"/>
                    <a:pt x="924737" y="176713"/>
                    <a:pt x="918513" y="173926"/>
                  </a:cubicBezTo>
                  <a:cubicBezTo>
                    <a:pt x="912289" y="171138"/>
                    <a:pt x="907378" y="166998"/>
                    <a:pt x="903779" y="161505"/>
                  </a:cubicBezTo>
                  <a:cubicBezTo>
                    <a:pt x="900180" y="156012"/>
                    <a:pt x="898381" y="149152"/>
                    <a:pt x="898381" y="140926"/>
                  </a:cubicBezTo>
                  <a:cubicBezTo>
                    <a:pt x="898381" y="133999"/>
                    <a:pt x="899653" y="128181"/>
                    <a:pt x="902196" y="123473"/>
                  </a:cubicBezTo>
                  <a:cubicBezTo>
                    <a:pt x="904740" y="118764"/>
                    <a:pt x="908203" y="114976"/>
                    <a:pt x="912587" y="112108"/>
                  </a:cubicBezTo>
                  <a:cubicBezTo>
                    <a:pt x="916971" y="109239"/>
                    <a:pt x="921963" y="107075"/>
                    <a:pt x="927565" y="105613"/>
                  </a:cubicBezTo>
                  <a:cubicBezTo>
                    <a:pt x="933166" y="104152"/>
                    <a:pt x="939051" y="103124"/>
                    <a:pt x="945221" y="102529"/>
                  </a:cubicBezTo>
                  <a:cubicBezTo>
                    <a:pt x="952473" y="101771"/>
                    <a:pt x="958318" y="101054"/>
                    <a:pt x="962756" y="100377"/>
                  </a:cubicBezTo>
                  <a:cubicBezTo>
                    <a:pt x="967193" y="99701"/>
                    <a:pt x="970414" y="98686"/>
                    <a:pt x="972416" y="97333"/>
                  </a:cubicBezTo>
                  <a:cubicBezTo>
                    <a:pt x="974418" y="95980"/>
                    <a:pt x="975420" y="93978"/>
                    <a:pt x="975420" y="91326"/>
                  </a:cubicBezTo>
                  <a:lnTo>
                    <a:pt x="975420" y="90839"/>
                  </a:lnTo>
                  <a:cubicBezTo>
                    <a:pt x="975420" y="85698"/>
                    <a:pt x="973809" y="81720"/>
                    <a:pt x="970589" y="78906"/>
                  </a:cubicBezTo>
                  <a:cubicBezTo>
                    <a:pt x="967369" y="76091"/>
                    <a:pt x="962810" y="74684"/>
                    <a:pt x="956911" y="74684"/>
                  </a:cubicBezTo>
                  <a:cubicBezTo>
                    <a:pt x="950687" y="74684"/>
                    <a:pt x="945735" y="76051"/>
                    <a:pt x="942055" y="78784"/>
                  </a:cubicBezTo>
                  <a:cubicBezTo>
                    <a:pt x="938375" y="81517"/>
                    <a:pt x="935939" y="84940"/>
                    <a:pt x="934749" y="89053"/>
                  </a:cubicBezTo>
                  <a:lnTo>
                    <a:pt x="902764" y="86455"/>
                  </a:lnTo>
                  <a:cubicBezTo>
                    <a:pt x="904388" y="78878"/>
                    <a:pt x="907581" y="72317"/>
                    <a:pt x="912344" y="66769"/>
                  </a:cubicBezTo>
                  <a:cubicBezTo>
                    <a:pt x="917106" y="61222"/>
                    <a:pt x="923262" y="56947"/>
                    <a:pt x="930812" y="53943"/>
                  </a:cubicBezTo>
                  <a:cubicBezTo>
                    <a:pt x="938361" y="50939"/>
                    <a:pt x="947115" y="49438"/>
                    <a:pt x="957073" y="49438"/>
                  </a:cubicBezTo>
                  <a:close/>
                  <a:moveTo>
                    <a:pt x="684176" y="49438"/>
                  </a:moveTo>
                  <a:cubicBezTo>
                    <a:pt x="695054" y="49438"/>
                    <a:pt x="704579" y="51413"/>
                    <a:pt x="712751" y="55364"/>
                  </a:cubicBezTo>
                  <a:cubicBezTo>
                    <a:pt x="720924" y="59314"/>
                    <a:pt x="727391" y="64862"/>
                    <a:pt x="732153" y="72005"/>
                  </a:cubicBezTo>
                  <a:cubicBezTo>
                    <a:pt x="736916" y="79149"/>
                    <a:pt x="739540" y="87538"/>
                    <a:pt x="740028" y="97171"/>
                  </a:cubicBezTo>
                  <a:lnTo>
                    <a:pt x="707394" y="97171"/>
                  </a:lnTo>
                  <a:cubicBezTo>
                    <a:pt x="706474" y="90947"/>
                    <a:pt x="704052" y="85928"/>
                    <a:pt x="700128" y="82112"/>
                  </a:cubicBezTo>
                  <a:cubicBezTo>
                    <a:pt x="696204" y="78297"/>
                    <a:pt x="691077" y="76389"/>
                    <a:pt x="684745" y="76389"/>
                  </a:cubicBezTo>
                  <a:cubicBezTo>
                    <a:pt x="679387" y="76389"/>
                    <a:pt x="674719" y="77837"/>
                    <a:pt x="670741" y="80732"/>
                  </a:cubicBezTo>
                  <a:cubicBezTo>
                    <a:pt x="666764" y="83627"/>
                    <a:pt x="663665" y="87835"/>
                    <a:pt x="661446" y="93355"/>
                  </a:cubicBezTo>
                  <a:cubicBezTo>
                    <a:pt x="659227" y="98876"/>
                    <a:pt x="658118" y="105559"/>
                    <a:pt x="658118" y="113407"/>
                  </a:cubicBezTo>
                  <a:cubicBezTo>
                    <a:pt x="658118" y="121362"/>
                    <a:pt x="659214" y="128127"/>
                    <a:pt x="661406" y="133701"/>
                  </a:cubicBezTo>
                  <a:cubicBezTo>
                    <a:pt x="663598" y="139276"/>
                    <a:pt x="666696" y="143524"/>
                    <a:pt x="670701" y="146446"/>
                  </a:cubicBezTo>
                  <a:cubicBezTo>
                    <a:pt x="674706" y="149369"/>
                    <a:pt x="679387" y="150830"/>
                    <a:pt x="684745" y="150830"/>
                  </a:cubicBezTo>
                  <a:cubicBezTo>
                    <a:pt x="688695" y="150830"/>
                    <a:pt x="692254" y="150018"/>
                    <a:pt x="695420" y="148395"/>
                  </a:cubicBezTo>
                  <a:cubicBezTo>
                    <a:pt x="698586" y="146771"/>
                    <a:pt x="701210" y="144403"/>
                    <a:pt x="703294" y="141292"/>
                  </a:cubicBezTo>
                  <a:cubicBezTo>
                    <a:pt x="705378" y="138180"/>
                    <a:pt x="706744" y="134432"/>
                    <a:pt x="707394" y="130048"/>
                  </a:cubicBezTo>
                  <a:lnTo>
                    <a:pt x="740028" y="130048"/>
                  </a:lnTo>
                  <a:cubicBezTo>
                    <a:pt x="739486" y="139573"/>
                    <a:pt x="736902" y="147948"/>
                    <a:pt x="732275" y="155173"/>
                  </a:cubicBezTo>
                  <a:cubicBezTo>
                    <a:pt x="727648" y="162398"/>
                    <a:pt x="721275" y="168040"/>
                    <a:pt x="713157" y="172099"/>
                  </a:cubicBezTo>
                  <a:cubicBezTo>
                    <a:pt x="705039" y="176158"/>
                    <a:pt x="695433" y="178187"/>
                    <a:pt x="684339" y="178187"/>
                  </a:cubicBezTo>
                  <a:cubicBezTo>
                    <a:pt x="671567" y="178187"/>
                    <a:pt x="660594" y="175468"/>
                    <a:pt x="651421" y="170029"/>
                  </a:cubicBezTo>
                  <a:cubicBezTo>
                    <a:pt x="642247" y="164590"/>
                    <a:pt x="635212" y="157027"/>
                    <a:pt x="630314" y="147339"/>
                  </a:cubicBezTo>
                  <a:cubicBezTo>
                    <a:pt x="625416" y="137652"/>
                    <a:pt x="622967" y="126503"/>
                    <a:pt x="622967" y="113894"/>
                  </a:cubicBezTo>
                  <a:cubicBezTo>
                    <a:pt x="622967" y="101122"/>
                    <a:pt x="625443" y="89905"/>
                    <a:pt x="630395" y="80245"/>
                  </a:cubicBezTo>
                  <a:cubicBezTo>
                    <a:pt x="635347" y="70585"/>
                    <a:pt x="642396" y="63035"/>
                    <a:pt x="651542" y="57596"/>
                  </a:cubicBezTo>
                  <a:cubicBezTo>
                    <a:pt x="660689" y="52157"/>
                    <a:pt x="671567" y="49438"/>
                    <a:pt x="684176" y="49438"/>
                  </a:cubicBezTo>
                  <a:close/>
                  <a:moveTo>
                    <a:pt x="417476" y="49438"/>
                  </a:moveTo>
                  <a:cubicBezTo>
                    <a:pt x="428354" y="49438"/>
                    <a:pt x="437879" y="51413"/>
                    <a:pt x="446051" y="55364"/>
                  </a:cubicBezTo>
                  <a:cubicBezTo>
                    <a:pt x="454223" y="59314"/>
                    <a:pt x="460691" y="64862"/>
                    <a:pt x="465453" y="72005"/>
                  </a:cubicBezTo>
                  <a:cubicBezTo>
                    <a:pt x="470216" y="79149"/>
                    <a:pt x="472840" y="87538"/>
                    <a:pt x="473328" y="97171"/>
                  </a:cubicBezTo>
                  <a:lnTo>
                    <a:pt x="440694" y="97171"/>
                  </a:lnTo>
                  <a:cubicBezTo>
                    <a:pt x="439774" y="90947"/>
                    <a:pt x="437352" y="85928"/>
                    <a:pt x="433428" y="82112"/>
                  </a:cubicBezTo>
                  <a:cubicBezTo>
                    <a:pt x="429504" y="78297"/>
                    <a:pt x="424377" y="76389"/>
                    <a:pt x="418045" y="76389"/>
                  </a:cubicBezTo>
                  <a:cubicBezTo>
                    <a:pt x="412687" y="76389"/>
                    <a:pt x="408019" y="77837"/>
                    <a:pt x="404041" y="80732"/>
                  </a:cubicBezTo>
                  <a:cubicBezTo>
                    <a:pt x="400064" y="83627"/>
                    <a:pt x="396965" y="87835"/>
                    <a:pt x="394746" y="93355"/>
                  </a:cubicBezTo>
                  <a:cubicBezTo>
                    <a:pt x="392527" y="98876"/>
                    <a:pt x="391418" y="105559"/>
                    <a:pt x="391418" y="113407"/>
                  </a:cubicBezTo>
                  <a:cubicBezTo>
                    <a:pt x="391418" y="121362"/>
                    <a:pt x="392514" y="128127"/>
                    <a:pt x="394706" y="133701"/>
                  </a:cubicBezTo>
                  <a:cubicBezTo>
                    <a:pt x="396898" y="139276"/>
                    <a:pt x="399996" y="143524"/>
                    <a:pt x="404001" y="146446"/>
                  </a:cubicBezTo>
                  <a:cubicBezTo>
                    <a:pt x="408006" y="149369"/>
                    <a:pt x="412687" y="150830"/>
                    <a:pt x="418045" y="150830"/>
                  </a:cubicBezTo>
                  <a:cubicBezTo>
                    <a:pt x="421995" y="150830"/>
                    <a:pt x="425554" y="150018"/>
                    <a:pt x="428720" y="148395"/>
                  </a:cubicBezTo>
                  <a:cubicBezTo>
                    <a:pt x="431886" y="146771"/>
                    <a:pt x="434510" y="144403"/>
                    <a:pt x="436594" y="141292"/>
                  </a:cubicBezTo>
                  <a:cubicBezTo>
                    <a:pt x="438678" y="138180"/>
                    <a:pt x="440044" y="134432"/>
                    <a:pt x="440694" y="130048"/>
                  </a:cubicBezTo>
                  <a:lnTo>
                    <a:pt x="473328" y="130048"/>
                  </a:lnTo>
                  <a:cubicBezTo>
                    <a:pt x="472786" y="139573"/>
                    <a:pt x="470202" y="147948"/>
                    <a:pt x="465575" y="155173"/>
                  </a:cubicBezTo>
                  <a:cubicBezTo>
                    <a:pt x="460948" y="162398"/>
                    <a:pt x="454575" y="168040"/>
                    <a:pt x="446457" y="172099"/>
                  </a:cubicBezTo>
                  <a:cubicBezTo>
                    <a:pt x="438339" y="176158"/>
                    <a:pt x="428733" y="178187"/>
                    <a:pt x="417639" y="178187"/>
                  </a:cubicBezTo>
                  <a:cubicBezTo>
                    <a:pt x="404867" y="178187"/>
                    <a:pt x="393894" y="175468"/>
                    <a:pt x="384721" y="170029"/>
                  </a:cubicBezTo>
                  <a:cubicBezTo>
                    <a:pt x="375547" y="164590"/>
                    <a:pt x="368512" y="157027"/>
                    <a:pt x="363614" y="147339"/>
                  </a:cubicBezTo>
                  <a:cubicBezTo>
                    <a:pt x="358716" y="137652"/>
                    <a:pt x="356267" y="126503"/>
                    <a:pt x="356267" y="113894"/>
                  </a:cubicBezTo>
                  <a:cubicBezTo>
                    <a:pt x="356267" y="101122"/>
                    <a:pt x="358743" y="89905"/>
                    <a:pt x="363695" y="80245"/>
                  </a:cubicBezTo>
                  <a:cubicBezTo>
                    <a:pt x="368647" y="70585"/>
                    <a:pt x="375696" y="63035"/>
                    <a:pt x="384842" y="57596"/>
                  </a:cubicBezTo>
                  <a:cubicBezTo>
                    <a:pt x="393989" y="52157"/>
                    <a:pt x="404867" y="49438"/>
                    <a:pt x="417476" y="49438"/>
                  </a:cubicBezTo>
                  <a:close/>
                  <a:moveTo>
                    <a:pt x="274764" y="49438"/>
                  </a:moveTo>
                  <a:cubicBezTo>
                    <a:pt x="287374" y="49438"/>
                    <a:pt x="298265" y="52130"/>
                    <a:pt x="307438" y="57515"/>
                  </a:cubicBezTo>
                  <a:cubicBezTo>
                    <a:pt x="316612" y="62900"/>
                    <a:pt x="323688" y="70422"/>
                    <a:pt x="328667" y="80083"/>
                  </a:cubicBezTo>
                  <a:cubicBezTo>
                    <a:pt x="333646" y="89743"/>
                    <a:pt x="336135" y="101013"/>
                    <a:pt x="336135" y="113894"/>
                  </a:cubicBezTo>
                  <a:cubicBezTo>
                    <a:pt x="336135" y="126666"/>
                    <a:pt x="333646" y="137882"/>
                    <a:pt x="328667" y="147542"/>
                  </a:cubicBezTo>
                  <a:cubicBezTo>
                    <a:pt x="323688" y="157203"/>
                    <a:pt x="316612" y="164725"/>
                    <a:pt x="307438" y="170110"/>
                  </a:cubicBezTo>
                  <a:cubicBezTo>
                    <a:pt x="298265" y="175495"/>
                    <a:pt x="287374" y="178187"/>
                    <a:pt x="274764" y="178187"/>
                  </a:cubicBezTo>
                  <a:cubicBezTo>
                    <a:pt x="262154" y="178187"/>
                    <a:pt x="251262" y="175495"/>
                    <a:pt x="242089" y="170110"/>
                  </a:cubicBezTo>
                  <a:cubicBezTo>
                    <a:pt x="232916" y="164725"/>
                    <a:pt x="225840" y="157203"/>
                    <a:pt x="220861" y="147542"/>
                  </a:cubicBezTo>
                  <a:cubicBezTo>
                    <a:pt x="215882" y="137882"/>
                    <a:pt x="213392" y="126666"/>
                    <a:pt x="213392" y="113894"/>
                  </a:cubicBezTo>
                  <a:cubicBezTo>
                    <a:pt x="213392" y="101013"/>
                    <a:pt x="215882" y="89743"/>
                    <a:pt x="220861" y="80083"/>
                  </a:cubicBezTo>
                  <a:cubicBezTo>
                    <a:pt x="225840" y="70422"/>
                    <a:pt x="232916" y="62900"/>
                    <a:pt x="242089" y="57515"/>
                  </a:cubicBezTo>
                  <a:cubicBezTo>
                    <a:pt x="251262" y="52130"/>
                    <a:pt x="262154" y="49438"/>
                    <a:pt x="274764" y="49438"/>
                  </a:cubicBezTo>
                  <a:close/>
                  <a:moveTo>
                    <a:pt x="35150" y="37910"/>
                  </a:moveTo>
                  <a:lnTo>
                    <a:pt x="35150" y="79068"/>
                  </a:lnTo>
                  <a:lnTo>
                    <a:pt x="61209" y="79068"/>
                  </a:lnTo>
                  <a:cubicBezTo>
                    <a:pt x="66026" y="79068"/>
                    <a:pt x="70315" y="78216"/>
                    <a:pt x="74076" y="76511"/>
                  </a:cubicBezTo>
                  <a:cubicBezTo>
                    <a:pt x="77837" y="74806"/>
                    <a:pt x="80814" y="72384"/>
                    <a:pt x="83006" y="69245"/>
                  </a:cubicBezTo>
                  <a:cubicBezTo>
                    <a:pt x="85197" y="66106"/>
                    <a:pt x="86293" y="62345"/>
                    <a:pt x="86293" y="57961"/>
                  </a:cubicBezTo>
                  <a:cubicBezTo>
                    <a:pt x="86293" y="51954"/>
                    <a:pt x="84169" y="47110"/>
                    <a:pt x="79921" y="43430"/>
                  </a:cubicBezTo>
                  <a:cubicBezTo>
                    <a:pt x="75672" y="39750"/>
                    <a:pt x="69652" y="37910"/>
                    <a:pt x="61858" y="37910"/>
                  </a:cubicBezTo>
                  <a:close/>
                  <a:moveTo>
                    <a:pt x="761351" y="9498"/>
                  </a:moveTo>
                  <a:lnTo>
                    <a:pt x="794959" y="9498"/>
                  </a:lnTo>
                  <a:lnTo>
                    <a:pt x="794959" y="73061"/>
                  </a:lnTo>
                  <a:lnTo>
                    <a:pt x="796420" y="73061"/>
                  </a:lnTo>
                  <a:cubicBezTo>
                    <a:pt x="799234" y="65700"/>
                    <a:pt x="803780" y="59923"/>
                    <a:pt x="810058" y="55729"/>
                  </a:cubicBezTo>
                  <a:cubicBezTo>
                    <a:pt x="816336" y="51535"/>
                    <a:pt x="824210" y="49438"/>
                    <a:pt x="833681" y="49438"/>
                  </a:cubicBezTo>
                  <a:cubicBezTo>
                    <a:pt x="842340" y="49438"/>
                    <a:pt x="849903" y="51318"/>
                    <a:pt x="856371" y="55080"/>
                  </a:cubicBezTo>
                  <a:cubicBezTo>
                    <a:pt x="862838" y="58841"/>
                    <a:pt x="867871" y="64226"/>
                    <a:pt x="871470" y="71234"/>
                  </a:cubicBezTo>
                  <a:cubicBezTo>
                    <a:pt x="875069" y="78243"/>
                    <a:pt x="876841" y="86618"/>
                    <a:pt x="876787" y="96359"/>
                  </a:cubicBezTo>
                  <a:lnTo>
                    <a:pt x="876787" y="175752"/>
                  </a:lnTo>
                  <a:lnTo>
                    <a:pt x="842205" y="175752"/>
                  </a:lnTo>
                  <a:lnTo>
                    <a:pt x="842205" y="102529"/>
                  </a:lnTo>
                  <a:cubicBezTo>
                    <a:pt x="842259" y="94844"/>
                    <a:pt x="840324" y="88864"/>
                    <a:pt x="836401" y="84588"/>
                  </a:cubicBezTo>
                  <a:cubicBezTo>
                    <a:pt x="832477" y="80313"/>
                    <a:pt x="826997" y="78175"/>
                    <a:pt x="819962" y="78175"/>
                  </a:cubicBezTo>
                  <a:cubicBezTo>
                    <a:pt x="815253" y="78175"/>
                    <a:pt x="811100" y="79176"/>
                    <a:pt x="807501" y="81179"/>
                  </a:cubicBezTo>
                  <a:cubicBezTo>
                    <a:pt x="803902" y="83181"/>
                    <a:pt x="801088" y="86090"/>
                    <a:pt x="799058" y="89905"/>
                  </a:cubicBezTo>
                  <a:cubicBezTo>
                    <a:pt x="797029" y="93721"/>
                    <a:pt x="795987" y="98307"/>
                    <a:pt x="795933" y="103665"/>
                  </a:cubicBezTo>
                  <a:lnTo>
                    <a:pt x="795933" y="175752"/>
                  </a:lnTo>
                  <a:lnTo>
                    <a:pt x="761351" y="175752"/>
                  </a:lnTo>
                  <a:close/>
                  <a:moveTo>
                    <a:pt x="494651" y="9498"/>
                  </a:moveTo>
                  <a:lnTo>
                    <a:pt x="529233" y="9498"/>
                  </a:lnTo>
                  <a:lnTo>
                    <a:pt x="529233" y="98389"/>
                  </a:lnTo>
                  <a:lnTo>
                    <a:pt x="531100" y="98389"/>
                  </a:lnTo>
                  <a:lnTo>
                    <a:pt x="571040" y="51061"/>
                  </a:lnTo>
                  <a:lnTo>
                    <a:pt x="610737" y="51061"/>
                  </a:lnTo>
                  <a:lnTo>
                    <a:pt x="564490" y="105074"/>
                  </a:lnTo>
                  <a:lnTo>
                    <a:pt x="613091" y="175752"/>
                  </a:lnTo>
                  <a:lnTo>
                    <a:pt x="572582" y="175752"/>
                  </a:lnTo>
                  <a:lnTo>
                    <a:pt x="538605" y="125462"/>
                  </a:lnTo>
                  <a:lnTo>
                    <a:pt x="529233" y="136163"/>
                  </a:lnTo>
                  <a:lnTo>
                    <a:pt x="529233" y="175752"/>
                  </a:lnTo>
                  <a:lnTo>
                    <a:pt x="494651" y="175752"/>
                  </a:lnTo>
                  <a:close/>
                  <a:moveTo>
                    <a:pt x="151751" y="9498"/>
                  </a:moveTo>
                  <a:lnTo>
                    <a:pt x="186333" y="9498"/>
                  </a:lnTo>
                  <a:lnTo>
                    <a:pt x="186333" y="175752"/>
                  </a:lnTo>
                  <a:lnTo>
                    <a:pt x="151751" y="175752"/>
                  </a:lnTo>
                  <a:close/>
                  <a:moveTo>
                    <a:pt x="0" y="9498"/>
                  </a:moveTo>
                  <a:lnTo>
                    <a:pt x="66567" y="9498"/>
                  </a:lnTo>
                  <a:cubicBezTo>
                    <a:pt x="78798" y="9498"/>
                    <a:pt x="88999" y="11311"/>
                    <a:pt x="97171" y="14937"/>
                  </a:cubicBezTo>
                  <a:cubicBezTo>
                    <a:pt x="105343" y="18562"/>
                    <a:pt x="111486" y="23582"/>
                    <a:pt x="115599" y="29995"/>
                  </a:cubicBezTo>
                  <a:cubicBezTo>
                    <a:pt x="119712" y="36408"/>
                    <a:pt x="121768" y="43782"/>
                    <a:pt x="121768" y="52116"/>
                  </a:cubicBezTo>
                  <a:cubicBezTo>
                    <a:pt x="121768" y="58611"/>
                    <a:pt x="120470" y="64307"/>
                    <a:pt x="117872" y="69205"/>
                  </a:cubicBezTo>
                  <a:cubicBezTo>
                    <a:pt x="115274" y="74102"/>
                    <a:pt x="111716" y="78107"/>
                    <a:pt x="107197" y="81219"/>
                  </a:cubicBezTo>
                  <a:cubicBezTo>
                    <a:pt x="102678" y="84331"/>
                    <a:pt x="97523" y="86536"/>
                    <a:pt x="91732" y="87835"/>
                  </a:cubicBezTo>
                  <a:lnTo>
                    <a:pt x="91732" y="89459"/>
                  </a:lnTo>
                  <a:cubicBezTo>
                    <a:pt x="98064" y="89729"/>
                    <a:pt x="104004" y="91515"/>
                    <a:pt x="109551" y="94817"/>
                  </a:cubicBezTo>
                  <a:cubicBezTo>
                    <a:pt x="115098" y="98118"/>
                    <a:pt x="119604" y="102732"/>
                    <a:pt x="123067" y="108658"/>
                  </a:cubicBezTo>
                  <a:cubicBezTo>
                    <a:pt x="126531" y="114584"/>
                    <a:pt x="128263" y="121633"/>
                    <a:pt x="128263" y="129805"/>
                  </a:cubicBezTo>
                  <a:cubicBezTo>
                    <a:pt x="128263" y="138626"/>
                    <a:pt x="126084" y="146487"/>
                    <a:pt x="121728" y="153387"/>
                  </a:cubicBezTo>
                  <a:cubicBezTo>
                    <a:pt x="117371" y="160287"/>
                    <a:pt x="110945" y="165740"/>
                    <a:pt x="102448" y="169745"/>
                  </a:cubicBezTo>
                  <a:cubicBezTo>
                    <a:pt x="93951" y="173750"/>
                    <a:pt x="83479" y="175752"/>
                    <a:pt x="71032" y="175752"/>
                  </a:cubicBezTo>
                  <a:lnTo>
                    <a:pt x="0" y="175752"/>
                  </a:lnTo>
                  <a:close/>
                  <a:moveTo>
                    <a:pt x="1054948" y="0"/>
                  </a:moveTo>
                  <a:cubicBezTo>
                    <a:pt x="1060089" y="0"/>
                    <a:pt x="1064486" y="1718"/>
                    <a:pt x="1068139" y="5154"/>
                  </a:cubicBezTo>
                  <a:cubicBezTo>
                    <a:pt x="1071793" y="8591"/>
                    <a:pt x="1073619" y="12691"/>
                    <a:pt x="1073619" y="17453"/>
                  </a:cubicBezTo>
                  <a:cubicBezTo>
                    <a:pt x="1073619" y="22270"/>
                    <a:pt x="1071793" y="26396"/>
                    <a:pt x="1068139" y="29833"/>
                  </a:cubicBezTo>
                  <a:cubicBezTo>
                    <a:pt x="1064486" y="33269"/>
                    <a:pt x="1060089" y="34988"/>
                    <a:pt x="1054948" y="34988"/>
                  </a:cubicBezTo>
                  <a:cubicBezTo>
                    <a:pt x="1049807" y="34988"/>
                    <a:pt x="1045409" y="33269"/>
                    <a:pt x="1041756" y="29833"/>
                  </a:cubicBezTo>
                  <a:cubicBezTo>
                    <a:pt x="1038103" y="26396"/>
                    <a:pt x="1036277" y="22270"/>
                    <a:pt x="1036277" y="17453"/>
                  </a:cubicBezTo>
                  <a:cubicBezTo>
                    <a:pt x="1036277" y="12691"/>
                    <a:pt x="1038103" y="8591"/>
                    <a:pt x="1041756" y="5154"/>
                  </a:cubicBezTo>
                  <a:cubicBezTo>
                    <a:pt x="1045409" y="1718"/>
                    <a:pt x="1049807" y="0"/>
                    <a:pt x="1054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b="1" dirty="0" err="1">
                <a:solidFill>
                  <a:schemeClr val="tx2"/>
                </a:solidFill>
              </a:endParaRPr>
            </a:p>
          </p:txBody>
        </p:sp>
        <p:sp>
          <p:nvSpPr>
            <p:cNvPr id="9" name="Graphic 2166">
              <a:extLst>
                <a:ext uri="{FF2B5EF4-FFF2-40B4-BE49-F238E27FC236}">
                  <a16:creationId xmlns:a16="http://schemas.microsoft.com/office/drawing/2014/main" id="{3DA9653A-90BD-6E7C-D1FE-6EAD876D3E48}"/>
                </a:ext>
              </a:extLst>
            </p:cNvPr>
            <p:cNvSpPr/>
            <p:nvPr userDrawn="1"/>
          </p:nvSpPr>
          <p:spPr>
            <a:xfrm>
              <a:off x="927682" y="1240004"/>
              <a:ext cx="489512" cy="523336"/>
            </a:xfrm>
            <a:custGeom>
              <a:avLst/>
              <a:gdLst>
                <a:gd name="connsiteX0" fmla="*/ 5896722 w 6417069"/>
                <a:gd name="connsiteY0" fmla="*/ 3429827 h 6860481"/>
                <a:gd name="connsiteX1" fmla="*/ 3537371 w 6417069"/>
                <a:gd name="connsiteY1" fmla="*/ 761908 h 6860481"/>
                <a:gd name="connsiteX2" fmla="*/ 3537371 w 6417069"/>
                <a:gd name="connsiteY2" fmla="*/ 456649 h 6860481"/>
                <a:gd name="connsiteX3" fmla="*/ 3537371 w 6417069"/>
                <a:gd name="connsiteY3" fmla="*/ 237424 h 6860481"/>
                <a:gd name="connsiteX4" fmla="*/ 3537371 w 6417069"/>
                <a:gd name="connsiteY4" fmla="*/ 0 h 6860481"/>
                <a:gd name="connsiteX5" fmla="*/ 3320629 w 6417069"/>
                <a:gd name="connsiteY5" fmla="*/ 0 h 6860481"/>
                <a:gd name="connsiteX6" fmla="*/ 3320629 w 6417069"/>
                <a:gd name="connsiteY6" fmla="*/ 223361 h 6860481"/>
                <a:gd name="connsiteX7" fmla="*/ 3320629 w 6417069"/>
                <a:gd name="connsiteY7" fmla="*/ 440103 h 6860481"/>
                <a:gd name="connsiteX8" fmla="*/ 3320629 w 6417069"/>
                <a:gd name="connsiteY8" fmla="*/ 744536 h 6860481"/>
                <a:gd name="connsiteX9" fmla="*/ 3209776 w 6417069"/>
                <a:gd name="connsiteY9" fmla="*/ 742054 h 6860481"/>
                <a:gd name="connsiteX10" fmla="*/ 3098095 w 6417069"/>
                <a:gd name="connsiteY10" fmla="*/ 744536 h 6860481"/>
                <a:gd name="connsiteX11" fmla="*/ 3098095 w 6417069"/>
                <a:gd name="connsiteY11" fmla="*/ 440103 h 6860481"/>
                <a:gd name="connsiteX12" fmla="*/ 3098095 w 6417069"/>
                <a:gd name="connsiteY12" fmla="*/ 223361 h 6860481"/>
                <a:gd name="connsiteX13" fmla="*/ 3098095 w 6417069"/>
                <a:gd name="connsiteY13" fmla="*/ 0 h 6860481"/>
                <a:gd name="connsiteX14" fmla="*/ 2881353 w 6417069"/>
                <a:gd name="connsiteY14" fmla="*/ 0 h 6860481"/>
                <a:gd name="connsiteX15" fmla="*/ 2881353 w 6417069"/>
                <a:gd name="connsiteY15" fmla="*/ 237424 h 6860481"/>
                <a:gd name="connsiteX16" fmla="*/ 2881353 w 6417069"/>
                <a:gd name="connsiteY16" fmla="*/ 455821 h 6860481"/>
                <a:gd name="connsiteX17" fmla="*/ 2881353 w 6417069"/>
                <a:gd name="connsiteY17" fmla="*/ 761081 h 6860481"/>
                <a:gd name="connsiteX18" fmla="*/ 2881353 w 6417069"/>
                <a:gd name="connsiteY18" fmla="*/ 1331891 h 6860481"/>
                <a:gd name="connsiteX19" fmla="*/ 3098095 w 6417069"/>
                <a:gd name="connsiteY19" fmla="*/ 1308728 h 6860481"/>
                <a:gd name="connsiteX20" fmla="*/ 3209776 w 6417069"/>
                <a:gd name="connsiteY20" fmla="*/ 1306246 h 6860481"/>
                <a:gd name="connsiteX21" fmla="*/ 3320629 w 6417069"/>
                <a:gd name="connsiteY21" fmla="*/ 1308728 h 6860481"/>
                <a:gd name="connsiteX22" fmla="*/ 3537371 w 6417069"/>
                <a:gd name="connsiteY22" fmla="*/ 1331891 h 6860481"/>
                <a:gd name="connsiteX23" fmla="*/ 5332529 w 6417069"/>
                <a:gd name="connsiteY23" fmla="*/ 3429827 h 6860481"/>
                <a:gd name="connsiteX24" fmla="*/ 3537371 w 6417069"/>
                <a:gd name="connsiteY24" fmla="*/ 5527763 h 6860481"/>
                <a:gd name="connsiteX25" fmla="*/ 3320629 w 6417069"/>
                <a:gd name="connsiteY25" fmla="*/ 5550927 h 6860481"/>
                <a:gd name="connsiteX26" fmla="*/ 3209776 w 6417069"/>
                <a:gd name="connsiteY26" fmla="*/ 5553408 h 6860481"/>
                <a:gd name="connsiteX27" fmla="*/ 3098095 w 6417069"/>
                <a:gd name="connsiteY27" fmla="*/ 5550927 h 6860481"/>
                <a:gd name="connsiteX28" fmla="*/ 2881353 w 6417069"/>
                <a:gd name="connsiteY28" fmla="*/ 5527763 h 6860481"/>
                <a:gd name="connsiteX29" fmla="*/ 1086195 w 6417069"/>
                <a:gd name="connsiteY29" fmla="*/ 3429827 h 6860481"/>
                <a:gd name="connsiteX30" fmla="*/ 1875402 w 6417069"/>
                <a:gd name="connsiteY30" fmla="*/ 1779440 h 6860481"/>
                <a:gd name="connsiteX31" fmla="*/ 1875402 w 6417069"/>
                <a:gd name="connsiteY31" fmla="*/ 3429827 h 6860481"/>
                <a:gd name="connsiteX32" fmla="*/ 2882180 w 6417069"/>
                <a:gd name="connsiteY32" fmla="*/ 4723665 h 6860481"/>
                <a:gd name="connsiteX33" fmla="*/ 3098923 w 6417069"/>
                <a:gd name="connsiteY33" fmla="*/ 4760065 h 6860481"/>
                <a:gd name="connsiteX34" fmla="*/ 3210603 w 6417069"/>
                <a:gd name="connsiteY34" fmla="*/ 4765028 h 6860481"/>
                <a:gd name="connsiteX35" fmla="*/ 3321456 w 6417069"/>
                <a:gd name="connsiteY35" fmla="*/ 4760065 h 6860481"/>
                <a:gd name="connsiteX36" fmla="*/ 3538199 w 6417069"/>
                <a:gd name="connsiteY36" fmla="*/ 4723665 h 6860481"/>
                <a:gd name="connsiteX37" fmla="*/ 4544976 w 6417069"/>
                <a:gd name="connsiteY37" fmla="*/ 3429827 h 6860481"/>
                <a:gd name="connsiteX38" fmla="*/ 3538199 w 6417069"/>
                <a:gd name="connsiteY38" fmla="*/ 2135990 h 6860481"/>
                <a:gd name="connsiteX39" fmla="*/ 3321456 w 6417069"/>
                <a:gd name="connsiteY39" fmla="*/ 2099591 h 6860481"/>
                <a:gd name="connsiteX40" fmla="*/ 3210603 w 6417069"/>
                <a:gd name="connsiteY40" fmla="*/ 2094627 h 6860481"/>
                <a:gd name="connsiteX41" fmla="*/ 3098923 w 6417069"/>
                <a:gd name="connsiteY41" fmla="*/ 2099591 h 6860481"/>
                <a:gd name="connsiteX42" fmla="*/ 2882180 w 6417069"/>
                <a:gd name="connsiteY42" fmla="*/ 2135990 h 6860481"/>
                <a:gd name="connsiteX43" fmla="*/ 2439595 w 6417069"/>
                <a:gd name="connsiteY43" fmla="*/ 2340324 h 6860481"/>
                <a:gd name="connsiteX44" fmla="*/ 2439595 w 6417069"/>
                <a:gd name="connsiteY44" fmla="*/ 1451017 h 6860481"/>
                <a:gd name="connsiteX45" fmla="*/ 2439595 w 6417069"/>
                <a:gd name="connsiteY45" fmla="*/ 985269 h 6860481"/>
                <a:gd name="connsiteX46" fmla="*/ 2439595 w 6417069"/>
                <a:gd name="connsiteY46" fmla="*/ 855389 h 6860481"/>
                <a:gd name="connsiteX47" fmla="*/ 1875402 w 6417069"/>
                <a:gd name="connsiteY47" fmla="*/ 1098604 h 6860481"/>
                <a:gd name="connsiteX48" fmla="*/ 521175 w 6417069"/>
                <a:gd name="connsiteY48" fmla="*/ 3429827 h 6860481"/>
                <a:gd name="connsiteX49" fmla="*/ 2880526 w 6417069"/>
                <a:gd name="connsiteY49" fmla="*/ 6097746 h 6860481"/>
                <a:gd name="connsiteX50" fmla="*/ 2880526 w 6417069"/>
                <a:gd name="connsiteY50" fmla="*/ 6403006 h 6860481"/>
                <a:gd name="connsiteX51" fmla="*/ 2880526 w 6417069"/>
                <a:gd name="connsiteY51" fmla="*/ 6621404 h 6860481"/>
                <a:gd name="connsiteX52" fmla="*/ 2880526 w 6417069"/>
                <a:gd name="connsiteY52" fmla="*/ 6859655 h 6860481"/>
                <a:gd name="connsiteX53" fmla="*/ 3097268 w 6417069"/>
                <a:gd name="connsiteY53" fmla="*/ 6859655 h 6860481"/>
                <a:gd name="connsiteX54" fmla="*/ 3097268 w 6417069"/>
                <a:gd name="connsiteY54" fmla="*/ 6635467 h 6860481"/>
                <a:gd name="connsiteX55" fmla="*/ 3097268 w 6417069"/>
                <a:gd name="connsiteY55" fmla="*/ 6419552 h 6860481"/>
                <a:gd name="connsiteX56" fmla="*/ 3097268 w 6417069"/>
                <a:gd name="connsiteY56" fmla="*/ 6115119 h 6860481"/>
                <a:gd name="connsiteX57" fmla="*/ 3208948 w 6417069"/>
                <a:gd name="connsiteY57" fmla="*/ 6117601 h 6860481"/>
                <a:gd name="connsiteX58" fmla="*/ 3319801 w 6417069"/>
                <a:gd name="connsiteY58" fmla="*/ 6115119 h 6860481"/>
                <a:gd name="connsiteX59" fmla="*/ 3319801 w 6417069"/>
                <a:gd name="connsiteY59" fmla="*/ 6419552 h 6860481"/>
                <a:gd name="connsiteX60" fmla="*/ 3319801 w 6417069"/>
                <a:gd name="connsiteY60" fmla="*/ 6636294 h 6860481"/>
                <a:gd name="connsiteX61" fmla="*/ 3319801 w 6417069"/>
                <a:gd name="connsiteY61" fmla="*/ 6860482 h 6860481"/>
                <a:gd name="connsiteX62" fmla="*/ 3536544 w 6417069"/>
                <a:gd name="connsiteY62" fmla="*/ 6860482 h 6860481"/>
                <a:gd name="connsiteX63" fmla="*/ 3536544 w 6417069"/>
                <a:gd name="connsiteY63" fmla="*/ 6622231 h 6860481"/>
                <a:gd name="connsiteX64" fmla="*/ 3536544 w 6417069"/>
                <a:gd name="connsiteY64" fmla="*/ 6403833 h 6860481"/>
                <a:gd name="connsiteX65" fmla="*/ 3536544 w 6417069"/>
                <a:gd name="connsiteY65" fmla="*/ 6098574 h 6860481"/>
                <a:gd name="connsiteX66" fmla="*/ 3762386 w 6417069"/>
                <a:gd name="connsiteY66" fmla="*/ 6060520 h 6860481"/>
                <a:gd name="connsiteX67" fmla="*/ 3979129 w 6417069"/>
                <a:gd name="connsiteY67" fmla="*/ 6005094 h 6860481"/>
                <a:gd name="connsiteX68" fmla="*/ 5896722 w 6417069"/>
                <a:gd name="connsiteY68" fmla="*/ 3429827 h 6860481"/>
                <a:gd name="connsiteX69" fmla="*/ 2880526 w 6417069"/>
                <a:gd name="connsiteY69" fmla="*/ 2732446 h 6860481"/>
                <a:gd name="connsiteX70" fmla="*/ 3097268 w 6417069"/>
                <a:gd name="connsiteY70" fmla="*/ 2667092 h 6860481"/>
                <a:gd name="connsiteX71" fmla="*/ 3208948 w 6417069"/>
                <a:gd name="connsiteY71" fmla="*/ 2659647 h 6860481"/>
                <a:gd name="connsiteX72" fmla="*/ 3319801 w 6417069"/>
                <a:gd name="connsiteY72" fmla="*/ 2667092 h 6860481"/>
                <a:gd name="connsiteX73" fmla="*/ 3536544 w 6417069"/>
                <a:gd name="connsiteY73" fmla="*/ 2732446 h 6860481"/>
                <a:gd name="connsiteX74" fmla="*/ 3979129 w 6417069"/>
                <a:gd name="connsiteY74" fmla="*/ 3429827 h 6860481"/>
                <a:gd name="connsiteX75" fmla="*/ 3536544 w 6417069"/>
                <a:gd name="connsiteY75" fmla="*/ 4127209 h 6860481"/>
                <a:gd name="connsiteX76" fmla="*/ 3319801 w 6417069"/>
                <a:gd name="connsiteY76" fmla="*/ 4192563 h 6860481"/>
                <a:gd name="connsiteX77" fmla="*/ 3208948 w 6417069"/>
                <a:gd name="connsiteY77" fmla="*/ 4200008 h 6860481"/>
                <a:gd name="connsiteX78" fmla="*/ 3097268 w 6417069"/>
                <a:gd name="connsiteY78" fmla="*/ 4192563 h 6860481"/>
                <a:gd name="connsiteX79" fmla="*/ 2880526 w 6417069"/>
                <a:gd name="connsiteY79" fmla="*/ 4127209 h 6860481"/>
                <a:gd name="connsiteX80" fmla="*/ 2437941 w 6417069"/>
                <a:gd name="connsiteY80" fmla="*/ 3429827 h 6860481"/>
                <a:gd name="connsiteX81" fmla="*/ 2880526 w 6417069"/>
                <a:gd name="connsiteY81" fmla="*/ 2732446 h 6860481"/>
                <a:gd name="connsiteX82" fmla="*/ 6417070 w 6417069"/>
                <a:gd name="connsiteY82" fmla="*/ 3429827 h 6860481"/>
                <a:gd name="connsiteX83" fmla="*/ 3979956 w 6417069"/>
                <a:gd name="connsiteY83" fmla="*/ 6545295 h 6860481"/>
                <a:gd name="connsiteX84" fmla="*/ 3979956 w 6417069"/>
                <a:gd name="connsiteY84" fmla="*/ 6320280 h 6860481"/>
                <a:gd name="connsiteX85" fmla="*/ 6200327 w 6417069"/>
                <a:gd name="connsiteY85" fmla="*/ 3429827 h 6860481"/>
                <a:gd name="connsiteX86" fmla="*/ 4277770 w 6417069"/>
                <a:gd name="connsiteY86" fmla="*/ 635337 h 6860481"/>
                <a:gd name="connsiteX87" fmla="*/ 4198354 w 6417069"/>
                <a:gd name="connsiteY87" fmla="*/ 832225 h 6860481"/>
                <a:gd name="connsiteX88" fmla="*/ 3965893 w 6417069"/>
                <a:gd name="connsiteY88" fmla="*/ 535238 h 6860481"/>
                <a:gd name="connsiteX89" fmla="*/ 3965893 w 6417069"/>
                <a:gd name="connsiteY89" fmla="*/ 535238 h 6860481"/>
                <a:gd name="connsiteX90" fmla="*/ 3796304 w 6417069"/>
                <a:gd name="connsiteY90" fmla="*/ 318496 h 6860481"/>
                <a:gd name="connsiteX91" fmla="*/ 3918739 w 6417069"/>
                <a:gd name="connsiteY91" fmla="*/ 301123 h 6860481"/>
                <a:gd name="connsiteX92" fmla="*/ 3918739 w 6417069"/>
                <a:gd name="connsiteY92" fmla="*/ 301123 h 6860481"/>
                <a:gd name="connsiteX93" fmla="*/ 3918739 w 6417069"/>
                <a:gd name="connsiteY93" fmla="*/ 301123 h 6860481"/>
                <a:gd name="connsiteX94" fmla="*/ 4442396 w 6417069"/>
                <a:gd name="connsiteY94" fmla="*/ 226670 h 6860481"/>
                <a:gd name="connsiteX95" fmla="*/ 4358842 w 6417069"/>
                <a:gd name="connsiteY95" fmla="*/ 435140 h 6860481"/>
                <a:gd name="connsiteX96" fmla="*/ 4358842 w 6417069"/>
                <a:gd name="connsiteY96" fmla="*/ 435140 h 6860481"/>
                <a:gd name="connsiteX97" fmla="*/ 6417070 w 6417069"/>
                <a:gd name="connsiteY97" fmla="*/ 3429827 h 6860481"/>
                <a:gd name="connsiteX98" fmla="*/ 2451177 w 6417069"/>
                <a:gd name="connsiteY98" fmla="*/ 6325243 h 6860481"/>
                <a:gd name="connsiteX99" fmla="*/ 2621592 w 6417069"/>
                <a:gd name="connsiteY99" fmla="*/ 6542814 h 6860481"/>
                <a:gd name="connsiteX100" fmla="*/ 2499985 w 6417069"/>
                <a:gd name="connsiteY100" fmla="*/ 6560186 h 6860481"/>
                <a:gd name="connsiteX101" fmla="*/ 2499158 w 6417069"/>
                <a:gd name="connsiteY101" fmla="*/ 6560186 h 6860481"/>
                <a:gd name="connsiteX102" fmla="*/ 1975501 w 6417069"/>
                <a:gd name="connsiteY102" fmla="*/ 6633813 h 6860481"/>
                <a:gd name="connsiteX103" fmla="*/ 2059054 w 6417069"/>
                <a:gd name="connsiteY103" fmla="*/ 6425342 h 6860481"/>
                <a:gd name="connsiteX104" fmla="*/ 0 w 6417069"/>
                <a:gd name="connsiteY104" fmla="*/ 3429827 h 6860481"/>
                <a:gd name="connsiteX105" fmla="*/ 2437941 w 6417069"/>
                <a:gd name="connsiteY105" fmla="*/ 314359 h 6860481"/>
                <a:gd name="connsiteX106" fmla="*/ 2437941 w 6417069"/>
                <a:gd name="connsiteY106" fmla="*/ 539375 h 6860481"/>
                <a:gd name="connsiteX107" fmla="*/ 216743 w 6417069"/>
                <a:gd name="connsiteY107" fmla="*/ 3429827 h 6860481"/>
                <a:gd name="connsiteX108" fmla="*/ 2139299 w 6417069"/>
                <a:gd name="connsiteY108" fmla="*/ 6224318 h 6860481"/>
                <a:gd name="connsiteX109" fmla="*/ 2140126 w 6417069"/>
                <a:gd name="connsiteY109" fmla="*/ 6224318 h 6860481"/>
                <a:gd name="connsiteX110" fmla="*/ 2218716 w 6417069"/>
                <a:gd name="connsiteY110" fmla="*/ 6027429 h 6860481"/>
                <a:gd name="connsiteX111" fmla="*/ 2451177 w 6417069"/>
                <a:gd name="connsiteY111" fmla="*/ 6325243 h 686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417069" h="6860481">
                  <a:moveTo>
                    <a:pt x="5896722" y="3429827"/>
                  </a:moveTo>
                  <a:cubicBezTo>
                    <a:pt x="5896722" y="2059055"/>
                    <a:pt x="4865126" y="924051"/>
                    <a:pt x="3537371" y="761908"/>
                  </a:cubicBezTo>
                  <a:lnTo>
                    <a:pt x="3537371" y="456649"/>
                  </a:lnTo>
                  <a:lnTo>
                    <a:pt x="3537371" y="237424"/>
                  </a:lnTo>
                  <a:lnTo>
                    <a:pt x="3537371" y="0"/>
                  </a:lnTo>
                  <a:lnTo>
                    <a:pt x="3320629" y="0"/>
                  </a:lnTo>
                  <a:lnTo>
                    <a:pt x="3320629" y="223361"/>
                  </a:lnTo>
                  <a:lnTo>
                    <a:pt x="3320629" y="440103"/>
                  </a:lnTo>
                  <a:lnTo>
                    <a:pt x="3320629" y="744536"/>
                  </a:lnTo>
                  <a:cubicBezTo>
                    <a:pt x="3283402" y="742881"/>
                    <a:pt x="3247002" y="742054"/>
                    <a:pt x="3209776" y="742054"/>
                  </a:cubicBezTo>
                  <a:cubicBezTo>
                    <a:pt x="3172549" y="742054"/>
                    <a:pt x="3135322" y="742881"/>
                    <a:pt x="3098095" y="744536"/>
                  </a:cubicBezTo>
                  <a:lnTo>
                    <a:pt x="3098095" y="440103"/>
                  </a:lnTo>
                  <a:lnTo>
                    <a:pt x="3098095" y="223361"/>
                  </a:lnTo>
                  <a:lnTo>
                    <a:pt x="3098095" y="0"/>
                  </a:lnTo>
                  <a:lnTo>
                    <a:pt x="2881353" y="0"/>
                  </a:lnTo>
                  <a:lnTo>
                    <a:pt x="2881353" y="237424"/>
                  </a:lnTo>
                  <a:lnTo>
                    <a:pt x="2881353" y="455821"/>
                  </a:lnTo>
                  <a:lnTo>
                    <a:pt x="2881353" y="761081"/>
                  </a:lnTo>
                  <a:lnTo>
                    <a:pt x="2881353" y="1331891"/>
                  </a:lnTo>
                  <a:cubicBezTo>
                    <a:pt x="2952497" y="1320310"/>
                    <a:pt x="3025296" y="1312864"/>
                    <a:pt x="3098095" y="1308728"/>
                  </a:cubicBezTo>
                  <a:cubicBezTo>
                    <a:pt x="3135322" y="1307074"/>
                    <a:pt x="3172549" y="1306246"/>
                    <a:pt x="3209776" y="1306246"/>
                  </a:cubicBezTo>
                  <a:cubicBezTo>
                    <a:pt x="3247002" y="1306246"/>
                    <a:pt x="3284229" y="1307074"/>
                    <a:pt x="3320629" y="1308728"/>
                  </a:cubicBezTo>
                  <a:cubicBezTo>
                    <a:pt x="3394255" y="1312864"/>
                    <a:pt x="3466227" y="1320310"/>
                    <a:pt x="3537371" y="1331891"/>
                  </a:cubicBezTo>
                  <a:cubicBezTo>
                    <a:pt x="4553249" y="1489899"/>
                    <a:pt x="5332529" y="2370932"/>
                    <a:pt x="5332529" y="3429827"/>
                  </a:cubicBezTo>
                  <a:cubicBezTo>
                    <a:pt x="5332529" y="4489550"/>
                    <a:pt x="4552421" y="5370584"/>
                    <a:pt x="3537371" y="5527763"/>
                  </a:cubicBezTo>
                  <a:cubicBezTo>
                    <a:pt x="3466227" y="5539345"/>
                    <a:pt x="3393428" y="5546790"/>
                    <a:pt x="3320629" y="5550927"/>
                  </a:cubicBezTo>
                  <a:cubicBezTo>
                    <a:pt x="3283402" y="5552581"/>
                    <a:pt x="3247002" y="5553408"/>
                    <a:pt x="3209776" y="5553408"/>
                  </a:cubicBezTo>
                  <a:cubicBezTo>
                    <a:pt x="3172549" y="5553408"/>
                    <a:pt x="3135322" y="5552581"/>
                    <a:pt x="3098095" y="5550927"/>
                  </a:cubicBezTo>
                  <a:cubicBezTo>
                    <a:pt x="3024469" y="5546790"/>
                    <a:pt x="2952497" y="5539345"/>
                    <a:pt x="2881353" y="5527763"/>
                  </a:cubicBezTo>
                  <a:cubicBezTo>
                    <a:pt x="1865475" y="5369756"/>
                    <a:pt x="1086195" y="4489550"/>
                    <a:pt x="1086195" y="3429827"/>
                  </a:cubicBezTo>
                  <a:cubicBezTo>
                    <a:pt x="1086195" y="2763882"/>
                    <a:pt x="1393936" y="2169081"/>
                    <a:pt x="1875402" y="1779440"/>
                  </a:cubicBezTo>
                  <a:lnTo>
                    <a:pt x="1875402" y="3429827"/>
                  </a:lnTo>
                  <a:cubicBezTo>
                    <a:pt x="1875402" y="4052755"/>
                    <a:pt x="2303924" y="4577239"/>
                    <a:pt x="2882180" y="4723665"/>
                  </a:cubicBezTo>
                  <a:cubicBezTo>
                    <a:pt x="2952497" y="4741865"/>
                    <a:pt x="3025296" y="4753446"/>
                    <a:pt x="3098923" y="4760065"/>
                  </a:cubicBezTo>
                  <a:cubicBezTo>
                    <a:pt x="3136149" y="4763373"/>
                    <a:pt x="3172549" y="4765028"/>
                    <a:pt x="3210603" y="4765028"/>
                  </a:cubicBezTo>
                  <a:cubicBezTo>
                    <a:pt x="3247830" y="4765028"/>
                    <a:pt x="3285056" y="4763373"/>
                    <a:pt x="3321456" y="4760065"/>
                  </a:cubicBezTo>
                  <a:cubicBezTo>
                    <a:pt x="3395910" y="4754274"/>
                    <a:pt x="3467881" y="4741865"/>
                    <a:pt x="3538199" y="4723665"/>
                  </a:cubicBezTo>
                  <a:cubicBezTo>
                    <a:pt x="4116455" y="4577239"/>
                    <a:pt x="4544976" y="4051928"/>
                    <a:pt x="4544976" y="3429827"/>
                  </a:cubicBezTo>
                  <a:cubicBezTo>
                    <a:pt x="4544976" y="2806899"/>
                    <a:pt x="4116455" y="2282415"/>
                    <a:pt x="3538199" y="2135990"/>
                  </a:cubicBezTo>
                  <a:cubicBezTo>
                    <a:pt x="3467881" y="2117790"/>
                    <a:pt x="3395082" y="2106209"/>
                    <a:pt x="3321456" y="2099591"/>
                  </a:cubicBezTo>
                  <a:cubicBezTo>
                    <a:pt x="3285056" y="2096281"/>
                    <a:pt x="3247830" y="2094627"/>
                    <a:pt x="3210603" y="2094627"/>
                  </a:cubicBezTo>
                  <a:cubicBezTo>
                    <a:pt x="3172549" y="2094627"/>
                    <a:pt x="3136149" y="2096281"/>
                    <a:pt x="3098923" y="2099591"/>
                  </a:cubicBezTo>
                  <a:cubicBezTo>
                    <a:pt x="3024469" y="2105381"/>
                    <a:pt x="2952497" y="2117790"/>
                    <a:pt x="2882180" y="2135990"/>
                  </a:cubicBezTo>
                  <a:cubicBezTo>
                    <a:pt x="2720864" y="2176526"/>
                    <a:pt x="2571957" y="2246843"/>
                    <a:pt x="2439595" y="2340324"/>
                  </a:cubicBezTo>
                  <a:lnTo>
                    <a:pt x="2439595" y="1451017"/>
                  </a:lnTo>
                  <a:lnTo>
                    <a:pt x="2439595" y="985269"/>
                  </a:lnTo>
                  <a:lnTo>
                    <a:pt x="2439595" y="855389"/>
                  </a:lnTo>
                  <a:cubicBezTo>
                    <a:pt x="2241052" y="914952"/>
                    <a:pt x="2051609" y="996850"/>
                    <a:pt x="1875402" y="1098604"/>
                  </a:cubicBezTo>
                  <a:cubicBezTo>
                    <a:pt x="1065513" y="1561870"/>
                    <a:pt x="521175" y="2433804"/>
                    <a:pt x="521175" y="3429827"/>
                  </a:cubicBezTo>
                  <a:cubicBezTo>
                    <a:pt x="521175" y="4800600"/>
                    <a:pt x="1552770" y="5935603"/>
                    <a:pt x="2880526" y="6097746"/>
                  </a:cubicBezTo>
                  <a:lnTo>
                    <a:pt x="2880526" y="6403006"/>
                  </a:lnTo>
                  <a:lnTo>
                    <a:pt x="2880526" y="6621404"/>
                  </a:lnTo>
                  <a:lnTo>
                    <a:pt x="2880526" y="6859655"/>
                  </a:lnTo>
                  <a:lnTo>
                    <a:pt x="3097268" y="6859655"/>
                  </a:lnTo>
                  <a:lnTo>
                    <a:pt x="3097268" y="6635467"/>
                  </a:lnTo>
                  <a:lnTo>
                    <a:pt x="3097268" y="6419552"/>
                  </a:lnTo>
                  <a:lnTo>
                    <a:pt x="3097268" y="6115119"/>
                  </a:lnTo>
                  <a:cubicBezTo>
                    <a:pt x="3134495" y="6116774"/>
                    <a:pt x="3171722" y="6117601"/>
                    <a:pt x="3208948" y="6117601"/>
                  </a:cubicBezTo>
                  <a:cubicBezTo>
                    <a:pt x="3246175" y="6117601"/>
                    <a:pt x="3283402" y="6116774"/>
                    <a:pt x="3319801" y="6115119"/>
                  </a:cubicBezTo>
                  <a:lnTo>
                    <a:pt x="3319801" y="6419552"/>
                  </a:lnTo>
                  <a:lnTo>
                    <a:pt x="3319801" y="6636294"/>
                  </a:lnTo>
                  <a:lnTo>
                    <a:pt x="3319801" y="6860482"/>
                  </a:lnTo>
                  <a:lnTo>
                    <a:pt x="3536544" y="6860482"/>
                  </a:lnTo>
                  <a:lnTo>
                    <a:pt x="3536544" y="6622231"/>
                  </a:lnTo>
                  <a:lnTo>
                    <a:pt x="3536544" y="6403833"/>
                  </a:lnTo>
                  <a:lnTo>
                    <a:pt x="3536544" y="6098574"/>
                  </a:lnTo>
                  <a:cubicBezTo>
                    <a:pt x="3612652" y="6088647"/>
                    <a:pt x="3688760" y="6077065"/>
                    <a:pt x="3762386" y="6060520"/>
                  </a:cubicBezTo>
                  <a:cubicBezTo>
                    <a:pt x="3836013" y="6045629"/>
                    <a:pt x="3907984" y="6026602"/>
                    <a:pt x="3979129" y="6005094"/>
                  </a:cubicBezTo>
                  <a:cubicBezTo>
                    <a:pt x="5087660" y="5673361"/>
                    <a:pt x="5896722" y="4644248"/>
                    <a:pt x="5896722" y="3429827"/>
                  </a:cubicBezTo>
                  <a:close/>
                  <a:moveTo>
                    <a:pt x="2880526" y="2732446"/>
                  </a:moveTo>
                  <a:cubicBezTo>
                    <a:pt x="2948361" y="2701010"/>
                    <a:pt x="3020333" y="2677847"/>
                    <a:pt x="3097268" y="2667092"/>
                  </a:cubicBezTo>
                  <a:cubicBezTo>
                    <a:pt x="3133667" y="2662128"/>
                    <a:pt x="3170894" y="2659647"/>
                    <a:pt x="3208948" y="2659647"/>
                  </a:cubicBezTo>
                  <a:cubicBezTo>
                    <a:pt x="3247002" y="2659647"/>
                    <a:pt x="3284229" y="2662128"/>
                    <a:pt x="3319801" y="2667092"/>
                  </a:cubicBezTo>
                  <a:cubicBezTo>
                    <a:pt x="3396737" y="2678674"/>
                    <a:pt x="3468708" y="2700182"/>
                    <a:pt x="3536544" y="2732446"/>
                  </a:cubicBezTo>
                  <a:cubicBezTo>
                    <a:pt x="3797959" y="2855708"/>
                    <a:pt x="3979129" y="3122086"/>
                    <a:pt x="3979129" y="3429827"/>
                  </a:cubicBezTo>
                  <a:cubicBezTo>
                    <a:pt x="3979129" y="3737569"/>
                    <a:pt x="3797959" y="4003947"/>
                    <a:pt x="3536544" y="4127209"/>
                  </a:cubicBezTo>
                  <a:cubicBezTo>
                    <a:pt x="3468708" y="4159472"/>
                    <a:pt x="3396737" y="4181808"/>
                    <a:pt x="3319801" y="4192563"/>
                  </a:cubicBezTo>
                  <a:cubicBezTo>
                    <a:pt x="3283402" y="4197526"/>
                    <a:pt x="3246175" y="4200008"/>
                    <a:pt x="3208948" y="4200008"/>
                  </a:cubicBezTo>
                  <a:cubicBezTo>
                    <a:pt x="3171722" y="4200008"/>
                    <a:pt x="3133667" y="4197526"/>
                    <a:pt x="3097268" y="4192563"/>
                  </a:cubicBezTo>
                  <a:cubicBezTo>
                    <a:pt x="3020333" y="4180981"/>
                    <a:pt x="2948361" y="4158645"/>
                    <a:pt x="2880526" y="4127209"/>
                  </a:cubicBezTo>
                  <a:cubicBezTo>
                    <a:pt x="2619111" y="4003120"/>
                    <a:pt x="2437941" y="3737569"/>
                    <a:pt x="2437941" y="3429827"/>
                  </a:cubicBezTo>
                  <a:cubicBezTo>
                    <a:pt x="2437941" y="3122913"/>
                    <a:pt x="2619111" y="2856535"/>
                    <a:pt x="2880526" y="2732446"/>
                  </a:cubicBezTo>
                  <a:close/>
                  <a:moveTo>
                    <a:pt x="6417070" y="3429827"/>
                  </a:moveTo>
                  <a:cubicBezTo>
                    <a:pt x="6417070" y="4933790"/>
                    <a:pt x="5378029" y="6199500"/>
                    <a:pt x="3979956" y="6545295"/>
                  </a:cubicBezTo>
                  <a:lnTo>
                    <a:pt x="3979956" y="6320280"/>
                  </a:lnTo>
                  <a:cubicBezTo>
                    <a:pt x="5257249" y="5979448"/>
                    <a:pt x="6200327" y="4813009"/>
                    <a:pt x="6200327" y="3429827"/>
                  </a:cubicBezTo>
                  <a:cubicBezTo>
                    <a:pt x="6200327" y="2156672"/>
                    <a:pt x="5401192" y="1067168"/>
                    <a:pt x="4277770" y="635337"/>
                  </a:cubicBezTo>
                  <a:lnTo>
                    <a:pt x="4198354" y="832225"/>
                  </a:lnTo>
                  <a:lnTo>
                    <a:pt x="3965893" y="535238"/>
                  </a:lnTo>
                  <a:cubicBezTo>
                    <a:pt x="3965893" y="535238"/>
                    <a:pt x="3965893" y="535238"/>
                    <a:pt x="3965893" y="535238"/>
                  </a:cubicBezTo>
                  <a:lnTo>
                    <a:pt x="3796304" y="318496"/>
                  </a:lnTo>
                  <a:lnTo>
                    <a:pt x="3918739" y="301123"/>
                  </a:lnTo>
                  <a:cubicBezTo>
                    <a:pt x="3918739" y="301123"/>
                    <a:pt x="3918739" y="301123"/>
                    <a:pt x="3918739" y="301123"/>
                  </a:cubicBezTo>
                  <a:lnTo>
                    <a:pt x="3918739" y="301123"/>
                  </a:lnTo>
                  <a:lnTo>
                    <a:pt x="4442396" y="226670"/>
                  </a:lnTo>
                  <a:lnTo>
                    <a:pt x="4358842" y="435140"/>
                  </a:lnTo>
                  <a:lnTo>
                    <a:pt x="4358842" y="435140"/>
                  </a:lnTo>
                  <a:cubicBezTo>
                    <a:pt x="5561681" y="897579"/>
                    <a:pt x="6417070" y="2066500"/>
                    <a:pt x="6417070" y="3429827"/>
                  </a:cubicBezTo>
                  <a:close/>
                  <a:moveTo>
                    <a:pt x="2451177" y="6325243"/>
                  </a:moveTo>
                  <a:lnTo>
                    <a:pt x="2621592" y="6542814"/>
                  </a:lnTo>
                  <a:lnTo>
                    <a:pt x="2499985" y="6560186"/>
                  </a:lnTo>
                  <a:lnTo>
                    <a:pt x="2499158" y="6560186"/>
                  </a:lnTo>
                  <a:lnTo>
                    <a:pt x="1975501" y="6633813"/>
                  </a:lnTo>
                  <a:lnTo>
                    <a:pt x="2059054" y="6425342"/>
                  </a:lnTo>
                  <a:cubicBezTo>
                    <a:pt x="856216" y="5962903"/>
                    <a:pt x="0" y="4794809"/>
                    <a:pt x="0" y="3429827"/>
                  </a:cubicBezTo>
                  <a:cubicBezTo>
                    <a:pt x="0" y="1926693"/>
                    <a:pt x="1039868" y="660982"/>
                    <a:pt x="2437941" y="314359"/>
                  </a:cubicBezTo>
                  <a:lnTo>
                    <a:pt x="2437941" y="539375"/>
                  </a:lnTo>
                  <a:cubicBezTo>
                    <a:pt x="1160648" y="879379"/>
                    <a:pt x="216743" y="2047473"/>
                    <a:pt x="216743" y="3429827"/>
                  </a:cubicBezTo>
                  <a:cubicBezTo>
                    <a:pt x="216743" y="4702983"/>
                    <a:pt x="1015877" y="5792487"/>
                    <a:pt x="2139299" y="6224318"/>
                  </a:cubicBezTo>
                  <a:lnTo>
                    <a:pt x="2140126" y="6224318"/>
                  </a:lnTo>
                  <a:lnTo>
                    <a:pt x="2218716" y="6027429"/>
                  </a:lnTo>
                  <a:lnTo>
                    <a:pt x="2451177" y="6325243"/>
                  </a:lnTo>
                  <a:close/>
                </a:path>
              </a:pathLst>
            </a:custGeom>
            <a:gradFill>
              <a:gsLst>
                <a:gs pos="0">
                  <a:srgbClr val="26D7D4"/>
                </a:gs>
                <a:gs pos="100000">
                  <a:srgbClr val="0088FE"/>
                </a:gs>
              </a:gsLst>
              <a:path path="circle">
                <a:fillToRect r="100000" b="100000"/>
              </a:path>
            </a:gradFill>
            <a:ln w="82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0C201465-F745-C957-D024-D9DECFB71C36}"/>
              </a:ext>
            </a:extLst>
          </p:cNvPr>
          <p:cNvSpPr txBox="1"/>
          <p:nvPr userDrawn="1"/>
        </p:nvSpPr>
        <p:spPr>
          <a:xfrm>
            <a:off x="9675750" y="6471186"/>
            <a:ext cx="16126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vi-VN" sz="1200">
                <a:solidFill>
                  <a:schemeClr val="bg1"/>
                </a:solidFill>
              </a:rPr>
              <a:t>https://ocvembor.com</a:t>
            </a: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3" r:id="rId3"/>
    <p:sldLayoutId id="2147483665" r:id="rId4"/>
    <p:sldLayoutId id="2147483668" r:id="rId5"/>
    <p:sldLayoutId id="2147483678" r:id="rId6"/>
    <p:sldLayoutId id="2147483679" r:id="rId7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200" b="1" kern="1200" cap="none" spc="0" baseline="0" dirty="0" smtClean="0">
          <a:ln w="3175">
            <a:noFill/>
          </a:ln>
          <a:solidFill>
            <a:schemeClr val="bg1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bg1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bg1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bg1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bg1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svg"/><Relationship Id="rId7" Type="http://schemas.openxmlformats.org/officeDocument/2006/relationships/image" Target="../media/image59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svg"/><Relationship Id="rId4" Type="http://schemas.openxmlformats.org/officeDocument/2006/relationships/image" Target="../media/image56.png"/><Relationship Id="rId9" Type="http://schemas.openxmlformats.org/officeDocument/2006/relationships/image" Target="../media/image61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sv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svg"/><Relationship Id="rId4" Type="http://schemas.openxmlformats.org/officeDocument/2006/relationships/image" Target="../media/image30.png"/><Relationship Id="rId9" Type="http://schemas.openxmlformats.org/officeDocument/2006/relationships/image" Target="../media/image3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7" Type="http://schemas.openxmlformats.org/officeDocument/2006/relationships/image" Target="../media/image41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svg"/><Relationship Id="rId3" Type="http://schemas.openxmlformats.org/officeDocument/2006/relationships/image" Target="../media/image43.svg"/><Relationship Id="rId7" Type="http://schemas.openxmlformats.org/officeDocument/2006/relationships/image" Target="../media/image47.svg"/><Relationship Id="rId12" Type="http://schemas.openxmlformats.org/officeDocument/2006/relationships/image" Target="../media/image5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1.svg"/><Relationship Id="rId5" Type="http://schemas.openxmlformats.org/officeDocument/2006/relationships/image" Target="../media/image45.sv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160C4E"/>
            </a:gs>
            <a:gs pos="100000">
              <a:srgbClr val="100740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phic 31">
            <a:extLst>
              <a:ext uri="{FF2B5EF4-FFF2-40B4-BE49-F238E27FC236}">
                <a16:creationId xmlns:a16="http://schemas.microsoft.com/office/drawing/2014/main" id="{B6F60853-9D3E-18D7-DF2B-95F11E409FE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4603" t="31843" r="24603" b="3818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B66EDC2A-6789-105C-74AA-FD527F1DEAD1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00740"/>
              </a:gs>
              <a:gs pos="100000">
                <a:srgbClr val="100740">
                  <a:alpha val="5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0F1FB7E-43CD-4A5D-9764-BE456A036B90}"/>
              </a:ext>
            </a:extLst>
          </p:cNvPr>
          <p:cNvSpPr/>
          <p:nvPr/>
        </p:nvSpPr>
        <p:spPr bwMode="auto">
          <a:xfrm>
            <a:off x="5281589" y="1"/>
            <a:ext cx="6910411" cy="6368649"/>
          </a:xfrm>
          <a:custGeom>
            <a:avLst/>
            <a:gdLst>
              <a:gd name="connsiteX0" fmla="*/ 0 w 6910411"/>
              <a:gd name="connsiteY0" fmla="*/ 0 h 6368649"/>
              <a:gd name="connsiteX1" fmla="*/ 6910411 w 6910411"/>
              <a:gd name="connsiteY1" fmla="*/ 0 h 6368649"/>
              <a:gd name="connsiteX2" fmla="*/ 6910411 w 6910411"/>
              <a:gd name="connsiteY2" fmla="*/ 6368649 h 6368649"/>
              <a:gd name="connsiteX3" fmla="*/ 5076495 w 6910411"/>
              <a:gd name="connsiteY3" fmla="*/ 6368649 h 6368649"/>
              <a:gd name="connsiteX4" fmla="*/ 4171973 w 6910411"/>
              <a:gd name="connsiteY4" fmla="*/ 5899366 h 636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10411" h="6368649">
                <a:moveTo>
                  <a:pt x="0" y="0"/>
                </a:moveTo>
                <a:lnTo>
                  <a:pt x="6910411" y="0"/>
                </a:lnTo>
                <a:lnTo>
                  <a:pt x="6910411" y="6368649"/>
                </a:lnTo>
                <a:lnTo>
                  <a:pt x="5076495" y="6368649"/>
                </a:lnTo>
                <a:cubicBezTo>
                  <a:pt x="4716632" y="6368649"/>
                  <a:pt x="4378654" y="6193580"/>
                  <a:pt x="4171973" y="5899366"/>
                </a:cubicBezTo>
                <a:close/>
              </a:path>
            </a:pathLst>
          </a:custGeom>
          <a:solidFill>
            <a:srgbClr val="22156B">
              <a:alpha val="84000"/>
            </a:srgbClr>
          </a:solidFill>
          <a:ln w="106392" cap="flat">
            <a:noFill/>
            <a:prstDash val="solid"/>
            <a:miter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187" name="Graphic 2186">
            <a:extLst>
              <a:ext uri="{FF2B5EF4-FFF2-40B4-BE49-F238E27FC236}">
                <a16:creationId xmlns:a16="http://schemas.microsoft.com/office/drawing/2014/main" id="{09EAD8BE-FE9D-BF57-AB44-1BB15AAC0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68643" y="3030941"/>
            <a:ext cx="4040116" cy="3182112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75A45870-7746-1367-18B7-587205E815B8}"/>
              </a:ext>
            </a:extLst>
          </p:cNvPr>
          <p:cNvSpPr txBox="1">
            <a:spLocks/>
          </p:cNvSpPr>
          <p:nvPr/>
        </p:nvSpPr>
        <p:spPr>
          <a:xfrm>
            <a:off x="928470" y="2536648"/>
            <a:ext cx="4080048" cy="9848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3200" b="0">
                <a:solidFill>
                  <a:schemeClr val="bg1"/>
                </a:solidFill>
                <a:latin typeface="Inter Extra Bold" panose="02000903000000020004" pitchFamily="50" charset="0"/>
                <a:ea typeface="Inter Extra Bold" panose="02000903000000020004" pitchFamily="50" charset="0"/>
                <a:cs typeface="Inter Extra Bold" panose="02000903000000020004" pitchFamily="50" charset="0"/>
              </a:rPr>
              <a:t>Crypto Blockchain</a:t>
            </a:r>
          </a:p>
          <a:p>
            <a:r>
              <a:rPr lang="en-US" sz="3200" b="0">
                <a:solidFill>
                  <a:schemeClr val="bg1"/>
                </a:solidFill>
                <a:latin typeface="+mn-lt"/>
                <a:ea typeface="Inter Extra Bold" panose="02000903000000020004" pitchFamily="50" charset="0"/>
                <a:cs typeface="Inter Extra Bold" panose="02000903000000020004" pitchFamily="50" charset="0"/>
              </a:rPr>
              <a:t>Pitch Deck</a:t>
            </a: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045BF8F3-9D12-5ACB-ADDB-10EA09322E64}"/>
              </a:ext>
            </a:extLst>
          </p:cNvPr>
          <p:cNvSpPr txBox="1"/>
          <p:nvPr/>
        </p:nvSpPr>
        <p:spPr>
          <a:xfrm>
            <a:off x="928470" y="4073288"/>
            <a:ext cx="4080093" cy="566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600">
                <a:solidFill>
                  <a:schemeClr val="bg1"/>
                </a:solidFill>
              </a:rPr>
              <a:t>Empowering [industry] with secure blockchain technology solutions.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5E076D8-14EA-7133-0A00-56B134F0BE79}"/>
              </a:ext>
            </a:extLst>
          </p:cNvPr>
          <p:cNvSpPr txBox="1"/>
          <p:nvPr/>
        </p:nvSpPr>
        <p:spPr>
          <a:xfrm>
            <a:off x="1527174" y="1397733"/>
            <a:ext cx="1422361" cy="207879"/>
          </a:xfrm>
          <a:custGeom>
            <a:avLst/>
            <a:gdLst/>
            <a:ahLst/>
            <a:cxnLst/>
            <a:rect l="l" t="t" r="r" b="b"/>
            <a:pathLst>
              <a:path w="1219200" h="178187">
                <a:moveTo>
                  <a:pt x="975663" y="117953"/>
                </a:moveTo>
                <a:cubicBezTo>
                  <a:pt x="974581" y="118656"/>
                  <a:pt x="973106" y="119292"/>
                  <a:pt x="971239" y="119860"/>
                </a:cubicBezTo>
                <a:cubicBezTo>
                  <a:pt x="969372" y="120429"/>
                  <a:pt x="967275" y="120943"/>
                  <a:pt x="964947" y="121403"/>
                </a:cubicBezTo>
                <a:cubicBezTo>
                  <a:pt x="962620" y="121863"/>
                  <a:pt x="960293" y="122269"/>
                  <a:pt x="957966" y="122620"/>
                </a:cubicBezTo>
                <a:cubicBezTo>
                  <a:pt x="955639" y="122972"/>
                  <a:pt x="953528" y="123283"/>
                  <a:pt x="951634" y="123554"/>
                </a:cubicBezTo>
                <a:cubicBezTo>
                  <a:pt x="947575" y="124149"/>
                  <a:pt x="944030" y="125096"/>
                  <a:pt x="941000" y="126395"/>
                </a:cubicBezTo>
                <a:cubicBezTo>
                  <a:pt x="937969" y="127694"/>
                  <a:pt x="935615" y="129439"/>
                  <a:pt x="933937" y="131631"/>
                </a:cubicBezTo>
                <a:cubicBezTo>
                  <a:pt x="932259" y="133823"/>
                  <a:pt x="931421" y="136543"/>
                  <a:pt x="931421" y="139790"/>
                </a:cubicBezTo>
                <a:cubicBezTo>
                  <a:pt x="931421" y="144498"/>
                  <a:pt x="933139" y="148084"/>
                  <a:pt x="936575" y="150546"/>
                </a:cubicBezTo>
                <a:cubicBezTo>
                  <a:pt x="940012" y="153008"/>
                  <a:pt x="944382" y="154240"/>
                  <a:pt x="949686" y="154240"/>
                </a:cubicBezTo>
                <a:cubicBezTo>
                  <a:pt x="954773" y="154240"/>
                  <a:pt x="959265" y="153225"/>
                  <a:pt x="963162" y="151195"/>
                </a:cubicBezTo>
                <a:cubicBezTo>
                  <a:pt x="967058" y="149166"/>
                  <a:pt x="970116" y="146419"/>
                  <a:pt x="972335" y="142956"/>
                </a:cubicBezTo>
                <a:cubicBezTo>
                  <a:pt x="974554" y="139492"/>
                  <a:pt x="975663" y="135568"/>
                  <a:pt x="975663" y="131185"/>
                </a:cubicBezTo>
                <a:close/>
                <a:moveTo>
                  <a:pt x="35150" y="102853"/>
                </a:moveTo>
                <a:lnTo>
                  <a:pt x="35150" y="147015"/>
                </a:lnTo>
                <a:lnTo>
                  <a:pt x="63807" y="147015"/>
                </a:lnTo>
                <a:cubicBezTo>
                  <a:pt x="73602" y="147015"/>
                  <a:pt x="80746" y="145134"/>
                  <a:pt x="85238" y="141373"/>
                </a:cubicBezTo>
                <a:cubicBezTo>
                  <a:pt x="89730" y="137611"/>
                  <a:pt x="91976" y="132592"/>
                  <a:pt x="91976" y="126314"/>
                </a:cubicBezTo>
                <a:cubicBezTo>
                  <a:pt x="91976" y="121714"/>
                  <a:pt x="90866" y="117655"/>
                  <a:pt x="88647" y="114137"/>
                </a:cubicBezTo>
                <a:cubicBezTo>
                  <a:pt x="86429" y="110619"/>
                  <a:pt x="83276" y="107859"/>
                  <a:pt x="79190" y="105857"/>
                </a:cubicBezTo>
                <a:cubicBezTo>
                  <a:pt x="75104" y="103855"/>
                  <a:pt x="70247" y="102853"/>
                  <a:pt x="64618" y="102853"/>
                </a:cubicBezTo>
                <a:close/>
                <a:moveTo>
                  <a:pt x="274926" y="75821"/>
                </a:moveTo>
                <a:cubicBezTo>
                  <a:pt x="269135" y="75821"/>
                  <a:pt x="264278" y="77471"/>
                  <a:pt x="260355" y="80773"/>
                </a:cubicBezTo>
                <a:cubicBezTo>
                  <a:pt x="256431" y="84074"/>
                  <a:pt x="253481" y="88566"/>
                  <a:pt x="251506" y="94248"/>
                </a:cubicBezTo>
                <a:cubicBezTo>
                  <a:pt x="249531" y="99931"/>
                  <a:pt x="248543" y="106398"/>
                  <a:pt x="248543" y="113650"/>
                </a:cubicBezTo>
                <a:cubicBezTo>
                  <a:pt x="248543" y="120902"/>
                  <a:pt x="249531" y="127369"/>
                  <a:pt x="251506" y="133052"/>
                </a:cubicBezTo>
                <a:cubicBezTo>
                  <a:pt x="253481" y="138734"/>
                  <a:pt x="256431" y="143213"/>
                  <a:pt x="260355" y="146487"/>
                </a:cubicBezTo>
                <a:cubicBezTo>
                  <a:pt x="264278" y="149761"/>
                  <a:pt x="269135" y="151398"/>
                  <a:pt x="274926" y="151398"/>
                </a:cubicBezTo>
                <a:cubicBezTo>
                  <a:pt x="280663" y="151398"/>
                  <a:pt x="285452" y="149761"/>
                  <a:pt x="289295" y="146487"/>
                </a:cubicBezTo>
                <a:cubicBezTo>
                  <a:pt x="293137" y="143213"/>
                  <a:pt x="296046" y="138734"/>
                  <a:pt x="298022" y="133052"/>
                </a:cubicBezTo>
                <a:cubicBezTo>
                  <a:pt x="299997" y="127369"/>
                  <a:pt x="300985" y="120902"/>
                  <a:pt x="300985" y="113650"/>
                </a:cubicBezTo>
                <a:cubicBezTo>
                  <a:pt x="300985" y="106398"/>
                  <a:pt x="299997" y="99931"/>
                  <a:pt x="298022" y="94248"/>
                </a:cubicBezTo>
                <a:cubicBezTo>
                  <a:pt x="296046" y="88566"/>
                  <a:pt x="293137" y="84074"/>
                  <a:pt x="289295" y="80773"/>
                </a:cubicBezTo>
                <a:cubicBezTo>
                  <a:pt x="285452" y="77471"/>
                  <a:pt x="280663" y="75821"/>
                  <a:pt x="274926" y="75821"/>
                </a:cubicBezTo>
                <a:close/>
                <a:moveTo>
                  <a:pt x="1037576" y="51061"/>
                </a:moveTo>
                <a:lnTo>
                  <a:pt x="1072158" y="51061"/>
                </a:lnTo>
                <a:lnTo>
                  <a:pt x="1072158" y="175752"/>
                </a:lnTo>
                <a:lnTo>
                  <a:pt x="1037576" y="175752"/>
                </a:lnTo>
                <a:close/>
                <a:moveTo>
                  <a:pt x="1176175" y="49438"/>
                </a:moveTo>
                <a:cubicBezTo>
                  <a:pt x="1184834" y="49438"/>
                  <a:pt x="1192384" y="51332"/>
                  <a:pt x="1198824" y="55120"/>
                </a:cubicBezTo>
                <a:cubicBezTo>
                  <a:pt x="1205264" y="58908"/>
                  <a:pt x="1210270" y="64307"/>
                  <a:pt x="1213842" y="71315"/>
                </a:cubicBezTo>
                <a:cubicBezTo>
                  <a:pt x="1217414" y="78324"/>
                  <a:pt x="1219200" y="86672"/>
                  <a:pt x="1219200" y="96359"/>
                </a:cubicBezTo>
                <a:lnTo>
                  <a:pt x="1219200" y="175752"/>
                </a:lnTo>
                <a:lnTo>
                  <a:pt x="1184618" y="175752"/>
                </a:lnTo>
                <a:lnTo>
                  <a:pt x="1184618" y="102529"/>
                </a:lnTo>
                <a:cubicBezTo>
                  <a:pt x="1184672" y="94898"/>
                  <a:pt x="1182724" y="88931"/>
                  <a:pt x="1178773" y="84629"/>
                </a:cubicBezTo>
                <a:cubicBezTo>
                  <a:pt x="1174822" y="80326"/>
                  <a:pt x="1169383" y="78175"/>
                  <a:pt x="1162456" y="78175"/>
                </a:cubicBezTo>
                <a:cubicBezTo>
                  <a:pt x="1157802" y="78175"/>
                  <a:pt x="1153702" y="79176"/>
                  <a:pt x="1150157" y="81179"/>
                </a:cubicBezTo>
                <a:cubicBezTo>
                  <a:pt x="1146613" y="83181"/>
                  <a:pt x="1143852" y="86090"/>
                  <a:pt x="1141877" y="89905"/>
                </a:cubicBezTo>
                <a:cubicBezTo>
                  <a:pt x="1139902" y="93721"/>
                  <a:pt x="1138887" y="98307"/>
                  <a:pt x="1138833" y="103665"/>
                </a:cubicBezTo>
                <a:lnTo>
                  <a:pt x="1138833" y="175752"/>
                </a:lnTo>
                <a:lnTo>
                  <a:pt x="1104251" y="175752"/>
                </a:lnTo>
                <a:lnTo>
                  <a:pt x="1104251" y="51061"/>
                </a:lnTo>
                <a:lnTo>
                  <a:pt x="1137209" y="51061"/>
                </a:lnTo>
                <a:lnTo>
                  <a:pt x="1137209" y="73061"/>
                </a:lnTo>
                <a:lnTo>
                  <a:pt x="1138670" y="73061"/>
                </a:lnTo>
                <a:cubicBezTo>
                  <a:pt x="1141431" y="65809"/>
                  <a:pt x="1146058" y="60059"/>
                  <a:pt x="1152552" y="55810"/>
                </a:cubicBezTo>
                <a:cubicBezTo>
                  <a:pt x="1159046" y="51562"/>
                  <a:pt x="1166921" y="49438"/>
                  <a:pt x="1176175" y="49438"/>
                </a:cubicBezTo>
                <a:close/>
                <a:moveTo>
                  <a:pt x="957073" y="49438"/>
                </a:moveTo>
                <a:cubicBezTo>
                  <a:pt x="964000" y="49438"/>
                  <a:pt x="970644" y="50249"/>
                  <a:pt x="977003" y="51873"/>
                </a:cubicBezTo>
                <a:cubicBezTo>
                  <a:pt x="983362" y="53497"/>
                  <a:pt x="989017" y="56013"/>
                  <a:pt x="993969" y="59423"/>
                </a:cubicBezTo>
                <a:cubicBezTo>
                  <a:pt x="998921" y="62832"/>
                  <a:pt x="1002831" y="67202"/>
                  <a:pt x="1005699" y="72533"/>
                </a:cubicBezTo>
                <a:cubicBezTo>
                  <a:pt x="1008568" y="77864"/>
                  <a:pt x="1010002" y="84236"/>
                  <a:pt x="1010002" y="91651"/>
                </a:cubicBezTo>
                <a:lnTo>
                  <a:pt x="1010002" y="175752"/>
                </a:lnTo>
                <a:lnTo>
                  <a:pt x="977206" y="175752"/>
                </a:lnTo>
                <a:lnTo>
                  <a:pt x="977206" y="158461"/>
                </a:lnTo>
                <a:lnTo>
                  <a:pt x="976231" y="158461"/>
                </a:lnTo>
                <a:cubicBezTo>
                  <a:pt x="974229" y="162358"/>
                  <a:pt x="971550" y="165781"/>
                  <a:pt x="968195" y="168730"/>
                </a:cubicBezTo>
                <a:cubicBezTo>
                  <a:pt x="964839" y="171680"/>
                  <a:pt x="960807" y="173980"/>
                  <a:pt x="956099" y="175630"/>
                </a:cubicBezTo>
                <a:cubicBezTo>
                  <a:pt x="951391" y="177281"/>
                  <a:pt x="945952" y="178106"/>
                  <a:pt x="939782" y="178106"/>
                </a:cubicBezTo>
                <a:cubicBezTo>
                  <a:pt x="931826" y="178106"/>
                  <a:pt x="924737" y="176713"/>
                  <a:pt x="918513" y="173926"/>
                </a:cubicBezTo>
                <a:cubicBezTo>
                  <a:pt x="912289" y="171138"/>
                  <a:pt x="907378" y="166998"/>
                  <a:pt x="903779" y="161505"/>
                </a:cubicBezTo>
                <a:cubicBezTo>
                  <a:pt x="900180" y="156012"/>
                  <a:pt x="898381" y="149152"/>
                  <a:pt x="898381" y="140926"/>
                </a:cubicBezTo>
                <a:cubicBezTo>
                  <a:pt x="898381" y="133999"/>
                  <a:pt x="899653" y="128181"/>
                  <a:pt x="902196" y="123473"/>
                </a:cubicBezTo>
                <a:cubicBezTo>
                  <a:pt x="904740" y="118764"/>
                  <a:pt x="908203" y="114976"/>
                  <a:pt x="912587" y="112108"/>
                </a:cubicBezTo>
                <a:cubicBezTo>
                  <a:pt x="916971" y="109239"/>
                  <a:pt x="921963" y="107075"/>
                  <a:pt x="927565" y="105613"/>
                </a:cubicBezTo>
                <a:cubicBezTo>
                  <a:pt x="933166" y="104152"/>
                  <a:pt x="939051" y="103124"/>
                  <a:pt x="945221" y="102529"/>
                </a:cubicBezTo>
                <a:cubicBezTo>
                  <a:pt x="952473" y="101771"/>
                  <a:pt x="958318" y="101054"/>
                  <a:pt x="962756" y="100377"/>
                </a:cubicBezTo>
                <a:cubicBezTo>
                  <a:pt x="967193" y="99701"/>
                  <a:pt x="970414" y="98686"/>
                  <a:pt x="972416" y="97333"/>
                </a:cubicBezTo>
                <a:cubicBezTo>
                  <a:pt x="974418" y="95980"/>
                  <a:pt x="975420" y="93978"/>
                  <a:pt x="975420" y="91326"/>
                </a:cubicBezTo>
                <a:lnTo>
                  <a:pt x="975420" y="90839"/>
                </a:lnTo>
                <a:cubicBezTo>
                  <a:pt x="975420" y="85698"/>
                  <a:pt x="973809" y="81720"/>
                  <a:pt x="970589" y="78906"/>
                </a:cubicBezTo>
                <a:cubicBezTo>
                  <a:pt x="967369" y="76091"/>
                  <a:pt x="962810" y="74684"/>
                  <a:pt x="956911" y="74684"/>
                </a:cubicBezTo>
                <a:cubicBezTo>
                  <a:pt x="950687" y="74684"/>
                  <a:pt x="945735" y="76051"/>
                  <a:pt x="942055" y="78784"/>
                </a:cubicBezTo>
                <a:cubicBezTo>
                  <a:pt x="938375" y="81517"/>
                  <a:pt x="935939" y="84940"/>
                  <a:pt x="934749" y="89053"/>
                </a:cubicBezTo>
                <a:lnTo>
                  <a:pt x="902764" y="86455"/>
                </a:lnTo>
                <a:cubicBezTo>
                  <a:pt x="904388" y="78878"/>
                  <a:pt x="907581" y="72317"/>
                  <a:pt x="912344" y="66769"/>
                </a:cubicBezTo>
                <a:cubicBezTo>
                  <a:pt x="917106" y="61222"/>
                  <a:pt x="923262" y="56947"/>
                  <a:pt x="930812" y="53943"/>
                </a:cubicBezTo>
                <a:cubicBezTo>
                  <a:pt x="938361" y="50939"/>
                  <a:pt x="947115" y="49438"/>
                  <a:pt x="957073" y="49438"/>
                </a:cubicBezTo>
                <a:close/>
                <a:moveTo>
                  <a:pt x="684176" y="49438"/>
                </a:moveTo>
                <a:cubicBezTo>
                  <a:pt x="695054" y="49438"/>
                  <a:pt x="704579" y="51413"/>
                  <a:pt x="712751" y="55364"/>
                </a:cubicBezTo>
                <a:cubicBezTo>
                  <a:pt x="720924" y="59314"/>
                  <a:pt x="727391" y="64862"/>
                  <a:pt x="732153" y="72005"/>
                </a:cubicBezTo>
                <a:cubicBezTo>
                  <a:pt x="736916" y="79149"/>
                  <a:pt x="739540" y="87538"/>
                  <a:pt x="740028" y="97171"/>
                </a:cubicBezTo>
                <a:lnTo>
                  <a:pt x="707394" y="97171"/>
                </a:lnTo>
                <a:cubicBezTo>
                  <a:pt x="706474" y="90947"/>
                  <a:pt x="704052" y="85928"/>
                  <a:pt x="700128" y="82112"/>
                </a:cubicBezTo>
                <a:cubicBezTo>
                  <a:pt x="696204" y="78297"/>
                  <a:pt x="691077" y="76389"/>
                  <a:pt x="684745" y="76389"/>
                </a:cubicBezTo>
                <a:cubicBezTo>
                  <a:pt x="679387" y="76389"/>
                  <a:pt x="674719" y="77837"/>
                  <a:pt x="670741" y="80732"/>
                </a:cubicBezTo>
                <a:cubicBezTo>
                  <a:pt x="666764" y="83627"/>
                  <a:pt x="663665" y="87835"/>
                  <a:pt x="661446" y="93355"/>
                </a:cubicBezTo>
                <a:cubicBezTo>
                  <a:pt x="659227" y="98876"/>
                  <a:pt x="658118" y="105559"/>
                  <a:pt x="658118" y="113407"/>
                </a:cubicBezTo>
                <a:cubicBezTo>
                  <a:pt x="658118" y="121362"/>
                  <a:pt x="659214" y="128127"/>
                  <a:pt x="661406" y="133701"/>
                </a:cubicBezTo>
                <a:cubicBezTo>
                  <a:pt x="663598" y="139276"/>
                  <a:pt x="666696" y="143524"/>
                  <a:pt x="670701" y="146446"/>
                </a:cubicBezTo>
                <a:cubicBezTo>
                  <a:pt x="674706" y="149369"/>
                  <a:pt x="679387" y="150830"/>
                  <a:pt x="684745" y="150830"/>
                </a:cubicBezTo>
                <a:cubicBezTo>
                  <a:pt x="688695" y="150830"/>
                  <a:pt x="692254" y="150018"/>
                  <a:pt x="695420" y="148395"/>
                </a:cubicBezTo>
                <a:cubicBezTo>
                  <a:pt x="698586" y="146771"/>
                  <a:pt x="701210" y="144403"/>
                  <a:pt x="703294" y="141292"/>
                </a:cubicBezTo>
                <a:cubicBezTo>
                  <a:pt x="705378" y="138180"/>
                  <a:pt x="706744" y="134432"/>
                  <a:pt x="707394" y="130048"/>
                </a:cubicBezTo>
                <a:lnTo>
                  <a:pt x="740028" y="130048"/>
                </a:lnTo>
                <a:cubicBezTo>
                  <a:pt x="739486" y="139573"/>
                  <a:pt x="736902" y="147948"/>
                  <a:pt x="732275" y="155173"/>
                </a:cubicBezTo>
                <a:cubicBezTo>
                  <a:pt x="727648" y="162398"/>
                  <a:pt x="721275" y="168040"/>
                  <a:pt x="713157" y="172099"/>
                </a:cubicBezTo>
                <a:cubicBezTo>
                  <a:pt x="705039" y="176158"/>
                  <a:pt x="695433" y="178187"/>
                  <a:pt x="684339" y="178187"/>
                </a:cubicBezTo>
                <a:cubicBezTo>
                  <a:pt x="671567" y="178187"/>
                  <a:pt x="660594" y="175468"/>
                  <a:pt x="651421" y="170029"/>
                </a:cubicBezTo>
                <a:cubicBezTo>
                  <a:pt x="642247" y="164590"/>
                  <a:pt x="635212" y="157027"/>
                  <a:pt x="630314" y="147339"/>
                </a:cubicBezTo>
                <a:cubicBezTo>
                  <a:pt x="625416" y="137652"/>
                  <a:pt x="622967" y="126503"/>
                  <a:pt x="622967" y="113894"/>
                </a:cubicBezTo>
                <a:cubicBezTo>
                  <a:pt x="622967" y="101122"/>
                  <a:pt x="625443" y="89905"/>
                  <a:pt x="630395" y="80245"/>
                </a:cubicBezTo>
                <a:cubicBezTo>
                  <a:pt x="635347" y="70585"/>
                  <a:pt x="642396" y="63035"/>
                  <a:pt x="651542" y="57596"/>
                </a:cubicBezTo>
                <a:cubicBezTo>
                  <a:pt x="660689" y="52157"/>
                  <a:pt x="671567" y="49438"/>
                  <a:pt x="684176" y="49438"/>
                </a:cubicBezTo>
                <a:close/>
                <a:moveTo>
                  <a:pt x="417476" y="49438"/>
                </a:moveTo>
                <a:cubicBezTo>
                  <a:pt x="428354" y="49438"/>
                  <a:pt x="437879" y="51413"/>
                  <a:pt x="446051" y="55364"/>
                </a:cubicBezTo>
                <a:cubicBezTo>
                  <a:pt x="454223" y="59314"/>
                  <a:pt x="460691" y="64862"/>
                  <a:pt x="465453" y="72005"/>
                </a:cubicBezTo>
                <a:cubicBezTo>
                  <a:pt x="470216" y="79149"/>
                  <a:pt x="472840" y="87538"/>
                  <a:pt x="473328" y="97171"/>
                </a:cubicBezTo>
                <a:lnTo>
                  <a:pt x="440694" y="97171"/>
                </a:lnTo>
                <a:cubicBezTo>
                  <a:pt x="439774" y="90947"/>
                  <a:pt x="437352" y="85928"/>
                  <a:pt x="433428" y="82112"/>
                </a:cubicBezTo>
                <a:cubicBezTo>
                  <a:pt x="429504" y="78297"/>
                  <a:pt x="424377" y="76389"/>
                  <a:pt x="418045" y="76389"/>
                </a:cubicBezTo>
                <a:cubicBezTo>
                  <a:pt x="412687" y="76389"/>
                  <a:pt x="408019" y="77837"/>
                  <a:pt x="404041" y="80732"/>
                </a:cubicBezTo>
                <a:cubicBezTo>
                  <a:pt x="400064" y="83627"/>
                  <a:pt x="396965" y="87835"/>
                  <a:pt x="394746" y="93355"/>
                </a:cubicBezTo>
                <a:cubicBezTo>
                  <a:pt x="392527" y="98876"/>
                  <a:pt x="391418" y="105559"/>
                  <a:pt x="391418" y="113407"/>
                </a:cubicBezTo>
                <a:cubicBezTo>
                  <a:pt x="391418" y="121362"/>
                  <a:pt x="392514" y="128127"/>
                  <a:pt x="394706" y="133701"/>
                </a:cubicBezTo>
                <a:cubicBezTo>
                  <a:pt x="396898" y="139276"/>
                  <a:pt x="399996" y="143524"/>
                  <a:pt x="404001" y="146446"/>
                </a:cubicBezTo>
                <a:cubicBezTo>
                  <a:pt x="408006" y="149369"/>
                  <a:pt x="412687" y="150830"/>
                  <a:pt x="418045" y="150830"/>
                </a:cubicBezTo>
                <a:cubicBezTo>
                  <a:pt x="421995" y="150830"/>
                  <a:pt x="425554" y="150018"/>
                  <a:pt x="428720" y="148395"/>
                </a:cubicBezTo>
                <a:cubicBezTo>
                  <a:pt x="431886" y="146771"/>
                  <a:pt x="434510" y="144403"/>
                  <a:pt x="436594" y="141292"/>
                </a:cubicBezTo>
                <a:cubicBezTo>
                  <a:pt x="438678" y="138180"/>
                  <a:pt x="440044" y="134432"/>
                  <a:pt x="440694" y="130048"/>
                </a:cubicBezTo>
                <a:lnTo>
                  <a:pt x="473328" y="130048"/>
                </a:lnTo>
                <a:cubicBezTo>
                  <a:pt x="472786" y="139573"/>
                  <a:pt x="470202" y="147948"/>
                  <a:pt x="465575" y="155173"/>
                </a:cubicBezTo>
                <a:cubicBezTo>
                  <a:pt x="460948" y="162398"/>
                  <a:pt x="454575" y="168040"/>
                  <a:pt x="446457" y="172099"/>
                </a:cubicBezTo>
                <a:cubicBezTo>
                  <a:pt x="438339" y="176158"/>
                  <a:pt x="428733" y="178187"/>
                  <a:pt x="417639" y="178187"/>
                </a:cubicBezTo>
                <a:cubicBezTo>
                  <a:pt x="404867" y="178187"/>
                  <a:pt x="393894" y="175468"/>
                  <a:pt x="384721" y="170029"/>
                </a:cubicBezTo>
                <a:cubicBezTo>
                  <a:pt x="375547" y="164590"/>
                  <a:pt x="368512" y="157027"/>
                  <a:pt x="363614" y="147339"/>
                </a:cubicBezTo>
                <a:cubicBezTo>
                  <a:pt x="358716" y="137652"/>
                  <a:pt x="356267" y="126503"/>
                  <a:pt x="356267" y="113894"/>
                </a:cubicBezTo>
                <a:cubicBezTo>
                  <a:pt x="356267" y="101122"/>
                  <a:pt x="358743" y="89905"/>
                  <a:pt x="363695" y="80245"/>
                </a:cubicBezTo>
                <a:cubicBezTo>
                  <a:pt x="368647" y="70585"/>
                  <a:pt x="375696" y="63035"/>
                  <a:pt x="384842" y="57596"/>
                </a:cubicBezTo>
                <a:cubicBezTo>
                  <a:pt x="393989" y="52157"/>
                  <a:pt x="404867" y="49438"/>
                  <a:pt x="417476" y="49438"/>
                </a:cubicBezTo>
                <a:close/>
                <a:moveTo>
                  <a:pt x="274764" y="49438"/>
                </a:moveTo>
                <a:cubicBezTo>
                  <a:pt x="287374" y="49438"/>
                  <a:pt x="298265" y="52130"/>
                  <a:pt x="307438" y="57515"/>
                </a:cubicBezTo>
                <a:cubicBezTo>
                  <a:pt x="316612" y="62900"/>
                  <a:pt x="323688" y="70422"/>
                  <a:pt x="328667" y="80083"/>
                </a:cubicBezTo>
                <a:cubicBezTo>
                  <a:pt x="333646" y="89743"/>
                  <a:pt x="336135" y="101013"/>
                  <a:pt x="336135" y="113894"/>
                </a:cubicBezTo>
                <a:cubicBezTo>
                  <a:pt x="336135" y="126666"/>
                  <a:pt x="333646" y="137882"/>
                  <a:pt x="328667" y="147542"/>
                </a:cubicBezTo>
                <a:cubicBezTo>
                  <a:pt x="323688" y="157203"/>
                  <a:pt x="316612" y="164725"/>
                  <a:pt x="307438" y="170110"/>
                </a:cubicBezTo>
                <a:cubicBezTo>
                  <a:pt x="298265" y="175495"/>
                  <a:pt x="287374" y="178187"/>
                  <a:pt x="274764" y="178187"/>
                </a:cubicBezTo>
                <a:cubicBezTo>
                  <a:pt x="262154" y="178187"/>
                  <a:pt x="251262" y="175495"/>
                  <a:pt x="242089" y="170110"/>
                </a:cubicBezTo>
                <a:cubicBezTo>
                  <a:pt x="232916" y="164725"/>
                  <a:pt x="225840" y="157203"/>
                  <a:pt x="220861" y="147542"/>
                </a:cubicBezTo>
                <a:cubicBezTo>
                  <a:pt x="215882" y="137882"/>
                  <a:pt x="213392" y="126666"/>
                  <a:pt x="213392" y="113894"/>
                </a:cubicBezTo>
                <a:cubicBezTo>
                  <a:pt x="213392" y="101013"/>
                  <a:pt x="215882" y="89743"/>
                  <a:pt x="220861" y="80083"/>
                </a:cubicBezTo>
                <a:cubicBezTo>
                  <a:pt x="225840" y="70422"/>
                  <a:pt x="232916" y="62900"/>
                  <a:pt x="242089" y="57515"/>
                </a:cubicBezTo>
                <a:cubicBezTo>
                  <a:pt x="251262" y="52130"/>
                  <a:pt x="262154" y="49438"/>
                  <a:pt x="274764" y="49438"/>
                </a:cubicBezTo>
                <a:close/>
                <a:moveTo>
                  <a:pt x="35150" y="37910"/>
                </a:moveTo>
                <a:lnTo>
                  <a:pt x="35150" y="79068"/>
                </a:lnTo>
                <a:lnTo>
                  <a:pt x="61209" y="79068"/>
                </a:lnTo>
                <a:cubicBezTo>
                  <a:pt x="66026" y="79068"/>
                  <a:pt x="70315" y="78216"/>
                  <a:pt x="74076" y="76511"/>
                </a:cubicBezTo>
                <a:cubicBezTo>
                  <a:pt x="77837" y="74806"/>
                  <a:pt x="80814" y="72384"/>
                  <a:pt x="83006" y="69245"/>
                </a:cubicBezTo>
                <a:cubicBezTo>
                  <a:pt x="85197" y="66106"/>
                  <a:pt x="86293" y="62345"/>
                  <a:pt x="86293" y="57961"/>
                </a:cubicBezTo>
                <a:cubicBezTo>
                  <a:pt x="86293" y="51954"/>
                  <a:pt x="84169" y="47110"/>
                  <a:pt x="79921" y="43430"/>
                </a:cubicBezTo>
                <a:cubicBezTo>
                  <a:pt x="75672" y="39750"/>
                  <a:pt x="69652" y="37910"/>
                  <a:pt x="61858" y="37910"/>
                </a:cubicBezTo>
                <a:close/>
                <a:moveTo>
                  <a:pt x="761351" y="9498"/>
                </a:moveTo>
                <a:lnTo>
                  <a:pt x="794959" y="9498"/>
                </a:lnTo>
                <a:lnTo>
                  <a:pt x="794959" y="73061"/>
                </a:lnTo>
                <a:lnTo>
                  <a:pt x="796420" y="73061"/>
                </a:lnTo>
                <a:cubicBezTo>
                  <a:pt x="799234" y="65700"/>
                  <a:pt x="803780" y="59923"/>
                  <a:pt x="810058" y="55729"/>
                </a:cubicBezTo>
                <a:cubicBezTo>
                  <a:pt x="816336" y="51535"/>
                  <a:pt x="824210" y="49438"/>
                  <a:pt x="833681" y="49438"/>
                </a:cubicBezTo>
                <a:cubicBezTo>
                  <a:pt x="842340" y="49438"/>
                  <a:pt x="849903" y="51318"/>
                  <a:pt x="856371" y="55080"/>
                </a:cubicBezTo>
                <a:cubicBezTo>
                  <a:pt x="862838" y="58841"/>
                  <a:pt x="867871" y="64226"/>
                  <a:pt x="871470" y="71234"/>
                </a:cubicBezTo>
                <a:cubicBezTo>
                  <a:pt x="875069" y="78243"/>
                  <a:pt x="876841" y="86618"/>
                  <a:pt x="876787" y="96359"/>
                </a:cubicBezTo>
                <a:lnTo>
                  <a:pt x="876787" y="175752"/>
                </a:lnTo>
                <a:lnTo>
                  <a:pt x="842205" y="175752"/>
                </a:lnTo>
                <a:lnTo>
                  <a:pt x="842205" y="102529"/>
                </a:lnTo>
                <a:cubicBezTo>
                  <a:pt x="842259" y="94844"/>
                  <a:pt x="840324" y="88864"/>
                  <a:pt x="836401" y="84588"/>
                </a:cubicBezTo>
                <a:cubicBezTo>
                  <a:pt x="832477" y="80313"/>
                  <a:pt x="826997" y="78175"/>
                  <a:pt x="819962" y="78175"/>
                </a:cubicBezTo>
                <a:cubicBezTo>
                  <a:pt x="815253" y="78175"/>
                  <a:pt x="811100" y="79176"/>
                  <a:pt x="807501" y="81179"/>
                </a:cubicBezTo>
                <a:cubicBezTo>
                  <a:pt x="803902" y="83181"/>
                  <a:pt x="801088" y="86090"/>
                  <a:pt x="799058" y="89905"/>
                </a:cubicBezTo>
                <a:cubicBezTo>
                  <a:pt x="797029" y="93721"/>
                  <a:pt x="795987" y="98307"/>
                  <a:pt x="795933" y="103665"/>
                </a:cubicBezTo>
                <a:lnTo>
                  <a:pt x="795933" y="175752"/>
                </a:lnTo>
                <a:lnTo>
                  <a:pt x="761351" y="175752"/>
                </a:lnTo>
                <a:close/>
                <a:moveTo>
                  <a:pt x="494651" y="9498"/>
                </a:moveTo>
                <a:lnTo>
                  <a:pt x="529233" y="9498"/>
                </a:lnTo>
                <a:lnTo>
                  <a:pt x="529233" y="98389"/>
                </a:lnTo>
                <a:lnTo>
                  <a:pt x="531100" y="98389"/>
                </a:lnTo>
                <a:lnTo>
                  <a:pt x="571040" y="51061"/>
                </a:lnTo>
                <a:lnTo>
                  <a:pt x="610737" y="51061"/>
                </a:lnTo>
                <a:lnTo>
                  <a:pt x="564490" y="105074"/>
                </a:lnTo>
                <a:lnTo>
                  <a:pt x="613091" y="175752"/>
                </a:lnTo>
                <a:lnTo>
                  <a:pt x="572582" y="175752"/>
                </a:lnTo>
                <a:lnTo>
                  <a:pt x="538605" y="125462"/>
                </a:lnTo>
                <a:lnTo>
                  <a:pt x="529233" y="136163"/>
                </a:lnTo>
                <a:lnTo>
                  <a:pt x="529233" y="175752"/>
                </a:lnTo>
                <a:lnTo>
                  <a:pt x="494651" y="175752"/>
                </a:lnTo>
                <a:close/>
                <a:moveTo>
                  <a:pt x="151751" y="9498"/>
                </a:moveTo>
                <a:lnTo>
                  <a:pt x="186333" y="9498"/>
                </a:lnTo>
                <a:lnTo>
                  <a:pt x="186333" y="175752"/>
                </a:lnTo>
                <a:lnTo>
                  <a:pt x="151751" y="175752"/>
                </a:lnTo>
                <a:close/>
                <a:moveTo>
                  <a:pt x="0" y="9498"/>
                </a:moveTo>
                <a:lnTo>
                  <a:pt x="66567" y="9498"/>
                </a:lnTo>
                <a:cubicBezTo>
                  <a:pt x="78798" y="9498"/>
                  <a:pt x="88999" y="11311"/>
                  <a:pt x="97171" y="14937"/>
                </a:cubicBezTo>
                <a:cubicBezTo>
                  <a:pt x="105343" y="18562"/>
                  <a:pt x="111486" y="23582"/>
                  <a:pt x="115599" y="29995"/>
                </a:cubicBezTo>
                <a:cubicBezTo>
                  <a:pt x="119712" y="36408"/>
                  <a:pt x="121768" y="43782"/>
                  <a:pt x="121768" y="52116"/>
                </a:cubicBezTo>
                <a:cubicBezTo>
                  <a:pt x="121768" y="58611"/>
                  <a:pt x="120470" y="64307"/>
                  <a:pt x="117872" y="69205"/>
                </a:cubicBezTo>
                <a:cubicBezTo>
                  <a:pt x="115274" y="74102"/>
                  <a:pt x="111716" y="78107"/>
                  <a:pt x="107197" y="81219"/>
                </a:cubicBezTo>
                <a:cubicBezTo>
                  <a:pt x="102678" y="84331"/>
                  <a:pt x="97523" y="86536"/>
                  <a:pt x="91732" y="87835"/>
                </a:cubicBezTo>
                <a:lnTo>
                  <a:pt x="91732" y="89459"/>
                </a:lnTo>
                <a:cubicBezTo>
                  <a:pt x="98064" y="89729"/>
                  <a:pt x="104004" y="91515"/>
                  <a:pt x="109551" y="94817"/>
                </a:cubicBezTo>
                <a:cubicBezTo>
                  <a:pt x="115098" y="98118"/>
                  <a:pt x="119604" y="102732"/>
                  <a:pt x="123067" y="108658"/>
                </a:cubicBezTo>
                <a:cubicBezTo>
                  <a:pt x="126531" y="114584"/>
                  <a:pt x="128263" y="121633"/>
                  <a:pt x="128263" y="129805"/>
                </a:cubicBezTo>
                <a:cubicBezTo>
                  <a:pt x="128263" y="138626"/>
                  <a:pt x="126084" y="146487"/>
                  <a:pt x="121728" y="153387"/>
                </a:cubicBezTo>
                <a:cubicBezTo>
                  <a:pt x="117371" y="160287"/>
                  <a:pt x="110945" y="165740"/>
                  <a:pt x="102448" y="169745"/>
                </a:cubicBezTo>
                <a:cubicBezTo>
                  <a:pt x="93951" y="173750"/>
                  <a:pt x="83479" y="175752"/>
                  <a:pt x="71032" y="175752"/>
                </a:cubicBezTo>
                <a:lnTo>
                  <a:pt x="0" y="175752"/>
                </a:lnTo>
                <a:close/>
                <a:moveTo>
                  <a:pt x="1054948" y="0"/>
                </a:moveTo>
                <a:cubicBezTo>
                  <a:pt x="1060089" y="0"/>
                  <a:pt x="1064486" y="1718"/>
                  <a:pt x="1068139" y="5154"/>
                </a:cubicBezTo>
                <a:cubicBezTo>
                  <a:pt x="1071793" y="8591"/>
                  <a:pt x="1073619" y="12691"/>
                  <a:pt x="1073619" y="17453"/>
                </a:cubicBezTo>
                <a:cubicBezTo>
                  <a:pt x="1073619" y="22270"/>
                  <a:pt x="1071793" y="26396"/>
                  <a:pt x="1068139" y="29833"/>
                </a:cubicBezTo>
                <a:cubicBezTo>
                  <a:pt x="1064486" y="33269"/>
                  <a:pt x="1060089" y="34988"/>
                  <a:pt x="1054948" y="34988"/>
                </a:cubicBezTo>
                <a:cubicBezTo>
                  <a:pt x="1049807" y="34988"/>
                  <a:pt x="1045409" y="33269"/>
                  <a:pt x="1041756" y="29833"/>
                </a:cubicBezTo>
                <a:cubicBezTo>
                  <a:pt x="1038103" y="26396"/>
                  <a:pt x="1036277" y="22270"/>
                  <a:pt x="1036277" y="17453"/>
                </a:cubicBezTo>
                <a:cubicBezTo>
                  <a:pt x="1036277" y="12691"/>
                  <a:pt x="1038103" y="8591"/>
                  <a:pt x="1041756" y="5154"/>
                </a:cubicBezTo>
                <a:cubicBezTo>
                  <a:pt x="1045409" y="1718"/>
                  <a:pt x="1049807" y="0"/>
                  <a:pt x="10549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b="1" dirty="0" err="1">
              <a:solidFill>
                <a:schemeClr val="tx2"/>
              </a:solidFill>
            </a:endParaRPr>
          </a:p>
        </p:txBody>
      </p:sp>
      <p:pic>
        <p:nvPicPr>
          <p:cNvPr id="2116" name="Graphic 2115">
            <a:extLst>
              <a:ext uri="{FF2B5EF4-FFF2-40B4-BE49-F238E27FC236}">
                <a16:creationId xmlns:a16="http://schemas.microsoft.com/office/drawing/2014/main" id="{8B775A0E-142F-38B7-F544-6988C52E9E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51538" y="2581445"/>
            <a:ext cx="5478394" cy="1592280"/>
          </a:xfrm>
          <a:prstGeom prst="rect">
            <a:avLst/>
          </a:prstGeom>
        </p:spPr>
      </p:pic>
      <p:sp>
        <p:nvSpPr>
          <p:cNvPr id="2168" name="Graphic 2166">
            <a:extLst>
              <a:ext uri="{FF2B5EF4-FFF2-40B4-BE49-F238E27FC236}">
                <a16:creationId xmlns:a16="http://schemas.microsoft.com/office/drawing/2014/main" id="{D19B0679-AC95-34D0-21D3-D86A6B3EF8CC}"/>
              </a:ext>
            </a:extLst>
          </p:cNvPr>
          <p:cNvSpPr/>
          <p:nvPr/>
        </p:nvSpPr>
        <p:spPr>
          <a:xfrm>
            <a:off x="927682" y="1240004"/>
            <a:ext cx="489512" cy="523336"/>
          </a:xfrm>
          <a:custGeom>
            <a:avLst/>
            <a:gdLst>
              <a:gd name="connsiteX0" fmla="*/ 5896722 w 6417069"/>
              <a:gd name="connsiteY0" fmla="*/ 3429827 h 6860481"/>
              <a:gd name="connsiteX1" fmla="*/ 3537371 w 6417069"/>
              <a:gd name="connsiteY1" fmla="*/ 761908 h 6860481"/>
              <a:gd name="connsiteX2" fmla="*/ 3537371 w 6417069"/>
              <a:gd name="connsiteY2" fmla="*/ 456649 h 6860481"/>
              <a:gd name="connsiteX3" fmla="*/ 3537371 w 6417069"/>
              <a:gd name="connsiteY3" fmla="*/ 237424 h 6860481"/>
              <a:gd name="connsiteX4" fmla="*/ 3537371 w 6417069"/>
              <a:gd name="connsiteY4" fmla="*/ 0 h 6860481"/>
              <a:gd name="connsiteX5" fmla="*/ 3320629 w 6417069"/>
              <a:gd name="connsiteY5" fmla="*/ 0 h 6860481"/>
              <a:gd name="connsiteX6" fmla="*/ 3320629 w 6417069"/>
              <a:gd name="connsiteY6" fmla="*/ 223361 h 6860481"/>
              <a:gd name="connsiteX7" fmla="*/ 3320629 w 6417069"/>
              <a:gd name="connsiteY7" fmla="*/ 440103 h 6860481"/>
              <a:gd name="connsiteX8" fmla="*/ 3320629 w 6417069"/>
              <a:gd name="connsiteY8" fmla="*/ 744536 h 6860481"/>
              <a:gd name="connsiteX9" fmla="*/ 3209776 w 6417069"/>
              <a:gd name="connsiteY9" fmla="*/ 742054 h 6860481"/>
              <a:gd name="connsiteX10" fmla="*/ 3098095 w 6417069"/>
              <a:gd name="connsiteY10" fmla="*/ 744536 h 6860481"/>
              <a:gd name="connsiteX11" fmla="*/ 3098095 w 6417069"/>
              <a:gd name="connsiteY11" fmla="*/ 440103 h 6860481"/>
              <a:gd name="connsiteX12" fmla="*/ 3098095 w 6417069"/>
              <a:gd name="connsiteY12" fmla="*/ 223361 h 6860481"/>
              <a:gd name="connsiteX13" fmla="*/ 3098095 w 6417069"/>
              <a:gd name="connsiteY13" fmla="*/ 0 h 6860481"/>
              <a:gd name="connsiteX14" fmla="*/ 2881353 w 6417069"/>
              <a:gd name="connsiteY14" fmla="*/ 0 h 6860481"/>
              <a:gd name="connsiteX15" fmla="*/ 2881353 w 6417069"/>
              <a:gd name="connsiteY15" fmla="*/ 237424 h 6860481"/>
              <a:gd name="connsiteX16" fmla="*/ 2881353 w 6417069"/>
              <a:gd name="connsiteY16" fmla="*/ 455821 h 6860481"/>
              <a:gd name="connsiteX17" fmla="*/ 2881353 w 6417069"/>
              <a:gd name="connsiteY17" fmla="*/ 761081 h 6860481"/>
              <a:gd name="connsiteX18" fmla="*/ 2881353 w 6417069"/>
              <a:gd name="connsiteY18" fmla="*/ 1331891 h 6860481"/>
              <a:gd name="connsiteX19" fmla="*/ 3098095 w 6417069"/>
              <a:gd name="connsiteY19" fmla="*/ 1308728 h 6860481"/>
              <a:gd name="connsiteX20" fmla="*/ 3209776 w 6417069"/>
              <a:gd name="connsiteY20" fmla="*/ 1306246 h 6860481"/>
              <a:gd name="connsiteX21" fmla="*/ 3320629 w 6417069"/>
              <a:gd name="connsiteY21" fmla="*/ 1308728 h 6860481"/>
              <a:gd name="connsiteX22" fmla="*/ 3537371 w 6417069"/>
              <a:gd name="connsiteY22" fmla="*/ 1331891 h 6860481"/>
              <a:gd name="connsiteX23" fmla="*/ 5332529 w 6417069"/>
              <a:gd name="connsiteY23" fmla="*/ 3429827 h 6860481"/>
              <a:gd name="connsiteX24" fmla="*/ 3537371 w 6417069"/>
              <a:gd name="connsiteY24" fmla="*/ 5527763 h 6860481"/>
              <a:gd name="connsiteX25" fmla="*/ 3320629 w 6417069"/>
              <a:gd name="connsiteY25" fmla="*/ 5550927 h 6860481"/>
              <a:gd name="connsiteX26" fmla="*/ 3209776 w 6417069"/>
              <a:gd name="connsiteY26" fmla="*/ 5553408 h 6860481"/>
              <a:gd name="connsiteX27" fmla="*/ 3098095 w 6417069"/>
              <a:gd name="connsiteY27" fmla="*/ 5550927 h 6860481"/>
              <a:gd name="connsiteX28" fmla="*/ 2881353 w 6417069"/>
              <a:gd name="connsiteY28" fmla="*/ 5527763 h 6860481"/>
              <a:gd name="connsiteX29" fmla="*/ 1086195 w 6417069"/>
              <a:gd name="connsiteY29" fmla="*/ 3429827 h 6860481"/>
              <a:gd name="connsiteX30" fmla="*/ 1875402 w 6417069"/>
              <a:gd name="connsiteY30" fmla="*/ 1779440 h 6860481"/>
              <a:gd name="connsiteX31" fmla="*/ 1875402 w 6417069"/>
              <a:gd name="connsiteY31" fmla="*/ 3429827 h 6860481"/>
              <a:gd name="connsiteX32" fmla="*/ 2882180 w 6417069"/>
              <a:gd name="connsiteY32" fmla="*/ 4723665 h 6860481"/>
              <a:gd name="connsiteX33" fmla="*/ 3098923 w 6417069"/>
              <a:gd name="connsiteY33" fmla="*/ 4760065 h 6860481"/>
              <a:gd name="connsiteX34" fmla="*/ 3210603 w 6417069"/>
              <a:gd name="connsiteY34" fmla="*/ 4765028 h 6860481"/>
              <a:gd name="connsiteX35" fmla="*/ 3321456 w 6417069"/>
              <a:gd name="connsiteY35" fmla="*/ 4760065 h 6860481"/>
              <a:gd name="connsiteX36" fmla="*/ 3538199 w 6417069"/>
              <a:gd name="connsiteY36" fmla="*/ 4723665 h 6860481"/>
              <a:gd name="connsiteX37" fmla="*/ 4544976 w 6417069"/>
              <a:gd name="connsiteY37" fmla="*/ 3429827 h 6860481"/>
              <a:gd name="connsiteX38" fmla="*/ 3538199 w 6417069"/>
              <a:gd name="connsiteY38" fmla="*/ 2135990 h 6860481"/>
              <a:gd name="connsiteX39" fmla="*/ 3321456 w 6417069"/>
              <a:gd name="connsiteY39" fmla="*/ 2099591 h 6860481"/>
              <a:gd name="connsiteX40" fmla="*/ 3210603 w 6417069"/>
              <a:gd name="connsiteY40" fmla="*/ 2094627 h 6860481"/>
              <a:gd name="connsiteX41" fmla="*/ 3098923 w 6417069"/>
              <a:gd name="connsiteY41" fmla="*/ 2099591 h 6860481"/>
              <a:gd name="connsiteX42" fmla="*/ 2882180 w 6417069"/>
              <a:gd name="connsiteY42" fmla="*/ 2135990 h 6860481"/>
              <a:gd name="connsiteX43" fmla="*/ 2439595 w 6417069"/>
              <a:gd name="connsiteY43" fmla="*/ 2340324 h 6860481"/>
              <a:gd name="connsiteX44" fmla="*/ 2439595 w 6417069"/>
              <a:gd name="connsiteY44" fmla="*/ 1451017 h 6860481"/>
              <a:gd name="connsiteX45" fmla="*/ 2439595 w 6417069"/>
              <a:gd name="connsiteY45" fmla="*/ 985269 h 6860481"/>
              <a:gd name="connsiteX46" fmla="*/ 2439595 w 6417069"/>
              <a:gd name="connsiteY46" fmla="*/ 855389 h 6860481"/>
              <a:gd name="connsiteX47" fmla="*/ 1875402 w 6417069"/>
              <a:gd name="connsiteY47" fmla="*/ 1098604 h 6860481"/>
              <a:gd name="connsiteX48" fmla="*/ 521175 w 6417069"/>
              <a:gd name="connsiteY48" fmla="*/ 3429827 h 6860481"/>
              <a:gd name="connsiteX49" fmla="*/ 2880526 w 6417069"/>
              <a:gd name="connsiteY49" fmla="*/ 6097746 h 6860481"/>
              <a:gd name="connsiteX50" fmla="*/ 2880526 w 6417069"/>
              <a:gd name="connsiteY50" fmla="*/ 6403006 h 6860481"/>
              <a:gd name="connsiteX51" fmla="*/ 2880526 w 6417069"/>
              <a:gd name="connsiteY51" fmla="*/ 6621404 h 6860481"/>
              <a:gd name="connsiteX52" fmla="*/ 2880526 w 6417069"/>
              <a:gd name="connsiteY52" fmla="*/ 6859655 h 6860481"/>
              <a:gd name="connsiteX53" fmla="*/ 3097268 w 6417069"/>
              <a:gd name="connsiteY53" fmla="*/ 6859655 h 6860481"/>
              <a:gd name="connsiteX54" fmla="*/ 3097268 w 6417069"/>
              <a:gd name="connsiteY54" fmla="*/ 6635467 h 6860481"/>
              <a:gd name="connsiteX55" fmla="*/ 3097268 w 6417069"/>
              <a:gd name="connsiteY55" fmla="*/ 6419552 h 6860481"/>
              <a:gd name="connsiteX56" fmla="*/ 3097268 w 6417069"/>
              <a:gd name="connsiteY56" fmla="*/ 6115119 h 6860481"/>
              <a:gd name="connsiteX57" fmla="*/ 3208948 w 6417069"/>
              <a:gd name="connsiteY57" fmla="*/ 6117601 h 6860481"/>
              <a:gd name="connsiteX58" fmla="*/ 3319801 w 6417069"/>
              <a:gd name="connsiteY58" fmla="*/ 6115119 h 6860481"/>
              <a:gd name="connsiteX59" fmla="*/ 3319801 w 6417069"/>
              <a:gd name="connsiteY59" fmla="*/ 6419552 h 6860481"/>
              <a:gd name="connsiteX60" fmla="*/ 3319801 w 6417069"/>
              <a:gd name="connsiteY60" fmla="*/ 6636294 h 6860481"/>
              <a:gd name="connsiteX61" fmla="*/ 3319801 w 6417069"/>
              <a:gd name="connsiteY61" fmla="*/ 6860482 h 6860481"/>
              <a:gd name="connsiteX62" fmla="*/ 3536544 w 6417069"/>
              <a:gd name="connsiteY62" fmla="*/ 6860482 h 6860481"/>
              <a:gd name="connsiteX63" fmla="*/ 3536544 w 6417069"/>
              <a:gd name="connsiteY63" fmla="*/ 6622231 h 6860481"/>
              <a:gd name="connsiteX64" fmla="*/ 3536544 w 6417069"/>
              <a:gd name="connsiteY64" fmla="*/ 6403833 h 6860481"/>
              <a:gd name="connsiteX65" fmla="*/ 3536544 w 6417069"/>
              <a:gd name="connsiteY65" fmla="*/ 6098574 h 6860481"/>
              <a:gd name="connsiteX66" fmla="*/ 3762386 w 6417069"/>
              <a:gd name="connsiteY66" fmla="*/ 6060520 h 6860481"/>
              <a:gd name="connsiteX67" fmla="*/ 3979129 w 6417069"/>
              <a:gd name="connsiteY67" fmla="*/ 6005094 h 6860481"/>
              <a:gd name="connsiteX68" fmla="*/ 5896722 w 6417069"/>
              <a:gd name="connsiteY68" fmla="*/ 3429827 h 6860481"/>
              <a:gd name="connsiteX69" fmla="*/ 2880526 w 6417069"/>
              <a:gd name="connsiteY69" fmla="*/ 2732446 h 6860481"/>
              <a:gd name="connsiteX70" fmla="*/ 3097268 w 6417069"/>
              <a:gd name="connsiteY70" fmla="*/ 2667092 h 6860481"/>
              <a:gd name="connsiteX71" fmla="*/ 3208948 w 6417069"/>
              <a:gd name="connsiteY71" fmla="*/ 2659647 h 6860481"/>
              <a:gd name="connsiteX72" fmla="*/ 3319801 w 6417069"/>
              <a:gd name="connsiteY72" fmla="*/ 2667092 h 6860481"/>
              <a:gd name="connsiteX73" fmla="*/ 3536544 w 6417069"/>
              <a:gd name="connsiteY73" fmla="*/ 2732446 h 6860481"/>
              <a:gd name="connsiteX74" fmla="*/ 3979129 w 6417069"/>
              <a:gd name="connsiteY74" fmla="*/ 3429827 h 6860481"/>
              <a:gd name="connsiteX75" fmla="*/ 3536544 w 6417069"/>
              <a:gd name="connsiteY75" fmla="*/ 4127209 h 6860481"/>
              <a:gd name="connsiteX76" fmla="*/ 3319801 w 6417069"/>
              <a:gd name="connsiteY76" fmla="*/ 4192563 h 6860481"/>
              <a:gd name="connsiteX77" fmla="*/ 3208948 w 6417069"/>
              <a:gd name="connsiteY77" fmla="*/ 4200008 h 6860481"/>
              <a:gd name="connsiteX78" fmla="*/ 3097268 w 6417069"/>
              <a:gd name="connsiteY78" fmla="*/ 4192563 h 6860481"/>
              <a:gd name="connsiteX79" fmla="*/ 2880526 w 6417069"/>
              <a:gd name="connsiteY79" fmla="*/ 4127209 h 6860481"/>
              <a:gd name="connsiteX80" fmla="*/ 2437941 w 6417069"/>
              <a:gd name="connsiteY80" fmla="*/ 3429827 h 6860481"/>
              <a:gd name="connsiteX81" fmla="*/ 2880526 w 6417069"/>
              <a:gd name="connsiteY81" fmla="*/ 2732446 h 6860481"/>
              <a:gd name="connsiteX82" fmla="*/ 6417070 w 6417069"/>
              <a:gd name="connsiteY82" fmla="*/ 3429827 h 6860481"/>
              <a:gd name="connsiteX83" fmla="*/ 3979956 w 6417069"/>
              <a:gd name="connsiteY83" fmla="*/ 6545295 h 6860481"/>
              <a:gd name="connsiteX84" fmla="*/ 3979956 w 6417069"/>
              <a:gd name="connsiteY84" fmla="*/ 6320280 h 6860481"/>
              <a:gd name="connsiteX85" fmla="*/ 6200327 w 6417069"/>
              <a:gd name="connsiteY85" fmla="*/ 3429827 h 6860481"/>
              <a:gd name="connsiteX86" fmla="*/ 4277770 w 6417069"/>
              <a:gd name="connsiteY86" fmla="*/ 635337 h 6860481"/>
              <a:gd name="connsiteX87" fmla="*/ 4198354 w 6417069"/>
              <a:gd name="connsiteY87" fmla="*/ 832225 h 6860481"/>
              <a:gd name="connsiteX88" fmla="*/ 3965893 w 6417069"/>
              <a:gd name="connsiteY88" fmla="*/ 535238 h 6860481"/>
              <a:gd name="connsiteX89" fmla="*/ 3965893 w 6417069"/>
              <a:gd name="connsiteY89" fmla="*/ 535238 h 6860481"/>
              <a:gd name="connsiteX90" fmla="*/ 3796304 w 6417069"/>
              <a:gd name="connsiteY90" fmla="*/ 318496 h 6860481"/>
              <a:gd name="connsiteX91" fmla="*/ 3918739 w 6417069"/>
              <a:gd name="connsiteY91" fmla="*/ 301123 h 6860481"/>
              <a:gd name="connsiteX92" fmla="*/ 3918739 w 6417069"/>
              <a:gd name="connsiteY92" fmla="*/ 301123 h 6860481"/>
              <a:gd name="connsiteX93" fmla="*/ 3918739 w 6417069"/>
              <a:gd name="connsiteY93" fmla="*/ 301123 h 6860481"/>
              <a:gd name="connsiteX94" fmla="*/ 4442396 w 6417069"/>
              <a:gd name="connsiteY94" fmla="*/ 226670 h 6860481"/>
              <a:gd name="connsiteX95" fmla="*/ 4358842 w 6417069"/>
              <a:gd name="connsiteY95" fmla="*/ 435140 h 6860481"/>
              <a:gd name="connsiteX96" fmla="*/ 4358842 w 6417069"/>
              <a:gd name="connsiteY96" fmla="*/ 435140 h 6860481"/>
              <a:gd name="connsiteX97" fmla="*/ 6417070 w 6417069"/>
              <a:gd name="connsiteY97" fmla="*/ 3429827 h 6860481"/>
              <a:gd name="connsiteX98" fmla="*/ 2451177 w 6417069"/>
              <a:gd name="connsiteY98" fmla="*/ 6325243 h 6860481"/>
              <a:gd name="connsiteX99" fmla="*/ 2621592 w 6417069"/>
              <a:gd name="connsiteY99" fmla="*/ 6542814 h 6860481"/>
              <a:gd name="connsiteX100" fmla="*/ 2499985 w 6417069"/>
              <a:gd name="connsiteY100" fmla="*/ 6560186 h 6860481"/>
              <a:gd name="connsiteX101" fmla="*/ 2499158 w 6417069"/>
              <a:gd name="connsiteY101" fmla="*/ 6560186 h 6860481"/>
              <a:gd name="connsiteX102" fmla="*/ 1975501 w 6417069"/>
              <a:gd name="connsiteY102" fmla="*/ 6633813 h 6860481"/>
              <a:gd name="connsiteX103" fmla="*/ 2059054 w 6417069"/>
              <a:gd name="connsiteY103" fmla="*/ 6425342 h 6860481"/>
              <a:gd name="connsiteX104" fmla="*/ 0 w 6417069"/>
              <a:gd name="connsiteY104" fmla="*/ 3429827 h 6860481"/>
              <a:gd name="connsiteX105" fmla="*/ 2437941 w 6417069"/>
              <a:gd name="connsiteY105" fmla="*/ 314359 h 6860481"/>
              <a:gd name="connsiteX106" fmla="*/ 2437941 w 6417069"/>
              <a:gd name="connsiteY106" fmla="*/ 539375 h 6860481"/>
              <a:gd name="connsiteX107" fmla="*/ 216743 w 6417069"/>
              <a:gd name="connsiteY107" fmla="*/ 3429827 h 6860481"/>
              <a:gd name="connsiteX108" fmla="*/ 2139299 w 6417069"/>
              <a:gd name="connsiteY108" fmla="*/ 6224318 h 6860481"/>
              <a:gd name="connsiteX109" fmla="*/ 2140126 w 6417069"/>
              <a:gd name="connsiteY109" fmla="*/ 6224318 h 6860481"/>
              <a:gd name="connsiteX110" fmla="*/ 2218716 w 6417069"/>
              <a:gd name="connsiteY110" fmla="*/ 6027429 h 6860481"/>
              <a:gd name="connsiteX111" fmla="*/ 2451177 w 6417069"/>
              <a:gd name="connsiteY111" fmla="*/ 6325243 h 686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6417069" h="6860481">
                <a:moveTo>
                  <a:pt x="5896722" y="3429827"/>
                </a:moveTo>
                <a:cubicBezTo>
                  <a:pt x="5896722" y="2059055"/>
                  <a:pt x="4865126" y="924051"/>
                  <a:pt x="3537371" y="761908"/>
                </a:cubicBezTo>
                <a:lnTo>
                  <a:pt x="3537371" y="456649"/>
                </a:lnTo>
                <a:lnTo>
                  <a:pt x="3537371" y="237424"/>
                </a:lnTo>
                <a:lnTo>
                  <a:pt x="3537371" y="0"/>
                </a:lnTo>
                <a:lnTo>
                  <a:pt x="3320629" y="0"/>
                </a:lnTo>
                <a:lnTo>
                  <a:pt x="3320629" y="223361"/>
                </a:lnTo>
                <a:lnTo>
                  <a:pt x="3320629" y="440103"/>
                </a:lnTo>
                <a:lnTo>
                  <a:pt x="3320629" y="744536"/>
                </a:lnTo>
                <a:cubicBezTo>
                  <a:pt x="3283402" y="742881"/>
                  <a:pt x="3247002" y="742054"/>
                  <a:pt x="3209776" y="742054"/>
                </a:cubicBezTo>
                <a:cubicBezTo>
                  <a:pt x="3172549" y="742054"/>
                  <a:pt x="3135322" y="742881"/>
                  <a:pt x="3098095" y="744536"/>
                </a:cubicBezTo>
                <a:lnTo>
                  <a:pt x="3098095" y="440103"/>
                </a:lnTo>
                <a:lnTo>
                  <a:pt x="3098095" y="223361"/>
                </a:lnTo>
                <a:lnTo>
                  <a:pt x="3098095" y="0"/>
                </a:lnTo>
                <a:lnTo>
                  <a:pt x="2881353" y="0"/>
                </a:lnTo>
                <a:lnTo>
                  <a:pt x="2881353" y="237424"/>
                </a:lnTo>
                <a:lnTo>
                  <a:pt x="2881353" y="455821"/>
                </a:lnTo>
                <a:lnTo>
                  <a:pt x="2881353" y="761081"/>
                </a:lnTo>
                <a:lnTo>
                  <a:pt x="2881353" y="1331891"/>
                </a:lnTo>
                <a:cubicBezTo>
                  <a:pt x="2952497" y="1320310"/>
                  <a:pt x="3025296" y="1312864"/>
                  <a:pt x="3098095" y="1308728"/>
                </a:cubicBezTo>
                <a:cubicBezTo>
                  <a:pt x="3135322" y="1307074"/>
                  <a:pt x="3172549" y="1306246"/>
                  <a:pt x="3209776" y="1306246"/>
                </a:cubicBezTo>
                <a:cubicBezTo>
                  <a:pt x="3247002" y="1306246"/>
                  <a:pt x="3284229" y="1307074"/>
                  <a:pt x="3320629" y="1308728"/>
                </a:cubicBezTo>
                <a:cubicBezTo>
                  <a:pt x="3394255" y="1312864"/>
                  <a:pt x="3466227" y="1320310"/>
                  <a:pt x="3537371" y="1331891"/>
                </a:cubicBezTo>
                <a:cubicBezTo>
                  <a:pt x="4553249" y="1489899"/>
                  <a:pt x="5332529" y="2370932"/>
                  <a:pt x="5332529" y="3429827"/>
                </a:cubicBezTo>
                <a:cubicBezTo>
                  <a:pt x="5332529" y="4489550"/>
                  <a:pt x="4552421" y="5370584"/>
                  <a:pt x="3537371" y="5527763"/>
                </a:cubicBezTo>
                <a:cubicBezTo>
                  <a:pt x="3466227" y="5539345"/>
                  <a:pt x="3393428" y="5546790"/>
                  <a:pt x="3320629" y="5550927"/>
                </a:cubicBezTo>
                <a:cubicBezTo>
                  <a:pt x="3283402" y="5552581"/>
                  <a:pt x="3247002" y="5553408"/>
                  <a:pt x="3209776" y="5553408"/>
                </a:cubicBezTo>
                <a:cubicBezTo>
                  <a:pt x="3172549" y="5553408"/>
                  <a:pt x="3135322" y="5552581"/>
                  <a:pt x="3098095" y="5550927"/>
                </a:cubicBezTo>
                <a:cubicBezTo>
                  <a:pt x="3024469" y="5546790"/>
                  <a:pt x="2952497" y="5539345"/>
                  <a:pt x="2881353" y="5527763"/>
                </a:cubicBezTo>
                <a:cubicBezTo>
                  <a:pt x="1865475" y="5369756"/>
                  <a:pt x="1086195" y="4489550"/>
                  <a:pt x="1086195" y="3429827"/>
                </a:cubicBezTo>
                <a:cubicBezTo>
                  <a:pt x="1086195" y="2763882"/>
                  <a:pt x="1393936" y="2169081"/>
                  <a:pt x="1875402" y="1779440"/>
                </a:cubicBezTo>
                <a:lnTo>
                  <a:pt x="1875402" y="3429827"/>
                </a:lnTo>
                <a:cubicBezTo>
                  <a:pt x="1875402" y="4052755"/>
                  <a:pt x="2303924" y="4577239"/>
                  <a:pt x="2882180" y="4723665"/>
                </a:cubicBezTo>
                <a:cubicBezTo>
                  <a:pt x="2952497" y="4741865"/>
                  <a:pt x="3025296" y="4753446"/>
                  <a:pt x="3098923" y="4760065"/>
                </a:cubicBezTo>
                <a:cubicBezTo>
                  <a:pt x="3136149" y="4763373"/>
                  <a:pt x="3172549" y="4765028"/>
                  <a:pt x="3210603" y="4765028"/>
                </a:cubicBezTo>
                <a:cubicBezTo>
                  <a:pt x="3247830" y="4765028"/>
                  <a:pt x="3285056" y="4763373"/>
                  <a:pt x="3321456" y="4760065"/>
                </a:cubicBezTo>
                <a:cubicBezTo>
                  <a:pt x="3395910" y="4754274"/>
                  <a:pt x="3467881" y="4741865"/>
                  <a:pt x="3538199" y="4723665"/>
                </a:cubicBezTo>
                <a:cubicBezTo>
                  <a:pt x="4116455" y="4577239"/>
                  <a:pt x="4544976" y="4051928"/>
                  <a:pt x="4544976" y="3429827"/>
                </a:cubicBezTo>
                <a:cubicBezTo>
                  <a:pt x="4544976" y="2806899"/>
                  <a:pt x="4116455" y="2282415"/>
                  <a:pt x="3538199" y="2135990"/>
                </a:cubicBezTo>
                <a:cubicBezTo>
                  <a:pt x="3467881" y="2117790"/>
                  <a:pt x="3395082" y="2106209"/>
                  <a:pt x="3321456" y="2099591"/>
                </a:cubicBezTo>
                <a:cubicBezTo>
                  <a:pt x="3285056" y="2096281"/>
                  <a:pt x="3247830" y="2094627"/>
                  <a:pt x="3210603" y="2094627"/>
                </a:cubicBezTo>
                <a:cubicBezTo>
                  <a:pt x="3172549" y="2094627"/>
                  <a:pt x="3136149" y="2096281"/>
                  <a:pt x="3098923" y="2099591"/>
                </a:cubicBezTo>
                <a:cubicBezTo>
                  <a:pt x="3024469" y="2105381"/>
                  <a:pt x="2952497" y="2117790"/>
                  <a:pt x="2882180" y="2135990"/>
                </a:cubicBezTo>
                <a:cubicBezTo>
                  <a:pt x="2720864" y="2176526"/>
                  <a:pt x="2571957" y="2246843"/>
                  <a:pt x="2439595" y="2340324"/>
                </a:cubicBezTo>
                <a:lnTo>
                  <a:pt x="2439595" y="1451017"/>
                </a:lnTo>
                <a:lnTo>
                  <a:pt x="2439595" y="985269"/>
                </a:lnTo>
                <a:lnTo>
                  <a:pt x="2439595" y="855389"/>
                </a:lnTo>
                <a:cubicBezTo>
                  <a:pt x="2241052" y="914952"/>
                  <a:pt x="2051609" y="996850"/>
                  <a:pt x="1875402" y="1098604"/>
                </a:cubicBezTo>
                <a:cubicBezTo>
                  <a:pt x="1065513" y="1561870"/>
                  <a:pt x="521175" y="2433804"/>
                  <a:pt x="521175" y="3429827"/>
                </a:cubicBezTo>
                <a:cubicBezTo>
                  <a:pt x="521175" y="4800600"/>
                  <a:pt x="1552770" y="5935603"/>
                  <a:pt x="2880526" y="6097746"/>
                </a:cubicBezTo>
                <a:lnTo>
                  <a:pt x="2880526" y="6403006"/>
                </a:lnTo>
                <a:lnTo>
                  <a:pt x="2880526" y="6621404"/>
                </a:lnTo>
                <a:lnTo>
                  <a:pt x="2880526" y="6859655"/>
                </a:lnTo>
                <a:lnTo>
                  <a:pt x="3097268" y="6859655"/>
                </a:lnTo>
                <a:lnTo>
                  <a:pt x="3097268" y="6635467"/>
                </a:lnTo>
                <a:lnTo>
                  <a:pt x="3097268" y="6419552"/>
                </a:lnTo>
                <a:lnTo>
                  <a:pt x="3097268" y="6115119"/>
                </a:lnTo>
                <a:cubicBezTo>
                  <a:pt x="3134495" y="6116774"/>
                  <a:pt x="3171722" y="6117601"/>
                  <a:pt x="3208948" y="6117601"/>
                </a:cubicBezTo>
                <a:cubicBezTo>
                  <a:pt x="3246175" y="6117601"/>
                  <a:pt x="3283402" y="6116774"/>
                  <a:pt x="3319801" y="6115119"/>
                </a:cubicBezTo>
                <a:lnTo>
                  <a:pt x="3319801" y="6419552"/>
                </a:lnTo>
                <a:lnTo>
                  <a:pt x="3319801" y="6636294"/>
                </a:lnTo>
                <a:lnTo>
                  <a:pt x="3319801" y="6860482"/>
                </a:lnTo>
                <a:lnTo>
                  <a:pt x="3536544" y="6860482"/>
                </a:lnTo>
                <a:lnTo>
                  <a:pt x="3536544" y="6622231"/>
                </a:lnTo>
                <a:lnTo>
                  <a:pt x="3536544" y="6403833"/>
                </a:lnTo>
                <a:lnTo>
                  <a:pt x="3536544" y="6098574"/>
                </a:lnTo>
                <a:cubicBezTo>
                  <a:pt x="3612652" y="6088647"/>
                  <a:pt x="3688760" y="6077065"/>
                  <a:pt x="3762386" y="6060520"/>
                </a:cubicBezTo>
                <a:cubicBezTo>
                  <a:pt x="3836013" y="6045629"/>
                  <a:pt x="3907984" y="6026602"/>
                  <a:pt x="3979129" y="6005094"/>
                </a:cubicBezTo>
                <a:cubicBezTo>
                  <a:pt x="5087660" y="5673361"/>
                  <a:pt x="5896722" y="4644248"/>
                  <a:pt x="5896722" y="3429827"/>
                </a:cubicBezTo>
                <a:close/>
                <a:moveTo>
                  <a:pt x="2880526" y="2732446"/>
                </a:moveTo>
                <a:cubicBezTo>
                  <a:pt x="2948361" y="2701010"/>
                  <a:pt x="3020333" y="2677847"/>
                  <a:pt x="3097268" y="2667092"/>
                </a:cubicBezTo>
                <a:cubicBezTo>
                  <a:pt x="3133667" y="2662128"/>
                  <a:pt x="3170894" y="2659647"/>
                  <a:pt x="3208948" y="2659647"/>
                </a:cubicBezTo>
                <a:cubicBezTo>
                  <a:pt x="3247002" y="2659647"/>
                  <a:pt x="3284229" y="2662128"/>
                  <a:pt x="3319801" y="2667092"/>
                </a:cubicBezTo>
                <a:cubicBezTo>
                  <a:pt x="3396737" y="2678674"/>
                  <a:pt x="3468708" y="2700182"/>
                  <a:pt x="3536544" y="2732446"/>
                </a:cubicBezTo>
                <a:cubicBezTo>
                  <a:pt x="3797959" y="2855708"/>
                  <a:pt x="3979129" y="3122086"/>
                  <a:pt x="3979129" y="3429827"/>
                </a:cubicBezTo>
                <a:cubicBezTo>
                  <a:pt x="3979129" y="3737569"/>
                  <a:pt x="3797959" y="4003947"/>
                  <a:pt x="3536544" y="4127209"/>
                </a:cubicBezTo>
                <a:cubicBezTo>
                  <a:pt x="3468708" y="4159472"/>
                  <a:pt x="3396737" y="4181808"/>
                  <a:pt x="3319801" y="4192563"/>
                </a:cubicBezTo>
                <a:cubicBezTo>
                  <a:pt x="3283402" y="4197526"/>
                  <a:pt x="3246175" y="4200008"/>
                  <a:pt x="3208948" y="4200008"/>
                </a:cubicBezTo>
                <a:cubicBezTo>
                  <a:pt x="3171722" y="4200008"/>
                  <a:pt x="3133667" y="4197526"/>
                  <a:pt x="3097268" y="4192563"/>
                </a:cubicBezTo>
                <a:cubicBezTo>
                  <a:pt x="3020333" y="4180981"/>
                  <a:pt x="2948361" y="4158645"/>
                  <a:pt x="2880526" y="4127209"/>
                </a:cubicBezTo>
                <a:cubicBezTo>
                  <a:pt x="2619111" y="4003120"/>
                  <a:pt x="2437941" y="3737569"/>
                  <a:pt x="2437941" y="3429827"/>
                </a:cubicBezTo>
                <a:cubicBezTo>
                  <a:pt x="2437941" y="3122913"/>
                  <a:pt x="2619111" y="2856535"/>
                  <a:pt x="2880526" y="2732446"/>
                </a:cubicBezTo>
                <a:close/>
                <a:moveTo>
                  <a:pt x="6417070" y="3429827"/>
                </a:moveTo>
                <a:cubicBezTo>
                  <a:pt x="6417070" y="4933790"/>
                  <a:pt x="5378029" y="6199500"/>
                  <a:pt x="3979956" y="6545295"/>
                </a:cubicBezTo>
                <a:lnTo>
                  <a:pt x="3979956" y="6320280"/>
                </a:lnTo>
                <a:cubicBezTo>
                  <a:pt x="5257249" y="5979448"/>
                  <a:pt x="6200327" y="4813009"/>
                  <a:pt x="6200327" y="3429827"/>
                </a:cubicBezTo>
                <a:cubicBezTo>
                  <a:pt x="6200327" y="2156672"/>
                  <a:pt x="5401192" y="1067168"/>
                  <a:pt x="4277770" y="635337"/>
                </a:cubicBezTo>
                <a:lnTo>
                  <a:pt x="4198354" y="832225"/>
                </a:lnTo>
                <a:lnTo>
                  <a:pt x="3965893" y="535238"/>
                </a:lnTo>
                <a:cubicBezTo>
                  <a:pt x="3965893" y="535238"/>
                  <a:pt x="3965893" y="535238"/>
                  <a:pt x="3965893" y="535238"/>
                </a:cubicBezTo>
                <a:lnTo>
                  <a:pt x="3796304" y="318496"/>
                </a:lnTo>
                <a:lnTo>
                  <a:pt x="3918739" y="301123"/>
                </a:lnTo>
                <a:cubicBezTo>
                  <a:pt x="3918739" y="301123"/>
                  <a:pt x="3918739" y="301123"/>
                  <a:pt x="3918739" y="301123"/>
                </a:cubicBezTo>
                <a:lnTo>
                  <a:pt x="3918739" y="301123"/>
                </a:lnTo>
                <a:lnTo>
                  <a:pt x="4442396" y="226670"/>
                </a:lnTo>
                <a:lnTo>
                  <a:pt x="4358842" y="435140"/>
                </a:lnTo>
                <a:lnTo>
                  <a:pt x="4358842" y="435140"/>
                </a:lnTo>
                <a:cubicBezTo>
                  <a:pt x="5561681" y="897579"/>
                  <a:pt x="6417070" y="2066500"/>
                  <a:pt x="6417070" y="3429827"/>
                </a:cubicBezTo>
                <a:close/>
                <a:moveTo>
                  <a:pt x="2451177" y="6325243"/>
                </a:moveTo>
                <a:lnTo>
                  <a:pt x="2621592" y="6542814"/>
                </a:lnTo>
                <a:lnTo>
                  <a:pt x="2499985" y="6560186"/>
                </a:lnTo>
                <a:lnTo>
                  <a:pt x="2499158" y="6560186"/>
                </a:lnTo>
                <a:lnTo>
                  <a:pt x="1975501" y="6633813"/>
                </a:lnTo>
                <a:lnTo>
                  <a:pt x="2059054" y="6425342"/>
                </a:lnTo>
                <a:cubicBezTo>
                  <a:pt x="856216" y="5962903"/>
                  <a:pt x="0" y="4794809"/>
                  <a:pt x="0" y="3429827"/>
                </a:cubicBezTo>
                <a:cubicBezTo>
                  <a:pt x="0" y="1926693"/>
                  <a:pt x="1039868" y="660982"/>
                  <a:pt x="2437941" y="314359"/>
                </a:cubicBezTo>
                <a:lnTo>
                  <a:pt x="2437941" y="539375"/>
                </a:lnTo>
                <a:cubicBezTo>
                  <a:pt x="1160648" y="879379"/>
                  <a:pt x="216743" y="2047473"/>
                  <a:pt x="216743" y="3429827"/>
                </a:cubicBezTo>
                <a:cubicBezTo>
                  <a:pt x="216743" y="4702983"/>
                  <a:pt x="1015877" y="5792487"/>
                  <a:pt x="2139299" y="6224318"/>
                </a:cubicBezTo>
                <a:lnTo>
                  <a:pt x="2140126" y="6224318"/>
                </a:lnTo>
                <a:lnTo>
                  <a:pt x="2218716" y="6027429"/>
                </a:lnTo>
                <a:lnTo>
                  <a:pt x="2451177" y="6325243"/>
                </a:lnTo>
                <a:close/>
              </a:path>
            </a:pathLst>
          </a:cu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path path="circle">
              <a:fillToRect r="100000" b="100000"/>
            </a:path>
          </a:gradFill>
          <a:ln w="826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70" name="Group 2169">
            <a:extLst>
              <a:ext uri="{FF2B5EF4-FFF2-40B4-BE49-F238E27FC236}">
                <a16:creationId xmlns:a16="http://schemas.microsoft.com/office/drawing/2014/main" id="{82D23E32-840F-C9C8-5D04-0D8FB45CD157}"/>
              </a:ext>
            </a:extLst>
          </p:cNvPr>
          <p:cNvGrpSpPr/>
          <p:nvPr/>
        </p:nvGrpSpPr>
        <p:grpSpPr>
          <a:xfrm>
            <a:off x="8041572" y="1532133"/>
            <a:ext cx="1298326" cy="1298326"/>
            <a:chOff x="7958151" y="1585048"/>
            <a:chExt cx="1298326" cy="1298326"/>
          </a:xfrm>
        </p:grpSpPr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242D39D7-DD1C-CFC6-431E-2C9C2F40A5AB}"/>
                </a:ext>
              </a:extLst>
            </p:cNvPr>
            <p:cNvSpPr/>
            <p:nvPr/>
          </p:nvSpPr>
          <p:spPr bwMode="auto">
            <a:xfrm>
              <a:off x="7958151" y="1585048"/>
              <a:ext cx="1298326" cy="1298326"/>
            </a:xfrm>
            <a:prstGeom prst="ellipse">
              <a:avLst/>
            </a:prstGeom>
            <a:gradFill>
              <a:gsLst>
                <a:gs pos="0">
                  <a:srgbClr val="26D7D4"/>
                </a:gs>
                <a:gs pos="100000">
                  <a:srgbClr val="0088FE"/>
                </a:gs>
              </a:gsLst>
              <a:path path="circle">
                <a:fillToRect r="100000" b="100000"/>
              </a:path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169" name="Graphic 2166">
              <a:extLst>
                <a:ext uri="{FF2B5EF4-FFF2-40B4-BE49-F238E27FC236}">
                  <a16:creationId xmlns:a16="http://schemas.microsoft.com/office/drawing/2014/main" id="{618DFCCA-4B0A-5516-132C-0C245B1EAB4E}"/>
                </a:ext>
              </a:extLst>
            </p:cNvPr>
            <p:cNvSpPr/>
            <p:nvPr/>
          </p:nvSpPr>
          <p:spPr>
            <a:xfrm>
              <a:off x="8230838" y="1831721"/>
              <a:ext cx="752952" cy="804980"/>
            </a:xfrm>
            <a:custGeom>
              <a:avLst/>
              <a:gdLst>
                <a:gd name="connsiteX0" fmla="*/ 5896722 w 6417069"/>
                <a:gd name="connsiteY0" fmla="*/ 3429827 h 6860481"/>
                <a:gd name="connsiteX1" fmla="*/ 3537371 w 6417069"/>
                <a:gd name="connsiteY1" fmla="*/ 761908 h 6860481"/>
                <a:gd name="connsiteX2" fmla="*/ 3537371 w 6417069"/>
                <a:gd name="connsiteY2" fmla="*/ 456649 h 6860481"/>
                <a:gd name="connsiteX3" fmla="*/ 3537371 w 6417069"/>
                <a:gd name="connsiteY3" fmla="*/ 237424 h 6860481"/>
                <a:gd name="connsiteX4" fmla="*/ 3537371 w 6417069"/>
                <a:gd name="connsiteY4" fmla="*/ 0 h 6860481"/>
                <a:gd name="connsiteX5" fmla="*/ 3320629 w 6417069"/>
                <a:gd name="connsiteY5" fmla="*/ 0 h 6860481"/>
                <a:gd name="connsiteX6" fmla="*/ 3320629 w 6417069"/>
                <a:gd name="connsiteY6" fmla="*/ 223361 h 6860481"/>
                <a:gd name="connsiteX7" fmla="*/ 3320629 w 6417069"/>
                <a:gd name="connsiteY7" fmla="*/ 440103 h 6860481"/>
                <a:gd name="connsiteX8" fmla="*/ 3320629 w 6417069"/>
                <a:gd name="connsiteY8" fmla="*/ 744536 h 6860481"/>
                <a:gd name="connsiteX9" fmla="*/ 3209776 w 6417069"/>
                <a:gd name="connsiteY9" fmla="*/ 742054 h 6860481"/>
                <a:gd name="connsiteX10" fmla="*/ 3098095 w 6417069"/>
                <a:gd name="connsiteY10" fmla="*/ 744536 h 6860481"/>
                <a:gd name="connsiteX11" fmla="*/ 3098095 w 6417069"/>
                <a:gd name="connsiteY11" fmla="*/ 440103 h 6860481"/>
                <a:gd name="connsiteX12" fmla="*/ 3098095 w 6417069"/>
                <a:gd name="connsiteY12" fmla="*/ 223361 h 6860481"/>
                <a:gd name="connsiteX13" fmla="*/ 3098095 w 6417069"/>
                <a:gd name="connsiteY13" fmla="*/ 0 h 6860481"/>
                <a:gd name="connsiteX14" fmla="*/ 2881353 w 6417069"/>
                <a:gd name="connsiteY14" fmla="*/ 0 h 6860481"/>
                <a:gd name="connsiteX15" fmla="*/ 2881353 w 6417069"/>
                <a:gd name="connsiteY15" fmla="*/ 237424 h 6860481"/>
                <a:gd name="connsiteX16" fmla="*/ 2881353 w 6417069"/>
                <a:gd name="connsiteY16" fmla="*/ 455821 h 6860481"/>
                <a:gd name="connsiteX17" fmla="*/ 2881353 w 6417069"/>
                <a:gd name="connsiteY17" fmla="*/ 761081 h 6860481"/>
                <a:gd name="connsiteX18" fmla="*/ 2881353 w 6417069"/>
                <a:gd name="connsiteY18" fmla="*/ 1331891 h 6860481"/>
                <a:gd name="connsiteX19" fmla="*/ 3098095 w 6417069"/>
                <a:gd name="connsiteY19" fmla="*/ 1308728 h 6860481"/>
                <a:gd name="connsiteX20" fmla="*/ 3209776 w 6417069"/>
                <a:gd name="connsiteY20" fmla="*/ 1306246 h 6860481"/>
                <a:gd name="connsiteX21" fmla="*/ 3320629 w 6417069"/>
                <a:gd name="connsiteY21" fmla="*/ 1308728 h 6860481"/>
                <a:gd name="connsiteX22" fmla="*/ 3537371 w 6417069"/>
                <a:gd name="connsiteY22" fmla="*/ 1331891 h 6860481"/>
                <a:gd name="connsiteX23" fmla="*/ 5332529 w 6417069"/>
                <a:gd name="connsiteY23" fmla="*/ 3429827 h 6860481"/>
                <a:gd name="connsiteX24" fmla="*/ 3537371 w 6417069"/>
                <a:gd name="connsiteY24" fmla="*/ 5527763 h 6860481"/>
                <a:gd name="connsiteX25" fmla="*/ 3320629 w 6417069"/>
                <a:gd name="connsiteY25" fmla="*/ 5550927 h 6860481"/>
                <a:gd name="connsiteX26" fmla="*/ 3209776 w 6417069"/>
                <a:gd name="connsiteY26" fmla="*/ 5553408 h 6860481"/>
                <a:gd name="connsiteX27" fmla="*/ 3098095 w 6417069"/>
                <a:gd name="connsiteY27" fmla="*/ 5550927 h 6860481"/>
                <a:gd name="connsiteX28" fmla="*/ 2881353 w 6417069"/>
                <a:gd name="connsiteY28" fmla="*/ 5527763 h 6860481"/>
                <a:gd name="connsiteX29" fmla="*/ 1086195 w 6417069"/>
                <a:gd name="connsiteY29" fmla="*/ 3429827 h 6860481"/>
                <a:gd name="connsiteX30" fmla="*/ 1875402 w 6417069"/>
                <a:gd name="connsiteY30" fmla="*/ 1779440 h 6860481"/>
                <a:gd name="connsiteX31" fmla="*/ 1875402 w 6417069"/>
                <a:gd name="connsiteY31" fmla="*/ 3429827 h 6860481"/>
                <a:gd name="connsiteX32" fmla="*/ 2882180 w 6417069"/>
                <a:gd name="connsiteY32" fmla="*/ 4723665 h 6860481"/>
                <a:gd name="connsiteX33" fmla="*/ 3098923 w 6417069"/>
                <a:gd name="connsiteY33" fmla="*/ 4760065 h 6860481"/>
                <a:gd name="connsiteX34" fmla="*/ 3210603 w 6417069"/>
                <a:gd name="connsiteY34" fmla="*/ 4765028 h 6860481"/>
                <a:gd name="connsiteX35" fmla="*/ 3321456 w 6417069"/>
                <a:gd name="connsiteY35" fmla="*/ 4760065 h 6860481"/>
                <a:gd name="connsiteX36" fmla="*/ 3538199 w 6417069"/>
                <a:gd name="connsiteY36" fmla="*/ 4723665 h 6860481"/>
                <a:gd name="connsiteX37" fmla="*/ 4544976 w 6417069"/>
                <a:gd name="connsiteY37" fmla="*/ 3429827 h 6860481"/>
                <a:gd name="connsiteX38" fmla="*/ 3538199 w 6417069"/>
                <a:gd name="connsiteY38" fmla="*/ 2135990 h 6860481"/>
                <a:gd name="connsiteX39" fmla="*/ 3321456 w 6417069"/>
                <a:gd name="connsiteY39" fmla="*/ 2099591 h 6860481"/>
                <a:gd name="connsiteX40" fmla="*/ 3210603 w 6417069"/>
                <a:gd name="connsiteY40" fmla="*/ 2094627 h 6860481"/>
                <a:gd name="connsiteX41" fmla="*/ 3098923 w 6417069"/>
                <a:gd name="connsiteY41" fmla="*/ 2099591 h 6860481"/>
                <a:gd name="connsiteX42" fmla="*/ 2882180 w 6417069"/>
                <a:gd name="connsiteY42" fmla="*/ 2135990 h 6860481"/>
                <a:gd name="connsiteX43" fmla="*/ 2439595 w 6417069"/>
                <a:gd name="connsiteY43" fmla="*/ 2340324 h 6860481"/>
                <a:gd name="connsiteX44" fmla="*/ 2439595 w 6417069"/>
                <a:gd name="connsiteY44" fmla="*/ 1451017 h 6860481"/>
                <a:gd name="connsiteX45" fmla="*/ 2439595 w 6417069"/>
                <a:gd name="connsiteY45" fmla="*/ 985269 h 6860481"/>
                <a:gd name="connsiteX46" fmla="*/ 2439595 w 6417069"/>
                <a:gd name="connsiteY46" fmla="*/ 855389 h 6860481"/>
                <a:gd name="connsiteX47" fmla="*/ 1875402 w 6417069"/>
                <a:gd name="connsiteY47" fmla="*/ 1098604 h 6860481"/>
                <a:gd name="connsiteX48" fmla="*/ 521175 w 6417069"/>
                <a:gd name="connsiteY48" fmla="*/ 3429827 h 6860481"/>
                <a:gd name="connsiteX49" fmla="*/ 2880526 w 6417069"/>
                <a:gd name="connsiteY49" fmla="*/ 6097746 h 6860481"/>
                <a:gd name="connsiteX50" fmla="*/ 2880526 w 6417069"/>
                <a:gd name="connsiteY50" fmla="*/ 6403006 h 6860481"/>
                <a:gd name="connsiteX51" fmla="*/ 2880526 w 6417069"/>
                <a:gd name="connsiteY51" fmla="*/ 6621404 h 6860481"/>
                <a:gd name="connsiteX52" fmla="*/ 2880526 w 6417069"/>
                <a:gd name="connsiteY52" fmla="*/ 6859655 h 6860481"/>
                <a:gd name="connsiteX53" fmla="*/ 3097268 w 6417069"/>
                <a:gd name="connsiteY53" fmla="*/ 6859655 h 6860481"/>
                <a:gd name="connsiteX54" fmla="*/ 3097268 w 6417069"/>
                <a:gd name="connsiteY54" fmla="*/ 6635467 h 6860481"/>
                <a:gd name="connsiteX55" fmla="*/ 3097268 w 6417069"/>
                <a:gd name="connsiteY55" fmla="*/ 6419552 h 6860481"/>
                <a:gd name="connsiteX56" fmla="*/ 3097268 w 6417069"/>
                <a:gd name="connsiteY56" fmla="*/ 6115119 h 6860481"/>
                <a:gd name="connsiteX57" fmla="*/ 3208948 w 6417069"/>
                <a:gd name="connsiteY57" fmla="*/ 6117601 h 6860481"/>
                <a:gd name="connsiteX58" fmla="*/ 3319801 w 6417069"/>
                <a:gd name="connsiteY58" fmla="*/ 6115119 h 6860481"/>
                <a:gd name="connsiteX59" fmla="*/ 3319801 w 6417069"/>
                <a:gd name="connsiteY59" fmla="*/ 6419552 h 6860481"/>
                <a:gd name="connsiteX60" fmla="*/ 3319801 w 6417069"/>
                <a:gd name="connsiteY60" fmla="*/ 6636294 h 6860481"/>
                <a:gd name="connsiteX61" fmla="*/ 3319801 w 6417069"/>
                <a:gd name="connsiteY61" fmla="*/ 6860482 h 6860481"/>
                <a:gd name="connsiteX62" fmla="*/ 3536544 w 6417069"/>
                <a:gd name="connsiteY62" fmla="*/ 6860482 h 6860481"/>
                <a:gd name="connsiteX63" fmla="*/ 3536544 w 6417069"/>
                <a:gd name="connsiteY63" fmla="*/ 6622231 h 6860481"/>
                <a:gd name="connsiteX64" fmla="*/ 3536544 w 6417069"/>
                <a:gd name="connsiteY64" fmla="*/ 6403833 h 6860481"/>
                <a:gd name="connsiteX65" fmla="*/ 3536544 w 6417069"/>
                <a:gd name="connsiteY65" fmla="*/ 6098574 h 6860481"/>
                <a:gd name="connsiteX66" fmla="*/ 3762386 w 6417069"/>
                <a:gd name="connsiteY66" fmla="*/ 6060520 h 6860481"/>
                <a:gd name="connsiteX67" fmla="*/ 3979129 w 6417069"/>
                <a:gd name="connsiteY67" fmla="*/ 6005094 h 6860481"/>
                <a:gd name="connsiteX68" fmla="*/ 5896722 w 6417069"/>
                <a:gd name="connsiteY68" fmla="*/ 3429827 h 6860481"/>
                <a:gd name="connsiteX69" fmla="*/ 2880526 w 6417069"/>
                <a:gd name="connsiteY69" fmla="*/ 2732446 h 6860481"/>
                <a:gd name="connsiteX70" fmla="*/ 3097268 w 6417069"/>
                <a:gd name="connsiteY70" fmla="*/ 2667092 h 6860481"/>
                <a:gd name="connsiteX71" fmla="*/ 3208948 w 6417069"/>
                <a:gd name="connsiteY71" fmla="*/ 2659647 h 6860481"/>
                <a:gd name="connsiteX72" fmla="*/ 3319801 w 6417069"/>
                <a:gd name="connsiteY72" fmla="*/ 2667092 h 6860481"/>
                <a:gd name="connsiteX73" fmla="*/ 3536544 w 6417069"/>
                <a:gd name="connsiteY73" fmla="*/ 2732446 h 6860481"/>
                <a:gd name="connsiteX74" fmla="*/ 3979129 w 6417069"/>
                <a:gd name="connsiteY74" fmla="*/ 3429827 h 6860481"/>
                <a:gd name="connsiteX75" fmla="*/ 3536544 w 6417069"/>
                <a:gd name="connsiteY75" fmla="*/ 4127209 h 6860481"/>
                <a:gd name="connsiteX76" fmla="*/ 3319801 w 6417069"/>
                <a:gd name="connsiteY76" fmla="*/ 4192563 h 6860481"/>
                <a:gd name="connsiteX77" fmla="*/ 3208948 w 6417069"/>
                <a:gd name="connsiteY77" fmla="*/ 4200008 h 6860481"/>
                <a:gd name="connsiteX78" fmla="*/ 3097268 w 6417069"/>
                <a:gd name="connsiteY78" fmla="*/ 4192563 h 6860481"/>
                <a:gd name="connsiteX79" fmla="*/ 2880526 w 6417069"/>
                <a:gd name="connsiteY79" fmla="*/ 4127209 h 6860481"/>
                <a:gd name="connsiteX80" fmla="*/ 2437941 w 6417069"/>
                <a:gd name="connsiteY80" fmla="*/ 3429827 h 6860481"/>
                <a:gd name="connsiteX81" fmla="*/ 2880526 w 6417069"/>
                <a:gd name="connsiteY81" fmla="*/ 2732446 h 6860481"/>
                <a:gd name="connsiteX82" fmla="*/ 6417070 w 6417069"/>
                <a:gd name="connsiteY82" fmla="*/ 3429827 h 6860481"/>
                <a:gd name="connsiteX83" fmla="*/ 3979956 w 6417069"/>
                <a:gd name="connsiteY83" fmla="*/ 6545295 h 6860481"/>
                <a:gd name="connsiteX84" fmla="*/ 3979956 w 6417069"/>
                <a:gd name="connsiteY84" fmla="*/ 6320280 h 6860481"/>
                <a:gd name="connsiteX85" fmla="*/ 6200327 w 6417069"/>
                <a:gd name="connsiteY85" fmla="*/ 3429827 h 6860481"/>
                <a:gd name="connsiteX86" fmla="*/ 4277770 w 6417069"/>
                <a:gd name="connsiteY86" fmla="*/ 635337 h 6860481"/>
                <a:gd name="connsiteX87" fmla="*/ 4198354 w 6417069"/>
                <a:gd name="connsiteY87" fmla="*/ 832225 h 6860481"/>
                <a:gd name="connsiteX88" fmla="*/ 3965893 w 6417069"/>
                <a:gd name="connsiteY88" fmla="*/ 535238 h 6860481"/>
                <a:gd name="connsiteX89" fmla="*/ 3965893 w 6417069"/>
                <a:gd name="connsiteY89" fmla="*/ 535238 h 6860481"/>
                <a:gd name="connsiteX90" fmla="*/ 3796304 w 6417069"/>
                <a:gd name="connsiteY90" fmla="*/ 318496 h 6860481"/>
                <a:gd name="connsiteX91" fmla="*/ 3918739 w 6417069"/>
                <a:gd name="connsiteY91" fmla="*/ 301123 h 6860481"/>
                <a:gd name="connsiteX92" fmla="*/ 3918739 w 6417069"/>
                <a:gd name="connsiteY92" fmla="*/ 301123 h 6860481"/>
                <a:gd name="connsiteX93" fmla="*/ 3918739 w 6417069"/>
                <a:gd name="connsiteY93" fmla="*/ 301123 h 6860481"/>
                <a:gd name="connsiteX94" fmla="*/ 4442396 w 6417069"/>
                <a:gd name="connsiteY94" fmla="*/ 226670 h 6860481"/>
                <a:gd name="connsiteX95" fmla="*/ 4358842 w 6417069"/>
                <a:gd name="connsiteY95" fmla="*/ 435140 h 6860481"/>
                <a:gd name="connsiteX96" fmla="*/ 4358842 w 6417069"/>
                <a:gd name="connsiteY96" fmla="*/ 435140 h 6860481"/>
                <a:gd name="connsiteX97" fmla="*/ 6417070 w 6417069"/>
                <a:gd name="connsiteY97" fmla="*/ 3429827 h 6860481"/>
                <a:gd name="connsiteX98" fmla="*/ 2451177 w 6417069"/>
                <a:gd name="connsiteY98" fmla="*/ 6325243 h 6860481"/>
                <a:gd name="connsiteX99" fmla="*/ 2621592 w 6417069"/>
                <a:gd name="connsiteY99" fmla="*/ 6542814 h 6860481"/>
                <a:gd name="connsiteX100" fmla="*/ 2499985 w 6417069"/>
                <a:gd name="connsiteY100" fmla="*/ 6560186 h 6860481"/>
                <a:gd name="connsiteX101" fmla="*/ 2499158 w 6417069"/>
                <a:gd name="connsiteY101" fmla="*/ 6560186 h 6860481"/>
                <a:gd name="connsiteX102" fmla="*/ 1975501 w 6417069"/>
                <a:gd name="connsiteY102" fmla="*/ 6633813 h 6860481"/>
                <a:gd name="connsiteX103" fmla="*/ 2059054 w 6417069"/>
                <a:gd name="connsiteY103" fmla="*/ 6425342 h 6860481"/>
                <a:gd name="connsiteX104" fmla="*/ 0 w 6417069"/>
                <a:gd name="connsiteY104" fmla="*/ 3429827 h 6860481"/>
                <a:gd name="connsiteX105" fmla="*/ 2437941 w 6417069"/>
                <a:gd name="connsiteY105" fmla="*/ 314359 h 6860481"/>
                <a:gd name="connsiteX106" fmla="*/ 2437941 w 6417069"/>
                <a:gd name="connsiteY106" fmla="*/ 539375 h 6860481"/>
                <a:gd name="connsiteX107" fmla="*/ 216743 w 6417069"/>
                <a:gd name="connsiteY107" fmla="*/ 3429827 h 6860481"/>
                <a:gd name="connsiteX108" fmla="*/ 2139299 w 6417069"/>
                <a:gd name="connsiteY108" fmla="*/ 6224318 h 6860481"/>
                <a:gd name="connsiteX109" fmla="*/ 2140126 w 6417069"/>
                <a:gd name="connsiteY109" fmla="*/ 6224318 h 6860481"/>
                <a:gd name="connsiteX110" fmla="*/ 2218716 w 6417069"/>
                <a:gd name="connsiteY110" fmla="*/ 6027429 h 6860481"/>
                <a:gd name="connsiteX111" fmla="*/ 2451177 w 6417069"/>
                <a:gd name="connsiteY111" fmla="*/ 6325243 h 686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417069" h="6860481">
                  <a:moveTo>
                    <a:pt x="5896722" y="3429827"/>
                  </a:moveTo>
                  <a:cubicBezTo>
                    <a:pt x="5896722" y="2059055"/>
                    <a:pt x="4865126" y="924051"/>
                    <a:pt x="3537371" y="761908"/>
                  </a:cubicBezTo>
                  <a:lnTo>
                    <a:pt x="3537371" y="456649"/>
                  </a:lnTo>
                  <a:lnTo>
                    <a:pt x="3537371" y="237424"/>
                  </a:lnTo>
                  <a:lnTo>
                    <a:pt x="3537371" y="0"/>
                  </a:lnTo>
                  <a:lnTo>
                    <a:pt x="3320629" y="0"/>
                  </a:lnTo>
                  <a:lnTo>
                    <a:pt x="3320629" y="223361"/>
                  </a:lnTo>
                  <a:lnTo>
                    <a:pt x="3320629" y="440103"/>
                  </a:lnTo>
                  <a:lnTo>
                    <a:pt x="3320629" y="744536"/>
                  </a:lnTo>
                  <a:cubicBezTo>
                    <a:pt x="3283402" y="742881"/>
                    <a:pt x="3247002" y="742054"/>
                    <a:pt x="3209776" y="742054"/>
                  </a:cubicBezTo>
                  <a:cubicBezTo>
                    <a:pt x="3172549" y="742054"/>
                    <a:pt x="3135322" y="742881"/>
                    <a:pt x="3098095" y="744536"/>
                  </a:cubicBezTo>
                  <a:lnTo>
                    <a:pt x="3098095" y="440103"/>
                  </a:lnTo>
                  <a:lnTo>
                    <a:pt x="3098095" y="223361"/>
                  </a:lnTo>
                  <a:lnTo>
                    <a:pt x="3098095" y="0"/>
                  </a:lnTo>
                  <a:lnTo>
                    <a:pt x="2881353" y="0"/>
                  </a:lnTo>
                  <a:lnTo>
                    <a:pt x="2881353" y="237424"/>
                  </a:lnTo>
                  <a:lnTo>
                    <a:pt x="2881353" y="455821"/>
                  </a:lnTo>
                  <a:lnTo>
                    <a:pt x="2881353" y="761081"/>
                  </a:lnTo>
                  <a:lnTo>
                    <a:pt x="2881353" y="1331891"/>
                  </a:lnTo>
                  <a:cubicBezTo>
                    <a:pt x="2952497" y="1320310"/>
                    <a:pt x="3025296" y="1312864"/>
                    <a:pt x="3098095" y="1308728"/>
                  </a:cubicBezTo>
                  <a:cubicBezTo>
                    <a:pt x="3135322" y="1307074"/>
                    <a:pt x="3172549" y="1306246"/>
                    <a:pt x="3209776" y="1306246"/>
                  </a:cubicBezTo>
                  <a:cubicBezTo>
                    <a:pt x="3247002" y="1306246"/>
                    <a:pt x="3284229" y="1307074"/>
                    <a:pt x="3320629" y="1308728"/>
                  </a:cubicBezTo>
                  <a:cubicBezTo>
                    <a:pt x="3394255" y="1312864"/>
                    <a:pt x="3466227" y="1320310"/>
                    <a:pt x="3537371" y="1331891"/>
                  </a:cubicBezTo>
                  <a:cubicBezTo>
                    <a:pt x="4553249" y="1489899"/>
                    <a:pt x="5332529" y="2370932"/>
                    <a:pt x="5332529" y="3429827"/>
                  </a:cubicBezTo>
                  <a:cubicBezTo>
                    <a:pt x="5332529" y="4489550"/>
                    <a:pt x="4552421" y="5370584"/>
                    <a:pt x="3537371" y="5527763"/>
                  </a:cubicBezTo>
                  <a:cubicBezTo>
                    <a:pt x="3466227" y="5539345"/>
                    <a:pt x="3393428" y="5546790"/>
                    <a:pt x="3320629" y="5550927"/>
                  </a:cubicBezTo>
                  <a:cubicBezTo>
                    <a:pt x="3283402" y="5552581"/>
                    <a:pt x="3247002" y="5553408"/>
                    <a:pt x="3209776" y="5553408"/>
                  </a:cubicBezTo>
                  <a:cubicBezTo>
                    <a:pt x="3172549" y="5553408"/>
                    <a:pt x="3135322" y="5552581"/>
                    <a:pt x="3098095" y="5550927"/>
                  </a:cubicBezTo>
                  <a:cubicBezTo>
                    <a:pt x="3024469" y="5546790"/>
                    <a:pt x="2952497" y="5539345"/>
                    <a:pt x="2881353" y="5527763"/>
                  </a:cubicBezTo>
                  <a:cubicBezTo>
                    <a:pt x="1865475" y="5369756"/>
                    <a:pt x="1086195" y="4489550"/>
                    <a:pt x="1086195" y="3429827"/>
                  </a:cubicBezTo>
                  <a:cubicBezTo>
                    <a:pt x="1086195" y="2763882"/>
                    <a:pt x="1393936" y="2169081"/>
                    <a:pt x="1875402" y="1779440"/>
                  </a:cubicBezTo>
                  <a:lnTo>
                    <a:pt x="1875402" y="3429827"/>
                  </a:lnTo>
                  <a:cubicBezTo>
                    <a:pt x="1875402" y="4052755"/>
                    <a:pt x="2303924" y="4577239"/>
                    <a:pt x="2882180" y="4723665"/>
                  </a:cubicBezTo>
                  <a:cubicBezTo>
                    <a:pt x="2952497" y="4741865"/>
                    <a:pt x="3025296" y="4753446"/>
                    <a:pt x="3098923" y="4760065"/>
                  </a:cubicBezTo>
                  <a:cubicBezTo>
                    <a:pt x="3136149" y="4763373"/>
                    <a:pt x="3172549" y="4765028"/>
                    <a:pt x="3210603" y="4765028"/>
                  </a:cubicBezTo>
                  <a:cubicBezTo>
                    <a:pt x="3247830" y="4765028"/>
                    <a:pt x="3285056" y="4763373"/>
                    <a:pt x="3321456" y="4760065"/>
                  </a:cubicBezTo>
                  <a:cubicBezTo>
                    <a:pt x="3395910" y="4754274"/>
                    <a:pt x="3467881" y="4741865"/>
                    <a:pt x="3538199" y="4723665"/>
                  </a:cubicBezTo>
                  <a:cubicBezTo>
                    <a:pt x="4116455" y="4577239"/>
                    <a:pt x="4544976" y="4051928"/>
                    <a:pt x="4544976" y="3429827"/>
                  </a:cubicBezTo>
                  <a:cubicBezTo>
                    <a:pt x="4544976" y="2806899"/>
                    <a:pt x="4116455" y="2282415"/>
                    <a:pt x="3538199" y="2135990"/>
                  </a:cubicBezTo>
                  <a:cubicBezTo>
                    <a:pt x="3467881" y="2117790"/>
                    <a:pt x="3395082" y="2106209"/>
                    <a:pt x="3321456" y="2099591"/>
                  </a:cubicBezTo>
                  <a:cubicBezTo>
                    <a:pt x="3285056" y="2096281"/>
                    <a:pt x="3247830" y="2094627"/>
                    <a:pt x="3210603" y="2094627"/>
                  </a:cubicBezTo>
                  <a:cubicBezTo>
                    <a:pt x="3172549" y="2094627"/>
                    <a:pt x="3136149" y="2096281"/>
                    <a:pt x="3098923" y="2099591"/>
                  </a:cubicBezTo>
                  <a:cubicBezTo>
                    <a:pt x="3024469" y="2105381"/>
                    <a:pt x="2952497" y="2117790"/>
                    <a:pt x="2882180" y="2135990"/>
                  </a:cubicBezTo>
                  <a:cubicBezTo>
                    <a:pt x="2720864" y="2176526"/>
                    <a:pt x="2571957" y="2246843"/>
                    <a:pt x="2439595" y="2340324"/>
                  </a:cubicBezTo>
                  <a:lnTo>
                    <a:pt x="2439595" y="1451017"/>
                  </a:lnTo>
                  <a:lnTo>
                    <a:pt x="2439595" y="985269"/>
                  </a:lnTo>
                  <a:lnTo>
                    <a:pt x="2439595" y="855389"/>
                  </a:lnTo>
                  <a:cubicBezTo>
                    <a:pt x="2241052" y="914952"/>
                    <a:pt x="2051609" y="996850"/>
                    <a:pt x="1875402" y="1098604"/>
                  </a:cubicBezTo>
                  <a:cubicBezTo>
                    <a:pt x="1065513" y="1561870"/>
                    <a:pt x="521175" y="2433804"/>
                    <a:pt x="521175" y="3429827"/>
                  </a:cubicBezTo>
                  <a:cubicBezTo>
                    <a:pt x="521175" y="4800600"/>
                    <a:pt x="1552770" y="5935603"/>
                    <a:pt x="2880526" y="6097746"/>
                  </a:cubicBezTo>
                  <a:lnTo>
                    <a:pt x="2880526" y="6403006"/>
                  </a:lnTo>
                  <a:lnTo>
                    <a:pt x="2880526" y="6621404"/>
                  </a:lnTo>
                  <a:lnTo>
                    <a:pt x="2880526" y="6859655"/>
                  </a:lnTo>
                  <a:lnTo>
                    <a:pt x="3097268" y="6859655"/>
                  </a:lnTo>
                  <a:lnTo>
                    <a:pt x="3097268" y="6635467"/>
                  </a:lnTo>
                  <a:lnTo>
                    <a:pt x="3097268" y="6419552"/>
                  </a:lnTo>
                  <a:lnTo>
                    <a:pt x="3097268" y="6115119"/>
                  </a:lnTo>
                  <a:cubicBezTo>
                    <a:pt x="3134495" y="6116774"/>
                    <a:pt x="3171722" y="6117601"/>
                    <a:pt x="3208948" y="6117601"/>
                  </a:cubicBezTo>
                  <a:cubicBezTo>
                    <a:pt x="3246175" y="6117601"/>
                    <a:pt x="3283402" y="6116774"/>
                    <a:pt x="3319801" y="6115119"/>
                  </a:cubicBezTo>
                  <a:lnTo>
                    <a:pt x="3319801" y="6419552"/>
                  </a:lnTo>
                  <a:lnTo>
                    <a:pt x="3319801" y="6636294"/>
                  </a:lnTo>
                  <a:lnTo>
                    <a:pt x="3319801" y="6860482"/>
                  </a:lnTo>
                  <a:lnTo>
                    <a:pt x="3536544" y="6860482"/>
                  </a:lnTo>
                  <a:lnTo>
                    <a:pt x="3536544" y="6622231"/>
                  </a:lnTo>
                  <a:lnTo>
                    <a:pt x="3536544" y="6403833"/>
                  </a:lnTo>
                  <a:lnTo>
                    <a:pt x="3536544" y="6098574"/>
                  </a:lnTo>
                  <a:cubicBezTo>
                    <a:pt x="3612652" y="6088647"/>
                    <a:pt x="3688760" y="6077065"/>
                    <a:pt x="3762386" y="6060520"/>
                  </a:cubicBezTo>
                  <a:cubicBezTo>
                    <a:pt x="3836013" y="6045629"/>
                    <a:pt x="3907984" y="6026602"/>
                    <a:pt x="3979129" y="6005094"/>
                  </a:cubicBezTo>
                  <a:cubicBezTo>
                    <a:pt x="5087660" y="5673361"/>
                    <a:pt x="5896722" y="4644248"/>
                    <a:pt x="5896722" y="3429827"/>
                  </a:cubicBezTo>
                  <a:close/>
                  <a:moveTo>
                    <a:pt x="2880526" y="2732446"/>
                  </a:moveTo>
                  <a:cubicBezTo>
                    <a:pt x="2948361" y="2701010"/>
                    <a:pt x="3020333" y="2677847"/>
                    <a:pt x="3097268" y="2667092"/>
                  </a:cubicBezTo>
                  <a:cubicBezTo>
                    <a:pt x="3133667" y="2662128"/>
                    <a:pt x="3170894" y="2659647"/>
                    <a:pt x="3208948" y="2659647"/>
                  </a:cubicBezTo>
                  <a:cubicBezTo>
                    <a:pt x="3247002" y="2659647"/>
                    <a:pt x="3284229" y="2662128"/>
                    <a:pt x="3319801" y="2667092"/>
                  </a:cubicBezTo>
                  <a:cubicBezTo>
                    <a:pt x="3396737" y="2678674"/>
                    <a:pt x="3468708" y="2700182"/>
                    <a:pt x="3536544" y="2732446"/>
                  </a:cubicBezTo>
                  <a:cubicBezTo>
                    <a:pt x="3797959" y="2855708"/>
                    <a:pt x="3979129" y="3122086"/>
                    <a:pt x="3979129" y="3429827"/>
                  </a:cubicBezTo>
                  <a:cubicBezTo>
                    <a:pt x="3979129" y="3737569"/>
                    <a:pt x="3797959" y="4003947"/>
                    <a:pt x="3536544" y="4127209"/>
                  </a:cubicBezTo>
                  <a:cubicBezTo>
                    <a:pt x="3468708" y="4159472"/>
                    <a:pt x="3396737" y="4181808"/>
                    <a:pt x="3319801" y="4192563"/>
                  </a:cubicBezTo>
                  <a:cubicBezTo>
                    <a:pt x="3283402" y="4197526"/>
                    <a:pt x="3246175" y="4200008"/>
                    <a:pt x="3208948" y="4200008"/>
                  </a:cubicBezTo>
                  <a:cubicBezTo>
                    <a:pt x="3171722" y="4200008"/>
                    <a:pt x="3133667" y="4197526"/>
                    <a:pt x="3097268" y="4192563"/>
                  </a:cubicBezTo>
                  <a:cubicBezTo>
                    <a:pt x="3020333" y="4180981"/>
                    <a:pt x="2948361" y="4158645"/>
                    <a:pt x="2880526" y="4127209"/>
                  </a:cubicBezTo>
                  <a:cubicBezTo>
                    <a:pt x="2619111" y="4003120"/>
                    <a:pt x="2437941" y="3737569"/>
                    <a:pt x="2437941" y="3429827"/>
                  </a:cubicBezTo>
                  <a:cubicBezTo>
                    <a:pt x="2437941" y="3122913"/>
                    <a:pt x="2619111" y="2856535"/>
                    <a:pt x="2880526" y="2732446"/>
                  </a:cubicBezTo>
                  <a:close/>
                  <a:moveTo>
                    <a:pt x="6417070" y="3429827"/>
                  </a:moveTo>
                  <a:cubicBezTo>
                    <a:pt x="6417070" y="4933790"/>
                    <a:pt x="5378029" y="6199500"/>
                    <a:pt x="3979956" y="6545295"/>
                  </a:cubicBezTo>
                  <a:lnTo>
                    <a:pt x="3979956" y="6320280"/>
                  </a:lnTo>
                  <a:cubicBezTo>
                    <a:pt x="5257249" y="5979448"/>
                    <a:pt x="6200327" y="4813009"/>
                    <a:pt x="6200327" y="3429827"/>
                  </a:cubicBezTo>
                  <a:cubicBezTo>
                    <a:pt x="6200327" y="2156672"/>
                    <a:pt x="5401192" y="1067168"/>
                    <a:pt x="4277770" y="635337"/>
                  </a:cubicBezTo>
                  <a:lnTo>
                    <a:pt x="4198354" y="832225"/>
                  </a:lnTo>
                  <a:lnTo>
                    <a:pt x="3965893" y="535238"/>
                  </a:lnTo>
                  <a:cubicBezTo>
                    <a:pt x="3965893" y="535238"/>
                    <a:pt x="3965893" y="535238"/>
                    <a:pt x="3965893" y="535238"/>
                  </a:cubicBezTo>
                  <a:lnTo>
                    <a:pt x="3796304" y="318496"/>
                  </a:lnTo>
                  <a:lnTo>
                    <a:pt x="3918739" y="301123"/>
                  </a:lnTo>
                  <a:cubicBezTo>
                    <a:pt x="3918739" y="301123"/>
                    <a:pt x="3918739" y="301123"/>
                    <a:pt x="3918739" y="301123"/>
                  </a:cubicBezTo>
                  <a:lnTo>
                    <a:pt x="3918739" y="301123"/>
                  </a:lnTo>
                  <a:lnTo>
                    <a:pt x="4442396" y="226670"/>
                  </a:lnTo>
                  <a:lnTo>
                    <a:pt x="4358842" y="435140"/>
                  </a:lnTo>
                  <a:lnTo>
                    <a:pt x="4358842" y="435140"/>
                  </a:lnTo>
                  <a:cubicBezTo>
                    <a:pt x="5561681" y="897579"/>
                    <a:pt x="6417070" y="2066500"/>
                    <a:pt x="6417070" y="3429827"/>
                  </a:cubicBezTo>
                  <a:close/>
                  <a:moveTo>
                    <a:pt x="2451177" y="6325243"/>
                  </a:moveTo>
                  <a:lnTo>
                    <a:pt x="2621592" y="6542814"/>
                  </a:lnTo>
                  <a:lnTo>
                    <a:pt x="2499985" y="6560186"/>
                  </a:lnTo>
                  <a:lnTo>
                    <a:pt x="2499158" y="6560186"/>
                  </a:lnTo>
                  <a:lnTo>
                    <a:pt x="1975501" y="6633813"/>
                  </a:lnTo>
                  <a:lnTo>
                    <a:pt x="2059054" y="6425342"/>
                  </a:lnTo>
                  <a:cubicBezTo>
                    <a:pt x="856216" y="5962903"/>
                    <a:pt x="0" y="4794809"/>
                    <a:pt x="0" y="3429827"/>
                  </a:cubicBezTo>
                  <a:cubicBezTo>
                    <a:pt x="0" y="1926693"/>
                    <a:pt x="1039868" y="660982"/>
                    <a:pt x="2437941" y="314359"/>
                  </a:cubicBezTo>
                  <a:lnTo>
                    <a:pt x="2437941" y="539375"/>
                  </a:lnTo>
                  <a:cubicBezTo>
                    <a:pt x="1160648" y="879379"/>
                    <a:pt x="216743" y="2047473"/>
                    <a:pt x="216743" y="3429827"/>
                  </a:cubicBezTo>
                  <a:cubicBezTo>
                    <a:pt x="216743" y="4702983"/>
                    <a:pt x="1015877" y="5792487"/>
                    <a:pt x="2139299" y="6224318"/>
                  </a:cubicBezTo>
                  <a:lnTo>
                    <a:pt x="2140126" y="6224318"/>
                  </a:lnTo>
                  <a:lnTo>
                    <a:pt x="2218716" y="6027429"/>
                  </a:lnTo>
                  <a:lnTo>
                    <a:pt x="2451177" y="6325243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82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CB52226D-B60A-2560-3D3F-28F76F73D2F1}"/>
              </a:ext>
            </a:extLst>
          </p:cNvPr>
          <p:cNvGrpSpPr/>
          <p:nvPr/>
        </p:nvGrpSpPr>
        <p:grpSpPr>
          <a:xfrm>
            <a:off x="7271171" y="1185407"/>
            <a:ext cx="525018" cy="525018"/>
            <a:chOff x="7958151" y="1585048"/>
            <a:chExt cx="1298326" cy="1298326"/>
          </a:xfrm>
        </p:grpSpPr>
        <p:sp>
          <p:nvSpPr>
            <p:cNvPr id="2175" name="Oval 2174">
              <a:extLst>
                <a:ext uri="{FF2B5EF4-FFF2-40B4-BE49-F238E27FC236}">
                  <a16:creationId xmlns:a16="http://schemas.microsoft.com/office/drawing/2014/main" id="{1456C93D-5A40-F2A9-1D3C-E07DBD478167}"/>
                </a:ext>
              </a:extLst>
            </p:cNvPr>
            <p:cNvSpPr/>
            <p:nvPr/>
          </p:nvSpPr>
          <p:spPr bwMode="auto">
            <a:xfrm>
              <a:off x="7958151" y="1585048"/>
              <a:ext cx="1298326" cy="1298326"/>
            </a:xfrm>
            <a:prstGeom prst="ellipse">
              <a:avLst/>
            </a:prstGeom>
            <a:gradFill>
              <a:gsLst>
                <a:gs pos="0">
                  <a:srgbClr val="26D7D4"/>
                </a:gs>
                <a:gs pos="100000">
                  <a:srgbClr val="0088FE"/>
                </a:gs>
              </a:gsLst>
              <a:path path="circle">
                <a:fillToRect r="100000" b="100000"/>
              </a:path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176" name="Graphic 2166">
              <a:extLst>
                <a:ext uri="{FF2B5EF4-FFF2-40B4-BE49-F238E27FC236}">
                  <a16:creationId xmlns:a16="http://schemas.microsoft.com/office/drawing/2014/main" id="{D3A05564-63DB-82CE-1A39-E4A9CA965366}"/>
                </a:ext>
              </a:extLst>
            </p:cNvPr>
            <p:cNvSpPr/>
            <p:nvPr/>
          </p:nvSpPr>
          <p:spPr>
            <a:xfrm>
              <a:off x="8230838" y="1831721"/>
              <a:ext cx="752952" cy="804980"/>
            </a:xfrm>
            <a:custGeom>
              <a:avLst/>
              <a:gdLst>
                <a:gd name="connsiteX0" fmla="*/ 5896722 w 6417069"/>
                <a:gd name="connsiteY0" fmla="*/ 3429827 h 6860481"/>
                <a:gd name="connsiteX1" fmla="*/ 3537371 w 6417069"/>
                <a:gd name="connsiteY1" fmla="*/ 761908 h 6860481"/>
                <a:gd name="connsiteX2" fmla="*/ 3537371 w 6417069"/>
                <a:gd name="connsiteY2" fmla="*/ 456649 h 6860481"/>
                <a:gd name="connsiteX3" fmla="*/ 3537371 w 6417069"/>
                <a:gd name="connsiteY3" fmla="*/ 237424 h 6860481"/>
                <a:gd name="connsiteX4" fmla="*/ 3537371 w 6417069"/>
                <a:gd name="connsiteY4" fmla="*/ 0 h 6860481"/>
                <a:gd name="connsiteX5" fmla="*/ 3320629 w 6417069"/>
                <a:gd name="connsiteY5" fmla="*/ 0 h 6860481"/>
                <a:gd name="connsiteX6" fmla="*/ 3320629 w 6417069"/>
                <a:gd name="connsiteY6" fmla="*/ 223361 h 6860481"/>
                <a:gd name="connsiteX7" fmla="*/ 3320629 w 6417069"/>
                <a:gd name="connsiteY7" fmla="*/ 440103 h 6860481"/>
                <a:gd name="connsiteX8" fmla="*/ 3320629 w 6417069"/>
                <a:gd name="connsiteY8" fmla="*/ 744536 h 6860481"/>
                <a:gd name="connsiteX9" fmla="*/ 3209776 w 6417069"/>
                <a:gd name="connsiteY9" fmla="*/ 742054 h 6860481"/>
                <a:gd name="connsiteX10" fmla="*/ 3098095 w 6417069"/>
                <a:gd name="connsiteY10" fmla="*/ 744536 h 6860481"/>
                <a:gd name="connsiteX11" fmla="*/ 3098095 w 6417069"/>
                <a:gd name="connsiteY11" fmla="*/ 440103 h 6860481"/>
                <a:gd name="connsiteX12" fmla="*/ 3098095 w 6417069"/>
                <a:gd name="connsiteY12" fmla="*/ 223361 h 6860481"/>
                <a:gd name="connsiteX13" fmla="*/ 3098095 w 6417069"/>
                <a:gd name="connsiteY13" fmla="*/ 0 h 6860481"/>
                <a:gd name="connsiteX14" fmla="*/ 2881353 w 6417069"/>
                <a:gd name="connsiteY14" fmla="*/ 0 h 6860481"/>
                <a:gd name="connsiteX15" fmla="*/ 2881353 w 6417069"/>
                <a:gd name="connsiteY15" fmla="*/ 237424 h 6860481"/>
                <a:gd name="connsiteX16" fmla="*/ 2881353 w 6417069"/>
                <a:gd name="connsiteY16" fmla="*/ 455821 h 6860481"/>
                <a:gd name="connsiteX17" fmla="*/ 2881353 w 6417069"/>
                <a:gd name="connsiteY17" fmla="*/ 761081 h 6860481"/>
                <a:gd name="connsiteX18" fmla="*/ 2881353 w 6417069"/>
                <a:gd name="connsiteY18" fmla="*/ 1331891 h 6860481"/>
                <a:gd name="connsiteX19" fmla="*/ 3098095 w 6417069"/>
                <a:gd name="connsiteY19" fmla="*/ 1308728 h 6860481"/>
                <a:gd name="connsiteX20" fmla="*/ 3209776 w 6417069"/>
                <a:gd name="connsiteY20" fmla="*/ 1306246 h 6860481"/>
                <a:gd name="connsiteX21" fmla="*/ 3320629 w 6417069"/>
                <a:gd name="connsiteY21" fmla="*/ 1308728 h 6860481"/>
                <a:gd name="connsiteX22" fmla="*/ 3537371 w 6417069"/>
                <a:gd name="connsiteY22" fmla="*/ 1331891 h 6860481"/>
                <a:gd name="connsiteX23" fmla="*/ 5332529 w 6417069"/>
                <a:gd name="connsiteY23" fmla="*/ 3429827 h 6860481"/>
                <a:gd name="connsiteX24" fmla="*/ 3537371 w 6417069"/>
                <a:gd name="connsiteY24" fmla="*/ 5527763 h 6860481"/>
                <a:gd name="connsiteX25" fmla="*/ 3320629 w 6417069"/>
                <a:gd name="connsiteY25" fmla="*/ 5550927 h 6860481"/>
                <a:gd name="connsiteX26" fmla="*/ 3209776 w 6417069"/>
                <a:gd name="connsiteY26" fmla="*/ 5553408 h 6860481"/>
                <a:gd name="connsiteX27" fmla="*/ 3098095 w 6417069"/>
                <a:gd name="connsiteY27" fmla="*/ 5550927 h 6860481"/>
                <a:gd name="connsiteX28" fmla="*/ 2881353 w 6417069"/>
                <a:gd name="connsiteY28" fmla="*/ 5527763 h 6860481"/>
                <a:gd name="connsiteX29" fmla="*/ 1086195 w 6417069"/>
                <a:gd name="connsiteY29" fmla="*/ 3429827 h 6860481"/>
                <a:gd name="connsiteX30" fmla="*/ 1875402 w 6417069"/>
                <a:gd name="connsiteY30" fmla="*/ 1779440 h 6860481"/>
                <a:gd name="connsiteX31" fmla="*/ 1875402 w 6417069"/>
                <a:gd name="connsiteY31" fmla="*/ 3429827 h 6860481"/>
                <a:gd name="connsiteX32" fmla="*/ 2882180 w 6417069"/>
                <a:gd name="connsiteY32" fmla="*/ 4723665 h 6860481"/>
                <a:gd name="connsiteX33" fmla="*/ 3098923 w 6417069"/>
                <a:gd name="connsiteY33" fmla="*/ 4760065 h 6860481"/>
                <a:gd name="connsiteX34" fmla="*/ 3210603 w 6417069"/>
                <a:gd name="connsiteY34" fmla="*/ 4765028 h 6860481"/>
                <a:gd name="connsiteX35" fmla="*/ 3321456 w 6417069"/>
                <a:gd name="connsiteY35" fmla="*/ 4760065 h 6860481"/>
                <a:gd name="connsiteX36" fmla="*/ 3538199 w 6417069"/>
                <a:gd name="connsiteY36" fmla="*/ 4723665 h 6860481"/>
                <a:gd name="connsiteX37" fmla="*/ 4544976 w 6417069"/>
                <a:gd name="connsiteY37" fmla="*/ 3429827 h 6860481"/>
                <a:gd name="connsiteX38" fmla="*/ 3538199 w 6417069"/>
                <a:gd name="connsiteY38" fmla="*/ 2135990 h 6860481"/>
                <a:gd name="connsiteX39" fmla="*/ 3321456 w 6417069"/>
                <a:gd name="connsiteY39" fmla="*/ 2099591 h 6860481"/>
                <a:gd name="connsiteX40" fmla="*/ 3210603 w 6417069"/>
                <a:gd name="connsiteY40" fmla="*/ 2094627 h 6860481"/>
                <a:gd name="connsiteX41" fmla="*/ 3098923 w 6417069"/>
                <a:gd name="connsiteY41" fmla="*/ 2099591 h 6860481"/>
                <a:gd name="connsiteX42" fmla="*/ 2882180 w 6417069"/>
                <a:gd name="connsiteY42" fmla="*/ 2135990 h 6860481"/>
                <a:gd name="connsiteX43" fmla="*/ 2439595 w 6417069"/>
                <a:gd name="connsiteY43" fmla="*/ 2340324 h 6860481"/>
                <a:gd name="connsiteX44" fmla="*/ 2439595 w 6417069"/>
                <a:gd name="connsiteY44" fmla="*/ 1451017 h 6860481"/>
                <a:gd name="connsiteX45" fmla="*/ 2439595 w 6417069"/>
                <a:gd name="connsiteY45" fmla="*/ 985269 h 6860481"/>
                <a:gd name="connsiteX46" fmla="*/ 2439595 w 6417069"/>
                <a:gd name="connsiteY46" fmla="*/ 855389 h 6860481"/>
                <a:gd name="connsiteX47" fmla="*/ 1875402 w 6417069"/>
                <a:gd name="connsiteY47" fmla="*/ 1098604 h 6860481"/>
                <a:gd name="connsiteX48" fmla="*/ 521175 w 6417069"/>
                <a:gd name="connsiteY48" fmla="*/ 3429827 h 6860481"/>
                <a:gd name="connsiteX49" fmla="*/ 2880526 w 6417069"/>
                <a:gd name="connsiteY49" fmla="*/ 6097746 h 6860481"/>
                <a:gd name="connsiteX50" fmla="*/ 2880526 w 6417069"/>
                <a:gd name="connsiteY50" fmla="*/ 6403006 h 6860481"/>
                <a:gd name="connsiteX51" fmla="*/ 2880526 w 6417069"/>
                <a:gd name="connsiteY51" fmla="*/ 6621404 h 6860481"/>
                <a:gd name="connsiteX52" fmla="*/ 2880526 w 6417069"/>
                <a:gd name="connsiteY52" fmla="*/ 6859655 h 6860481"/>
                <a:gd name="connsiteX53" fmla="*/ 3097268 w 6417069"/>
                <a:gd name="connsiteY53" fmla="*/ 6859655 h 6860481"/>
                <a:gd name="connsiteX54" fmla="*/ 3097268 w 6417069"/>
                <a:gd name="connsiteY54" fmla="*/ 6635467 h 6860481"/>
                <a:gd name="connsiteX55" fmla="*/ 3097268 w 6417069"/>
                <a:gd name="connsiteY55" fmla="*/ 6419552 h 6860481"/>
                <a:gd name="connsiteX56" fmla="*/ 3097268 w 6417069"/>
                <a:gd name="connsiteY56" fmla="*/ 6115119 h 6860481"/>
                <a:gd name="connsiteX57" fmla="*/ 3208948 w 6417069"/>
                <a:gd name="connsiteY57" fmla="*/ 6117601 h 6860481"/>
                <a:gd name="connsiteX58" fmla="*/ 3319801 w 6417069"/>
                <a:gd name="connsiteY58" fmla="*/ 6115119 h 6860481"/>
                <a:gd name="connsiteX59" fmla="*/ 3319801 w 6417069"/>
                <a:gd name="connsiteY59" fmla="*/ 6419552 h 6860481"/>
                <a:gd name="connsiteX60" fmla="*/ 3319801 w 6417069"/>
                <a:gd name="connsiteY60" fmla="*/ 6636294 h 6860481"/>
                <a:gd name="connsiteX61" fmla="*/ 3319801 w 6417069"/>
                <a:gd name="connsiteY61" fmla="*/ 6860482 h 6860481"/>
                <a:gd name="connsiteX62" fmla="*/ 3536544 w 6417069"/>
                <a:gd name="connsiteY62" fmla="*/ 6860482 h 6860481"/>
                <a:gd name="connsiteX63" fmla="*/ 3536544 w 6417069"/>
                <a:gd name="connsiteY63" fmla="*/ 6622231 h 6860481"/>
                <a:gd name="connsiteX64" fmla="*/ 3536544 w 6417069"/>
                <a:gd name="connsiteY64" fmla="*/ 6403833 h 6860481"/>
                <a:gd name="connsiteX65" fmla="*/ 3536544 w 6417069"/>
                <a:gd name="connsiteY65" fmla="*/ 6098574 h 6860481"/>
                <a:gd name="connsiteX66" fmla="*/ 3762386 w 6417069"/>
                <a:gd name="connsiteY66" fmla="*/ 6060520 h 6860481"/>
                <a:gd name="connsiteX67" fmla="*/ 3979129 w 6417069"/>
                <a:gd name="connsiteY67" fmla="*/ 6005094 h 6860481"/>
                <a:gd name="connsiteX68" fmla="*/ 5896722 w 6417069"/>
                <a:gd name="connsiteY68" fmla="*/ 3429827 h 6860481"/>
                <a:gd name="connsiteX69" fmla="*/ 2880526 w 6417069"/>
                <a:gd name="connsiteY69" fmla="*/ 2732446 h 6860481"/>
                <a:gd name="connsiteX70" fmla="*/ 3097268 w 6417069"/>
                <a:gd name="connsiteY70" fmla="*/ 2667092 h 6860481"/>
                <a:gd name="connsiteX71" fmla="*/ 3208948 w 6417069"/>
                <a:gd name="connsiteY71" fmla="*/ 2659647 h 6860481"/>
                <a:gd name="connsiteX72" fmla="*/ 3319801 w 6417069"/>
                <a:gd name="connsiteY72" fmla="*/ 2667092 h 6860481"/>
                <a:gd name="connsiteX73" fmla="*/ 3536544 w 6417069"/>
                <a:gd name="connsiteY73" fmla="*/ 2732446 h 6860481"/>
                <a:gd name="connsiteX74" fmla="*/ 3979129 w 6417069"/>
                <a:gd name="connsiteY74" fmla="*/ 3429827 h 6860481"/>
                <a:gd name="connsiteX75" fmla="*/ 3536544 w 6417069"/>
                <a:gd name="connsiteY75" fmla="*/ 4127209 h 6860481"/>
                <a:gd name="connsiteX76" fmla="*/ 3319801 w 6417069"/>
                <a:gd name="connsiteY76" fmla="*/ 4192563 h 6860481"/>
                <a:gd name="connsiteX77" fmla="*/ 3208948 w 6417069"/>
                <a:gd name="connsiteY77" fmla="*/ 4200008 h 6860481"/>
                <a:gd name="connsiteX78" fmla="*/ 3097268 w 6417069"/>
                <a:gd name="connsiteY78" fmla="*/ 4192563 h 6860481"/>
                <a:gd name="connsiteX79" fmla="*/ 2880526 w 6417069"/>
                <a:gd name="connsiteY79" fmla="*/ 4127209 h 6860481"/>
                <a:gd name="connsiteX80" fmla="*/ 2437941 w 6417069"/>
                <a:gd name="connsiteY80" fmla="*/ 3429827 h 6860481"/>
                <a:gd name="connsiteX81" fmla="*/ 2880526 w 6417069"/>
                <a:gd name="connsiteY81" fmla="*/ 2732446 h 6860481"/>
                <a:gd name="connsiteX82" fmla="*/ 6417070 w 6417069"/>
                <a:gd name="connsiteY82" fmla="*/ 3429827 h 6860481"/>
                <a:gd name="connsiteX83" fmla="*/ 3979956 w 6417069"/>
                <a:gd name="connsiteY83" fmla="*/ 6545295 h 6860481"/>
                <a:gd name="connsiteX84" fmla="*/ 3979956 w 6417069"/>
                <a:gd name="connsiteY84" fmla="*/ 6320280 h 6860481"/>
                <a:gd name="connsiteX85" fmla="*/ 6200327 w 6417069"/>
                <a:gd name="connsiteY85" fmla="*/ 3429827 h 6860481"/>
                <a:gd name="connsiteX86" fmla="*/ 4277770 w 6417069"/>
                <a:gd name="connsiteY86" fmla="*/ 635337 h 6860481"/>
                <a:gd name="connsiteX87" fmla="*/ 4198354 w 6417069"/>
                <a:gd name="connsiteY87" fmla="*/ 832225 h 6860481"/>
                <a:gd name="connsiteX88" fmla="*/ 3965893 w 6417069"/>
                <a:gd name="connsiteY88" fmla="*/ 535238 h 6860481"/>
                <a:gd name="connsiteX89" fmla="*/ 3965893 w 6417069"/>
                <a:gd name="connsiteY89" fmla="*/ 535238 h 6860481"/>
                <a:gd name="connsiteX90" fmla="*/ 3796304 w 6417069"/>
                <a:gd name="connsiteY90" fmla="*/ 318496 h 6860481"/>
                <a:gd name="connsiteX91" fmla="*/ 3918739 w 6417069"/>
                <a:gd name="connsiteY91" fmla="*/ 301123 h 6860481"/>
                <a:gd name="connsiteX92" fmla="*/ 3918739 w 6417069"/>
                <a:gd name="connsiteY92" fmla="*/ 301123 h 6860481"/>
                <a:gd name="connsiteX93" fmla="*/ 3918739 w 6417069"/>
                <a:gd name="connsiteY93" fmla="*/ 301123 h 6860481"/>
                <a:gd name="connsiteX94" fmla="*/ 4442396 w 6417069"/>
                <a:gd name="connsiteY94" fmla="*/ 226670 h 6860481"/>
                <a:gd name="connsiteX95" fmla="*/ 4358842 w 6417069"/>
                <a:gd name="connsiteY95" fmla="*/ 435140 h 6860481"/>
                <a:gd name="connsiteX96" fmla="*/ 4358842 w 6417069"/>
                <a:gd name="connsiteY96" fmla="*/ 435140 h 6860481"/>
                <a:gd name="connsiteX97" fmla="*/ 6417070 w 6417069"/>
                <a:gd name="connsiteY97" fmla="*/ 3429827 h 6860481"/>
                <a:gd name="connsiteX98" fmla="*/ 2451177 w 6417069"/>
                <a:gd name="connsiteY98" fmla="*/ 6325243 h 6860481"/>
                <a:gd name="connsiteX99" fmla="*/ 2621592 w 6417069"/>
                <a:gd name="connsiteY99" fmla="*/ 6542814 h 6860481"/>
                <a:gd name="connsiteX100" fmla="*/ 2499985 w 6417069"/>
                <a:gd name="connsiteY100" fmla="*/ 6560186 h 6860481"/>
                <a:gd name="connsiteX101" fmla="*/ 2499158 w 6417069"/>
                <a:gd name="connsiteY101" fmla="*/ 6560186 h 6860481"/>
                <a:gd name="connsiteX102" fmla="*/ 1975501 w 6417069"/>
                <a:gd name="connsiteY102" fmla="*/ 6633813 h 6860481"/>
                <a:gd name="connsiteX103" fmla="*/ 2059054 w 6417069"/>
                <a:gd name="connsiteY103" fmla="*/ 6425342 h 6860481"/>
                <a:gd name="connsiteX104" fmla="*/ 0 w 6417069"/>
                <a:gd name="connsiteY104" fmla="*/ 3429827 h 6860481"/>
                <a:gd name="connsiteX105" fmla="*/ 2437941 w 6417069"/>
                <a:gd name="connsiteY105" fmla="*/ 314359 h 6860481"/>
                <a:gd name="connsiteX106" fmla="*/ 2437941 w 6417069"/>
                <a:gd name="connsiteY106" fmla="*/ 539375 h 6860481"/>
                <a:gd name="connsiteX107" fmla="*/ 216743 w 6417069"/>
                <a:gd name="connsiteY107" fmla="*/ 3429827 h 6860481"/>
                <a:gd name="connsiteX108" fmla="*/ 2139299 w 6417069"/>
                <a:gd name="connsiteY108" fmla="*/ 6224318 h 6860481"/>
                <a:gd name="connsiteX109" fmla="*/ 2140126 w 6417069"/>
                <a:gd name="connsiteY109" fmla="*/ 6224318 h 6860481"/>
                <a:gd name="connsiteX110" fmla="*/ 2218716 w 6417069"/>
                <a:gd name="connsiteY110" fmla="*/ 6027429 h 6860481"/>
                <a:gd name="connsiteX111" fmla="*/ 2451177 w 6417069"/>
                <a:gd name="connsiteY111" fmla="*/ 6325243 h 686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417069" h="6860481">
                  <a:moveTo>
                    <a:pt x="5896722" y="3429827"/>
                  </a:moveTo>
                  <a:cubicBezTo>
                    <a:pt x="5896722" y="2059055"/>
                    <a:pt x="4865126" y="924051"/>
                    <a:pt x="3537371" y="761908"/>
                  </a:cubicBezTo>
                  <a:lnTo>
                    <a:pt x="3537371" y="456649"/>
                  </a:lnTo>
                  <a:lnTo>
                    <a:pt x="3537371" y="237424"/>
                  </a:lnTo>
                  <a:lnTo>
                    <a:pt x="3537371" y="0"/>
                  </a:lnTo>
                  <a:lnTo>
                    <a:pt x="3320629" y="0"/>
                  </a:lnTo>
                  <a:lnTo>
                    <a:pt x="3320629" y="223361"/>
                  </a:lnTo>
                  <a:lnTo>
                    <a:pt x="3320629" y="440103"/>
                  </a:lnTo>
                  <a:lnTo>
                    <a:pt x="3320629" y="744536"/>
                  </a:lnTo>
                  <a:cubicBezTo>
                    <a:pt x="3283402" y="742881"/>
                    <a:pt x="3247002" y="742054"/>
                    <a:pt x="3209776" y="742054"/>
                  </a:cubicBezTo>
                  <a:cubicBezTo>
                    <a:pt x="3172549" y="742054"/>
                    <a:pt x="3135322" y="742881"/>
                    <a:pt x="3098095" y="744536"/>
                  </a:cubicBezTo>
                  <a:lnTo>
                    <a:pt x="3098095" y="440103"/>
                  </a:lnTo>
                  <a:lnTo>
                    <a:pt x="3098095" y="223361"/>
                  </a:lnTo>
                  <a:lnTo>
                    <a:pt x="3098095" y="0"/>
                  </a:lnTo>
                  <a:lnTo>
                    <a:pt x="2881353" y="0"/>
                  </a:lnTo>
                  <a:lnTo>
                    <a:pt x="2881353" y="237424"/>
                  </a:lnTo>
                  <a:lnTo>
                    <a:pt x="2881353" y="455821"/>
                  </a:lnTo>
                  <a:lnTo>
                    <a:pt x="2881353" y="761081"/>
                  </a:lnTo>
                  <a:lnTo>
                    <a:pt x="2881353" y="1331891"/>
                  </a:lnTo>
                  <a:cubicBezTo>
                    <a:pt x="2952497" y="1320310"/>
                    <a:pt x="3025296" y="1312864"/>
                    <a:pt x="3098095" y="1308728"/>
                  </a:cubicBezTo>
                  <a:cubicBezTo>
                    <a:pt x="3135322" y="1307074"/>
                    <a:pt x="3172549" y="1306246"/>
                    <a:pt x="3209776" y="1306246"/>
                  </a:cubicBezTo>
                  <a:cubicBezTo>
                    <a:pt x="3247002" y="1306246"/>
                    <a:pt x="3284229" y="1307074"/>
                    <a:pt x="3320629" y="1308728"/>
                  </a:cubicBezTo>
                  <a:cubicBezTo>
                    <a:pt x="3394255" y="1312864"/>
                    <a:pt x="3466227" y="1320310"/>
                    <a:pt x="3537371" y="1331891"/>
                  </a:cubicBezTo>
                  <a:cubicBezTo>
                    <a:pt x="4553249" y="1489899"/>
                    <a:pt x="5332529" y="2370932"/>
                    <a:pt x="5332529" y="3429827"/>
                  </a:cubicBezTo>
                  <a:cubicBezTo>
                    <a:pt x="5332529" y="4489550"/>
                    <a:pt x="4552421" y="5370584"/>
                    <a:pt x="3537371" y="5527763"/>
                  </a:cubicBezTo>
                  <a:cubicBezTo>
                    <a:pt x="3466227" y="5539345"/>
                    <a:pt x="3393428" y="5546790"/>
                    <a:pt x="3320629" y="5550927"/>
                  </a:cubicBezTo>
                  <a:cubicBezTo>
                    <a:pt x="3283402" y="5552581"/>
                    <a:pt x="3247002" y="5553408"/>
                    <a:pt x="3209776" y="5553408"/>
                  </a:cubicBezTo>
                  <a:cubicBezTo>
                    <a:pt x="3172549" y="5553408"/>
                    <a:pt x="3135322" y="5552581"/>
                    <a:pt x="3098095" y="5550927"/>
                  </a:cubicBezTo>
                  <a:cubicBezTo>
                    <a:pt x="3024469" y="5546790"/>
                    <a:pt x="2952497" y="5539345"/>
                    <a:pt x="2881353" y="5527763"/>
                  </a:cubicBezTo>
                  <a:cubicBezTo>
                    <a:pt x="1865475" y="5369756"/>
                    <a:pt x="1086195" y="4489550"/>
                    <a:pt x="1086195" y="3429827"/>
                  </a:cubicBezTo>
                  <a:cubicBezTo>
                    <a:pt x="1086195" y="2763882"/>
                    <a:pt x="1393936" y="2169081"/>
                    <a:pt x="1875402" y="1779440"/>
                  </a:cubicBezTo>
                  <a:lnTo>
                    <a:pt x="1875402" y="3429827"/>
                  </a:lnTo>
                  <a:cubicBezTo>
                    <a:pt x="1875402" y="4052755"/>
                    <a:pt x="2303924" y="4577239"/>
                    <a:pt x="2882180" y="4723665"/>
                  </a:cubicBezTo>
                  <a:cubicBezTo>
                    <a:pt x="2952497" y="4741865"/>
                    <a:pt x="3025296" y="4753446"/>
                    <a:pt x="3098923" y="4760065"/>
                  </a:cubicBezTo>
                  <a:cubicBezTo>
                    <a:pt x="3136149" y="4763373"/>
                    <a:pt x="3172549" y="4765028"/>
                    <a:pt x="3210603" y="4765028"/>
                  </a:cubicBezTo>
                  <a:cubicBezTo>
                    <a:pt x="3247830" y="4765028"/>
                    <a:pt x="3285056" y="4763373"/>
                    <a:pt x="3321456" y="4760065"/>
                  </a:cubicBezTo>
                  <a:cubicBezTo>
                    <a:pt x="3395910" y="4754274"/>
                    <a:pt x="3467881" y="4741865"/>
                    <a:pt x="3538199" y="4723665"/>
                  </a:cubicBezTo>
                  <a:cubicBezTo>
                    <a:pt x="4116455" y="4577239"/>
                    <a:pt x="4544976" y="4051928"/>
                    <a:pt x="4544976" y="3429827"/>
                  </a:cubicBezTo>
                  <a:cubicBezTo>
                    <a:pt x="4544976" y="2806899"/>
                    <a:pt x="4116455" y="2282415"/>
                    <a:pt x="3538199" y="2135990"/>
                  </a:cubicBezTo>
                  <a:cubicBezTo>
                    <a:pt x="3467881" y="2117790"/>
                    <a:pt x="3395082" y="2106209"/>
                    <a:pt x="3321456" y="2099591"/>
                  </a:cubicBezTo>
                  <a:cubicBezTo>
                    <a:pt x="3285056" y="2096281"/>
                    <a:pt x="3247830" y="2094627"/>
                    <a:pt x="3210603" y="2094627"/>
                  </a:cubicBezTo>
                  <a:cubicBezTo>
                    <a:pt x="3172549" y="2094627"/>
                    <a:pt x="3136149" y="2096281"/>
                    <a:pt x="3098923" y="2099591"/>
                  </a:cubicBezTo>
                  <a:cubicBezTo>
                    <a:pt x="3024469" y="2105381"/>
                    <a:pt x="2952497" y="2117790"/>
                    <a:pt x="2882180" y="2135990"/>
                  </a:cubicBezTo>
                  <a:cubicBezTo>
                    <a:pt x="2720864" y="2176526"/>
                    <a:pt x="2571957" y="2246843"/>
                    <a:pt x="2439595" y="2340324"/>
                  </a:cubicBezTo>
                  <a:lnTo>
                    <a:pt x="2439595" y="1451017"/>
                  </a:lnTo>
                  <a:lnTo>
                    <a:pt x="2439595" y="985269"/>
                  </a:lnTo>
                  <a:lnTo>
                    <a:pt x="2439595" y="855389"/>
                  </a:lnTo>
                  <a:cubicBezTo>
                    <a:pt x="2241052" y="914952"/>
                    <a:pt x="2051609" y="996850"/>
                    <a:pt x="1875402" y="1098604"/>
                  </a:cubicBezTo>
                  <a:cubicBezTo>
                    <a:pt x="1065513" y="1561870"/>
                    <a:pt x="521175" y="2433804"/>
                    <a:pt x="521175" y="3429827"/>
                  </a:cubicBezTo>
                  <a:cubicBezTo>
                    <a:pt x="521175" y="4800600"/>
                    <a:pt x="1552770" y="5935603"/>
                    <a:pt x="2880526" y="6097746"/>
                  </a:cubicBezTo>
                  <a:lnTo>
                    <a:pt x="2880526" y="6403006"/>
                  </a:lnTo>
                  <a:lnTo>
                    <a:pt x="2880526" y="6621404"/>
                  </a:lnTo>
                  <a:lnTo>
                    <a:pt x="2880526" y="6859655"/>
                  </a:lnTo>
                  <a:lnTo>
                    <a:pt x="3097268" y="6859655"/>
                  </a:lnTo>
                  <a:lnTo>
                    <a:pt x="3097268" y="6635467"/>
                  </a:lnTo>
                  <a:lnTo>
                    <a:pt x="3097268" y="6419552"/>
                  </a:lnTo>
                  <a:lnTo>
                    <a:pt x="3097268" y="6115119"/>
                  </a:lnTo>
                  <a:cubicBezTo>
                    <a:pt x="3134495" y="6116774"/>
                    <a:pt x="3171722" y="6117601"/>
                    <a:pt x="3208948" y="6117601"/>
                  </a:cubicBezTo>
                  <a:cubicBezTo>
                    <a:pt x="3246175" y="6117601"/>
                    <a:pt x="3283402" y="6116774"/>
                    <a:pt x="3319801" y="6115119"/>
                  </a:cubicBezTo>
                  <a:lnTo>
                    <a:pt x="3319801" y="6419552"/>
                  </a:lnTo>
                  <a:lnTo>
                    <a:pt x="3319801" y="6636294"/>
                  </a:lnTo>
                  <a:lnTo>
                    <a:pt x="3319801" y="6860482"/>
                  </a:lnTo>
                  <a:lnTo>
                    <a:pt x="3536544" y="6860482"/>
                  </a:lnTo>
                  <a:lnTo>
                    <a:pt x="3536544" y="6622231"/>
                  </a:lnTo>
                  <a:lnTo>
                    <a:pt x="3536544" y="6403833"/>
                  </a:lnTo>
                  <a:lnTo>
                    <a:pt x="3536544" y="6098574"/>
                  </a:lnTo>
                  <a:cubicBezTo>
                    <a:pt x="3612652" y="6088647"/>
                    <a:pt x="3688760" y="6077065"/>
                    <a:pt x="3762386" y="6060520"/>
                  </a:cubicBezTo>
                  <a:cubicBezTo>
                    <a:pt x="3836013" y="6045629"/>
                    <a:pt x="3907984" y="6026602"/>
                    <a:pt x="3979129" y="6005094"/>
                  </a:cubicBezTo>
                  <a:cubicBezTo>
                    <a:pt x="5087660" y="5673361"/>
                    <a:pt x="5896722" y="4644248"/>
                    <a:pt x="5896722" y="3429827"/>
                  </a:cubicBezTo>
                  <a:close/>
                  <a:moveTo>
                    <a:pt x="2880526" y="2732446"/>
                  </a:moveTo>
                  <a:cubicBezTo>
                    <a:pt x="2948361" y="2701010"/>
                    <a:pt x="3020333" y="2677847"/>
                    <a:pt x="3097268" y="2667092"/>
                  </a:cubicBezTo>
                  <a:cubicBezTo>
                    <a:pt x="3133667" y="2662128"/>
                    <a:pt x="3170894" y="2659647"/>
                    <a:pt x="3208948" y="2659647"/>
                  </a:cubicBezTo>
                  <a:cubicBezTo>
                    <a:pt x="3247002" y="2659647"/>
                    <a:pt x="3284229" y="2662128"/>
                    <a:pt x="3319801" y="2667092"/>
                  </a:cubicBezTo>
                  <a:cubicBezTo>
                    <a:pt x="3396737" y="2678674"/>
                    <a:pt x="3468708" y="2700182"/>
                    <a:pt x="3536544" y="2732446"/>
                  </a:cubicBezTo>
                  <a:cubicBezTo>
                    <a:pt x="3797959" y="2855708"/>
                    <a:pt x="3979129" y="3122086"/>
                    <a:pt x="3979129" y="3429827"/>
                  </a:cubicBezTo>
                  <a:cubicBezTo>
                    <a:pt x="3979129" y="3737569"/>
                    <a:pt x="3797959" y="4003947"/>
                    <a:pt x="3536544" y="4127209"/>
                  </a:cubicBezTo>
                  <a:cubicBezTo>
                    <a:pt x="3468708" y="4159472"/>
                    <a:pt x="3396737" y="4181808"/>
                    <a:pt x="3319801" y="4192563"/>
                  </a:cubicBezTo>
                  <a:cubicBezTo>
                    <a:pt x="3283402" y="4197526"/>
                    <a:pt x="3246175" y="4200008"/>
                    <a:pt x="3208948" y="4200008"/>
                  </a:cubicBezTo>
                  <a:cubicBezTo>
                    <a:pt x="3171722" y="4200008"/>
                    <a:pt x="3133667" y="4197526"/>
                    <a:pt x="3097268" y="4192563"/>
                  </a:cubicBezTo>
                  <a:cubicBezTo>
                    <a:pt x="3020333" y="4180981"/>
                    <a:pt x="2948361" y="4158645"/>
                    <a:pt x="2880526" y="4127209"/>
                  </a:cubicBezTo>
                  <a:cubicBezTo>
                    <a:pt x="2619111" y="4003120"/>
                    <a:pt x="2437941" y="3737569"/>
                    <a:pt x="2437941" y="3429827"/>
                  </a:cubicBezTo>
                  <a:cubicBezTo>
                    <a:pt x="2437941" y="3122913"/>
                    <a:pt x="2619111" y="2856535"/>
                    <a:pt x="2880526" y="2732446"/>
                  </a:cubicBezTo>
                  <a:close/>
                  <a:moveTo>
                    <a:pt x="6417070" y="3429827"/>
                  </a:moveTo>
                  <a:cubicBezTo>
                    <a:pt x="6417070" y="4933790"/>
                    <a:pt x="5378029" y="6199500"/>
                    <a:pt x="3979956" y="6545295"/>
                  </a:cubicBezTo>
                  <a:lnTo>
                    <a:pt x="3979956" y="6320280"/>
                  </a:lnTo>
                  <a:cubicBezTo>
                    <a:pt x="5257249" y="5979448"/>
                    <a:pt x="6200327" y="4813009"/>
                    <a:pt x="6200327" y="3429827"/>
                  </a:cubicBezTo>
                  <a:cubicBezTo>
                    <a:pt x="6200327" y="2156672"/>
                    <a:pt x="5401192" y="1067168"/>
                    <a:pt x="4277770" y="635337"/>
                  </a:cubicBezTo>
                  <a:lnTo>
                    <a:pt x="4198354" y="832225"/>
                  </a:lnTo>
                  <a:lnTo>
                    <a:pt x="3965893" y="535238"/>
                  </a:lnTo>
                  <a:cubicBezTo>
                    <a:pt x="3965893" y="535238"/>
                    <a:pt x="3965893" y="535238"/>
                    <a:pt x="3965893" y="535238"/>
                  </a:cubicBezTo>
                  <a:lnTo>
                    <a:pt x="3796304" y="318496"/>
                  </a:lnTo>
                  <a:lnTo>
                    <a:pt x="3918739" y="301123"/>
                  </a:lnTo>
                  <a:cubicBezTo>
                    <a:pt x="3918739" y="301123"/>
                    <a:pt x="3918739" y="301123"/>
                    <a:pt x="3918739" y="301123"/>
                  </a:cubicBezTo>
                  <a:lnTo>
                    <a:pt x="3918739" y="301123"/>
                  </a:lnTo>
                  <a:lnTo>
                    <a:pt x="4442396" y="226670"/>
                  </a:lnTo>
                  <a:lnTo>
                    <a:pt x="4358842" y="435140"/>
                  </a:lnTo>
                  <a:lnTo>
                    <a:pt x="4358842" y="435140"/>
                  </a:lnTo>
                  <a:cubicBezTo>
                    <a:pt x="5561681" y="897579"/>
                    <a:pt x="6417070" y="2066500"/>
                    <a:pt x="6417070" y="3429827"/>
                  </a:cubicBezTo>
                  <a:close/>
                  <a:moveTo>
                    <a:pt x="2451177" y="6325243"/>
                  </a:moveTo>
                  <a:lnTo>
                    <a:pt x="2621592" y="6542814"/>
                  </a:lnTo>
                  <a:lnTo>
                    <a:pt x="2499985" y="6560186"/>
                  </a:lnTo>
                  <a:lnTo>
                    <a:pt x="2499158" y="6560186"/>
                  </a:lnTo>
                  <a:lnTo>
                    <a:pt x="1975501" y="6633813"/>
                  </a:lnTo>
                  <a:lnTo>
                    <a:pt x="2059054" y="6425342"/>
                  </a:lnTo>
                  <a:cubicBezTo>
                    <a:pt x="856216" y="5962903"/>
                    <a:pt x="0" y="4794809"/>
                    <a:pt x="0" y="3429827"/>
                  </a:cubicBezTo>
                  <a:cubicBezTo>
                    <a:pt x="0" y="1926693"/>
                    <a:pt x="1039868" y="660982"/>
                    <a:pt x="2437941" y="314359"/>
                  </a:cubicBezTo>
                  <a:lnTo>
                    <a:pt x="2437941" y="539375"/>
                  </a:lnTo>
                  <a:cubicBezTo>
                    <a:pt x="1160648" y="879379"/>
                    <a:pt x="216743" y="2047473"/>
                    <a:pt x="216743" y="3429827"/>
                  </a:cubicBezTo>
                  <a:cubicBezTo>
                    <a:pt x="216743" y="4702983"/>
                    <a:pt x="1015877" y="5792487"/>
                    <a:pt x="2139299" y="6224318"/>
                  </a:cubicBezTo>
                  <a:lnTo>
                    <a:pt x="2140126" y="6224318"/>
                  </a:lnTo>
                  <a:lnTo>
                    <a:pt x="2218716" y="6027429"/>
                  </a:lnTo>
                  <a:lnTo>
                    <a:pt x="2451177" y="6325243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82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80" name="Group 2179">
            <a:extLst>
              <a:ext uri="{FF2B5EF4-FFF2-40B4-BE49-F238E27FC236}">
                <a16:creationId xmlns:a16="http://schemas.microsoft.com/office/drawing/2014/main" id="{5EDB232A-BF30-6D43-AAAB-09FC201AD853}"/>
              </a:ext>
            </a:extLst>
          </p:cNvPr>
          <p:cNvGrpSpPr/>
          <p:nvPr/>
        </p:nvGrpSpPr>
        <p:grpSpPr>
          <a:xfrm>
            <a:off x="9369063" y="796701"/>
            <a:ext cx="697194" cy="697194"/>
            <a:chOff x="7958151" y="1585048"/>
            <a:chExt cx="1298326" cy="1298326"/>
          </a:xfrm>
        </p:grpSpPr>
        <p:sp>
          <p:nvSpPr>
            <p:cNvPr id="2181" name="Oval 2180">
              <a:extLst>
                <a:ext uri="{FF2B5EF4-FFF2-40B4-BE49-F238E27FC236}">
                  <a16:creationId xmlns:a16="http://schemas.microsoft.com/office/drawing/2014/main" id="{1DB94812-8FED-8B98-C2F2-4C95FB6358F6}"/>
                </a:ext>
              </a:extLst>
            </p:cNvPr>
            <p:cNvSpPr/>
            <p:nvPr/>
          </p:nvSpPr>
          <p:spPr bwMode="auto">
            <a:xfrm>
              <a:off x="7958151" y="1585048"/>
              <a:ext cx="1298326" cy="1298326"/>
            </a:xfrm>
            <a:prstGeom prst="ellipse">
              <a:avLst/>
            </a:prstGeom>
            <a:gradFill>
              <a:gsLst>
                <a:gs pos="0">
                  <a:srgbClr val="26D7D4"/>
                </a:gs>
                <a:gs pos="100000">
                  <a:srgbClr val="0088FE"/>
                </a:gs>
              </a:gsLst>
              <a:path path="circle">
                <a:fillToRect r="100000" b="100000"/>
              </a:path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182" name="Graphic 2166">
              <a:extLst>
                <a:ext uri="{FF2B5EF4-FFF2-40B4-BE49-F238E27FC236}">
                  <a16:creationId xmlns:a16="http://schemas.microsoft.com/office/drawing/2014/main" id="{7C36B9A8-120A-043F-A01D-E00B03DE42CA}"/>
                </a:ext>
              </a:extLst>
            </p:cNvPr>
            <p:cNvSpPr/>
            <p:nvPr/>
          </p:nvSpPr>
          <p:spPr>
            <a:xfrm>
              <a:off x="8230838" y="1831721"/>
              <a:ext cx="752952" cy="804980"/>
            </a:xfrm>
            <a:custGeom>
              <a:avLst/>
              <a:gdLst>
                <a:gd name="connsiteX0" fmla="*/ 5896722 w 6417069"/>
                <a:gd name="connsiteY0" fmla="*/ 3429827 h 6860481"/>
                <a:gd name="connsiteX1" fmla="*/ 3537371 w 6417069"/>
                <a:gd name="connsiteY1" fmla="*/ 761908 h 6860481"/>
                <a:gd name="connsiteX2" fmla="*/ 3537371 w 6417069"/>
                <a:gd name="connsiteY2" fmla="*/ 456649 h 6860481"/>
                <a:gd name="connsiteX3" fmla="*/ 3537371 w 6417069"/>
                <a:gd name="connsiteY3" fmla="*/ 237424 h 6860481"/>
                <a:gd name="connsiteX4" fmla="*/ 3537371 w 6417069"/>
                <a:gd name="connsiteY4" fmla="*/ 0 h 6860481"/>
                <a:gd name="connsiteX5" fmla="*/ 3320629 w 6417069"/>
                <a:gd name="connsiteY5" fmla="*/ 0 h 6860481"/>
                <a:gd name="connsiteX6" fmla="*/ 3320629 w 6417069"/>
                <a:gd name="connsiteY6" fmla="*/ 223361 h 6860481"/>
                <a:gd name="connsiteX7" fmla="*/ 3320629 w 6417069"/>
                <a:gd name="connsiteY7" fmla="*/ 440103 h 6860481"/>
                <a:gd name="connsiteX8" fmla="*/ 3320629 w 6417069"/>
                <a:gd name="connsiteY8" fmla="*/ 744536 h 6860481"/>
                <a:gd name="connsiteX9" fmla="*/ 3209776 w 6417069"/>
                <a:gd name="connsiteY9" fmla="*/ 742054 h 6860481"/>
                <a:gd name="connsiteX10" fmla="*/ 3098095 w 6417069"/>
                <a:gd name="connsiteY10" fmla="*/ 744536 h 6860481"/>
                <a:gd name="connsiteX11" fmla="*/ 3098095 w 6417069"/>
                <a:gd name="connsiteY11" fmla="*/ 440103 h 6860481"/>
                <a:gd name="connsiteX12" fmla="*/ 3098095 w 6417069"/>
                <a:gd name="connsiteY12" fmla="*/ 223361 h 6860481"/>
                <a:gd name="connsiteX13" fmla="*/ 3098095 w 6417069"/>
                <a:gd name="connsiteY13" fmla="*/ 0 h 6860481"/>
                <a:gd name="connsiteX14" fmla="*/ 2881353 w 6417069"/>
                <a:gd name="connsiteY14" fmla="*/ 0 h 6860481"/>
                <a:gd name="connsiteX15" fmla="*/ 2881353 w 6417069"/>
                <a:gd name="connsiteY15" fmla="*/ 237424 h 6860481"/>
                <a:gd name="connsiteX16" fmla="*/ 2881353 w 6417069"/>
                <a:gd name="connsiteY16" fmla="*/ 455821 h 6860481"/>
                <a:gd name="connsiteX17" fmla="*/ 2881353 w 6417069"/>
                <a:gd name="connsiteY17" fmla="*/ 761081 h 6860481"/>
                <a:gd name="connsiteX18" fmla="*/ 2881353 w 6417069"/>
                <a:gd name="connsiteY18" fmla="*/ 1331891 h 6860481"/>
                <a:gd name="connsiteX19" fmla="*/ 3098095 w 6417069"/>
                <a:gd name="connsiteY19" fmla="*/ 1308728 h 6860481"/>
                <a:gd name="connsiteX20" fmla="*/ 3209776 w 6417069"/>
                <a:gd name="connsiteY20" fmla="*/ 1306246 h 6860481"/>
                <a:gd name="connsiteX21" fmla="*/ 3320629 w 6417069"/>
                <a:gd name="connsiteY21" fmla="*/ 1308728 h 6860481"/>
                <a:gd name="connsiteX22" fmla="*/ 3537371 w 6417069"/>
                <a:gd name="connsiteY22" fmla="*/ 1331891 h 6860481"/>
                <a:gd name="connsiteX23" fmla="*/ 5332529 w 6417069"/>
                <a:gd name="connsiteY23" fmla="*/ 3429827 h 6860481"/>
                <a:gd name="connsiteX24" fmla="*/ 3537371 w 6417069"/>
                <a:gd name="connsiteY24" fmla="*/ 5527763 h 6860481"/>
                <a:gd name="connsiteX25" fmla="*/ 3320629 w 6417069"/>
                <a:gd name="connsiteY25" fmla="*/ 5550927 h 6860481"/>
                <a:gd name="connsiteX26" fmla="*/ 3209776 w 6417069"/>
                <a:gd name="connsiteY26" fmla="*/ 5553408 h 6860481"/>
                <a:gd name="connsiteX27" fmla="*/ 3098095 w 6417069"/>
                <a:gd name="connsiteY27" fmla="*/ 5550927 h 6860481"/>
                <a:gd name="connsiteX28" fmla="*/ 2881353 w 6417069"/>
                <a:gd name="connsiteY28" fmla="*/ 5527763 h 6860481"/>
                <a:gd name="connsiteX29" fmla="*/ 1086195 w 6417069"/>
                <a:gd name="connsiteY29" fmla="*/ 3429827 h 6860481"/>
                <a:gd name="connsiteX30" fmla="*/ 1875402 w 6417069"/>
                <a:gd name="connsiteY30" fmla="*/ 1779440 h 6860481"/>
                <a:gd name="connsiteX31" fmla="*/ 1875402 w 6417069"/>
                <a:gd name="connsiteY31" fmla="*/ 3429827 h 6860481"/>
                <a:gd name="connsiteX32" fmla="*/ 2882180 w 6417069"/>
                <a:gd name="connsiteY32" fmla="*/ 4723665 h 6860481"/>
                <a:gd name="connsiteX33" fmla="*/ 3098923 w 6417069"/>
                <a:gd name="connsiteY33" fmla="*/ 4760065 h 6860481"/>
                <a:gd name="connsiteX34" fmla="*/ 3210603 w 6417069"/>
                <a:gd name="connsiteY34" fmla="*/ 4765028 h 6860481"/>
                <a:gd name="connsiteX35" fmla="*/ 3321456 w 6417069"/>
                <a:gd name="connsiteY35" fmla="*/ 4760065 h 6860481"/>
                <a:gd name="connsiteX36" fmla="*/ 3538199 w 6417069"/>
                <a:gd name="connsiteY36" fmla="*/ 4723665 h 6860481"/>
                <a:gd name="connsiteX37" fmla="*/ 4544976 w 6417069"/>
                <a:gd name="connsiteY37" fmla="*/ 3429827 h 6860481"/>
                <a:gd name="connsiteX38" fmla="*/ 3538199 w 6417069"/>
                <a:gd name="connsiteY38" fmla="*/ 2135990 h 6860481"/>
                <a:gd name="connsiteX39" fmla="*/ 3321456 w 6417069"/>
                <a:gd name="connsiteY39" fmla="*/ 2099591 h 6860481"/>
                <a:gd name="connsiteX40" fmla="*/ 3210603 w 6417069"/>
                <a:gd name="connsiteY40" fmla="*/ 2094627 h 6860481"/>
                <a:gd name="connsiteX41" fmla="*/ 3098923 w 6417069"/>
                <a:gd name="connsiteY41" fmla="*/ 2099591 h 6860481"/>
                <a:gd name="connsiteX42" fmla="*/ 2882180 w 6417069"/>
                <a:gd name="connsiteY42" fmla="*/ 2135990 h 6860481"/>
                <a:gd name="connsiteX43" fmla="*/ 2439595 w 6417069"/>
                <a:gd name="connsiteY43" fmla="*/ 2340324 h 6860481"/>
                <a:gd name="connsiteX44" fmla="*/ 2439595 w 6417069"/>
                <a:gd name="connsiteY44" fmla="*/ 1451017 h 6860481"/>
                <a:gd name="connsiteX45" fmla="*/ 2439595 w 6417069"/>
                <a:gd name="connsiteY45" fmla="*/ 985269 h 6860481"/>
                <a:gd name="connsiteX46" fmla="*/ 2439595 w 6417069"/>
                <a:gd name="connsiteY46" fmla="*/ 855389 h 6860481"/>
                <a:gd name="connsiteX47" fmla="*/ 1875402 w 6417069"/>
                <a:gd name="connsiteY47" fmla="*/ 1098604 h 6860481"/>
                <a:gd name="connsiteX48" fmla="*/ 521175 w 6417069"/>
                <a:gd name="connsiteY48" fmla="*/ 3429827 h 6860481"/>
                <a:gd name="connsiteX49" fmla="*/ 2880526 w 6417069"/>
                <a:gd name="connsiteY49" fmla="*/ 6097746 h 6860481"/>
                <a:gd name="connsiteX50" fmla="*/ 2880526 w 6417069"/>
                <a:gd name="connsiteY50" fmla="*/ 6403006 h 6860481"/>
                <a:gd name="connsiteX51" fmla="*/ 2880526 w 6417069"/>
                <a:gd name="connsiteY51" fmla="*/ 6621404 h 6860481"/>
                <a:gd name="connsiteX52" fmla="*/ 2880526 w 6417069"/>
                <a:gd name="connsiteY52" fmla="*/ 6859655 h 6860481"/>
                <a:gd name="connsiteX53" fmla="*/ 3097268 w 6417069"/>
                <a:gd name="connsiteY53" fmla="*/ 6859655 h 6860481"/>
                <a:gd name="connsiteX54" fmla="*/ 3097268 w 6417069"/>
                <a:gd name="connsiteY54" fmla="*/ 6635467 h 6860481"/>
                <a:gd name="connsiteX55" fmla="*/ 3097268 w 6417069"/>
                <a:gd name="connsiteY55" fmla="*/ 6419552 h 6860481"/>
                <a:gd name="connsiteX56" fmla="*/ 3097268 w 6417069"/>
                <a:gd name="connsiteY56" fmla="*/ 6115119 h 6860481"/>
                <a:gd name="connsiteX57" fmla="*/ 3208948 w 6417069"/>
                <a:gd name="connsiteY57" fmla="*/ 6117601 h 6860481"/>
                <a:gd name="connsiteX58" fmla="*/ 3319801 w 6417069"/>
                <a:gd name="connsiteY58" fmla="*/ 6115119 h 6860481"/>
                <a:gd name="connsiteX59" fmla="*/ 3319801 w 6417069"/>
                <a:gd name="connsiteY59" fmla="*/ 6419552 h 6860481"/>
                <a:gd name="connsiteX60" fmla="*/ 3319801 w 6417069"/>
                <a:gd name="connsiteY60" fmla="*/ 6636294 h 6860481"/>
                <a:gd name="connsiteX61" fmla="*/ 3319801 w 6417069"/>
                <a:gd name="connsiteY61" fmla="*/ 6860482 h 6860481"/>
                <a:gd name="connsiteX62" fmla="*/ 3536544 w 6417069"/>
                <a:gd name="connsiteY62" fmla="*/ 6860482 h 6860481"/>
                <a:gd name="connsiteX63" fmla="*/ 3536544 w 6417069"/>
                <a:gd name="connsiteY63" fmla="*/ 6622231 h 6860481"/>
                <a:gd name="connsiteX64" fmla="*/ 3536544 w 6417069"/>
                <a:gd name="connsiteY64" fmla="*/ 6403833 h 6860481"/>
                <a:gd name="connsiteX65" fmla="*/ 3536544 w 6417069"/>
                <a:gd name="connsiteY65" fmla="*/ 6098574 h 6860481"/>
                <a:gd name="connsiteX66" fmla="*/ 3762386 w 6417069"/>
                <a:gd name="connsiteY66" fmla="*/ 6060520 h 6860481"/>
                <a:gd name="connsiteX67" fmla="*/ 3979129 w 6417069"/>
                <a:gd name="connsiteY67" fmla="*/ 6005094 h 6860481"/>
                <a:gd name="connsiteX68" fmla="*/ 5896722 w 6417069"/>
                <a:gd name="connsiteY68" fmla="*/ 3429827 h 6860481"/>
                <a:gd name="connsiteX69" fmla="*/ 2880526 w 6417069"/>
                <a:gd name="connsiteY69" fmla="*/ 2732446 h 6860481"/>
                <a:gd name="connsiteX70" fmla="*/ 3097268 w 6417069"/>
                <a:gd name="connsiteY70" fmla="*/ 2667092 h 6860481"/>
                <a:gd name="connsiteX71" fmla="*/ 3208948 w 6417069"/>
                <a:gd name="connsiteY71" fmla="*/ 2659647 h 6860481"/>
                <a:gd name="connsiteX72" fmla="*/ 3319801 w 6417069"/>
                <a:gd name="connsiteY72" fmla="*/ 2667092 h 6860481"/>
                <a:gd name="connsiteX73" fmla="*/ 3536544 w 6417069"/>
                <a:gd name="connsiteY73" fmla="*/ 2732446 h 6860481"/>
                <a:gd name="connsiteX74" fmla="*/ 3979129 w 6417069"/>
                <a:gd name="connsiteY74" fmla="*/ 3429827 h 6860481"/>
                <a:gd name="connsiteX75" fmla="*/ 3536544 w 6417069"/>
                <a:gd name="connsiteY75" fmla="*/ 4127209 h 6860481"/>
                <a:gd name="connsiteX76" fmla="*/ 3319801 w 6417069"/>
                <a:gd name="connsiteY76" fmla="*/ 4192563 h 6860481"/>
                <a:gd name="connsiteX77" fmla="*/ 3208948 w 6417069"/>
                <a:gd name="connsiteY77" fmla="*/ 4200008 h 6860481"/>
                <a:gd name="connsiteX78" fmla="*/ 3097268 w 6417069"/>
                <a:gd name="connsiteY78" fmla="*/ 4192563 h 6860481"/>
                <a:gd name="connsiteX79" fmla="*/ 2880526 w 6417069"/>
                <a:gd name="connsiteY79" fmla="*/ 4127209 h 6860481"/>
                <a:gd name="connsiteX80" fmla="*/ 2437941 w 6417069"/>
                <a:gd name="connsiteY80" fmla="*/ 3429827 h 6860481"/>
                <a:gd name="connsiteX81" fmla="*/ 2880526 w 6417069"/>
                <a:gd name="connsiteY81" fmla="*/ 2732446 h 6860481"/>
                <a:gd name="connsiteX82" fmla="*/ 6417070 w 6417069"/>
                <a:gd name="connsiteY82" fmla="*/ 3429827 h 6860481"/>
                <a:gd name="connsiteX83" fmla="*/ 3979956 w 6417069"/>
                <a:gd name="connsiteY83" fmla="*/ 6545295 h 6860481"/>
                <a:gd name="connsiteX84" fmla="*/ 3979956 w 6417069"/>
                <a:gd name="connsiteY84" fmla="*/ 6320280 h 6860481"/>
                <a:gd name="connsiteX85" fmla="*/ 6200327 w 6417069"/>
                <a:gd name="connsiteY85" fmla="*/ 3429827 h 6860481"/>
                <a:gd name="connsiteX86" fmla="*/ 4277770 w 6417069"/>
                <a:gd name="connsiteY86" fmla="*/ 635337 h 6860481"/>
                <a:gd name="connsiteX87" fmla="*/ 4198354 w 6417069"/>
                <a:gd name="connsiteY87" fmla="*/ 832225 h 6860481"/>
                <a:gd name="connsiteX88" fmla="*/ 3965893 w 6417069"/>
                <a:gd name="connsiteY88" fmla="*/ 535238 h 6860481"/>
                <a:gd name="connsiteX89" fmla="*/ 3965893 w 6417069"/>
                <a:gd name="connsiteY89" fmla="*/ 535238 h 6860481"/>
                <a:gd name="connsiteX90" fmla="*/ 3796304 w 6417069"/>
                <a:gd name="connsiteY90" fmla="*/ 318496 h 6860481"/>
                <a:gd name="connsiteX91" fmla="*/ 3918739 w 6417069"/>
                <a:gd name="connsiteY91" fmla="*/ 301123 h 6860481"/>
                <a:gd name="connsiteX92" fmla="*/ 3918739 w 6417069"/>
                <a:gd name="connsiteY92" fmla="*/ 301123 h 6860481"/>
                <a:gd name="connsiteX93" fmla="*/ 3918739 w 6417069"/>
                <a:gd name="connsiteY93" fmla="*/ 301123 h 6860481"/>
                <a:gd name="connsiteX94" fmla="*/ 4442396 w 6417069"/>
                <a:gd name="connsiteY94" fmla="*/ 226670 h 6860481"/>
                <a:gd name="connsiteX95" fmla="*/ 4358842 w 6417069"/>
                <a:gd name="connsiteY95" fmla="*/ 435140 h 6860481"/>
                <a:gd name="connsiteX96" fmla="*/ 4358842 w 6417069"/>
                <a:gd name="connsiteY96" fmla="*/ 435140 h 6860481"/>
                <a:gd name="connsiteX97" fmla="*/ 6417070 w 6417069"/>
                <a:gd name="connsiteY97" fmla="*/ 3429827 h 6860481"/>
                <a:gd name="connsiteX98" fmla="*/ 2451177 w 6417069"/>
                <a:gd name="connsiteY98" fmla="*/ 6325243 h 6860481"/>
                <a:gd name="connsiteX99" fmla="*/ 2621592 w 6417069"/>
                <a:gd name="connsiteY99" fmla="*/ 6542814 h 6860481"/>
                <a:gd name="connsiteX100" fmla="*/ 2499985 w 6417069"/>
                <a:gd name="connsiteY100" fmla="*/ 6560186 h 6860481"/>
                <a:gd name="connsiteX101" fmla="*/ 2499158 w 6417069"/>
                <a:gd name="connsiteY101" fmla="*/ 6560186 h 6860481"/>
                <a:gd name="connsiteX102" fmla="*/ 1975501 w 6417069"/>
                <a:gd name="connsiteY102" fmla="*/ 6633813 h 6860481"/>
                <a:gd name="connsiteX103" fmla="*/ 2059054 w 6417069"/>
                <a:gd name="connsiteY103" fmla="*/ 6425342 h 6860481"/>
                <a:gd name="connsiteX104" fmla="*/ 0 w 6417069"/>
                <a:gd name="connsiteY104" fmla="*/ 3429827 h 6860481"/>
                <a:gd name="connsiteX105" fmla="*/ 2437941 w 6417069"/>
                <a:gd name="connsiteY105" fmla="*/ 314359 h 6860481"/>
                <a:gd name="connsiteX106" fmla="*/ 2437941 w 6417069"/>
                <a:gd name="connsiteY106" fmla="*/ 539375 h 6860481"/>
                <a:gd name="connsiteX107" fmla="*/ 216743 w 6417069"/>
                <a:gd name="connsiteY107" fmla="*/ 3429827 h 6860481"/>
                <a:gd name="connsiteX108" fmla="*/ 2139299 w 6417069"/>
                <a:gd name="connsiteY108" fmla="*/ 6224318 h 6860481"/>
                <a:gd name="connsiteX109" fmla="*/ 2140126 w 6417069"/>
                <a:gd name="connsiteY109" fmla="*/ 6224318 h 6860481"/>
                <a:gd name="connsiteX110" fmla="*/ 2218716 w 6417069"/>
                <a:gd name="connsiteY110" fmla="*/ 6027429 h 6860481"/>
                <a:gd name="connsiteX111" fmla="*/ 2451177 w 6417069"/>
                <a:gd name="connsiteY111" fmla="*/ 6325243 h 686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417069" h="6860481">
                  <a:moveTo>
                    <a:pt x="5896722" y="3429827"/>
                  </a:moveTo>
                  <a:cubicBezTo>
                    <a:pt x="5896722" y="2059055"/>
                    <a:pt x="4865126" y="924051"/>
                    <a:pt x="3537371" y="761908"/>
                  </a:cubicBezTo>
                  <a:lnTo>
                    <a:pt x="3537371" y="456649"/>
                  </a:lnTo>
                  <a:lnTo>
                    <a:pt x="3537371" y="237424"/>
                  </a:lnTo>
                  <a:lnTo>
                    <a:pt x="3537371" y="0"/>
                  </a:lnTo>
                  <a:lnTo>
                    <a:pt x="3320629" y="0"/>
                  </a:lnTo>
                  <a:lnTo>
                    <a:pt x="3320629" y="223361"/>
                  </a:lnTo>
                  <a:lnTo>
                    <a:pt x="3320629" y="440103"/>
                  </a:lnTo>
                  <a:lnTo>
                    <a:pt x="3320629" y="744536"/>
                  </a:lnTo>
                  <a:cubicBezTo>
                    <a:pt x="3283402" y="742881"/>
                    <a:pt x="3247002" y="742054"/>
                    <a:pt x="3209776" y="742054"/>
                  </a:cubicBezTo>
                  <a:cubicBezTo>
                    <a:pt x="3172549" y="742054"/>
                    <a:pt x="3135322" y="742881"/>
                    <a:pt x="3098095" y="744536"/>
                  </a:cubicBezTo>
                  <a:lnTo>
                    <a:pt x="3098095" y="440103"/>
                  </a:lnTo>
                  <a:lnTo>
                    <a:pt x="3098095" y="223361"/>
                  </a:lnTo>
                  <a:lnTo>
                    <a:pt x="3098095" y="0"/>
                  </a:lnTo>
                  <a:lnTo>
                    <a:pt x="2881353" y="0"/>
                  </a:lnTo>
                  <a:lnTo>
                    <a:pt x="2881353" y="237424"/>
                  </a:lnTo>
                  <a:lnTo>
                    <a:pt x="2881353" y="455821"/>
                  </a:lnTo>
                  <a:lnTo>
                    <a:pt x="2881353" y="761081"/>
                  </a:lnTo>
                  <a:lnTo>
                    <a:pt x="2881353" y="1331891"/>
                  </a:lnTo>
                  <a:cubicBezTo>
                    <a:pt x="2952497" y="1320310"/>
                    <a:pt x="3025296" y="1312864"/>
                    <a:pt x="3098095" y="1308728"/>
                  </a:cubicBezTo>
                  <a:cubicBezTo>
                    <a:pt x="3135322" y="1307074"/>
                    <a:pt x="3172549" y="1306246"/>
                    <a:pt x="3209776" y="1306246"/>
                  </a:cubicBezTo>
                  <a:cubicBezTo>
                    <a:pt x="3247002" y="1306246"/>
                    <a:pt x="3284229" y="1307074"/>
                    <a:pt x="3320629" y="1308728"/>
                  </a:cubicBezTo>
                  <a:cubicBezTo>
                    <a:pt x="3394255" y="1312864"/>
                    <a:pt x="3466227" y="1320310"/>
                    <a:pt x="3537371" y="1331891"/>
                  </a:cubicBezTo>
                  <a:cubicBezTo>
                    <a:pt x="4553249" y="1489899"/>
                    <a:pt x="5332529" y="2370932"/>
                    <a:pt x="5332529" y="3429827"/>
                  </a:cubicBezTo>
                  <a:cubicBezTo>
                    <a:pt x="5332529" y="4489550"/>
                    <a:pt x="4552421" y="5370584"/>
                    <a:pt x="3537371" y="5527763"/>
                  </a:cubicBezTo>
                  <a:cubicBezTo>
                    <a:pt x="3466227" y="5539345"/>
                    <a:pt x="3393428" y="5546790"/>
                    <a:pt x="3320629" y="5550927"/>
                  </a:cubicBezTo>
                  <a:cubicBezTo>
                    <a:pt x="3283402" y="5552581"/>
                    <a:pt x="3247002" y="5553408"/>
                    <a:pt x="3209776" y="5553408"/>
                  </a:cubicBezTo>
                  <a:cubicBezTo>
                    <a:pt x="3172549" y="5553408"/>
                    <a:pt x="3135322" y="5552581"/>
                    <a:pt x="3098095" y="5550927"/>
                  </a:cubicBezTo>
                  <a:cubicBezTo>
                    <a:pt x="3024469" y="5546790"/>
                    <a:pt x="2952497" y="5539345"/>
                    <a:pt x="2881353" y="5527763"/>
                  </a:cubicBezTo>
                  <a:cubicBezTo>
                    <a:pt x="1865475" y="5369756"/>
                    <a:pt x="1086195" y="4489550"/>
                    <a:pt x="1086195" y="3429827"/>
                  </a:cubicBezTo>
                  <a:cubicBezTo>
                    <a:pt x="1086195" y="2763882"/>
                    <a:pt x="1393936" y="2169081"/>
                    <a:pt x="1875402" y="1779440"/>
                  </a:cubicBezTo>
                  <a:lnTo>
                    <a:pt x="1875402" y="3429827"/>
                  </a:lnTo>
                  <a:cubicBezTo>
                    <a:pt x="1875402" y="4052755"/>
                    <a:pt x="2303924" y="4577239"/>
                    <a:pt x="2882180" y="4723665"/>
                  </a:cubicBezTo>
                  <a:cubicBezTo>
                    <a:pt x="2952497" y="4741865"/>
                    <a:pt x="3025296" y="4753446"/>
                    <a:pt x="3098923" y="4760065"/>
                  </a:cubicBezTo>
                  <a:cubicBezTo>
                    <a:pt x="3136149" y="4763373"/>
                    <a:pt x="3172549" y="4765028"/>
                    <a:pt x="3210603" y="4765028"/>
                  </a:cubicBezTo>
                  <a:cubicBezTo>
                    <a:pt x="3247830" y="4765028"/>
                    <a:pt x="3285056" y="4763373"/>
                    <a:pt x="3321456" y="4760065"/>
                  </a:cubicBezTo>
                  <a:cubicBezTo>
                    <a:pt x="3395910" y="4754274"/>
                    <a:pt x="3467881" y="4741865"/>
                    <a:pt x="3538199" y="4723665"/>
                  </a:cubicBezTo>
                  <a:cubicBezTo>
                    <a:pt x="4116455" y="4577239"/>
                    <a:pt x="4544976" y="4051928"/>
                    <a:pt x="4544976" y="3429827"/>
                  </a:cubicBezTo>
                  <a:cubicBezTo>
                    <a:pt x="4544976" y="2806899"/>
                    <a:pt x="4116455" y="2282415"/>
                    <a:pt x="3538199" y="2135990"/>
                  </a:cubicBezTo>
                  <a:cubicBezTo>
                    <a:pt x="3467881" y="2117790"/>
                    <a:pt x="3395082" y="2106209"/>
                    <a:pt x="3321456" y="2099591"/>
                  </a:cubicBezTo>
                  <a:cubicBezTo>
                    <a:pt x="3285056" y="2096281"/>
                    <a:pt x="3247830" y="2094627"/>
                    <a:pt x="3210603" y="2094627"/>
                  </a:cubicBezTo>
                  <a:cubicBezTo>
                    <a:pt x="3172549" y="2094627"/>
                    <a:pt x="3136149" y="2096281"/>
                    <a:pt x="3098923" y="2099591"/>
                  </a:cubicBezTo>
                  <a:cubicBezTo>
                    <a:pt x="3024469" y="2105381"/>
                    <a:pt x="2952497" y="2117790"/>
                    <a:pt x="2882180" y="2135990"/>
                  </a:cubicBezTo>
                  <a:cubicBezTo>
                    <a:pt x="2720864" y="2176526"/>
                    <a:pt x="2571957" y="2246843"/>
                    <a:pt x="2439595" y="2340324"/>
                  </a:cubicBezTo>
                  <a:lnTo>
                    <a:pt x="2439595" y="1451017"/>
                  </a:lnTo>
                  <a:lnTo>
                    <a:pt x="2439595" y="985269"/>
                  </a:lnTo>
                  <a:lnTo>
                    <a:pt x="2439595" y="855389"/>
                  </a:lnTo>
                  <a:cubicBezTo>
                    <a:pt x="2241052" y="914952"/>
                    <a:pt x="2051609" y="996850"/>
                    <a:pt x="1875402" y="1098604"/>
                  </a:cubicBezTo>
                  <a:cubicBezTo>
                    <a:pt x="1065513" y="1561870"/>
                    <a:pt x="521175" y="2433804"/>
                    <a:pt x="521175" y="3429827"/>
                  </a:cubicBezTo>
                  <a:cubicBezTo>
                    <a:pt x="521175" y="4800600"/>
                    <a:pt x="1552770" y="5935603"/>
                    <a:pt x="2880526" y="6097746"/>
                  </a:cubicBezTo>
                  <a:lnTo>
                    <a:pt x="2880526" y="6403006"/>
                  </a:lnTo>
                  <a:lnTo>
                    <a:pt x="2880526" y="6621404"/>
                  </a:lnTo>
                  <a:lnTo>
                    <a:pt x="2880526" y="6859655"/>
                  </a:lnTo>
                  <a:lnTo>
                    <a:pt x="3097268" y="6859655"/>
                  </a:lnTo>
                  <a:lnTo>
                    <a:pt x="3097268" y="6635467"/>
                  </a:lnTo>
                  <a:lnTo>
                    <a:pt x="3097268" y="6419552"/>
                  </a:lnTo>
                  <a:lnTo>
                    <a:pt x="3097268" y="6115119"/>
                  </a:lnTo>
                  <a:cubicBezTo>
                    <a:pt x="3134495" y="6116774"/>
                    <a:pt x="3171722" y="6117601"/>
                    <a:pt x="3208948" y="6117601"/>
                  </a:cubicBezTo>
                  <a:cubicBezTo>
                    <a:pt x="3246175" y="6117601"/>
                    <a:pt x="3283402" y="6116774"/>
                    <a:pt x="3319801" y="6115119"/>
                  </a:cubicBezTo>
                  <a:lnTo>
                    <a:pt x="3319801" y="6419552"/>
                  </a:lnTo>
                  <a:lnTo>
                    <a:pt x="3319801" y="6636294"/>
                  </a:lnTo>
                  <a:lnTo>
                    <a:pt x="3319801" y="6860482"/>
                  </a:lnTo>
                  <a:lnTo>
                    <a:pt x="3536544" y="6860482"/>
                  </a:lnTo>
                  <a:lnTo>
                    <a:pt x="3536544" y="6622231"/>
                  </a:lnTo>
                  <a:lnTo>
                    <a:pt x="3536544" y="6403833"/>
                  </a:lnTo>
                  <a:lnTo>
                    <a:pt x="3536544" y="6098574"/>
                  </a:lnTo>
                  <a:cubicBezTo>
                    <a:pt x="3612652" y="6088647"/>
                    <a:pt x="3688760" y="6077065"/>
                    <a:pt x="3762386" y="6060520"/>
                  </a:cubicBezTo>
                  <a:cubicBezTo>
                    <a:pt x="3836013" y="6045629"/>
                    <a:pt x="3907984" y="6026602"/>
                    <a:pt x="3979129" y="6005094"/>
                  </a:cubicBezTo>
                  <a:cubicBezTo>
                    <a:pt x="5087660" y="5673361"/>
                    <a:pt x="5896722" y="4644248"/>
                    <a:pt x="5896722" y="3429827"/>
                  </a:cubicBezTo>
                  <a:close/>
                  <a:moveTo>
                    <a:pt x="2880526" y="2732446"/>
                  </a:moveTo>
                  <a:cubicBezTo>
                    <a:pt x="2948361" y="2701010"/>
                    <a:pt x="3020333" y="2677847"/>
                    <a:pt x="3097268" y="2667092"/>
                  </a:cubicBezTo>
                  <a:cubicBezTo>
                    <a:pt x="3133667" y="2662128"/>
                    <a:pt x="3170894" y="2659647"/>
                    <a:pt x="3208948" y="2659647"/>
                  </a:cubicBezTo>
                  <a:cubicBezTo>
                    <a:pt x="3247002" y="2659647"/>
                    <a:pt x="3284229" y="2662128"/>
                    <a:pt x="3319801" y="2667092"/>
                  </a:cubicBezTo>
                  <a:cubicBezTo>
                    <a:pt x="3396737" y="2678674"/>
                    <a:pt x="3468708" y="2700182"/>
                    <a:pt x="3536544" y="2732446"/>
                  </a:cubicBezTo>
                  <a:cubicBezTo>
                    <a:pt x="3797959" y="2855708"/>
                    <a:pt x="3979129" y="3122086"/>
                    <a:pt x="3979129" y="3429827"/>
                  </a:cubicBezTo>
                  <a:cubicBezTo>
                    <a:pt x="3979129" y="3737569"/>
                    <a:pt x="3797959" y="4003947"/>
                    <a:pt x="3536544" y="4127209"/>
                  </a:cubicBezTo>
                  <a:cubicBezTo>
                    <a:pt x="3468708" y="4159472"/>
                    <a:pt x="3396737" y="4181808"/>
                    <a:pt x="3319801" y="4192563"/>
                  </a:cubicBezTo>
                  <a:cubicBezTo>
                    <a:pt x="3283402" y="4197526"/>
                    <a:pt x="3246175" y="4200008"/>
                    <a:pt x="3208948" y="4200008"/>
                  </a:cubicBezTo>
                  <a:cubicBezTo>
                    <a:pt x="3171722" y="4200008"/>
                    <a:pt x="3133667" y="4197526"/>
                    <a:pt x="3097268" y="4192563"/>
                  </a:cubicBezTo>
                  <a:cubicBezTo>
                    <a:pt x="3020333" y="4180981"/>
                    <a:pt x="2948361" y="4158645"/>
                    <a:pt x="2880526" y="4127209"/>
                  </a:cubicBezTo>
                  <a:cubicBezTo>
                    <a:pt x="2619111" y="4003120"/>
                    <a:pt x="2437941" y="3737569"/>
                    <a:pt x="2437941" y="3429827"/>
                  </a:cubicBezTo>
                  <a:cubicBezTo>
                    <a:pt x="2437941" y="3122913"/>
                    <a:pt x="2619111" y="2856535"/>
                    <a:pt x="2880526" y="2732446"/>
                  </a:cubicBezTo>
                  <a:close/>
                  <a:moveTo>
                    <a:pt x="6417070" y="3429827"/>
                  </a:moveTo>
                  <a:cubicBezTo>
                    <a:pt x="6417070" y="4933790"/>
                    <a:pt x="5378029" y="6199500"/>
                    <a:pt x="3979956" y="6545295"/>
                  </a:cubicBezTo>
                  <a:lnTo>
                    <a:pt x="3979956" y="6320280"/>
                  </a:lnTo>
                  <a:cubicBezTo>
                    <a:pt x="5257249" y="5979448"/>
                    <a:pt x="6200327" y="4813009"/>
                    <a:pt x="6200327" y="3429827"/>
                  </a:cubicBezTo>
                  <a:cubicBezTo>
                    <a:pt x="6200327" y="2156672"/>
                    <a:pt x="5401192" y="1067168"/>
                    <a:pt x="4277770" y="635337"/>
                  </a:cubicBezTo>
                  <a:lnTo>
                    <a:pt x="4198354" y="832225"/>
                  </a:lnTo>
                  <a:lnTo>
                    <a:pt x="3965893" y="535238"/>
                  </a:lnTo>
                  <a:cubicBezTo>
                    <a:pt x="3965893" y="535238"/>
                    <a:pt x="3965893" y="535238"/>
                    <a:pt x="3965893" y="535238"/>
                  </a:cubicBezTo>
                  <a:lnTo>
                    <a:pt x="3796304" y="318496"/>
                  </a:lnTo>
                  <a:lnTo>
                    <a:pt x="3918739" y="301123"/>
                  </a:lnTo>
                  <a:cubicBezTo>
                    <a:pt x="3918739" y="301123"/>
                    <a:pt x="3918739" y="301123"/>
                    <a:pt x="3918739" y="301123"/>
                  </a:cubicBezTo>
                  <a:lnTo>
                    <a:pt x="3918739" y="301123"/>
                  </a:lnTo>
                  <a:lnTo>
                    <a:pt x="4442396" y="226670"/>
                  </a:lnTo>
                  <a:lnTo>
                    <a:pt x="4358842" y="435140"/>
                  </a:lnTo>
                  <a:lnTo>
                    <a:pt x="4358842" y="435140"/>
                  </a:lnTo>
                  <a:cubicBezTo>
                    <a:pt x="5561681" y="897579"/>
                    <a:pt x="6417070" y="2066500"/>
                    <a:pt x="6417070" y="3429827"/>
                  </a:cubicBezTo>
                  <a:close/>
                  <a:moveTo>
                    <a:pt x="2451177" y="6325243"/>
                  </a:moveTo>
                  <a:lnTo>
                    <a:pt x="2621592" y="6542814"/>
                  </a:lnTo>
                  <a:lnTo>
                    <a:pt x="2499985" y="6560186"/>
                  </a:lnTo>
                  <a:lnTo>
                    <a:pt x="2499158" y="6560186"/>
                  </a:lnTo>
                  <a:lnTo>
                    <a:pt x="1975501" y="6633813"/>
                  </a:lnTo>
                  <a:lnTo>
                    <a:pt x="2059054" y="6425342"/>
                  </a:lnTo>
                  <a:cubicBezTo>
                    <a:pt x="856216" y="5962903"/>
                    <a:pt x="0" y="4794809"/>
                    <a:pt x="0" y="3429827"/>
                  </a:cubicBezTo>
                  <a:cubicBezTo>
                    <a:pt x="0" y="1926693"/>
                    <a:pt x="1039868" y="660982"/>
                    <a:pt x="2437941" y="314359"/>
                  </a:cubicBezTo>
                  <a:lnTo>
                    <a:pt x="2437941" y="539375"/>
                  </a:lnTo>
                  <a:cubicBezTo>
                    <a:pt x="1160648" y="879379"/>
                    <a:pt x="216743" y="2047473"/>
                    <a:pt x="216743" y="3429827"/>
                  </a:cubicBezTo>
                  <a:cubicBezTo>
                    <a:pt x="216743" y="4702983"/>
                    <a:pt x="1015877" y="5792487"/>
                    <a:pt x="2139299" y="6224318"/>
                  </a:cubicBezTo>
                  <a:lnTo>
                    <a:pt x="2140126" y="6224318"/>
                  </a:lnTo>
                  <a:lnTo>
                    <a:pt x="2218716" y="6027429"/>
                  </a:lnTo>
                  <a:lnTo>
                    <a:pt x="2451177" y="6325243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82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114" name="Graphic 2113">
            <a:extLst>
              <a:ext uri="{FF2B5EF4-FFF2-40B4-BE49-F238E27FC236}">
                <a16:creationId xmlns:a16="http://schemas.microsoft.com/office/drawing/2014/main" id="{C10ECC8A-EFC3-EE9B-DC4C-DBB5CA41CC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9230" y="850323"/>
            <a:ext cx="4344371" cy="3143623"/>
          </a:xfrm>
          <a:prstGeom prst="rect">
            <a:avLst/>
          </a:prstGeom>
        </p:spPr>
      </p:pic>
      <p:sp>
        <p:nvSpPr>
          <p:cNvPr id="2188" name="Google Shape;436;p14">
            <a:extLst>
              <a:ext uri="{FF2B5EF4-FFF2-40B4-BE49-F238E27FC236}">
                <a16:creationId xmlns:a16="http://schemas.microsoft.com/office/drawing/2014/main" id="{C5F77290-134C-92F1-3108-61AA5904EC55}"/>
              </a:ext>
            </a:extLst>
          </p:cNvPr>
          <p:cNvSpPr txBox="1"/>
          <p:nvPr/>
        </p:nvSpPr>
        <p:spPr>
          <a:xfrm>
            <a:off x="928470" y="5460267"/>
            <a:ext cx="4080093" cy="23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vi-VN">
                <a:solidFill>
                  <a:schemeClr val="bg1"/>
                </a:solidFill>
              </a:rPr>
              <a:t>https://ocvembor.com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430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BFE1E-82AA-BCDF-0301-BF4EF1D0D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27D2E-16F7-F5B6-790E-157391EC5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9816D-EF98-5935-A489-0C3B787A12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7625DF-A80F-36B8-4C1D-3EEF7595C5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DD391F2-0726-ABA1-C2D3-A222DE09BA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5F0589-B569-9CD1-92A6-9C7DBB3C5E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FC27BBF-CD9C-A3B6-1695-D207A65669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Google Shape;437;p14">
            <a:extLst>
              <a:ext uri="{FF2B5EF4-FFF2-40B4-BE49-F238E27FC236}">
                <a16:creationId xmlns:a16="http://schemas.microsoft.com/office/drawing/2014/main" id="{FF4A1A13-230D-5C99-4DAB-6A6D0C993305}"/>
              </a:ext>
            </a:extLst>
          </p:cNvPr>
          <p:cNvSpPr txBox="1"/>
          <p:nvPr/>
        </p:nvSpPr>
        <p:spPr>
          <a:xfrm>
            <a:off x="571500" y="2855891"/>
            <a:ext cx="17922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" name="Google Shape;436;p14">
            <a:extLst>
              <a:ext uri="{FF2B5EF4-FFF2-40B4-BE49-F238E27FC236}">
                <a16:creationId xmlns:a16="http://schemas.microsoft.com/office/drawing/2014/main" id="{D9CFEA52-1C31-DB3F-3C5C-2BCE976E6E8A}"/>
              </a:ext>
            </a:extLst>
          </p:cNvPr>
          <p:cNvSpPr txBox="1"/>
          <p:nvPr/>
        </p:nvSpPr>
        <p:spPr>
          <a:xfrm>
            <a:off x="571500" y="3122965"/>
            <a:ext cx="1792224" cy="203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bg1"/>
                </a:solidFill>
              </a:rPr>
              <a:t>Founder/CEO</a:t>
            </a:r>
          </a:p>
        </p:txBody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40F9175B-9176-832E-C163-90205F8E2528}"/>
              </a:ext>
            </a:extLst>
          </p:cNvPr>
          <p:cNvSpPr txBox="1"/>
          <p:nvPr/>
        </p:nvSpPr>
        <p:spPr>
          <a:xfrm flipH="1">
            <a:off x="571498" y="3571489"/>
            <a:ext cx="1788930" cy="1481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Provide a brief note on their experience to highlight their background and expertise.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Mention a key strength to emphasize what they bring to the table uniquely.</a:t>
            </a:r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E2AAAAAA-3FF1-F0D7-1D55-A74C6E64FB08}"/>
              </a:ext>
            </a:extLst>
          </p:cNvPr>
          <p:cNvSpPr txBox="1"/>
          <p:nvPr/>
        </p:nvSpPr>
        <p:spPr>
          <a:xfrm>
            <a:off x="2885694" y="2855891"/>
            <a:ext cx="17922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2F1476C3-5C9A-B4E3-4701-A252BEB395E3}"/>
              </a:ext>
            </a:extLst>
          </p:cNvPr>
          <p:cNvSpPr txBox="1"/>
          <p:nvPr/>
        </p:nvSpPr>
        <p:spPr>
          <a:xfrm>
            <a:off x="2885694" y="3122965"/>
            <a:ext cx="1792224" cy="203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bg1"/>
                </a:solidFill>
              </a:rPr>
              <a:t>Member Title</a:t>
            </a: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12343D2E-5FF7-6B7D-5EB1-878FF63FCA6F}"/>
              </a:ext>
            </a:extLst>
          </p:cNvPr>
          <p:cNvSpPr txBox="1"/>
          <p:nvPr/>
        </p:nvSpPr>
        <p:spPr>
          <a:xfrm flipH="1">
            <a:off x="2885692" y="3571489"/>
            <a:ext cx="1788930" cy="1481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Provide a brief note on their experience to highlight their background and expertise.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Mention a key strength to emphasize what they bring to the table uniquely.</a:t>
            </a:r>
          </a:p>
        </p:txBody>
      </p:sp>
      <p:sp>
        <p:nvSpPr>
          <p:cNvPr id="32" name="Google Shape;437;p14">
            <a:extLst>
              <a:ext uri="{FF2B5EF4-FFF2-40B4-BE49-F238E27FC236}">
                <a16:creationId xmlns:a16="http://schemas.microsoft.com/office/drawing/2014/main" id="{C32B3F26-A63B-C259-FDAA-D26D716E022D}"/>
              </a:ext>
            </a:extLst>
          </p:cNvPr>
          <p:cNvSpPr txBox="1"/>
          <p:nvPr/>
        </p:nvSpPr>
        <p:spPr>
          <a:xfrm>
            <a:off x="5199888" y="2855891"/>
            <a:ext cx="17922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3" name="Google Shape;436;p14">
            <a:extLst>
              <a:ext uri="{FF2B5EF4-FFF2-40B4-BE49-F238E27FC236}">
                <a16:creationId xmlns:a16="http://schemas.microsoft.com/office/drawing/2014/main" id="{88EFFBE3-CAE1-DC98-C2D1-EC9C5E39F6DB}"/>
              </a:ext>
            </a:extLst>
          </p:cNvPr>
          <p:cNvSpPr txBox="1"/>
          <p:nvPr/>
        </p:nvSpPr>
        <p:spPr>
          <a:xfrm>
            <a:off x="5199888" y="3122965"/>
            <a:ext cx="1792224" cy="203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bg1"/>
                </a:solidFill>
              </a:rPr>
              <a:t>Member Title</a:t>
            </a: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89307CB6-30E2-90EA-DB34-1A0A0705D682}"/>
              </a:ext>
            </a:extLst>
          </p:cNvPr>
          <p:cNvSpPr txBox="1"/>
          <p:nvPr/>
        </p:nvSpPr>
        <p:spPr>
          <a:xfrm flipH="1">
            <a:off x="5199886" y="3571489"/>
            <a:ext cx="1788930" cy="1481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Provide a brief note on their experience to highlight their background and expertise.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Mention a key strength to emphasize what they bring to the table uniquely.</a:t>
            </a: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3BC71747-8599-A5C4-F62C-BA1497E5D8F1}"/>
              </a:ext>
            </a:extLst>
          </p:cNvPr>
          <p:cNvSpPr txBox="1"/>
          <p:nvPr/>
        </p:nvSpPr>
        <p:spPr>
          <a:xfrm>
            <a:off x="7514082" y="2855891"/>
            <a:ext cx="17922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C7B5CDF8-CD72-76CC-1D1C-DE8B4AA409F4}"/>
              </a:ext>
            </a:extLst>
          </p:cNvPr>
          <p:cNvSpPr txBox="1"/>
          <p:nvPr/>
        </p:nvSpPr>
        <p:spPr>
          <a:xfrm>
            <a:off x="7514082" y="3122965"/>
            <a:ext cx="1792224" cy="203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bg1"/>
                </a:solidFill>
              </a:rPr>
              <a:t>Member Title</a:t>
            </a:r>
          </a:p>
        </p:txBody>
      </p:sp>
      <p:sp>
        <p:nvSpPr>
          <p:cNvPr id="38" name="Google Shape;436;p14">
            <a:extLst>
              <a:ext uri="{FF2B5EF4-FFF2-40B4-BE49-F238E27FC236}">
                <a16:creationId xmlns:a16="http://schemas.microsoft.com/office/drawing/2014/main" id="{4922CA91-DE1B-E120-EF36-40D501B4A7E3}"/>
              </a:ext>
            </a:extLst>
          </p:cNvPr>
          <p:cNvSpPr txBox="1"/>
          <p:nvPr/>
        </p:nvSpPr>
        <p:spPr>
          <a:xfrm flipH="1">
            <a:off x="7514080" y="3571489"/>
            <a:ext cx="1788930" cy="1481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Provide a brief note on their experience to highlight their background and expertise.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Mention a key strength to emphasize what they bring to the table uniquely.</a:t>
            </a:r>
          </a:p>
        </p:txBody>
      </p:sp>
      <p:sp>
        <p:nvSpPr>
          <p:cNvPr id="40" name="Google Shape;437;p14">
            <a:extLst>
              <a:ext uri="{FF2B5EF4-FFF2-40B4-BE49-F238E27FC236}">
                <a16:creationId xmlns:a16="http://schemas.microsoft.com/office/drawing/2014/main" id="{482D8BCE-AA3D-CD08-3846-BCECC810476D}"/>
              </a:ext>
            </a:extLst>
          </p:cNvPr>
          <p:cNvSpPr txBox="1"/>
          <p:nvPr/>
        </p:nvSpPr>
        <p:spPr>
          <a:xfrm>
            <a:off x="9828276" y="2855891"/>
            <a:ext cx="17922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335EC6B0-D48D-9E8A-350B-B1C2C182145B}"/>
              </a:ext>
            </a:extLst>
          </p:cNvPr>
          <p:cNvSpPr txBox="1"/>
          <p:nvPr/>
        </p:nvSpPr>
        <p:spPr>
          <a:xfrm>
            <a:off x="9828276" y="3122965"/>
            <a:ext cx="1792224" cy="203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bg1"/>
                </a:solidFill>
              </a:rPr>
              <a:t>Member Title</a:t>
            </a: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BCF1BCCF-1DDD-603D-006D-04EEE3ACE019}"/>
              </a:ext>
            </a:extLst>
          </p:cNvPr>
          <p:cNvSpPr txBox="1"/>
          <p:nvPr/>
        </p:nvSpPr>
        <p:spPr>
          <a:xfrm flipH="1">
            <a:off x="9828274" y="3571489"/>
            <a:ext cx="1788930" cy="1481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Provide a brief note on their experience to highlight their background and expertise.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Mention a key strength to emphasize what they bring to the table uniquely.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7173CAF-3B7F-F4F0-7570-EC997676530C}"/>
              </a:ext>
            </a:extLst>
          </p:cNvPr>
          <p:cNvGrpSpPr/>
          <p:nvPr/>
        </p:nvGrpSpPr>
        <p:grpSpPr>
          <a:xfrm>
            <a:off x="571499" y="5344944"/>
            <a:ext cx="323260" cy="323260"/>
            <a:chOff x="571498" y="5260352"/>
            <a:chExt cx="380643" cy="38064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D6AA759-1C0B-8AA9-6CA0-23647329B2EC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A18AF47-E0BE-AD2F-E1BF-83CF808CC0E6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EB073F8-2A14-30A5-F1ED-CB9753CE0BCE}"/>
              </a:ext>
            </a:extLst>
          </p:cNvPr>
          <p:cNvGrpSpPr/>
          <p:nvPr/>
        </p:nvGrpSpPr>
        <p:grpSpPr>
          <a:xfrm>
            <a:off x="2885693" y="5344944"/>
            <a:ext cx="323260" cy="323260"/>
            <a:chOff x="571498" y="5260352"/>
            <a:chExt cx="380643" cy="380643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0F83D9DA-8E0E-F585-E17F-3D71DD32E70C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192F243-6C8A-3DB0-A101-F641B78FAED6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CC62EC-B2ED-73DE-D48F-F7C2EBE37B44}"/>
              </a:ext>
            </a:extLst>
          </p:cNvPr>
          <p:cNvGrpSpPr/>
          <p:nvPr/>
        </p:nvGrpSpPr>
        <p:grpSpPr>
          <a:xfrm>
            <a:off x="5199887" y="5344944"/>
            <a:ext cx="323260" cy="323260"/>
            <a:chOff x="571498" y="5260352"/>
            <a:chExt cx="380643" cy="380643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630979-24AC-4245-BD5F-A1FE5A9ADC48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59D46A8-AD67-D121-372C-0F604DDDAB39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1F846DF-B0A0-11DB-0606-AEDAA36D1A6C}"/>
              </a:ext>
            </a:extLst>
          </p:cNvPr>
          <p:cNvGrpSpPr/>
          <p:nvPr/>
        </p:nvGrpSpPr>
        <p:grpSpPr>
          <a:xfrm>
            <a:off x="7514081" y="5344944"/>
            <a:ext cx="323260" cy="323260"/>
            <a:chOff x="571498" y="5260352"/>
            <a:chExt cx="380643" cy="380643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077F3C1-C34B-4A01-FB19-0CC80047C361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2E1510-CE5E-9DDC-1B6B-31A6CB0208CE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12F9A5B-99E8-3C37-53EC-FBF94C9B14A3}"/>
              </a:ext>
            </a:extLst>
          </p:cNvPr>
          <p:cNvGrpSpPr/>
          <p:nvPr/>
        </p:nvGrpSpPr>
        <p:grpSpPr>
          <a:xfrm>
            <a:off x="9828275" y="5344944"/>
            <a:ext cx="323260" cy="323260"/>
            <a:chOff x="571498" y="5260352"/>
            <a:chExt cx="380643" cy="380643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42DCA891-8844-FA47-9439-604F1D4E5C40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1C38ABA-9F58-106E-B7D6-8551A83F8AEB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9138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7487-4A5D-9ED0-21D7-7675CB5B1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Traction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D9F0B1D-493D-6496-6E51-7B8BD2374C18}"/>
              </a:ext>
            </a:extLst>
          </p:cNvPr>
          <p:cNvSpPr/>
          <p:nvPr/>
        </p:nvSpPr>
        <p:spPr bwMode="auto">
          <a:xfrm>
            <a:off x="8580242" y="1636413"/>
            <a:ext cx="3029145" cy="410920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81" name="TextBox 9280">
            <a:extLst>
              <a:ext uri="{FF2B5EF4-FFF2-40B4-BE49-F238E27FC236}">
                <a16:creationId xmlns:a16="http://schemas.microsoft.com/office/drawing/2014/main" id="{6E70AEC8-A6BC-6564-23D5-ADDB6D758307}"/>
              </a:ext>
            </a:extLst>
          </p:cNvPr>
          <p:cNvSpPr txBox="1"/>
          <p:nvPr/>
        </p:nvSpPr>
        <p:spPr>
          <a:xfrm>
            <a:off x="882250" y="5646276"/>
            <a:ext cx="88166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82" name="TextBox 9281">
            <a:extLst>
              <a:ext uri="{FF2B5EF4-FFF2-40B4-BE49-F238E27FC236}">
                <a16:creationId xmlns:a16="http://schemas.microsoft.com/office/drawing/2014/main" id="{EFFBD73B-F858-0DB0-3BA4-14478113BBCE}"/>
              </a:ext>
            </a:extLst>
          </p:cNvPr>
          <p:cNvSpPr txBox="1"/>
          <p:nvPr/>
        </p:nvSpPr>
        <p:spPr>
          <a:xfrm>
            <a:off x="600122" y="4952085"/>
            <a:ext cx="370294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1,000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83" name="TextBox 9282">
            <a:extLst>
              <a:ext uri="{FF2B5EF4-FFF2-40B4-BE49-F238E27FC236}">
                <a16:creationId xmlns:a16="http://schemas.microsoft.com/office/drawing/2014/main" id="{5A89D66D-C524-956D-9912-9E5C57EFEE83}"/>
              </a:ext>
            </a:extLst>
          </p:cNvPr>
          <p:cNvSpPr txBox="1"/>
          <p:nvPr/>
        </p:nvSpPr>
        <p:spPr>
          <a:xfrm>
            <a:off x="580887" y="4267217"/>
            <a:ext cx="389530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2,000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84" name="TextBox 9283">
            <a:extLst>
              <a:ext uri="{FF2B5EF4-FFF2-40B4-BE49-F238E27FC236}">
                <a16:creationId xmlns:a16="http://schemas.microsoft.com/office/drawing/2014/main" id="{694E5739-F3E0-E413-DF7D-8E05E04B242E}"/>
              </a:ext>
            </a:extLst>
          </p:cNvPr>
          <p:cNvSpPr txBox="1"/>
          <p:nvPr/>
        </p:nvSpPr>
        <p:spPr>
          <a:xfrm>
            <a:off x="576078" y="3582352"/>
            <a:ext cx="394339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3,000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85" name="TextBox 9284">
            <a:extLst>
              <a:ext uri="{FF2B5EF4-FFF2-40B4-BE49-F238E27FC236}">
                <a16:creationId xmlns:a16="http://schemas.microsoft.com/office/drawing/2014/main" id="{80B192B8-B6F0-8AD0-8771-54F58E27B330}"/>
              </a:ext>
            </a:extLst>
          </p:cNvPr>
          <p:cNvSpPr txBox="1"/>
          <p:nvPr/>
        </p:nvSpPr>
        <p:spPr>
          <a:xfrm>
            <a:off x="574476" y="2897484"/>
            <a:ext cx="395941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4,000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86" name="TextBox 9285">
            <a:extLst>
              <a:ext uri="{FF2B5EF4-FFF2-40B4-BE49-F238E27FC236}">
                <a16:creationId xmlns:a16="http://schemas.microsoft.com/office/drawing/2014/main" id="{1E041DE1-D40F-0958-0601-DA63B820424D}"/>
              </a:ext>
            </a:extLst>
          </p:cNvPr>
          <p:cNvSpPr txBox="1"/>
          <p:nvPr/>
        </p:nvSpPr>
        <p:spPr>
          <a:xfrm>
            <a:off x="579284" y="2212618"/>
            <a:ext cx="391133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5,000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87" name="TextBox 9286">
            <a:extLst>
              <a:ext uri="{FF2B5EF4-FFF2-40B4-BE49-F238E27FC236}">
                <a16:creationId xmlns:a16="http://schemas.microsoft.com/office/drawing/2014/main" id="{18F14221-15DE-3AC6-CBDC-579731D1C197}"/>
              </a:ext>
            </a:extLst>
          </p:cNvPr>
          <p:cNvSpPr txBox="1"/>
          <p:nvPr/>
        </p:nvSpPr>
        <p:spPr>
          <a:xfrm>
            <a:off x="577682" y="1527749"/>
            <a:ext cx="392735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6,000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1" name="TextBox 9290">
            <a:extLst>
              <a:ext uri="{FF2B5EF4-FFF2-40B4-BE49-F238E27FC236}">
                <a16:creationId xmlns:a16="http://schemas.microsoft.com/office/drawing/2014/main" id="{3E05D12D-FFFA-EE76-7361-9DC8E931822E}"/>
              </a:ext>
            </a:extLst>
          </p:cNvPr>
          <p:cNvSpPr txBox="1"/>
          <p:nvPr/>
        </p:nvSpPr>
        <p:spPr>
          <a:xfrm>
            <a:off x="1430272" y="5874777"/>
            <a:ext cx="318997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2017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3" name="TextBox 9292">
            <a:extLst>
              <a:ext uri="{FF2B5EF4-FFF2-40B4-BE49-F238E27FC236}">
                <a16:creationId xmlns:a16="http://schemas.microsoft.com/office/drawing/2014/main" id="{5439E4B4-6E98-7818-ADC1-DFBE5852CAFD}"/>
              </a:ext>
            </a:extLst>
          </p:cNvPr>
          <p:cNvSpPr txBox="1"/>
          <p:nvPr/>
        </p:nvSpPr>
        <p:spPr>
          <a:xfrm>
            <a:off x="2185837" y="5874777"/>
            <a:ext cx="325410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2018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4" name="TextBox 9293">
            <a:extLst>
              <a:ext uri="{FF2B5EF4-FFF2-40B4-BE49-F238E27FC236}">
                <a16:creationId xmlns:a16="http://schemas.microsoft.com/office/drawing/2014/main" id="{C6B09CBD-B611-EDEE-D959-9BDA70A0A2A3}"/>
              </a:ext>
            </a:extLst>
          </p:cNvPr>
          <p:cNvSpPr txBox="1"/>
          <p:nvPr/>
        </p:nvSpPr>
        <p:spPr>
          <a:xfrm>
            <a:off x="2943806" y="5874777"/>
            <a:ext cx="327013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2019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5" name="TextBox 9294">
            <a:extLst>
              <a:ext uri="{FF2B5EF4-FFF2-40B4-BE49-F238E27FC236}">
                <a16:creationId xmlns:a16="http://schemas.microsoft.com/office/drawing/2014/main" id="{3BDEB1F4-250A-1787-A253-09DBED2E0A85}"/>
              </a:ext>
            </a:extLst>
          </p:cNvPr>
          <p:cNvSpPr txBox="1"/>
          <p:nvPr/>
        </p:nvSpPr>
        <p:spPr>
          <a:xfrm>
            <a:off x="3692959" y="5874777"/>
            <a:ext cx="346249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2020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6" name="TextBox 9295">
            <a:extLst>
              <a:ext uri="{FF2B5EF4-FFF2-40B4-BE49-F238E27FC236}">
                <a16:creationId xmlns:a16="http://schemas.microsoft.com/office/drawing/2014/main" id="{345BA42E-6667-4AEE-3704-3019FACBAD21}"/>
              </a:ext>
            </a:extLst>
          </p:cNvPr>
          <p:cNvSpPr txBox="1"/>
          <p:nvPr/>
        </p:nvSpPr>
        <p:spPr>
          <a:xfrm>
            <a:off x="4462951" y="5874777"/>
            <a:ext cx="323807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2021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7" name="TextBox 9296">
            <a:extLst>
              <a:ext uri="{FF2B5EF4-FFF2-40B4-BE49-F238E27FC236}">
                <a16:creationId xmlns:a16="http://schemas.microsoft.com/office/drawing/2014/main" id="{C45C1F13-60C1-DC11-BFDC-386C08200CDD}"/>
              </a:ext>
            </a:extLst>
          </p:cNvPr>
          <p:cNvSpPr txBox="1"/>
          <p:nvPr/>
        </p:nvSpPr>
        <p:spPr>
          <a:xfrm>
            <a:off x="5212103" y="5874777"/>
            <a:ext cx="343043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2022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8" name="TextBox 9297">
            <a:extLst>
              <a:ext uri="{FF2B5EF4-FFF2-40B4-BE49-F238E27FC236}">
                <a16:creationId xmlns:a16="http://schemas.microsoft.com/office/drawing/2014/main" id="{40F44D37-A54D-BB4F-84C6-2F9C1ED0CAA8}"/>
              </a:ext>
            </a:extLst>
          </p:cNvPr>
          <p:cNvSpPr txBox="1"/>
          <p:nvPr/>
        </p:nvSpPr>
        <p:spPr>
          <a:xfrm>
            <a:off x="5968470" y="5874777"/>
            <a:ext cx="347851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2023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299" name="TextBox 9298">
            <a:extLst>
              <a:ext uri="{FF2B5EF4-FFF2-40B4-BE49-F238E27FC236}">
                <a16:creationId xmlns:a16="http://schemas.microsoft.com/office/drawing/2014/main" id="{738B7EB3-EBA9-5D36-001C-682338FA3612}"/>
              </a:ext>
            </a:extLst>
          </p:cNvPr>
          <p:cNvSpPr txBox="1"/>
          <p:nvPr/>
        </p:nvSpPr>
        <p:spPr>
          <a:xfrm>
            <a:off x="6726439" y="5874777"/>
            <a:ext cx="349455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2024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9300" name="TextBox 9299">
            <a:extLst>
              <a:ext uri="{FF2B5EF4-FFF2-40B4-BE49-F238E27FC236}">
                <a16:creationId xmlns:a16="http://schemas.microsoft.com/office/drawing/2014/main" id="{1903EEEB-B921-5ED9-DE88-4858E5A8E636}"/>
              </a:ext>
            </a:extLst>
          </p:cNvPr>
          <p:cNvSpPr txBox="1"/>
          <p:nvPr/>
        </p:nvSpPr>
        <p:spPr>
          <a:xfrm>
            <a:off x="7487615" y="5874777"/>
            <a:ext cx="344645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2025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cxnSp>
        <p:nvCxnSpPr>
          <p:cNvPr id="9266" name="Straight Connector 9265">
            <a:extLst>
              <a:ext uri="{FF2B5EF4-FFF2-40B4-BE49-F238E27FC236}">
                <a16:creationId xmlns:a16="http://schemas.microsoft.com/office/drawing/2014/main" id="{026B6496-5225-D92E-378A-D192763764BC}"/>
              </a:ext>
            </a:extLst>
          </p:cNvPr>
          <p:cNvCxnSpPr>
            <a:cxnSpLocks/>
          </p:cNvCxnSpPr>
          <p:nvPr/>
        </p:nvCxnSpPr>
        <p:spPr>
          <a:xfrm>
            <a:off x="1076011" y="5403192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67" name="Straight Connector 9266">
            <a:extLst>
              <a:ext uri="{FF2B5EF4-FFF2-40B4-BE49-F238E27FC236}">
                <a16:creationId xmlns:a16="http://schemas.microsoft.com/office/drawing/2014/main" id="{08BA43CE-BDA8-89CC-BA50-E9DF66878E19}"/>
              </a:ext>
            </a:extLst>
          </p:cNvPr>
          <p:cNvCxnSpPr>
            <a:cxnSpLocks/>
          </p:cNvCxnSpPr>
          <p:nvPr/>
        </p:nvCxnSpPr>
        <p:spPr>
          <a:xfrm>
            <a:off x="1076011" y="5060758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68" name="Straight Connector 9267">
            <a:extLst>
              <a:ext uri="{FF2B5EF4-FFF2-40B4-BE49-F238E27FC236}">
                <a16:creationId xmlns:a16="http://schemas.microsoft.com/office/drawing/2014/main" id="{DC81C53B-858E-97A1-4163-01860EA8BCF7}"/>
              </a:ext>
            </a:extLst>
          </p:cNvPr>
          <p:cNvCxnSpPr>
            <a:cxnSpLocks/>
          </p:cNvCxnSpPr>
          <p:nvPr/>
        </p:nvCxnSpPr>
        <p:spPr>
          <a:xfrm>
            <a:off x="1076011" y="4718324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69" name="Straight Connector 9268">
            <a:extLst>
              <a:ext uri="{FF2B5EF4-FFF2-40B4-BE49-F238E27FC236}">
                <a16:creationId xmlns:a16="http://schemas.microsoft.com/office/drawing/2014/main" id="{B56B9ED3-5E7B-44DA-3D15-4987092177F1}"/>
              </a:ext>
            </a:extLst>
          </p:cNvPr>
          <p:cNvCxnSpPr>
            <a:cxnSpLocks/>
          </p:cNvCxnSpPr>
          <p:nvPr/>
        </p:nvCxnSpPr>
        <p:spPr>
          <a:xfrm>
            <a:off x="1076011" y="4375889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0" name="Straight Connector 9269">
            <a:extLst>
              <a:ext uri="{FF2B5EF4-FFF2-40B4-BE49-F238E27FC236}">
                <a16:creationId xmlns:a16="http://schemas.microsoft.com/office/drawing/2014/main" id="{A6D2DB27-3C62-C697-58C5-38112A8FE22F}"/>
              </a:ext>
            </a:extLst>
          </p:cNvPr>
          <p:cNvCxnSpPr>
            <a:cxnSpLocks/>
          </p:cNvCxnSpPr>
          <p:nvPr/>
        </p:nvCxnSpPr>
        <p:spPr>
          <a:xfrm>
            <a:off x="1076011" y="4033456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1" name="Straight Connector 9270">
            <a:extLst>
              <a:ext uri="{FF2B5EF4-FFF2-40B4-BE49-F238E27FC236}">
                <a16:creationId xmlns:a16="http://schemas.microsoft.com/office/drawing/2014/main" id="{BC9A300C-9E65-D263-48FE-C1CD3FDFE12B}"/>
              </a:ext>
            </a:extLst>
          </p:cNvPr>
          <p:cNvCxnSpPr>
            <a:cxnSpLocks/>
          </p:cNvCxnSpPr>
          <p:nvPr/>
        </p:nvCxnSpPr>
        <p:spPr>
          <a:xfrm>
            <a:off x="1076011" y="3691022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2" name="Straight Connector 9271">
            <a:extLst>
              <a:ext uri="{FF2B5EF4-FFF2-40B4-BE49-F238E27FC236}">
                <a16:creationId xmlns:a16="http://schemas.microsoft.com/office/drawing/2014/main" id="{243F6AE3-594A-1D74-0977-FC182D5BB123}"/>
              </a:ext>
            </a:extLst>
          </p:cNvPr>
          <p:cNvCxnSpPr>
            <a:cxnSpLocks/>
          </p:cNvCxnSpPr>
          <p:nvPr/>
        </p:nvCxnSpPr>
        <p:spPr>
          <a:xfrm>
            <a:off x="1076011" y="3348588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3" name="Straight Connector 9272">
            <a:extLst>
              <a:ext uri="{FF2B5EF4-FFF2-40B4-BE49-F238E27FC236}">
                <a16:creationId xmlns:a16="http://schemas.microsoft.com/office/drawing/2014/main" id="{88C980F6-712E-D4E0-8EDA-AA3841B68424}"/>
              </a:ext>
            </a:extLst>
          </p:cNvPr>
          <p:cNvCxnSpPr>
            <a:cxnSpLocks/>
          </p:cNvCxnSpPr>
          <p:nvPr/>
        </p:nvCxnSpPr>
        <p:spPr>
          <a:xfrm>
            <a:off x="1076011" y="3006154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4" name="Straight Connector 9273">
            <a:extLst>
              <a:ext uri="{FF2B5EF4-FFF2-40B4-BE49-F238E27FC236}">
                <a16:creationId xmlns:a16="http://schemas.microsoft.com/office/drawing/2014/main" id="{58A35986-1A7D-DBBA-C911-594DAC82772F}"/>
              </a:ext>
            </a:extLst>
          </p:cNvPr>
          <p:cNvCxnSpPr>
            <a:cxnSpLocks/>
          </p:cNvCxnSpPr>
          <p:nvPr/>
        </p:nvCxnSpPr>
        <p:spPr>
          <a:xfrm>
            <a:off x="1076011" y="2663720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5" name="Straight Connector 9274">
            <a:extLst>
              <a:ext uri="{FF2B5EF4-FFF2-40B4-BE49-F238E27FC236}">
                <a16:creationId xmlns:a16="http://schemas.microsoft.com/office/drawing/2014/main" id="{48D713F6-71EF-5E10-2040-0BA0763CA0B7}"/>
              </a:ext>
            </a:extLst>
          </p:cNvPr>
          <p:cNvCxnSpPr>
            <a:cxnSpLocks/>
          </p:cNvCxnSpPr>
          <p:nvPr/>
        </p:nvCxnSpPr>
        <p:spPr>
          <a:xfrm>
            <a:off x="1076011" y="2321286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6" name="Straight Connector 9275">
            <a:extLst>
              <a:ext uri="{FF2B5EF4-FFF2-40B4-BE49-F238E27FC236}">
                <a16:creationId xmlns:a16="http://schemas.microsoft.com/office/drawing/2014/main" id="{6A292EAA-217D-2C47-3C53-68D9E2758416}"/>
              </a:ext>
            </a:extLst>
          </p:cNvPr>
          <p:cNvCxnSpPr>
            <a:cxnSpLocks/>
          </p:cNvCxnSpPr>
          <p:nvPr/>
        </p:nvCxnSpPr>
        <p:spPr>
          <a:xfrm>
            <a:off x="1076011" y="1978851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7" name="Straight Connector 9276">
            <a:extLst>
              <a:ext uri="{FF2B5EF4-FFF2-40B4-BE49-F238E27FC236}">
                <a16:creationId xmlns:a16="http://schemas.microsoft.com/office/drawing/2014/main" id="{6DCC40FF-FD64-A11D-A347-2F6BC7E8DE70}"/>
              </a:ext>
            </a:extLst>
          </p:cNvPr>
          <p:cNvCxnSpPr>
            <a:cxnSpLocks/>
          </p:cNvCxnSpPr>
          <p:nvPr/>
        </p:nvCxnSpPr>
        <p:spPr>
          <a:xfrm>
            <a:off x="1076011" y="1636417"/>
            <a:ext cx="7051989" cy="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459FD42-AFE8-25BF-B002-D6943783801F}"/>
              </a:ext>
            </a:extLst>
          </p:cNvPr>
          <p:cNvSpPr/>
          <p:nvPr/>
        </p:nvSpPr>
        <p:spPr bwMode="auto">
          <a:xfrm>
            <a:off x="1363527" y="5403192"/>
            <a:ext cx="458443" cy="342433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97C851F-8195-3033-899D-76763F148B8A}"/>
              </a:ext>
            </a:extLst>
          </p:cNvPr>
          <p:cNvSpPr/>
          <p:nvPr/>
        </p:nvSpPr>
        <p:spPr bwMode="auto">
          <a:xfrm>
            <a:off x="2121926" y="5199965"/>
            <a:ext cx="458443" cy="545662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91E8790-5191-3C8F-881A-DABCAD2B3B68}"/>
              </a:ext>
            </a:extLst>
          </p:cNvPr>
          <p:cNvSpPr/>
          <p:nvPr/>
        </p:nvSpPr>
        <p:spPr bwMode="auto">
          <a:xfrm>
            <a:off x="2880324" y="5041192"/>
            <a:ext cx="458443" cy="704434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54BD5D4-4BAE-2EDC-3E0B-6DF197CB867A}"/>
              </a:ext>
            </a:extLst>
          </p:cNvPr>
          <p:cNvSpPr/>
          <p:nvPr/>
        </p:nvSpPr>
        <p:spPr bwMode="auto">
          <a:xfrm>
            <a:off x="3638722" y="4757462"/>
            <a:ext cx="458443" cy="988164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D7FDCD5-916E-4BEE-5DCD-2F1C2863E560}"/>
              </a:ext>
            </a:extLst>
          </p:cNvPr>
          <p:cNvSpPr/>
          <p:nvPr/>
        </p:nvSpPr>
        <p:spPr bwMode="auto">
          <a:xfrm>
            <a:off x="4397121" y="4268273"/>
            <a:ext cx="458443" cy="1477353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984DD8B-E3D5-EC56-5130-C70EE3B84078}"/>
              </a:ext>
            </a:extLst>
          </p:cNvPr>
          <p:cNvSpPr/>
          <p:nvPr/>
        </p:nvSpPr>
        <p:spPr bwMode="auto">
          <a:xfrm>
            <a:off x="5155520" y="3759512"/>
            <a:ext cx="458443" cy="1986113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38BBE2C-3A5F-1DC9-2970-456A1DE382D9}"/>
              </a:ext>
            </a:extLst>
          </p:cNvPr>
          <p:cNvSpPr/>
          <p:nvPr/>
        </p:nvSpPr>
        <p:spPr bwMode="auto">
          <a:xfrm>
            <a:off x="5913918" y="3035512"/>
            <a:ext cx="458443" cy="2710115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84730C6-36CE-45B6-FC32-1B1AC343E979}"/>
              </a:ext>
            </a:extLst>
          </p:cNvPr>
          <p:cNvSpPr/>
          <p:nvPr/>
        </p:nvSpPr>
        <p:spPr bwMode="auto">
          <a:xfrm>
            <a:off x="6672316" y="2468047"/>
            <a:ext cx="458443" cy="3277577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BD4CD91-6DD1-F54F-94F8-3DEB5D5F888C}"/>
              </a:ext>
            </a:extLst>
          </p:cNvPr>
          <p:cNvSpPr/>
          <p:nvPr/>
        </p:nvSpPr>
        <p:spPr bwMode="auto">
          <a:xfrm>
            <a:off x="7430715" y="1636416"/>
            <a:ext cx="458443" cy="4109209"/>
          </a:xfrm>
          <a:prstGeom prst="rect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162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34" name="Oval 9233">
            <a:extLst>
              <a:ext uri="{FF2B5EF4-FFF2-40B4-BE49-F238E27FC236}">
                <a16:creationId xmlns:a16="http://schemas.microsoft.com/office/drawing/2014/main" id="{7075A106-839C-E883-B1CF-C86D294DC310}"/>
              </a:ext>
            </a:extLst>
          </p:cNvPr>
          <p:cNvSpPr/>
          <p:nvPr/>
        </p:nvSpPr>
        <p:spPr bwMode="auto">
          <a:xfrm>
            <a:off x="1528254" y="5345994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35" name="Oval 9234">
            <a:extLst>
              <a:ext uri="{FF2B5EF4-FFF2-40B4-BE49-F238E27FC236}">
                <a16:creationId xmlns:a16="http://schemas.microsoft.com/office/drawing/2014/main" id="{70D5C45B-0831-FBAB-DC02-14288169D210}"/>
              </a:ext>
            </a:extLst>
          </p:cNvPr>
          <p:cNvSpPr/>
          <p:nvPr/>
        </p:nvSpPr>
        <p:spPr bwMode="auto">
          <a:xfrm>
            <a:off x="2289630" y="5139663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36" name="Oval 9235">
            <a:extLst>
              <a:ext uri="{FF2B5EF4-FFF2-40B4-BE49-F238E27FC236}">
                <a16:creationId xmlns:a16="http://schemas.microsoft.com/office/drawing/2014/main" id="{9D2D9DB5-97F6-8FBD-990F-44634C9434AC}"/>
              </a:ext>
            </a:extLst>
          </p:cNvPr>
          <p:cNvSpPr/>
          <p:nvPr/>
        </p:nvSpPr>
        <p:spPr bwMode="auto">
          <a:xfrm>
            <a:off x="3048028" y="4985988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37" name="Oval 9236">
            <a:extLst>
              <a:ext uri="{FF2B5EF4-FFF2-40B4-BE49-F238E27FC236}">
                <a16:creationId xmlns:a16="http://schemas.microsoft.com/office/drawing/2014/main" id="{9835B8AA-2852-DE82-4F1D-708108F282FF}"/>
              </a:ext>
            </a:extLst>
          </p:cNvPr>
          <p:cNvSpPr/>
          <p:nvPr/>
        </p:nvSpPr>
        <p:spPr bwMode="auto">
          <a:xfrm>
            <a:off x="3806428" y="4697164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38" name="Oval 9237">
            <a:extLst>
              <a:ext uri="{FF2B5EF4-FFF2-40B4-BE49-F238E27FC236}">
                <a16:creationId xmlns:a16="http://schemas.microsoft.com/office/drawing/2014/main" id="{5F3D6BB5-44F5-824C-B09A-9E3B935C5944}"/>
              </a:ext>
            </a:extLst>
          </p:cNvPr>
          <p:cNvSpPr/>
          <p:nvPr/>
        </p:nvSpPr>
        <p:spPr bwMode="auto">
          <a:xfrm>
            <a:off x="4564827" y="4207973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39" name="Oval 9238">
            <a:extLst>
              <a:ext uri="{FF2B5EF4-FFF2-40B4-BE49-F238E27FC236}">
                <a16:creationId xmlns:a16="http://schemas.microsoft.com/office/drawing/2014/main" id="{1AE10530-194F-549C-F7E9-99EB50042F62}"/>
              </a:ext>
            </a:extLst>
          </p:cNvPr>
          <p:cNvSpPr/>
          <p:nvPr/>
        </p:nvSpPr>
        <p:spPr bwMode="auto">
          <a:xfrm>
            <a:off x="5323225" y="3699212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40" name="Oval 9239">
            <a:extLst>
              <a:ext uri="{FF2B5EF4-FFF2-40B4-BE49-F238E27FC236}">
                <a16:creationId xmlns:a16="http://schemas.microsoft.com/office/drawing/2014/main" id="{8BF984BF-6C34-536C-F41A-77B98CBB97AA}"/>
              </a:ext>
            </a:extLst>
          </p:cNvPr>
          <p:cNvSpPr/>
          <p:nvPr/>
        </p:nvSpPr>
        <p:spPr bwMode="auto">
          <a:xfrm>
            <a:off x="6081624" y="2975212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45" name="Oval 9244">
            <a:extLst>
              <a:ext uri="{FF2B5EF4-FFF2-40B4-BE49-F238E27FC236}">
                <a16:creationId xmlns:a16="http://schemas.microsoft.com/office/drawing/2014/main" id="{E2247EC0-2DC2-2582-C097-1948F8E47C24}"/>
              </a:ext>
            </a:extLst>
          </p:cNvPr>
          <p:cNvSpPr/>
          <p:nvPr/>
        </p:nvSpPr>
        <p:spPr bwMode="auto">
          <a:xfrm>
            <a:off x="6840021" y="2407749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46" name="Oval 9245">
            <a:extLst>
              <a:ext uri="{FF2B5EF4-FFF2-40B4-BE49-F238E27FC236}">
                <a16:creationId xmlns:a16="http://schemas.microsoft.com/office/drawing/2014/main" id="{677FF78E-7A14-C151-A2C8-9BC0562960CB}"/>
              </a:ext>
            </a:extLst>
          </p:cNvPr>
          <p:cNvSpPr/>
          <p:nvPr/>
        </p:nvSpPr>
        <p:spPr bwMode="auto">
          <a:xfrm>
            <a:off x="7598419" y="1576866"/>
            <a:ext cx="123032" cy="128016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9247" name="Straight Connector 9246">
            <a:extLst>
              <a:ext uri="{FF2B5EF4-FFF2-40B4-BE49-F238E27FC236}">
                <a16:creationId xmlns:a16="http://schemas.microsoft.com/office/drawing/2014/main" id="{6A124607-5C43-2181-3A1B-637AC425E29D}"/>
              </a:ext>
            </a:extLst>
          </p:cNvPr>
          <p:cNvCxnSpPr>
            <a:cxnSpLocks/>
          </p:cNvCxnSpPr>
          <p:nvPr/>
        </p:nvCxnSpPr>
        <p:spPr>
          <a:xfrm flipV="1">
            <a:off x="1592748" y="5199965"/>
            <a:ext cx="758399" cy="203227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8" name="Straight Connector 9247">
            <a:extLst>
              <a:ext uri="{FF2B5EF4-FFF2-40B4-BE49-F238E27FC236}">
                <a16:creationId xmlns:a16="http://schemas.microsoft.com/office/drawing/2014/main" id="{2BA3D84A-3122-87E0-BA2B-96C098F3CBF7}"/>
              </a:ext>
            </a:extLst>
          </p:cNvPr>
          <p:cNvCxnSpPr>
            <a:cxnSpLocks/>
          </p:cNvCxnSpPr>
          <p:nvPr/>
        </p:nvCxnSpPr>
        <p:spPr>
          <a:xfrm flipV="1">
            <a:off x="2351147" y="5041191"/>
            <a:ext cx="758398" cy="158773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9" name="Straight Connector 9248">
            <a:extLst>
              <a:ext uri="{FF2B5EF4-FFF2-40B4-BE49-F238E27FC236}">
                <a16:creationId xmlns:a16="http://schemas.microsoft.com/office/drawing/2014/main" id="{ADBB38AB-3B8E-B9E1-5E04-A8714B02E45B}"/>
              </a:ext>
            </a:extLst>
          </p:cNvPr>
          <p:cNvCxnSpPr/>
          <p:nvPr/>
        </p:nvCxnSpPr>
        <p:spPr>
          <a:xfrm flipV="1">
            <a:off x="3109545" y="4757462"/>
            <a:ext cx="758399" cy="283730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0" name="Straight Connector 9249">
            <a:extLst>
              <a:ext uri="{FF2B5EF4-FFF2-40B4-BE49-F238E27FC236}">
                <a16:creationId xmlns:a16="http://schemas.microsoft.com/office/drawing/2014/main" id="{7854C069-4769-2A25-034E-658FA43BAC10}"/>
              </a:ext>
            </a:extLst>
          </p:cNvPr>
          <p:cNvCxnSpPr/>
          <p:nvPr/>
        </p:nvCxnSpPr>
        <p:spPr>
          <a:xfrm flipV="1">
            <a:off x="3867944" y="4268272"/>
            <a:ext cx="758398" cy="489190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1" name="Straight Connector 9250">
            <a:extLst>
              <a:ext uri="{FF2B5EF4-FFF2-40B4-BE49-F238E27FC236}">
                <a16:creationId xmlns:a16="http://schemas.microsoft.com/office/drawing/2014/main" id="{23014770-2CB9-1884-5E29-571FAA8691F4}"/>
              </a:ext>
            </a:extLst>
          </p:cNvPr>
          <p:cNvCxnSpPr/>
          <p:nvPr/>
        </p:nvCxnSpPr>
        <p:spPr>
          <a:xfrm flipV="1">
            <a:off x="4626342" y="3759512"/>
            <a:ext cx="758399" cy="508761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2" name="Straight Connector 9251">
            <a:extLst>
              <a:ext uri="{FF2B5EF4-FFF2-40B4-BE49-F238E27FC236}">
                <a16:creationId xmlns:a16="http://schemas.microsoft.com/office/drawing/2014/main" id="{73F53BF5-A8A6-8C09-26E4-EB35A674F9AD}"/>
              </a:ext>
            </a:extLst>
          </p:cNvPr>
          <p:cNvCxnSpPr/>
          <p:nvPr/>
        </p:nvCxnSpPr>
        <p:spPr>
          <a:xfrm flipV="1">
            <a:off x="5384741" y="3035512"/>
            <a:ext cx="758399" cy="723999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3" name="Straight Connector 9252">
            <a:extLst>
              <a:ext uri="{FF2B5EF4-FFF2-40B4-BE49-F238E27FC236}">
                <a16:creationId xmlns:a16="http://schemas.microsoft.com/office/drawing/2014/main" id="{1C3E28C9-A6C7-3081-D4B7-68194DC5EEC7}"/>
              </a:ext>
            </a:extLst>
          </p:cNvPr>
          <p:cNvCxnSpPr/>
          <p:nvPr/>
        </p:nvCxnSpPr>
        <p:spPr>
          <a:xfrm flipV="1">
            <a:off x="6143139" y="2468047"/>
            <a:ext cx="758398" cy="567463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55" name="TextBox 9254">
            <a:extLst>
              <a:ext uri="{FF2B5EF4-FFF2-40B4-BE49-F238E27FC236}">
                <a16:creationId xmlns:a16="http://schemas.microsoft.com/office/drawing/2014/main" id="{3417D776-31B2-AE83-BC16-BD4790D50716}"/>
              </a:ext>
            </a:extLst>
          </p:cNvPr>
          <p:cNvSpPr txBox="1"/>
          <p:nvPr/>
        </p:nvSpPr>
        <p:spPr>
          <a:xfrm>
            <a:off x="1446301" y="5098573"/>
            <a:ext cx="286938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500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56" name="TextBox 9255">
            <a:extLst>
              <a:ext uri="{FF2B5EF4-FFF2-40B4-BE49-F238E27FC236}">
                <a16:creationId xmlns:a16="http://schemas.microsoft.com/office/drawing/2014/main" id="{E2E88C9A-2684-99BD-015A-E7F7848030BD}"/>
              </a:ext>
            </a:extLst>
          </p:cNvPr>
          <p:cNvSpPr txBox="1"/>
          <p:nvPr/>
        </p:nvSpPr>
        <p:spPr>
          <a:xfrm>
            <a:off x="2203386" y="4895347"/>
            <a:ext cx="288542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800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57" name="TextBox 9256">
            <a:extLst>
              <a:ext uri="{FF2B5EF4-FFF2-40B4-BE49-F238E27FC236}">
                <a16:creationId xmlns:a16="http://schemas.microsoft.com/office/drawing/2014/main" id="{C578BFA3-EBD6-5AF5-2525-F87A01B9B735}"/>
              </a:ext>
            </a:extLst>
          </p:cNvPr>
          <p:cNvSpPr txBox="1"/>
          <p:nvPr/>
        </p:nvSpPr>
        <p:spPr>
          <a:xfrm>
            <a:off x="2917194" y="4736575"/>
            <a:ext cx="376706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1,100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58" name="TextBox 9257">
            <a:extLst>
              <a:ext uri="{FF2B5EF4-FFF2-40B4-BE49-F238E27FC236}">
                <a16:creationId xmlns:a16="http://schemas.microsoft.com/office/drawing/2014/main" id="{42B7BAC6-ED18-43C7-7F7B-11E358CB0B2B}"/>
              </a:ext>
            </a:extLst>
          </p:cNvPr>
          <p:cNvSpPr txBox="1"/>
          <p:nvPr/>
        </p:nvSpPr>
        <p:spPr>
          <a:xfrm>
            <a:off x="3661455" y="4452845"/>
            <a:ext cx="403958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1,400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59" name="TextBox 9258">
            <a:extLst>
              <a:ext uri="{FF2B5EF4-FFF2-40B4-BE49-F238E27FC236}">
                <a16:creationId xmlns:a16="http://schemas.microsoft.com/office/drawing/2014/main" id="{B7713C20-BF9B-2CDC-A57E-E55D75DA892D}"/>
              </a:ext>
            </a:extLst>
          </p:cNvPr>
          <p:cNvSpPr txBox="1"/>
          <p:nvPr/>
        </p:nvSpPr>
        <p:spPr>
          <a:xfrm>
            <a:off x="4413732" y="3963655"/>
            <a:ext cx="415178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2,200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60" name="TextBox 9259">
            <a:extLst>
              <a:ext uri="{FF2B5EF4-FFF2-40B4-BE49-F238E27FC236}">
                <a16:creationId xmlns:a16="http://schemas.microsoft.com/office/drawing/2014/main" id="{B9C98C96-75FD-3540-922F-A2A300F34E5C}"/>
              </a:ext>
            </a:extLst>
          </p:cNvPr>
          <p:cNvSpPr txBox="1"/>
          <p:nvPr/>
        </p:nvSpPr>
        <p:spPr>
          <a:xfrm>
            <a:off x="5169215" y="3454893"/>
            <a:ext cx="419987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2,800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61" name="TextBox 9260">
            <a:extLst>
              <a:ext uri="{FF2B5EF4-FFF2-40B4-BE49-F238E27FC236}">
                <a16:creationId xmlns:a16="http://schemas.microsoft.com/office/drawing/2014/main" id="{F9D97ECF-8856-CB4F-3C5E-2CEFCB6E2475}"/>
              </a:ext>
            </a:extLst>
          </p:cNvPr>
          <p:cNvSpPr txBox="1"/>
          <p:nvPr/>
        </p:nvSpPr>
        <p:spPr>
          <a:xfrm>
            <a:off x="5924698" y="2730895"/>
            <a:ext cx="424796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3,900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62" name="TextBox 9261">
            <a:extLst>
              <a:ext uri="{FF2B5EF4-FFF2-40B4-BE49-F238E27FC236}">
                <a16:creationId xmlns:a16="http://schemas.microsoft.com/office/drawing/2014/main" id="{8354E926-110C-FCD8-36D5-99800D8B25BD}"/>
              </a:ext>
            </a:extLst>
          </p:cNvPr>
          <p:cNvSpPr txBox="1"/>
          <p:nvPr/>
        </p:nvSpPr>
        <p:spPr>
          <a:xfrm>
            <a:off x="6680982" y="2163429"/>
            <a:ext cx="428002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4,800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9263" name="TextBox 9262">
            <a:extLst>
              <a:ext uri="{FF2B5EF4-FFF2-40B4-BE49-F238E27FC236}">
                <a16:creationId xmlns:a16="http://schemas.microsoft.com/office/drawing/2014/main" id="{B24832A9-0446-953F-C842-83FC562671C7}"/>
              </a:ext>
            </a:extLst>
          </p:cNvPr>
          <p:cNvSpPr txBox="1"/>
          <p:nvPr/>
        </p:nvSpPr>
        <p:spPr>
          <a:xfrm>
            <a:off x="7438068" y="1362572"/>
            <a:ext cx="429605" cy="176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6,000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cxnSp>
        <p:nvCxnSpPr>
          <p:cNvPr id="9303" name="Straight Connector 9302">
            <a:extLst>
              <a:ext uri="{FF2B5EF4-FFF2-40B4-BE49-F238E27FC236}">
                <a16:creationId xmlns:a16="http://schemas.microsoft.com/office/drawing/2014/main" id="{8B312871-602C-C3CE-7A5E-1E7E46B42D6F}"/>
              </a:ext>
            </a:extLst>
          </p:cNvPr>
          <p:cNvCxnSpPr>
            <a:cxnSpLocks/>
          </p:cNvCxnSpPr>
          <p:nvPr/>
        </p:nvCxnSpPr>
        <p:spPr>
          <a:xfrm flipV="1">
            <a:off x="6901537" y="1636413"/>
            <a:ext cx="758399" cy="831632"/>
          </a:xfrm>
          <a:prstGeom prst="lin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25" name="Group 9324">
            <a:extLst>
              <a:ext uri="{FF2B5EF4-FFF2-40B4-BE49-F238E27FC236}">
                <a16:creationId xmlns:a16="http://schemas.microsoft.com/office/drawing/2014/main" id="{26A28965-BFFF-2EA6-49A7-4D13A6D9B975}"/>
              </a:ext>
            </a:extLst>
          </p:cNvPr>
          <p:cNvGrpSpPr/>
          <p:nvPr/>
        </p:nvGrpSpPr>
        <p:grpSpPr>
          <a:xfrm>
            <a:off x="8883151" y="2149419"/>
            <a:ext cx="2494888" cy="691742"/>
            <a:chOff x="8883151" y="1913964"/>
            <a:chExt cx="2494888" cy="691742"/>
          </a:xfrm>
        </p:grpSpPr>
        <p:grpSp>
          <p:nvGrpSpPr>
            <p:cNvPr id="9307" name="Group 9306">
              <a:extLst>
                <a:ext uri="{FF2B5EF4-FFF2-40B4-BE49-F238E27FC236}">
                  <a16:creationId xmlns:a16="http://schemas.microsoft.com/office/drawing/2014/main" id="{5D61FEA4-821B-247B-6C52-02DBC644F73D}"/>
                </a:ext>
              </a:extLst>
            </p:cNvPr>
            <p:cNvGrpSpPr/>
            <p:nvPr/>
          </p:nvGrpSpPr>
          <p:grpSpPr>
            <a:xfrm>
              <a:off x="8883151" y="1928129"/>
              <a:ext cx="287007" cy="292240"/>
              <a:chOff x="571500" y="2022851"/>
              <a:chExt cx="287007" cy="292240"/>
            </a:xfrm>
          </p:grpSpPr>
          <p:sp>
            <p:nvSpPr>
              <p:cNvPr id="9310" name="Freeform: Shape 9309">
                <a:extLst>
                  <a:ext uri="{FF2B5EF4-FFF2-40B4-BE49-F238E27FC236}">
                    <a16:creationId xmlns:a16="http://schemas.microsoft.com/office/drawing/2014/main" id="{DF1C4936-9DCF-AD5D-B0CC-60D6A374E9C6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311" name="Freeform: Shape 9310">
                <a:extLst>
                  <a:ext uri="{FF2B5EF4-FFF2-40B4-BE49-F238E27FC236}">
                    <a16:creationId xmlns:a16="http://schemas.microsoft.com/office/drawing/2014/main" id="{67F81359-77F7-9B7B-6219-5911ED0E657D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9308" name="Google Shape;437;p14">
              <a:extLst>
                <a:ext uri="{FF2B5EF4-FFF2-40B4-BE49-F238E27FC236}">
                  <a16:creationId xmlns:a16="http://schemas.microsoft.com/office/drawing/2014/main" id="{047DB1F8-BFFC-B365-49D8-2202AE1F89B6}"/>
                </a:ext>
              </a:extLst>
            </p:cNvPr>
            <p:cNvSpPr txBox="1"/>
            <p:nvPr/>
          </p:nvSpPr>
          <p:spPr>
            <a:xfrm>
              <a:off x="9364145" y="1913964"/>
              <a:ext cx="201389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Achievement 1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309" name="Google Shape;436;p14">
              <a:extLst>
                <a:ext uri="{FF2B5EF4-FFF2-40B4-BE49-F238E27FC236}">
                  <a16:creationId xmlns:a16="http://schemas.microsoft.com/office/drawing/2014/main" id="{AA6919F1-5308-9E98-1BD2-F59CF2B749DF}"/>
                </a:ext>
              </a:extLst>
            </p:cNvPr>
            <p:cNvSpPr txBox="1"/>
            <p:nvPr/>
          </p:nvSpPr>
          <p:spPr>
            <a:xfrm>
              <a:off x="9364145" y="2181038"/>
              <a:ext cx="2013894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Write a key win or metric to show your progress here.</a:t>
              </a:r>
            </a:p>
          </p:txBody>
        </p:sp>
      </p:grpSp>
      <p:grpSp>
        <p:nvGrpSpPr>
          <p:cNvPr id="9324" name="Group 9323">
            <a:extLst>
              <a:ext uri="{FF2B5EF4-FFF2-40B4-BE49-F238E27FC236}">
                <a16:creationId xmlns:a16="http://schemas.microsoft.com/office/drawing/2014/main" id="{B590E32D-39D9-53BA-00B3-F1822D3135E0}"/>
              </a:ext>
            </a:extLst>
          </p:cNvPr>
          <p:cNvGrpSpPr/>
          <p:nvPr/>
        </p:nvGrpSpPr>
        <p:grpSpPr>
          <a:xfrm>
            <a:off x="8883151" y="3354167"/>
            <a:ext cx="2494888" cy="691742"/>
            <a:chOff x="8883151" y="3188044"/>
            <a:chExt cx="2494888" cy="691742"/>
          </a:xfrm>
        </p:grpSpPr>
        <p:grpSp>
          <p:nvGrpSpPr>
            <p:cNvPr id="9313" name="Group 9312">
              <a:extLst>
                <a:ext uri="{FF2B5EF4-FFF2-40B4-BE49-F238E27FC236}">
                  <a16:creationId xmlns:a16="http://schemas.microsoft.com/office/drawing/2014/main" id="{6E92AC6D-397F-549E-6FDD-E202064EE90A}"/>
                </a:ext>
              </a:extLst>
            </p:cNvPr>
            <p:cNvGrpSpPr/>
            <p:nvPr/>
          </p:nvGrpSpPr>
          <p:grpSpPr>
            <a:xfrm>
              <a:off x="8883151" y="3202209"/>
              <a:ext cx="287007" cy="292240"/>
              <a:chOff x="571500" y="2022851"/>
              <a:chExt cx="287007" cy="292240"/>
            </a:xfrm>
          </p:grpSpPr>
          <p:sp>
            <p:nvSpPr>
              <p:cNvPr id="9314" name="Freeform: Shape 9313">
                <a:extLst>
                  <a:ext uri="{FF2B5EF4-FFF2-40B4-BE49-F238E27FC236}">
                    <a16:creationId xmlns:a16="http://schemas.microsoft.com/office/drawing/2014/main" id="{5CFBF243-3DAA-B1A4-035D-2A599D80484B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315" name="Freeform: Shape 9314">
                <a:extLst>
                  <a:ext uri="{FF2B5EF4-FFF2-40B4-BE49-F238E27FC236}">
                    <a16:creationId xmlns:a16="http://schemas.microsoft.com/office/drawing/2014/main" id="{7AFB21B4-F913-9378-F9F1-0B371C2CA85E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9316" name="Google Shape;437;p14">
              <a:extLst>
                <a:ext uri="{FF2B5EF4-FFF2-40B4-BE49-F238E27FC236}">
                  <a16:creationId xmlns:a16="http://schemas.microsoft.com/office/drawing/2014/main" id="{9D2A0D7C-F025-0BC1-8D25-30BA768A1865}"/>
                </a:ext>
              </a:extLst>
            </p:cNvPr>
            <p:cNvSpPr txBox="1"/>
            <p:nvPr/>
          </p:nvSpPr>
          <p:spPr>
            <a:xfrm>
              <a:off x="9364145" y="3188044"/>
              <a:ext cx="201389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Achievement 2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317" name="Google Shape;436;p14">
              <a:extLst>
                <a:ext uri="{FF2B5EF4-FFF2-40B4-BE49-F238E27FC236}">
                  <a16:creationId xmlns:a16="http://schemas.microsoft.com/office/drawing/2014/main" id="{7D999254-7D01-6DA5-76AA-35444103EAEE}"/>
                </a:ext>
              </a:extLst>
            </p:cNvPr>
            <p:cNvSpPr txBox="1"/>
            <p:nvPr/>
          </p:nvSpPr>
          <p:spPr>
            <a:xfrm>
              <a:off x="9364145" y="3455118"/>
              <a:ext cx="2013894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Write a key win or metric to show your progress here.</a:t>
              </a:r>
            </a:p>
          </p:txBody>
        </p:sp>
      </p:grpSp>
      <p:grpSp>
        <p:nvGrpSpPr>
          <p:cNvPr id="9323" name="Group 9322">
            <a:extLst>
              <a:ext uri="{FF2B5EF4-FFF2-40B4-BE49-F238E27FC236}">
                <a16:creationId xmlns:a16="http://schemas.microsoft.com/office/drawing/2014/main" id="{62B426D7-EB60-DF15-4047-DA758ED9AEE9}"/>
              </a:ext>
            </a:extLst>
          </p:cNvPr>
          <p:cNvGrpSpPr/>
          <p:nvPr/>
        </p:nvGrpSpPr>
        <p:grpSpPr>
          <a:xfrm>
            <a:off x="8883151" y="4558915"/>
            <a:ext cx="2494888" cy="691742"/>
            <a:chOff x="8883151" y="4462124"/>
            <a:chExt cx="2494888" cy="691742"/>
          </a:xfrm>
        </p:grpSpPr>
        <p:grpSp>
          <p:nvGrpSpPr>
            <p:cNvPr id="9318" name="Group 9317">
              <a:extLst>
                <a:ext uri="{FF2B5EF4-FFF2-40B4-BE49-F238E27FC236}">
                  <a16:creationId xmlns:a16="http://schemas.microsoft.com/office/drawing/2014/main" id="{1F64B9D4-2A30-9311-8AC5-3E1E6E22B98A}"/>
                </a:ext>
              </a:extLst>
            </p:cNvPr>
            <p:cNvGrpSpPr/>
            <p:nvPr/>
          </p:nvGrpSpPr>
          <p:grpSpPr>
            <a:xfrm>
              <a:off x="8883151" y="4476289"/>
              <a:ext cx="287007" cy="292240"/>
              <a:chOff x="571500" y="2022851"/>
              <a:chExt cx="287007" cy="292240"/>
            </a:xfrm>
          </p:grpSpPr>
          <p:sp>
            <p:nvSpPr>
              <p:cNvPr id="9319" name="Freeform: Shape 9318">
                <a:extLst>
                  <a:ext uri="{FF2B5EF4-FFF2-40B4-BE49-F238E27FC236}">
                    <a16:creationId xmlns:a16="http://schemas.microsoft.com/office/drawing/2014/main" id="{56DF5C75-D091-3520-1172-6849A117FCEC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320" name="Freeform: Shape 9319">
                <a:extLst>
                  <a:ext uri="{FF2B5EF4-FFF2-40B4-BE49-F238E27FC236}">
                    <a16:creationId xmlns:a16="http://schemas.microsoft.com/office/drawing/2014/main" id="{9897AE76-43D3-A77A-67D3-F6D4087BA469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9321" name="Google Shape;437;p14">
              <a:extLst>
                <a:ext uri="{FF2B5EF4-FFF2-40B4-BE49-F238E27FC236}">
                  <a16:creationId xmlns:a16="http://schemas.microsoft.com/office/drawing/2014/main" id="{F3333244-8BB9-735A-19A7-BF5737A35179}"/>
                </a:ext>
              </a:extLst>
            </p:cNvPr>
            <p:cNvSpPr txBox="1"/>
            <p:nvPr/>
          </p:nvSpPr>
          <p:spPr>
            <a:xfrm>
              <a:off x="9364145" y="4462124"/>
              <a:ext cx="201389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Achievement 3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322" name="Google Shape;436;p14">
              <a:extLst>
                <a:ext uri="{FF2B5EF4-FFF2-40B4-BE49-F238E27FC236}">
                  <a16:creationId xmlns:a16="http://schemas.microsoft.com/office/drawing/2014/main" id="{20A83723-1466-EBBD-CAE2-D22FAF3BDF2D}"/>
                </a:ext>
              </a:extLst>
            </p:cNvPr>
            <p:cNvSpPr txBox="1"/>
            <p:nvPr/>
          </p:nvSpPr>
          <p:spPr>
            <a:xfrm>
              <a:off x="9364145" y="4729198"/>
              <a:ext cx="2013894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Write a key win or metric to show your progress here.</a:t>
              </a:r>
            </a:p>
          </p:txBody>
        </p:sp>
      </p:grp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56172CE5-CC10-F1E9-DA9F-8CA6BC69BC9A}"/>
              </a:ext>
            </a:extLst>
          </p:cNvPr>
          <p:cNvCxnSpPr>
            <a:cxnSpLocks/>
          </p:cNvCxnSpPr>
          <p:nvPr/>
        </p:nvCxnSpPr>
        <p:spPr>
          <a:xfrm>
            <a:off x="1076011" y="5745626"/>
            <a:ext cx="7051989" cy="0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73C3D16B-5903-47EC-D8C5-CA97CEBDAFFB}"/>
              </a:ext>
            </a:extLst>
          </p:cNvPr>
          <p:cNvCxnSpPr>
            <a:cxnSpLocks/>
          </p:cNvCxnSpPr>
          <p:nvPr/>
        </p:nvCxnSpPr>
        <p:spPr>
          <a:xfrm flipV="1">
            <a:off x="1076011" y="1636416"/>
            <a:ext cx="0" cy="4109209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636C0-055B-70CB-A130-3DE5A2B95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84778D66-131E-47A5-5232-A845E4BE84D8}"/>
              </a:ext>
            </a:extLst>
          </p:cNvPr>
          <p:cNvGrpSpPr/>
          <p:nvPr/>
        </p:nvGrpSpPr>
        <p:grpSpPr>
          <a:xfrm>
            <a:off x="5684566" y="463152"/>
            <a:ext cx="5949950" cy="5931696"/>
            <a:chOff x="3121025" y="463152"/>
            <a:chExt cx="5949950" cy="593169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CEA6983C-A90E-2E81-A8CF-2320C6BA4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21025" y="463152"/>
              <a:ext cx="5949950" cy="5931696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5E25254-297A-1504-FAEF-57FFAF7918BF}"/>
                </a:ext>
              </a:extLst>
            </p:cNvPr>
            <p:cNvGrpSpPr/>
            <p:nvPr/>
          </p:nvGrpSpPr>
          <p:grpSpPr>
            <a:xfrm>
              <a:off x="4684710" y="2017713"/>
              <a:ext cx="2822582" cy="2822576"/>
              <a:chOff x="4957291" y="2356580"/>
              <a:chExt cx="2121515" cy="2121513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8616633A-B1DE-6CB6-9FF1-ADB81F329000}"/>
                  </a:ext>
                </a:extLst>
              </p:cNvPr>
              <p:cNvSpPr/>
              <p:nvPr/>
            </p:nvSpPr>
            <p:spPr bwMode="auto">
              <a:xfrm>
                <a:off x="4957291" y="2356580"/>
                <a:ext cx="2121515" cy="2121513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85800">
                  <a:schemeClr val="accent1">
                    <a:alpha val="40000"/>
                  </a:schemeClr>
                </a:glo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B3FEC39B-191A-61AC-1250-2AEC88DDA7E0}"/>
                  </a:ext>
                </a:extLst>
              </p:cNvPr>
              <p:cNvGrpSpPr/>
              <p:nvPr/>
            </p:nvGrpSpPr>
            <p:grpSpPr>
              <a:xfrm>
                <a:off x="5326112" y="2725400"/>
                <a:ext cx="1383874" cy="1383874"/>
                <a:chOff x="7958151" y="1585048"/>
                <a:chExt cx="1298326" cy="1298326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0E7BE346-05A4-06C9-B2BF-C193A1386AB1}"/>
                    </a:ext>
                  </a:extLst>
                </p:cNvPr>
                <p:cNvSpPr/>
                <p:nvPr/>
              </p:nvSpPr>
              <p:spPr bwMode="auto">
                <a:xfrm>
                  <a:off x="7958151" y="1585048"/>
                  <a:ext cx="1298326" cy="1298326"/>
                </a:xfrm>
                <a:prstGeom prst="ellipse">
                  <a:avLst/>
                </a:prstGeom>
                <a:gradFill>
                  <a:gsLst>
                    <a:gs pos="0">
                      <a:srgbClr val="26D7D4"/>
                    </a:gs>
                    <a:gs pos="100000">
                      <a:srgbClr val="0088FE"/>
                    </a:gs>
                  </a:gsLst>
                  <a:path path="circle">
                    <a:fillToRect r="100000" b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8" name="Graphic 2166">
                  <a:extLst>
                    <a:ext uri="{FF2B5EF4-FFF2-40B4-BE49-F238E27FC236}">
                      <a16:creationId xmlns:a16="http://schemas.microsoft.com/office/drawing/2014/main" id="{B13A4C74-C73C-1B17-6ECD-D7757CBCB75F}"/>
                    </a:ext>
                  </a:extLst>
                </p:cNvPr>
                <p:cNvSpPr/>
                <p:nvPr/>
              </p:nvSpPr>
              <p:spPr>
                <a:xfrm>
                  <a:off x="8230838" y="1831721"/>
                  <a:ext cx="752952" cy="804980"/>
                </a:xfrm>
                <a:custGeom>
                  <a:avLst/>
                  <a:gdLst>
                    <a:gd name="connsiteX0" fmla="*/ 5896722 w 6417069"/>
                    <a:gd name="connsiteY0" fmla="*/ 3429827 h 6860481"/>
                    <a:gd name="connsiteX1" fmla="*/ 3537371 w 6417069"/>
                    <a:gd name="connsiteY1" fmla="*/ 761908 h 6860481"/>
                    <a:gd name="connsiteX2" fmla="*/ 3537371 w 6417069"/>
                    <a:gd name="connsiteY2" fmla="*/ 456649 h 6860481"/>
                    <a:gd name="connsiteX3" fmla="*/ 3537371 w 6417069"/>
                    <a:gd name="connsiteY3" fmla="*/ 237424 h 6860481"/>
                    <a:gd name="connsiteX4" fmla="*/ 3537371 w 6417069"/>
                    <a:gd name="connsiteY4" fmla="*/ 0 h 6860481"/>
                    <a:gd name="connsiteX5" fmla="*/ 3320629 w 6417069"/>
                    <a:gd name="connsiteY5" fmla="*/ 0 h 6860481"/>
                    <a:gd name="connsiteX6" fmla="*/ 3320629 w 6417069"/>
                    <a:gd name="connsiteY6" fmla="*/ 223361 h 6860481"/>
                    <a:gd name="connsiteX7" fmla="*/ 3320629 w 6417069"/>
                    <a:gd name="connsiteY7" fmla="*/ 440103 h 6860481"/>
                    <a:gd name="connsiteX8" fmla="*/ 3320629 w 6417069"/>
                    <a:gd name="connsiteY8" fmla="*/ 744536 h 6860481"/>
                    <a:gd name="connsiteX9" fmla="*/ 3209776 w 6417069"/>
                    <a:gd name="connsiteY9" fmla="*/ 742054 h 6860481"/>
                    <a:gd name="connsiteX10" fmla="*/ 3098095 w 6417069"/>
                    <a:gd name="connsiteY10" fmla="*/ 744536 h 6860481"/>
                    <a:gd name="connsiteX11" fmla="*/ 3098095 w 6417069"/>
                    <a:gd name="connsiteY11" fmla="*/ 440103 h 6860481"/>
                    <a:gd name="connsiteX12" fmla="*/ 3098095 w 6417069"/>
                    <a:gd name="connsiteY12" fmla="*/ 223361 h 6860481"/>
                    <a:gd name="connsiteX13" fmla="*/ 3098095 w 6417069"/>
                    <a:gd name="connsiteY13" fmla="*/ 0 h 6860481"/>
                    <a:gd name="connsiteX14" fmla="*/ 2881353 w 6417069"/>
                    <a:gd name="connsiteY14" fmla="*/ 0 h 6860481"/>
                    <a:gd name="connsiteX15" fmla="*/ 2881353 w 6417069"/>
                    <a:gd name="connsiteY15" fmla="*/ 237424 h 6860481"/>
                    <a:gd name="connsiteX16" fmla="*/ 2881353 w 6417069"/>
                    <a:gd name="connsiteY16" fmla="*/ 455821 h 6860481"/>
                    <a:gd name="connsiteX17" fmla="*/ 2881353 w 6417069"/>
                    <a:gd name="connsiteY17" fmla="*/ 761081 h 6860481"/>
                    <a:gd name="connsiteX18" fmla="*/ 2881353 w 6417069"/>
                    <a:gd name="connsiteY18" fmla="*/ 1331891 h 6860481"/>
                    <a:gd name="connsiteX19" fmla="*/ 3098095 w 6417069"/>
                    <a:gd name="connsiteY19" fmla="*/ 1308728 h 6860481"/>
                    <a:gd name="connsiteX20" fmla="*/ 3209776 w 6417069"/>
                    <a:gd name="connsiteY20" fmla="*/ 1306246 h 6860481"/>
                    <a:gd name="connsiteX21" fmla="*/ 3320629 w 6417069"/>
                    <a:gd name="connsiteY21" fmla="*/ 1308728 h 6860481"/>
                    <a:gd name="connsiteX22" fmla="*/ 3537371 w 6417069"/>
                    <a:gd name="connsiteY22" fmla="*/ 1331891 h 6860481"/>
                    <a:gd name="connsiteX23" fmla="*/ 5332529 w 6417069"/>
                    <a:gd name="connsiteY23" fmla="*/ 3429827 h 6860481"/>
                    <a:gd name="connsiteX24" fmla="*/ 3537371 w 6417069"/>
                    <a:gd name="connsiteY24" fmla="*/ 5527763 h 6860481"/>
                    <a:gd name="connsiteX25" fmla="*/ 3320629 w 6417069"/>
                    <a:gd name="connsiteY25" fmla="*/ 5550927 h 6860481"/>
                    <a:gd name="connsiteX26" fmla="*/ 3209776 w 6417069"/>
                    <a:gd name="connsiteY26" fmla="*/ 5553408 h 6860481"/>
                    <a:gd name="connsiteX27" fmla="*/ 3098095 w 6417069"/>
                    <a:gd name="connsiteY27" fmla="*/ 5550927 h 6860481"/>
                    <a:gd name="connsiteX28" fmla="*/ 2881353 w 6417069"/>
                    <a:gd name="connsiteY28" fmla="*/ 5527763 h 6860481"/>
                    <a:gd name="connsiteX29" fmla="*/ 1086195 w 6417069"/>
                    <a:gd name="connsiteY29" fmla="*/ 3429827 h 6860481"/>
                    <a:gd name="connsiteX30" fmla="*/ 1875402 w 6417069"/>
                    <a:gd name="connsiteY30" fmla="*/ 1779440 h 6860481"/>
                    <a:gd name="connsiteX31" fmla="*/ 1875402 w 6417069"/>
                    <a:gd name="connsiteY31" fmla="*/ 3429827 h 6860481"/>
                    <a:gd name="connsiteX32" fmla="*/ 2882180 w 6417069"/>
                    <a:gd name="connsiteY32" fmla="*/ 4723665 h 6860481"/>
                    <a:gd name="connsiteX33" fmla="*/ 3098923 w 6417069"/>
                    <a:gd name="connsiteY33" fmla="*/ 4760065 h 6860481"/>
                    <a:gd name="connsiteX34" fmla="*/ 3210603 w 6417069"/>
                    <a:gd name="connsiteY34" fmla="*/ 4765028 h 6860481"/>
                    <a:gd name="connsiteX35" fmla="*/ 3321456 w 6417069"/>
                    <a:gd name="connsiteY35" fmla="*/ 4760065 h 6860481"/>
                    <a:gd name="connsiteX36" fmla="*/ 3538199 w 6417069"/>
                    <a:gd name="connsiteY36" fmla="*/ 4723665 h 6860481"/>
                    <a:gd name="connsiteX37" fmla="*/ 4544976 w 6417069"/>
                    <a:gd name="connsiteY37" fmla="*/ 3429827 h 6860481"/>
                    <a:gd name="connsiteX38" fmla="*/ 3538199 w 6417069"/>
                    <a:gd name="connsiteY38" fmla="*/ 2135990 h 6860481"/>
                    <a:gd name="connsiteX39" fmla="*/ 3321456 w 6417069"/>
                    <a:gd name="connsiteY39" fmla="*/ 2099591 h 6860481"/>
                    <a:gd name="connsiteX40" fmla="*/ 3210603 w 6417069"/>
                    <a:gd name="connsiteY40" fmla="*/ 2094627 h 6860481"/>
                    <a:gd name="connsiteX41" fmla="*/ 3098923 w 6417069"/>
                    <a:gd name="connsiteY41" fmla="*/ 2099591 h 6860481"/>
                    <a:gd name="connsiteX42" fmla="*/ 2882180 w 6417069"/>
                    <a:gd name="connsiteY42" fmla="*/ 2135990 h 6860481"/>
                    <a:gd name="connsiteX43" fmla="*/ 2439595 w 6417069"/>
                    <a:gd name="connsiteY43" fmla="*/ 2340324 h 6860481"/>
                    <a:gd name="connsiteX44" fmla="*/ 2439595 w 6417069"/>
                    <a:gd name="connsiteY44" fmla="*/ 1451017 h 6860481"/>
                    <a:gd name="connsiteX45" fmla="*/ 2439595 w 6417069"/>
                    <a:gd name="connsiteY45" fmla="*/ 985269 h 6860481"/>
                    <a:gd name="connsiteX46" fmla="*/ 2439595 w 6417069"/>
                    <a:gd name="connsiteY46" fmla="*/ 855389 h 6860481"/>
                    <a:gd name="connsiteX47" fmla="*/ 1875402 w 6417069"/>
                    <a:gd name="connsiteY47" fmla="*/ 1098604 h 6860481"/>
                    <a:gd name="connsiteX48" fmla="*/ 521175 w 6417069"/>
                    <a:gd name="connsiteY48" fmla="*/ 3429827 h 6860481"/>
                    <a:gd name="connsiteX49" fmla="*/ 2880526 w 6417069"/>
                    <a:gd name="connsiteY49" fmla="*/ 6097746 h 6860481"/>
                    <a:gd name="connsiteX50" fmla="*/ 2880526 w 6417069"/>
                    <a:gd name="connsiteY50" fmla="*/ 6403006 h 6860481"/>
                    <a:gd name="connsiteX51" fmla="*/ 2880526 w 6417069"/>
                    <a:gd name="connsiteY51" fmla="*/ 6621404 h 6860481"/>
                    <a:gd name="connsiteX52" fmla="*/ 2880526 w 6417069"/>
                    <a:gd name="connsiteY52" fmla="*/ 6859655 h 6860481"/>
                    <a:gd name="connsiteX53" fmla="*/ 3097268 w 6417069"/>
                    <a:gd name="connsiteY53" fmla="*/ 6859655 h 6860481"/>
                    <a:gd name="connsiteX54" fmla="*/ 3097268 w 6417069"/>
                    <a:gd name="connsiteY54" fmla="*/ 6635467 h 6860481"/>
                    <a:gd name="connsiteX55" fmla="*/ 3097268 w 6417069"/>
                    <a:gd name="connsiteY55" fmla="*/ 6419552 h 6860481"/>
                    <a:gd name="connsiteX56" fmla="*/ 3097268 w 6417069"/>
                    <a:gd name="connsiteY56" fmla="*/ 6115119 h 6860481"/>
                    <a:gd name="connsiteX57" fmla="*/ 3208948 w 6417069"/>
                    <a:gd name="connsiteY57" fmla="*/ 6117601 h 6860481"/>
                    <a:gd name="connsiteX58" fmla="*/ 3319801 w 6417069"/>
                    <a:gd name="connsiteY58" fmla="*/ 6115119 h 6860481"/>
                    <a:gd name="connsiteX59" fmla="*/ 3319801 w 6417069"/>
                    <a:gd name="connsiteY59" fmla="*/ 6419552 h 6860481"/>
                    <a:gd name="connsiteX60" fmla="*/ 3319801 w 6417069"/>
                    <a:gd name="connsiteY60" fmla="*/ 6636294 h 6860481"/>
                    <a:gd name="connsiteX61" fmla="*/ 3319801 w 6417069"/>
                    <a:gd name="connsiteY61" fmla="*/ 6860482 h 6860481"/>
                    <a:gd name="connsiteX62" fmla="*/ 3536544 w 6417069"/>
                    <a:gd name="connsiteY62" fmla="*/ 6860482 h 6860481"/>
                    <a:gd name="connsiteX63" fmla="*/ 3536544 w 6417069"/>
                    <a:gd name="connsiteY63" fmla="*/ 6622231 h 6860481"/>
                    <a:gd name="connsiteX64" fmla="*/ 3536544 w 6417069"/>
                    <a:gd name="connsiteY64" fmla="*/ 6403833 h 6860481"/>
                    <a:gd name="connsiteX65" fmla="*/ 3536544 w 6417069"/>
                    <a:gd name="connsiteY65" fmla="*/ 6098574 h 6860481"/>
                    <a:gd name="connsiteX66" fmla="*/ 3762386 w 6417069"/>
                    <a:gd name="connsiteY66" fmla="*/ 6060520 h 6860481"/>
                    <a:gd name="connsiteX67" fmla="*/ 3979129 w 6417069"/>
                    <a:gd name="connsiteY67" fmla="*/ 6005094 h 6860481"/>
                    <a:gd name="connsiteX68" fmla="*/ 5896722 w 6417069"/>
                    <a:gd name="connsiteY68" fmla="*/ 3429827 h 6860481"/>
                    <a:gd name="connsiteX69" fmla="*/ 2880526 w 6417069"/>
                    <a:gd name="connsiteY69" fmla="*/ 2732446 h 6860481"/>
                    <a:gd name="connsiteX70" fmla="*/ 3097268 w 6417069"/>
                    <a:gd name="connsiteY70" fmla="*/ 2667092 h 6860481"/>
                    <a:gd name="connsiteX71" fmla="*/ 3208948 w 6417069"/>
                    <a:gd name="connsiteY71" fmla="*/ 2659647 h 6860481"/>
                    <a:gd name="connsiteX72" fmla="*/ 3319801 w 6417069"/>
                    <a:gd name="connsiteY72" fmla="*/ 2667092 h 6860481"/>
                    <a:gd name="connsiteX73" fmla="*/ 3536544 w 6417069"/>
                    <a:gd name="connsiteY73" fmla="*/ 2732446 h 6860481"/>
                    <a:gd name="connsiteX74" fmla="*/ 3979129 w 6417069"/>
                    <a:gd name="connsiteY74" fmla="*/ 3429827 h 6860481"/>
                    <a:gd name="connsiteX75" fmla="*/ 3536544 w 6417069"/>
                    <a:gd name="connsiteY75" fmla="*/ 4127209 h 6860481"/>
                    <a:gd name="connsiteX76" fmla="*/ 3319801 w 6417069"/>
                    <a:gd name="connsiteY76" fmla="*/ 4192563 h 6860481"/>
                    <a:gd name="connsiteX77" fmla="*/ 3208948 w 6417069"/>
                    <a:gd name="connsiteY77" fmla="*/ 4200008 h 6860481"/>
                    <a:gd name="connsiteX78" fmla="*/ 3097268 w 6417069"/>
                    <a:gd name="connsiteY78" fmla="*/ 4192563 h 6860481"/>
                    <a:gd name="connsiteX79" fmla="*/ 2880526 w 6417069"/>
                    <a:gd name="connsiteY79" fmla="*/ 4127209 h 6860481"/>
                    <a:gd name="connsiteX80" fmla="*/ 2437941 w 6417069"/>
                    <a:gd name="connsiteY80" fmla="*/ 3429827 h 6860481"/>
                    <a:gd name="connsiteX81" fmla="*/ 2880526 w 6417069"/>
                    <a:gd name="connsiteY81" fmla="*/ 2732446 h 6860481"/>
                    <a:gd name="connsiteX82" fmla="*/ 6417070 w 6417069"/>
                    <a:gd name="connsiteY82" fmla="*/ 3429827 h 6860481"/>
                    <a:gd name="connsiteX83" fmla="*/ 3979956 w 6417069"/>
                    <a:gd name="connsiteY83" fmla="*/ 6545295 h 6860481"/>
                    <a:gd name="connsiteX84" fmla="*/ 3979956 w 6417069"/>
                    <a:gd name="connsiteY84" fmla="*/ 6320280 h 6860481"/>
                    <a:gd name="connsiteX85" fmla="*/ 6200327 w 6417069"/>
                    <a:gd name="connsiteY85" fmla="*/ 3429827 h 6860481"/>
                    <a:gd name="connsiteX86" fmla="*/ 4277770 w 6417069"/>
                    <a:gd name="connsiteY86" fmla="*/ 635337 h 6860481"/>
                    <a:gd name="connsiteX87" fmla="*/ 4198354 w 6417069"/>
                    <a:gd name="connsiteY87" fmla="*/ 832225 h 6860481"/>
                    <a:gd name="connsiteX88" fmla="*/ 3965893 w 6417069"/>
                    <a:gd name="connsiteY88" fmla="*/ 535238 h 6860481"/>
                    <a:gd name="connsiteX89" fmla="*/ 3965893 w 6417069"/>
                    <a:gd name="connsiteY89" fmla="*/ 535238 h 6860481"/>
                    <a:gd name="connsiteX90" fmla="*/ 3796304 w 6417069"/>
                    <a:gd name="connsiteY90" fmla="*/ 318496 h 6860481"/>
                    <a:gd name="connsiteX91" fmla="*/ 3918739 w 6417069"/>
                    <a:gd name="connsiteY91" fmla="*/ 301123 h 6860481"/>
                    <a:gd name="connsiteX92" fmla="*/ 3918739 w 6417069"/>
                    <a:gd name="connsiteY92" fmla="*/ 301123 h 6860481"/>
                    <a:gd name="connsiteX93" fmla="*/ 3918739 w 6417069"/>
                    <a:gd name="connsiteY93" fmla="*/ 301123 h 6860481"/>
                    <a:gd name="connsiteX94" fmla="*/ 4442396 w 6417069"/>
                    <a:gd name="connsiteY94" fmla="*/ 226670 h 6860481"/>
                    <a:gd name="connsiteX95" fmla="*/ 4358842 w 6417069"/>
                    <a:gd name="connsiteY95" fmla="*/ 435140 h 6860481"/>
                    <a:gd name="connsiteX96" fmla="*/ 4358842 w 6417069"/>
                    <a:gd name="connsiteY96" fmla="*/ 435140 h 6860481"/>
                    <a:gd name="connsiteX97" fmla="*/ 6417070 w 6417069"/>
                    <a:gd name="connsiteY97" fmla="*/ 3429827 h 6860481"/>
                    <a:gd name="connsiteX98" fmla="*/ 2451177 w 6417069"/>
                    <a:gd name="connsiteY98" fmla="*/ 6325243 h 6860481"/>
                    <a:gd name="connsiteX99" fmla="*/ 2621592 w 6417069"/>
                    <a:gd name="connsiteY99" fmla="*/ 6542814 h 6860481"/>
                    <a:gd name="connsiteX100" fmla="*/ 2499985 w 6417069"/>
                    <a:gd name="connsiteY100" fmla="*/ 6560186 h 6860481"/>
                    <a:gd name="connsiteX101" fmla="*/ 2499158 w 6417069"/>
                    <a:gd name="connsiteY101" fmla="*/ 6560186 h 6860481"/>
                    <a:gd name="connsiteX102" fmla="*/ 1975501 w 6417069"/>
                    <a:gd name="connsiteY102" fmla="*/ 6633813 h 6860481"/>
                    <a:gd name="connsiteX103" fmla="*/ 2059054 w 6417069"/>
                    <a:gd name="connsiteY103" fmla="*/ 6425342 h 6860481"/>
                    <a:gd name="connsiteX104" fmla="*/ 0 w 6417069"/>
                    <a:gd name="connsiteY104" fmla="*/ 3429827 h 6860481"/>
                    <a:gd name="connsiteX105" fmla="*/ 2437941 w 6417069"/>
                    <a:gd name="connsiteY105" fmla="*/ 314359 h 6860481"/>
                    <a:gd name="connsiteX106" fmla="*/ 2437941 w 6417069"/>
                    <a:gd name="connsiteY106" fmla="*/ 539375 h 6860481"/>
                    <a:gd name="connsiteX107" fmla="*/ 216743 w 6417069"/>
                    <a:gd name="connsiteY107" fmla="*/ 3429827 h 6860481"/>
                    <a:gd name="connsiteX108" fmla="*/ 2139299 w 6417069"/>
                    <a:gd name="connsiteY108" fmla="*/ 6224318 h 6860481"/>
                    <a:gd name="connsiteX109" fmla="*/ 2140126 w 6417069"/>
                    <a:gd name="connsiteY109" fmla="*/ 6224318 h 6860481"/>
                    <a:gd name="connsiteX110" fmla="*/ 2218716 w 6417069"/>
                    <a:gd name="connsiteY110" fmla="*/ 6027429 h 6860481"/>
                    <a:gd name="connsiteX111" fmla="*/ 2451177 w 6417069"/>
                    <a:gd name="connsiteY111" fmla="*/ 6325243 h 686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6417069" h="6860481">
                      <a:moveTo>
                        <a:pt x="5896722" y="3429827"/>
                      </a:moveTo>
                      <a:cubicBezTo>
                        <a:pt x="5896722" y="2059055"/>
                        <a:pt x="4865126" y="924051"/>
                        <a:pt x="3537371" y="761908"/>
                      </a:cubicBezTo>
                      <a:lnTo>
                        <a:pt x="3537371" y="456649"/>
                      </a:lnTo>
                      <a:lnTo>
                        <a:pt x="3537371" y="237424"/>
                      </a:lnTo>
                      <a:lnTo>
                        <a:pt x="3537371" y="0"/>
                      </a:lnTo>
                      <a:lnTo>
                        <a:pt x="3320629" y="0"/>
                      </a:lnTo>
                      <a:lnTo>
                        <a:pt x="3320629" y="223361"/>
                      </a:lnTo>
                      <a:lnTo>
                        <a:pt x="3320629" y="440103"/>
                      </a:lnTo>
                      <a:lnTo>
                        <a:pt x="3320629" y="744536"/>
                      </a:lnTo>
                      <a:cubicBezTo>
                        <a:pt x="3283402" y="742881"/>
                        <a:pt x="3247002" y="742054"/>
                        <a:pt x="3209776" y="742054"/>
                      </a:cubicBezTo>
                      <a:cubicBezTo>
                        <a:pt x="3172549" y="742054"/>
                        <a:pt x="3135322" y="742881"/>
                        <a:pt x="3098095" y="744536"/>
                      </a:cubicBezTo>
                      <a:lnTo>
                        <a:pt x="3098095" y="440103"/>
                      </a:lnTo>
                      <a:lnTo>
                        <a:pt x="3098095" y="223361"/>
                      </a:lnTo>
                      <a:lnTo>
                        <a:pt x="3098095" y="0"/>
                      </a:lnTo>
                      <a:lnTo>
                        <a:pt x="2881353" y="0"/>
                      </a:lnTo>
                      <a:lnTo>
                        <a:pt x="2881353" y="237424"/>
                      </a:lnTo>
                      <a:lnTo>
                        <a:pt x="2881353" y="455821"/>
                      </a:lnTo>
                      <a:lnTo>
                        <a:pt x="2881353" y="761081"/>
                      </a:lnTo>
                      <a:lnTo>
                        <a:pt x="2881353" y="1331891"/>
                      </a:lnTo>
                      <a:cubicBezTo>
                        <a:pt x="2952497" y="1320310"/>
                        <a:pt x="3025296" y="1312864"/>
                        <a:pt x="3098095" y="1308728"/>
                      </a:cubicBezTo>
                      <a:cubicBezTo>
                        <a:pt x="3135322" y="1307074"/>
                        <a:pt x="3172549" y="1306246"/>
                        <a:pt x="3209776" y="1306246"/>
                      </a:cubicBezTo>
                      <a:cubicBezTo>
                        <a:pt x="3247002" y="1306246"/>
                        <a:pt x="3284229" y="1307074"/>
                        <a:pt x="3320629" y="1308728"/>
                      </a:cubicBezTo>
                      <a:cubicBezTo>
                        <a:pt x="3394255" y="1312864"/>
                        <a:pt x="3466227" y="1320310"/>
                        <a:pt x="3537371" y="1331891"/>
                      </a:cubicBezTo>
                      <a:cubicBezTo>
                        <a:pt x="4553249" y="1489899"/>
                        <a:pt x="5332529" y="2370932"/>
                        <a:pt x="5332529" y="3429827"/>
                      </a:cubicBezTo>
                      <a:cubicBezTo>
                        <a:pt x="5332529" y="4489550"/>
                        <a:pt x="4552421" y="5370584"/>
                        <a:pt x="3537371" y="5527763"/>
                      </a:cubicBezTo>
                      <a:cubicBezTo>
                        <a:pt x="3466227" y="5539345"/>
                        <a:pt x="3393428" y="5546790"/>
                        <a:pt x="3320629" y="5550927"/>
                      </a:cubicBezTo>
                      <a:cubicBezTo>
                        <a:pt x="3283402" y="5552581"/>
                        <a:pt x="3247002" y="5553408"/>
                        <a:pt x="3209776" y="5553408"/>
                      </a:cubicBezTo>
                      <a:cubicBezTo>
                        <a:pt x="3172549" y="5553408"/>
                        <a:pt x="3135322" y="5552581"/>
                        <a:pt x="3098095" y="5550927"/>
                      </a:cubicBezTo>
                      <a:cubicBezTo>
                        <a:pt x="3024469" y="5546790"/>
                        <a:pt x="2952497" y="5539345"/>
                        <a:pt x="2881353" y="5527763"/>
                      </a:cubicBezTo>
                      <a:cubicBezTo>
                        <a:pt x="1865475" y="5369756"/>
                        <a:pt x="1086195" y="4489550"/>
                        <a:pt x="1086195" y="3429827"/>
                      </a:cubicBezTo>
                      <a:cubicBezTo>
                        <a:pt x="1086195" y="2763882"/>
                        <a:pt x="1393936" y="2169081"/>
                        <a:pt x="1875402" y="1779440"/>
                      </a:cubicBezTo>
                      <a:lnTo>
                        <a:pt x="1875402" y="3429827"/>
                      </a:lnTo>
                      <a:cubicBezTo>
                        <a:pt x="1875402" y="4052755"/>
                        <a:pt x="2303924" y="4577239"/>
                        <a:pt x="2882180" y="4723665"/>
                      </a:cubicBezTo>
                      <a:cubicBezTo>
                        <a:pt x="2952497" y="4741865"/>
                        <a:pt x="3025296" y="4753446"/>
                        <a:pt x="3098923" y="4760065"/>
                      </a:cubicBezTo>
                      <a:cubicBezTo>
                        <a:pt x="3136149" y="4763373"/>
                        <a:pt x="3172549" y="4765028"/>
                        <a:pt x="3210603" y="4765028"/>
                      </a:cubicBezTo>
                      <a:cubicBezTo>
                        <a:pt x="3247830" y="4765028"/>
                        <a:pt x="3285056" y="4763373"/>
                        <a:pt x="3321456" y="4760065"/>
                      </a:cubicBezTo>
                      <a:cubicBezTo>
                        <a:pt x="3395910" y="4754274"/>
                        <a:pt x="3467881" y="4741865"/>
                        <a:pt x="3538199" y="4723665"/>
                      </a:cubicBezTo>
                      <a:cubicBezTo>
                        <a:pt x="4116455" y="4577239"/>
                        <a:pt x="4544976" y="4051928"/>
                        <a:pt x="4544976" y="3429827"/>
                      </a:cubicBezTo>
                      <a:cubicBezTo>
                        <a:pt x="4544976" y="2806899"/>
                        <a:pt x="4116455" y="2282415"/>
                        <a:pt x="3538199" y="2135990"/>
                      </a:cubicBezTo>
                      <a:cubicBezTo>
                        <a:pt x="3467881" y="2117790"/>
                        <a:pt x="3395082" y="2106209"/>
                        <a:pt x="3321456" y="2099591"/>
                      </a:cubicBezTo>
                      <a:cubicBezTo>
                        <a:pt x="3285056" y="2096281"/>
                        <a:pt x="3247830" y="2094627"/>
                        <a:pt x="3210603" y="2094627"/>
                      </a:cubicBezTo>
                      <a:cubicBezTo>
                        <a:pt x="3172549" y="2094627"/>
                        <a:pt x="3136149" y="2096281"/>
                        <a:pt x="3098923" y="2099591"/>
                      </a:cubicBezTo>
                      <a:cubicBezTo>
                        <a:pt x="3024469" y="2105381"/>
                        <a:pt x="2952497" y="2117790"/>
                        <a:pt x="2882180" y="2135990"/>
                      </a:cubicBezTo>
                      <a:cubicBezTo>
                        <a:pt x="2720864" y="2176526"/>
                        <a:pt x="2571957" y="2246843"/>
                        <a:pt x="2439595" y="2340324"/>
                      </a:cubicBezTo>
                      <a:lnTo>
                        <a:pt x="2439595" y="1451017"/>
                      </a:lnTo>
                      <a:lnTo>
                        <a:pt x="2439595" y="985269"/>
                      </a:lnTo>
                      <a:lnTo>
                        <a:pt x="2439595" y="855389"/>
                      </a:lnTo>
                      <a:cubicBezTo>
                        <a:pt x="2241052" y="914952"/>
                        <a:pt x="2051609" y="996850"/>
                        <a:pt x="1875402" y="1098604"/>
                      </a:cubicBezTo>
                      <a:cubicBezTo>
                        <a:pt x="1065513" y="1561870"/>
                        <a:pt x="521175" y="2433804"/>
                        <a:pt x="521175" y="3429827"/>
                      </a:cubicBezTo>
                      <a:cubicBezTo>
                        <a:pt x="521175" y="4800600"/>
                        <a:pt x="1552770" y="5935603"/>
                        <a:pt x="2880526" y="6097746"/>
                      </a:cubicBezTo>
                      <a:lnTo>
                        <a:pt x="2880526" y="6403006"/>
                      </a:lnTo>
                      <a:lnTo>
                        <a:pt x="2880526" y="6621404"/>
                      </a:lnTo>
                      <a:lnTo>
                        <a:pt x="2880526" y="6859655"/>
                      </a:lnTo>
                      <a:lnTo>
                        <a:pt x="3097268" y="6859655"/>
                      </a:lnTo>
                      <a:lnTo>
                        <a:pt x="3097268" y="6635467"/>
                      </a:lnTo>
                      <a:lnTo>
                        <a:pt x="3097268" y="6419552"/>
                      </a:lnTo>
                      <a:lnTo>
                        <a:pt x="3097268" y="6115119"/>
                      </a:lnTo>
                      <a:cubicBezTo>
                        <a:pt x="3134495" y="6116774"/>
                        <a:pt x="3171722" y="6117601"/>
                        <a:pt x="3208948" y="6117601"/>
                      </a:cubicBezTo>
                      <a:cubicBezTo>
                        <a:pt x="3246175" y="6117601"/>
                        <a:pt x="3283402" y="6116774"/>
                        <a:pt x="3319801" y="6115119"/>
                      </a:cubicBezTo>
                      <a:lnTo>
                        <a:pt x="3319801" y="6419552"/>
                      </a:lnTo>
                      <a:lnTo>
                        <a:pt x="3319801" y="6636294"/>
                      </a:lnTo>
                      <a:lnTo>
                        <a:pt x="3319801" y="6860482"/>
                      </a:lnTo>
                      <a:lnTo>
                        <a:pt x="3536544" y="6860482"/>
                      </a:lnTo>
                      <a:lnTo>
                        <a:pt x="3536544" y="6622231"/>
                      </a:lnTo>
                      <a:lnTo>
                        <a:pt x="3536544" y="6403833"/>
                      </a:lnTo>
                      <a:lnTo>
                        <a:pt x="3536544" y="6098574"/>
                      </a:lnTo>
                      <a:cubicBezTo>
                        <a:pt x="3612652" y="6088647"/>
                        <a:pt x="3688760" y="6077065"/>
                        <a:pt x="3762386" y="6060520"/>
                      </a:cubicBezTo>
                      <a:cubicBezTo>
                        <a:pt x="3836013" y="6045629"/>
                        <a:pt x="3907984" y="6026602"/>
                        <a:pt x="3979129" y="6005094"/>
                      </a:cubicBezTo>
                      <a:cubicBezTo>
                        <a:pt x="5087660" y="5673361"/>
                        <a:pt x="5896722" y="4644248"/>
                        <a:pt x="5896722" y="3429827"/>
                      </a:cubicBezTo>
                      <a:close/>
                      <a:moveTo>
                        <a:pt x="2880526" y="2732446"/>
                      </a:moveTo>
                      <a:cubicBezTo>
                        <a:pt x="2948361" y="2701010"/>
                        <a:pt x="3020333" y="2677847"/>
                        <a:pt x="3097268" y="2667092"/>
                      </a:cubicBezTo>
                      <a:cubicBezTo>
                        <a:pt x="3133667" y="2662128"/>
                        <a:pt x="3170894" y="2659647"/>
                        <a:pt x="3208948" y="2659647"/>
                      </a:cubicBezTo>
                      <a:cubicBezTo>
                        <a:pt x="3247002" y="2659647"/>
                        <a:pt x="3284229" y="2662128"/>
                        <a:pt x="3319801" y="2667092"/>
                      </a:cubicBezTo>
                      <a:cubicBezTo>
                        <a:pt x="3396737" y="2678674"/>
                        <a:pt x="3468708" y="2700182"/>
                        <a:pt x="3536544" y="2732446"/>
                      </a:cubicBezTo>
                      <a:cubicBezTo>
                        <a:pt x="3797959" y="2855708"/>
                        <a:pt x="3979129" y="3122086"/>
                        <a:pt x="3979129" y="3429827"/>
                      </a:cubicBezTo>
                      <a:cubicBezTo>
                        <a:pt x="3979129" y="3737569"/>
                        <a:pt x="3797959" y="4003947"/>
                        <a:pt x="3536544" y="4127209"/>
                      </a:cubicBezTo>
                      <a:cubicBezTo>
                        <a:pt x="3468708" y="4159472"/>
                        <a:pt x="3396737" y="4181808"/>
                        <a:pt x="3319801" y="4192563"/>
                      </a:cubicBezTo>
                      <a:cubicBezTo>
                        <a:pt x="3283402" y="4197526"/>
                        <a:pt x="3246175" y="4200008"/>
                        <a:pt x="3208948" y="4200008"/>
                      </a:cubicBezTo>
                      <a:cubicBezTo>
                        <a:pt x="3171722" y="4200008"/>
                        <a:pt x="3133667" y="4197526"/>
                        <a:pt x="3097268" y="4192563"/>
                      </a:cubicBezTo>
                      <a:cubicBezTo>
                        <a:pt x="3020333" y="4180981"/>
                        <a:pt x="2948361" y="4158645"/>
                        <a:pt x="2880526" y="4127209"/>
                      </a:cubicBezTo>
                      <a:cubicBezTo>
                        <a:pt x="2619111" y="4003120"/>
                        <a:pt x="2437941" y="3737569"/>
                        <a:pt x="2437941" y="3429827"/>
                      </a:cubicBezTo>
                      <a:cubicBezTo>
                        <a:pt x="2437941" y="3122913"/>
                        <a:pt x="2619111" y="2856535"/>
                        <a:pt x="2880526" y="2732446"/>
                      </a:cubicBezTo>
                      <a:close/>
                      <a:moveTo>
                        <a:pt x="6417070" y="3429827"/>
                      </a:moveTo>
                      <a:cubicBezTo>
                        <a:pt x="6417070" y="4933790"/>
                        <a:pt x="5378029" y="6199500"/>
                        <a:pt x="3979956" y="6545295"/>
                      </a:cubicBezTo>
                      <a:lnTo>
                        <a:pt x="3979956" y="6320280"/>
                      </a:lnTo>
                      <a:cubicBezTo>
                        <a:pt x="5257249" y="5979448"/>
                        <a:pt x="6200327" y="4813009"/>
                        <a:pt x="6200327" y="3429827"/>
                      </a:cubicBezTo>
                      <a:cubicBezTo>
                        <a:pt x="6200327" y="2156672"/>
                        <a:pt x="5401192" y="1067168"/>
                        <a:pt x="4277770" y="635337"/>
                      </a:cubicBezTo>
                      <a:lnTo>
                        <a:pt x="4198354" y="832225"/>
                      </a:lnTo>
                      <a:lnTo>
                        <a:pt x="3965893" y="535238"/>
                      </a:lnTo>
                      <a:cubicBezTo>
                        <a:pt x="3965893" y="535238"/>
                        <a:pt x="3965893" y="535238"/>
                        <a:pt x="3965893" y="535238"/>
                      </a:cubicBezTo>
                      <a:lnTo>
                        <a:pt x="3796304" y="318496"/>
                      </a:lnTo>
                      <a:lnTo>
                        <a:pt x="3918739" y="301123"/>
                      </a:lnTo>
                      <a:cubicBezTo>
                        <a:pt x="3918739" y="301123"/>
                        <a:pt x="3918739" y="301123"/>
                        <a:pt x="3918739" y="301123"/>
                      </a:cubicBezTo>
                      <a:lnTo>
                        <a:pt x="3918739" y="301123"/>
                      </a:lnTo>
                      <a:lnTo>
                        <a:pt x="4442396" y="226670"/>
                      </a:lnTo>
                      <a:lnTo>
                        <a:pt x="4358842" y="435140"/>
                      </a:lnTo>
                      <a:lnTo>
                        <a:pt x="4358842" y="435140"/>
                      </a:lnTo>
                      <a:cubicBezTo>
                        <a:pt x="5561681" y="897579"/>
                        <a:pt x="6417070" y="2066500"/>
                        <a:pt x="6417070" y="3429827"/>
                      </a:cubicBezTo>
                      <a:close/>
                      <a:moveTo>
                        <a:pt x="2451177" y="6325243"/>
                      </a:moveTo>
                      <a:lnTo>
                        <a:pt x="2621592" y="6542814"/>
                      </a:lnTo>
                      <a:lnTo>
                        <a:pt x="2499985" y="6560186"/>
                      </a:lnTo>
                      <a:lnTo>
                        <a:pt x="2499158" y="6560186"/>
                      </a:lnTo>
                      <a:lnTo>
                        <a:pt x="1975501" y="6633813"/>
                      </a:lnTo>
                      <a:lnTo>
                        <a:pt x="2059054" y="6425342"/>
                      </a:lnTo>
                      <a:cubicBezTo>
                        <a:pt x="856216" y="5962903"/>
                        <a:pt x="0" y="4794809"/>
                        <a:pt x="0" y="3429827"/>
                      </a:cubicBezTo>
                      <a:cubicBezTo>
                        <a:pt x="0" y="1926693"/>
                        <a:pt x="1039868" y="660982"/>
                        <a:pt x="2437941" y="314359"/>
                      </a:cubicBezTo>
                      <a:lnTo>
                        <a:pt x="2437941" y="539375"/>
                      </a:lnTo>
                      <a:cubicBezTo>
                        <a:pt x="1160648" y="879379"/>
                        <a:pt x="216743" y="2047473"/>
                        <a:pt x="216743" y="3429827"/>
                      </a:cubicBezTo>
                      <a:cubicBezTo>
                        <a:pt x="216743" y="4702983"/>
                        <a:pt x="1015877" y="5792487"/>
                        <a:pt x="2139299" y="6224318"/>
                      </a:cubicBezTo>
                      <a:lnTo>
                        <a:pt x="2140126" y="6224318"/>
                      </a:lnTo>
                      <a:lnTo>
                        <a:pt x="2218716" y="6027429"/>
                      </a:lnTo>
                      <a:lnTo>
                        <a:pt x="2451177" y="6325243"/>
                      </a:lnTo>
                      <a:close/>
                    </a:path>
                  </a:pathLst>
                </a:custGeom>
                <a:solidFill>
                  <a:schemeClr val="bg1">
                    <a:alpha val="90000"/>
                  </a:schemeClr>
                </a:solidFill>
                <a:ln w="826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07562BAD-0504-A1C4-F455-2EC4637AE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92443"/>
          </a:xfrm>
        </p:spPr>
        <p:txBody>
          <a:bodyPr/>
          <a:lstStyle/>
          <a:p>
            <a:r>
              <a:rPr lang="en-US"/>
              <a:t>Join the Blockchain Revolution</a:t>
            </a: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AA2B8A7F-A333-E537-2B42-82F4050996CD}"/>
              </a:ext>
            </a:extLst>
          </p:cNvPr>
          <p:cNvSpPr txBox="1"/>
          <p:nvPr/>
        </p:nvSpPr>
        <p:spPr>
          <a:xfrm>
            <a:off x="569174" y="5363424"/>
            <a:ext cx="4729902" cy="4953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b="1">
                <a:solidFill>
                  <a:schemeClr val="bg1"/>
                </a:solidFill>
              </a:rPr>
              <a:t>Write a final message to inspire and close the pitch. </a:t>
            </a:r>
            <a:r>
              <a:rPr lang="en-US">
                <a:solidFill>
                  <a:schemeClr val="bg1"/>
                </a:solidFill>
              </a:rPr>
              <a:t>Use it to sum up your vision and invite action. 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6913895-7A3A-3AD2-79C9-16A902D3E190}"/>
              </a:ext>
            </a:extLst>
          </p:cNvPr>
          <p:cNvSpPr/>
          <p:nvPr/>
        </p:nvSpPr>
        <p:spPr bwMode="auto">
          <a:xfrm>
            <a:off x="571499" y="1683768"/>
            <a:ext cx="490788" cy="490788"/>
          </a:xfrm>
          <a:prstGeom prst="ellipse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path path="circle">
              <a:fillToRect r="100000" b="100000"/>
            </a:path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987C235-FE88-D92D-AAA4-BCF89278DA01}"/>
              </a:ext>
            </a:extLst>
          </p:cNvPr>
          <p:cNvGrpSpPr/>
          <p:nvPr/>
        </p:nvGrpSpPr>
        <p:grpSpPr>
          <a:xfrm>
            <a:off x="1323184" y="1690981"/>
            <a:ext cx="3873724" cy="476362"/>
            <a:chOff x="1424585" y="1541351"/>
            <a:chExt cx="3873724" cy="476362"/>
          </a:xfrm>
        </p:grpSpPr>
        <p:sp>
          <p:nvSpPr>
            <p:cNvPr id="26" name="Google Shape;437;p14">
              <a:extLst>
                <a:ext uri="{FF2B5EF4-FFF2-40B4-BE49-F238E27FC236}">
                  <a16:creationId xmlns:a16="http://schemas.microsoft.com/office/drawing/2014/main" id="{EC27D363-1FE7-8FE2-BFF6-17CF2970196D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bg1"/>
                  </a:solidFill>
                  <a:latin typeface="+mj-lt"/>
                  <a:ea typeface="Arial"/>
                  <a:cs typeface="Arial"/>
                  <a:sym typeface="Montserrat"/>
                </a:rPr>
                <a:t>Website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436;p14">
              <a:extLst>
                <a:ext uri="{FF2B5EF4-FFF2-40B4-BE49-F238E27FC236}">
                  <a16:creationId xmlns:a16="http://schemas.microsoft.com/office/drawing/2014/main" id="{E8787219-80EF-4F0F-A53E-C02FBC1E7B4A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https://ocvembor.com</a:t>
              </a: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79CDF77-F766-B152-0855-0FCBB037BF73}"/>
              </a:ext>
            </a:extLst>
          </p:cNvPr>
          <p:cNvSpPr/>
          <p:nvPr/>
        </p:nvSpPr>
        <p:spPr bwMode="auto">
          <a:xfrm>
            <a:off x="571499" y="2524278"/>
            <a:ext cx="490788" cy="490788"/>
          </a:xfrm>
          <a:prstGeom prst="ellipse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path path="circle">
              <a:fillToRect r="100000" b="100000"/>
            </a:path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15DC784-08B7-9F05-57EE-8128D07A3C05}"/>
              </a:ext>
            </a:extLst>
          </p:cNvPr>
          <p:cNvGrpSpPr/>
          <p:nvPr/>
        </p:nvGrpSpPr>
        <p:grpSpPr>
          <a:xfrm>
            <a:off x="1323184" y="2531491"/>
            <a:ext cx="3873724" cy="476362"/>
            <a:chOff x="1424585" y="1541351"/>
            <a:chExt cx="3873724" cy="476362"/>
          </a:xfrm>
        </p:grpSpPr>
        <p:sp>
          <p:nvSpPr>
            <p:cNvPr id="33" name="Google Shape;437;p14">
              <a:extLst>
                <a:ext uri="{FF2B5EF4-FFF2-40B4-BE49-F238E27FC236}">
                  <a16:creationId xmlns:a16="http://schemas.microsoft.com/office/drawing/2014/main" id="{375FD92D-D76F-9FB6-3779-4372F641014F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Email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436;p14">
              <a:extLst>
                <a:ext uri="{FF2B5EF4-FFF2-40B4-BE49-F238E27FC236}">
                  <a16:creationId xmlns:a16="http://schemas.microsoft.com/office/drawing/2014/main" id="{11D980D1-9F8D-0561-F061-6527B540BB75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contact@ocvembor.com</a:t>
              </a:r>
            </a:p>
          </p:txBody>
        </p: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4C667831-02A5-D565-9C75-3D327571E76E}"/>
              </a:ext>
            </a:extLst>
          </p:cNvPr>
          <p:cNvSpPr/>
          <p:nvPr/>
        </p:nvSpPr>
        <p:spPr bwMode="auto">
          <a:xfrm>
            <a:off x="571499" y="3364788"/>
            <a:ext cx="490788" cy="490788"/>
          </a:xfrm>
          <a:prstGeom prst="ellipse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path path="circle">
              <a:fillToRect r="100000" b="100000"/>
            </a:path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6C2932F-046E-3AC9-1553-6223438C4846}"/>
              </a:ext>
            </a:extLst>
          </p:cNvPr>
          <p:cNvGrpSpPr/>
          <p:nvPr/>
        </p:nvGrpSpPr>
        <p:grpSpPr>
          <a:xfrm>
            <a:off x="1323184" y="3372001"/>
            <a:ext cx="3873724" cy="476362"/>
            <a:chOff x="1424585" y="1541351"/>
            <a:chExt cx="3873724" cy="476362"/>
          </a:xfrm>
        </p:grpSpPr>
        <p:sp>
          <p:nvSpPr>
            <p:cNvPr id="39" name="Google Shape;437;p14">
              <a:extLst>
                <a:ext uri="{FF2B5EF4-FFF2-40B4-BE49-F238E27FC236}">
                  <a16:creationId xmlns:a16="http://schemas.microsoft.com/office/drawing/2014/main" id="{771550A6-51D7-966A-1ED2-C0E3599AFA5C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Number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36;p14">
              <a:extLst>
                <a:ext uri="{FF2B5EF4-FFF2-40B4-BE49-F238E27FC236}">
                  <a16:creationId xmlns:a16="http://schemas.microsoft.com/office/drawing/2014/main" id="{CE175C6D-1A50-87A4-7260-E7CBFD6213C0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+1 234-567-8910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D45459C-C103-FBFE-51B9-C4669C403F9D}"/>
              </a:ext>
            </a:extLst>
          </p:cNvPr>
          <p:cNvGrpSpPr/>
          <p:nvPr/>
        </p:nvGrpSpPr>
        <p:grpSpPr>
          <a:xfrm>
            <a:off x="2179638" y="4274900"/>
            <a:ext cx="3119438" cy="476362"/>
            <a:chOff x="1424585" y="1541351"/>
            <a:chExt cx="3873724" cy="476362"/>
          </a:xfrm>
        </p:grpSpPr>
        <p:sp>
          <p:nvSpPr>
            <p:cNvPr id="45" name="Google Shape;437;p14">
              <a:extLst>
                <a:ext uri="{FF2B5EF4-FFF2-40B4-BE49-F238E27FC236}">
                  <a16:creationId xmlns:a16="http://schemas.microsoft.com/office/drawing/2014/main" id="{E2C09FDF-BFAB-B6DA-E294-42A7D152BC50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Social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36;p14">
              <a:extLst>
                <a:ext uri="{FF2B5EF4-FFF2-40B4-BE49-F238E27FC236}">
                  <a16:creationId xmlns:a16="http://schemas.microsoft.com/office/drawing/2014/main" id="{1518CA58-2CC5-2D0E-4342-B4320BC97894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Ocvembor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A45D0DD-6B8F-9B27-C0E8-7FFE6AC97CCF}"/>
              </a:ext>
            </a:extLst>
          </p:cNvPr>
          <p:cNvGrpSpPr/>
          <p:nvPr/>
        </p:nvGrpSpPr>
        <p:grpSpPr>
          <a:xfrm>
            <a:off x="571500" y="4322677"/>
            <a:ext cx="1390212" cy="404772"/>
            <a:chOff x="569173" y="4203826"/>
            <a:chExt cx="1685639" cy="490788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422F5729-A195-CB50-8588-003965F9CA3A}"/>
                </a:ext>
              </a:extLst>
            </p:cNvPr>
            <p:cNvGrpSpPr/>
            <p:nvPr/>
          </p:nvGrpSpPr>
          <p:grpSpPr>
            <a:xfrm>
              <a:off x="1764024" y="4203826"/>
              <a:ext cx="490788" cy="490788"/>
              <a:chOff x="3882213" y="7234757"/>
              <a:chExt cx="490788" cy="490788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3B11622-C890-8264-16B4-FA2BEA7BF11E}"/>
                  </a:ext>
                </a:extLst>
              </p:cNvPr>
              <p:cNvSpPr/>
              <p:nvPr/>
            </p:nvSpPr>
            <p:spPr bwMode="auto">
              <a:xfrm>
                <a:off x="3882213" y="7234757"/>
                <a:ext cx="490788" cy="490788"/>
              </a:xfrm>
              <a:prstGeom prst="ellipse">
                <a:avLst/>
              </a:pr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path path="circle">
                  <a:fillToRect r="100000" b="100000"/>
                </a:path>
              </a:gradFill>
              <a:ln w="12700">
                <a:solidFill>
                  <a:schemeClr val="tx2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9847504C-0523-AC30-E2BD-42F236097BCD}"/>
                  </a:ext>
                </a:extLst>
              </p:cNvPr>
              <p:cNvSpPr/>
              <p:nvPr/>
            </p:nvSpPr>
            <p:spPr>
              <a:xfrm>
                <a:off x="4002576" y="7401826"/>
                <a:ext cx="250063" cy="156651"/>
              </a:xfrm>
              <a:custGeom>
                <a:avLst/>
                <a:gdLst>
                  <a:gd name="connsiteX0" fmla="*/ 61779 w 513322"/>
                  <a:gd name="connsiteY0" fmla="*/ 185338 h 321569"/>
                  <a:gd name="connsiteX1" fmla="*/ 61779 w 513322"/>
                  <a:gd name="connsiteY1" fmla="*/ 270879 h 321569"/>
                  <a:gd name="connsiteX2" fmla="*/ 155240 w 513322"/>
                  <a:gd name="connsiteY2" fmla="*/ 270879 h 321569"/>
                  <a:gd name="connsiteX3" fmla="*/ 171081 w 513322"/>
                  <a:gd name="connsiteY3" fmla="*/ 267711 h 321569"/>
                  <a:gd name="connsiteX4" fmla="*/ 183754 w 513322"/>
                  <a:gd name="connsiteY4" fmla="*/ 258206 h 321569"/>
                  <a:gd name="connsiteX5" fmla="*/ 191674 w 513322"/>
                  <a:gd name="connsiteY5" fmla="*/ 245533 h 321569"/>
                  <a:gd name="connsiteX6" fmla="*/ 194842 w 513322"/>
                  <a:gd name="connsiteY6" fmla="*/ 228108 h 321569"/>
                  <a:gd name="connsiteX7" fmla="*/ 191674 w 513322"/>
                  <a:gd name="connsiteY7" fmla="*/ 212268 h 321569"/>
                  <a:gd name="connsiteX8" fmla="*/ 183754 w 513322"/>
                  <a:gd name="connsiteY8" fmla="*/ 198011 h 321569"/>
                  <a:gd name="connsiteX9" fmla="*/ 172665 w 513322"/>
                  <a:gd name="connsiteY9" fmla="*/ 188506 h 321569"/>
                  <a:gd name="connsiteX10" fmla="*/ 158409 w 513322"/>
                  <a:gd name="connsiteY10" fmla="*/ 185338 h 321569"/>
                  <a:gd name="connsiteX11" fmla="*/ 392853 w 513322"/>
                  <a:gd name="connsiteY11" fmla="*/ 126726 h 321569"/>
                  <a:gd name="connsiteX12" fmla="*/ 370676 w 513322"/>
                  <a:gd name="connsiteY12" fmla="*/ 131479 h 321569"/>
                  <a:gd name="connsiteX13" fmla="*/ 351666 w 513322"/>
                  <a:gd name="connsiteY13" fmla="*/ 142567 h 321569"/>
                  <a:gd name="connsiteX14" fmla="*/ 338994 w 513322"/>
                  <a:gd name="connsiteY14" fmla="*/ 159992 h 321569"/>
                  <a:gd name="connsiteX15" fmla="*/ 332658 w 513322"/>
                  <a:gd name="connsiteY15" fmla="*/ 183753 h 321569"/>
                  <a:gd name="connsiteX16" fmla="*/ 453048 w 513322"/>
                  <a:gd name="connsiteY16" fmla="*/ 183753 h 321569"/>
                  <a:gd name="connsiteX17" fmla="*/ 434039 w 513322"/>
                  <a:gd name="connsiteY17" fmla="*/ 142567 h 321569"/>
                  <a:gd name="connsiteX18" fmla="*/ 392853 w 513322"/>
                  <a:gd name="connsiteY18" fmla="*/ 126726 h 321569"/>
                  <a:gd name="connsiteX19" fmla="*/ 392853 w 513322"/>
                  <a:gd name="connsiteY19" fmla="*/ 82372 h 321569"/>
                  <a:gd name="connsiteX20" fmla="*/ 443544 w 513322"/>
                  <a:gd name="connsiteY20" fmla="*/ 91876 h 321569"/>
                  <a:gd name="connsiteX21" fmla="*/ 513243 w 513322"/>
                  <a:gd name="connsiteY21" fmla="*/ 210683 h 321569"/>
                  <a:gd name="connsiteX22" fmla="*/ 511659 w 513322"/>
                  <a:gd name="connsiteY22" fmla="*/ 220187 h 321569"/>
                  <a:gd name="connsiteX23" fmla="*/ 334241 w 513322"/>
                  <a:gd name="connsiteY23" fmla="*/ 220187 h 321569"/>
                  <a:gd name="connsiteX24" fmla="*/ 340578 w 513322"/>
                  <a:gd name="connsiteY24" fmla="*/ 243949 h 321569"/>
                  <a:gd name="connsiteX25" fmla="*/ 354835 w 513322"/>
                  <a:gd name="connsiteY25" fmla="*/ 261374 h 321569"/>
                  <a:gd name="connsiteX26" fmla="*/ 373844 w 513322"/>
                  <a:gd name="connsiteY26" fmla="*/ 272462 h 321569"/>
                  <a:gd name="connsiteX27" fmla="*/ 396021 w 513322"/>
                  <a:gd name="connsiteY27" fmla="*/ 277215 h 321569"/>
                  <a:gd name="connsiteX28" fmla="*/ 429287 w 513322"/>
                  <a:gd name="connsiteY28" fmla="*/ 269294 h 321569"/>
                  <a:gd name="connsiteX29" fmla="*/ 449880 w 513322"/>
                  <a:gd name="connsiteY29" fmla="*/ 247117 h 321569"/>
                  <a:gd name="connsiteX30" fmla="*/ 500570 w 513322"/>
                  <a:gd name="connsiteY30" fmla="*/ 261374 h 321569"/>
                  <a:gd name="connsiteX31" fmla="*/ 459385 w 513322"/>
                  <a:gd name="connsiteY31" fmla="*/ 304144 h 321569"/>
                  <a:gd name="connsiteX32" fmla="*/ 392853 w 513322"/>
                  <a:gd name="connsiteY32" fmla="*/ 321569 h 321569"/>
                  <a:gd name="connsiteX33" fmla="*/ 342162 w 513322"/>
                  <a:gd name="connsiteY33" fmla="*/ 312064 h 321569"/>
                  <a:gd name="connsiteX34" fmla="*/ 278798 w 513322"/>
                  <a:gd name="connsiteY34" fmla="*/ 248701 h 321569"/>
                  <a:gd name="connsiteX35" fmla="*/ 270878 w 513322"/>
                  <a:gd name="connsiteY35" fmla="*/ 202763 h 321569"/>
                  <a:gd name="connsiteX36" fmla="*/ 278798 w 513322"/>
                  <a:gd name="connsiteY36" fmla="*/ 156824 h 321569"/>
                  <a:gd name="connsiteX37" fmla="*/ 342162 w 513322"/>
                  <a:gd name="connsiteY37" fmla="*/ 91876 h 321569"/>
                  <a:gd name="connsiteX38" fmla="*/ 392853 w 513322"/>
                  <a:gd name="connsiteY38" fmla="*/ 82372 h 321569"/>
                  <a:gd name="connsiteX39" fmla="*/ 61779 w 513322"/>
                  <a:gd name="connsiteY39" fmla="*/ 52275 h 321569"/>
                  <a:gd name="connsiteX40" fmla="*/ 61779 w 513322"/>
                  <a:gd name="connsiteY40" fmla="*/ 53859 h 321569"/>
                  <a:gd name="connsiteX41" fmla="*/ 61779 w 513322"/>
                  <a:gd name="connsiteY41" fmla="*/ 134647 h 321569"/>
                  <a:gd name="connsiteX42" fmla="*/ 145736 w 513322"/>
                  <a:gd name="connsiteY42" fmla="*/ 134647 h 321569"/>
                  <a:gd name="connsiteX43" fmla="*/ 172665 w 513322"/>
                  <a:gd name="connsiteY43" fmla="*/ 123559 h 321569"/>
                  <a:gd name="connsiteX44" fmla="*/ 183754 w 513322"/>
                  <a:gd name="connsiteY44" fmla="*/ 93461 h 321569"/>
                  <a:gd name="connsiteX45" fmla="*/ 174249 w 513322"/>
                  <a:gd name="connsiteY45" fmla="*/ 63363 h 321569"/>
                  <a:gd name="connsiteX46" fmla="*/ 148904 w 513322"/>
                  <a:gd name="connsiteY46" fmla="*/ 52275 h 321569"/>
                  <a:gd name="connsiteX47" fmla="*/ 316817 w 513322"/>
                  <a:gd name="connsiteY47" fmla="*/ 15840 h 321569"/>
                  <a:gd name="connsiteX48" fmla="*/ 470473 w 513322"/>
                  <a:gd name="connsiteY48" fmla="*/ 15840 h 321569"/>
                  <a:gd name="connsiteX49" fmla="*/ 470473 w 513322"/>
                  <a:gd name="connsiteY49" fmla="*/ 53858 h 321569"/>
                  <a:gd name="connsiteX50" fmla="*/ 316817 w 513322"/>
                  <a:gd name="connsiteY50" fmla="*/ 53858 h 321569"/>
                  <a:gd name="connsiteX51" fmla="*/ 0 w 513322"/>
                  <a:gd name="connsiteY51" fmla="*/ 0 h 321569"/>
                  <a:gd name="connsiteX52" fmla="*/ 171081 w 513322"/>
                  <a:gd name="connsiteY52" fmla="*/ 0 h 321569"/>
                  <a:gd name="connsiteX53" fmla="*/ 201179 w 513322"/>
                  <a:gd name="connsiteY53" fmla="*/ 7920 h 321569"/>
                  <a:gd name="connsiteX54" fmla="*/ 224940 w 513322"/>
                  <a:gd name="connsiteY54" fmla="*/ 26930 h 321569"/>
                  <a:gd name="connsiteX55" fmla="*/ 239197 w 513322"/>
                  <a:gd name="connsiteY55" fmla="*/ 53859 h 321569"/>
                  <a:gd name="connsiteX56" fmla="*/ 243949 w 513322"/>
                  <a:gd name="connsiteY56" fmla="*/ 83957 h 321569"/>
                  <a:gd name="connsiteX57" fmla="*/ 232860 w 513322"/>
                  <a:gd name="connsiteY57" fmla="*/ 128311 h 321569"/>
                  <a:gd name="connsiteX58" fmla="*/ 198011 w 513322"/>
                  <a:gd name="connsiteY58" fmla="*/ 158409 h 321569"/>
                  <a:gd name="connsiteX59" fmla="*/ 242365 w 513322"/>
                  <a:gd name="connsiteY59" fmla="*/ 186922 h 321569"/>
                  <a:gd name="connsiteX60" fmla="*/ 258206 w 513322"/>
                  <a:gd name="connsiteY60" fmla="*/ 239197 h 321569"/>
                  <a:gd name="connsiteX61" fmla="*/ 250285 w 513322"/>
                  <a:gd name="connsiteY61" fmla="*/ 275631 h 321569"/>
                  <a:gd name="connsiteX62" fmla="*/ 228108 w 513322"/>
                  <a:gd name="connsiteY62" fmla="*/ 300976 h 321569"/>
                  <a:gd name="connsiteX63" fmla="*/ 194842 w 513322"/>
                  <a:gd name="connsiteY63" fmla="*/ 316817 h 321569"/>
                  <a:gd name="connsiteX64" fmla="*/ 155240 w 513322"/>
                  <a:gd name="connsiteY64" fmla="*/ 321569 h 321569"/>
                  <a:gd name="connsiteX65" fmla="*/ 0 w 513322"/>
                  <a:gd name="connsiteY65" fmla="*/ 321569 h 32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13322" h="321569">
                    <a:moveTo>
                      <a:pt x="61779" y="185338"/>
                    </a:moveTo>
                    <a:lnTo>
                      <a:pt x="61779" y="270879"/>
                    </a:lnTo>
                    <a:lnTo>
                      <a:pt x="155240" y="270879"/>
                    </a:lnTo>
                    <a:cubicBezTo>
                      <a:pt x="161576" y="270879"/>
                      <a:pt x="166329" y="269295"/>
                      <a:pt x="171081" y="267711"/>
                    </a:cubicBezTo>
                    <a:cubicBezTo>
                      <a:pt x="175833" y="266127"/>
                      <a:pt x="180586" y="262958"/>
                      <a:pt x="183754" y="258206"/>
                    </a:cubicBezTo>
                    <a:cubicBezTo>
                      <a:pt x="186922" y="255038"/>
                      <a:pt x="190090" y="250286"/>
                      <a:pt x="191674" y="245533"/>
                    </a:cubicBezTo>
                    <a:cubicBezTo>
                      <a:pt x="193258" y="239197"/>
                      <a:pt x="194842" y="232861"/>
                      <a:pt x="194842" y="228108"/>
                    </a:cubicBezTo>
                    <a:cubicBezTo>
                      <a:pt x="194842" y="221772"/>
                      <a:pt x="193258" y="217020"/>
                      <a:pt x="191674" y="212268"/>
                    </a:cubicBezTo>
                    <a:cubicBezTo>
                      <a:pt x="190090" y="207515"/>
                      <a:pt x="186922" y="202763"/>
                      <a:pt x="183754" y="198011"/>
                    </a:cubicBezTo>
                    <a:cubicBezTo>
                      <a:pt x="180586" y="194843"/>
                      <a:pt x="175833" y="191674"/>
                      <a:pt x="172665" y="188506"/>
                    </a:cubicBezTo>
                    <a:cubicBezTo>
                      <a:pt x="167913" y="186922"/>
                      <a:pt x="163161" y="185338"/>
                      <a:pt x="158409" y="185338"/>
                    </a:cubicBezTo>
                    <a:close/>
                    <a:moveTo>
                      <a:pt x="392853" y="126726"/>
                    </a:moveTo>
                    <a:cubicBezTo>
                      <a:pt x="384932" y="126726"/>
                      <a:pt x="377012" y="128310"/>
                      <a:pt x="370676" y="131479"/>
                    </a:cubicBezTo>
                    <a:cubicBezTo>
                      <a:pt x="364339" y="134647"/>
                      <a:pt x="358003" y="137815"/>
                      <a:pt x="351666" y="142567"/>
                    </a:cubicBezTo>
                    <a:cubicBezTo>
                      <a:pt x="346914" y="147320"/>
                      <a:pt x="342162" y="153656"/>
                      <a:pt x="338994" y="159992"/>
                    </a:cubicBezTo>
                    <a:cubicBezTo>
                      <a:pt x="335826" y="166328"/>
                      <a:pt x="334241" y="174249"/>
                      <a:pt x="332658" y="183753"/>
                    </a:cubicBezTo>
                    <a:lnTo>
                      <a:pt x="453048" y="183753"/>
                    </a:lnTo>
                    <a:cubicBezTo>
                      <a:pt x="451464" y="166328"/>
                      <a:pt x="445127" y="152072"/>
                      <a:pt x="434039" y="142567"/>
                    </a:cubicBezTo>
                    <a:cubicBezTo>
                      <a:pt x="422950" y="131479"/>
                      <a:pt x="408694" y="126726"/>
                      <a:pt x="392853" y="126726"/>
                    </a:cubicBezTo>
                    <a:close/>
                    <a:moveTo>
                      <a:pt x="392853" y="82372"/>
                    </a:moveTo>
                    <a:cubicBezTo>
                      <a:pt x="411862" y="82372"/>
                      <a:pt x="427703" y="85540"/>
                      <a:pt x="443544" y="91876"/>
                    </a:cubicBezTo>
                    <a:cubicBezTo>
                      <a:pt x="492650" y="112470"/>
                      <a:pt x="514828" y="159992"/>
                      <a:pt x="513243" y="210683"/>
                    </a:cubicBezTo>
                    <a:cubicBezTo>
                      <a:pt x="513243" y="213851"/>
                      <a:pt x="513243" y="217019"/>
                      <a:pt x="511659" y="220187"/>
                    </a:cubicBezTo>
                    <a:lnTo>
                      <a:pt x="334241" y="220187"/>
                    </a:lnTo>
                    <a:cubicBezTo>
                      <a:pt x="335826" y="229692"/>
                      <a:pt x="337410" y="237612"/>
                      <a:pt x="340578" y="243949"/>
                    </a:cubicBezTo>
                    <a:cubicBezTo>
                      <a:pt x="343746" y="250285"/>
                      <a:pt x="348499" y="256621"/>
                      <a:pt x="354835" y="261374"/>
                    </a:cubicBezTo>
                    <a:cubicBezTo>
                      <a:pt x="361171" y="266126"/>
                      <a:pt x="365923" y="270878"/>
                      <a:pt x="373844" y="272462"/>
                    </a:cubicBezTo>
                    <a:cubicBezTo>
                      <a:pt x="380180" y="275630"/>
                      <a:pt x="388101" y="277215"/>
                      <a:pt x="396021" y="277215"/>
                    </a:cubicBezTo>
                    <a:cubicBezTo>
                      <a:pt x="407110" y="277215"/>
                      <a:pt x="418198" y="274046"/>
                      <a:pt x="429287" y="269294"/>
                    </a:cubicBezTo>
                    <a:cubicBezTo>
                      <a:pt x="440375" y="262958"/>
                      <a:pt x="446712" y="256621"/>
                      <a:pt x="449880" y="247117"/>
                    </a:cubicBezTo>
                    <a:lnTo>
                      <a:pt x="500570" y="261374"/>
                    </a:lnTo>
                    <a:cubicBezTo>
                      <a:pt x="492650" y="278799"/>
                      <a:pt x="478393" y="293055"/>
                      <a:pt x="459385" y="304144"/>
                    </a:cubicBezTo>
                    <a:cubicBezTo>
                      <a:pt x="441960" y="316817"/>
                      <a:pt x="419782" y="321569"/>
                      <a:pt x="392853" y="321569"/>
                    </a:cubicBezTo>
                    <a:cubicBezTo>
                      <a:pt x="373844" y="321569"/>
                      <a:pt x="358003" y="318401"/>
                      <a:pt x="342162" y="312064"/>
                    </a:cubicBezTo>
                    <a:cubicBezTo>
                      <a:pt x="312064" y="299392"/>
                      <a:pt x="291471" y="278799"/>
                      <a:pt x="278798" y="248701"/>
                    </a:cubicBezTo>
                    <a:cubicBezTo>
                      <a:pt x="272462" y="234444"/>
                      <a:pt x="270878" y="218603"/>
                      <a:pt x="270878" y="202763"/>
                    </a:cubicBezTo>
                    <a:cubicBezTo>
                      <a:pt x="270878" y="186922"/>
                      <a:pt x="274046" y="171081"/>
                      <a:pt x="278798" y="156824"/>
                    </a:cubicBezTo>
                    <a:cubicBezTo>
                      <a:pt x="291471" y="126726"/>
                      <a:pt x="312064" y="104549"/>
                      <a:pt x="342162" y="91876"/>
                    </a:cubicBezTo>
                    <a:cubicBezTo>
                      <a:pt x="358003" y="85540"/>
                      <a:pt x="373844" y="82372"/>
                      <a:pt x="392853" y="82372"/>
                    </a:cubicBezTo>
                    <a:close/>
                    <a:moveTo>
                      <a:pt x="61779" y="52275"/>
                    </a:moveTo>
                    <a:lnTo>
                      <a:pt x="61779" y="53859"/>
                    </a:lnTo>
                    <a:lnTo>
                      <a:pt x="61779" y="134647"/>
                    </a:lnTo>
                    <a:lnTo>
                      <a:pt x="145736" y="134647"/>
                    </a:lnTo>
                    <a:cubicBezTo>
                      <a:pt x="156824" y="134647"/>
                      <a:pt x="164745" y="131479"/>
                      <a:pt x="172665" y="123559"/>
                    </a:cubicBezTo>
                    <a:cubicBezTo>
                      <a:pt x="180586" y="115638"/>
                      <a:pt x="183754" y="106134"/>
                      <a:pt x="183754" y="93461"/>
                    </a:cubicBezTo>
                    <a:cubicBezTo>
                      <a:pt x="183754" y="80788"/>
                      <a:pt x="180586" y="71284"/>
                      <a:pt x="174249" y="63363"/>
                    </a:cubicBezTo>
                    <a:cubicBezTo>
                      <a:pt x="167913" y="55443"/>
                      <a:pt x="158409" y="52275"/>
                      <a:pt x="148904" y="52275"/>
                    </a:cubicBezTo>
                    <a:close/>
                    <a:moveTo>
                      <a:pt x="316817" y="15840"/>
                    </a:moveTo>
                    <a:lnTo>
                      <a:pt x="470473" y="15840"/>
                    </a:lnTo>
                    <a:lnTo>
                      <a:pt x="470473" y="53858"/>
                    </a:lnTo>
                    <a:lnTo>
                      <a:pt x="316817" y="53858"/>
                    </a:lnTo>
                    <a:close/>
                    <a:moveTo>
                      <a:pt x="0" y="0"/>
                    </a:moveTo>
                    <a:lnTo>
                      <a:pt x="171081" y="0"/>
                    </a:lnTo>
                    <a:cubicBezTo>
                      <a:pt x="182170" y="0"/>
                      <a:pt x="191674" y="3168"/>
                      <a:pt x="201179" y="7920"/>
                    </a:cubicBezTo>
                    <a:cubicBezTo>
                      <a:pt x="210683" y="12673"/>
                      <a:pt x="218604" y="19009"/>
                      <a:pt x="224940" y="26930"/>
                    </a:cubicBezTo>
                    <a:cubicBezTo>
                      <a:pt x="231276" y="34850"/>
                      <a:pt x="236029" y="42770"/>
                      <a:pt x="239197" y="53859"/>
                    </a:cubicBezTo>
                    <a:cubicBezTo>
                      <a:pt x="242365" y="63363"/>
                      <a:pt x="243949" y="72868"/>
                      <a:pt x="243949" y="83957"/>
                    </a:cubicBezTo>
                    <a:cubicBezTo>
                      <a:pt x="243949" y="99797"/>
                      <a:pt x="240781" y="114054"/>
                      <a:pt x="232860" y="128311"/>
                    </a:cubicBezTo>
                    <a:cubicBezTo>
                      <a:pt x="224940" y="142568"/>
                      <a:pt x="213852" y="152072"/>
                      <a:pt x="198011" y="158409"/>
                    </a:cubicBezTo>
                    <a:cubicBezTo>
                      <a:pt x="217020" y="163161"/>
                      <a:pt x="231276" y="174249"/>
                      <a:pt x="242365" y="186922"/>
                    </a:cubicBezTo>
                    <a:cubicBezTo>
                      <a:pt x="251870" y="201179"/>
                      <a:pt x="258206" y="218604"/>
                      <a:pt x="258206" y="239197"/>
                    </a:cubicBezTo>
                    <a:cubicBezTo>
                      <a:pt x="258206" y="253454"/>
                      <a:pt x="255037" y="264542"/>
                      <a:pt x="250285" y="275631"/>
                    </a:cubicBezTo>
                    <a:cubicBezTo>
                      <a:pt x="245533" y="285136"/>
                      <a:pt x="237613" y="294640"/>
                      <a:pt x="228108" y="300976"/>
                    </a:cubicBezTo>
                    <a:cubicBezTo>
                      <a:pt x="218604" y="307313"/>
                      <a:pt x="207515" y="313649"/>
                      <a:pt x="194842" y="316817"/>
                    </a:cubicBezTo>
                    <a:cubicBezTo>
                      <a:pt x="182170" y="319985"/>
                      <a:pt x="169497" y="321569"/>
                      <a:pt x="155240" y="321569"/>
                    </a:cubicBezTo>
                    <a:lnTo>
                      <a:pt x="0" y="321569"/>
                    </a:lnTo>
                    <a:close/>
                  </a:path>
                </a:pathLst>
              </a:custGeom>
              <a:solidFill>
                <a:srgbClr val="FFFFFF"/>
              </a:solidFill>
              <a:ln w="158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23CAF355-34FA-07F7-A333-C4526A8C08E6}"/>
                </a:ext>
              </a:extLst>
            </p:cNvPr>
            <p:cNvGrpSpPr/>
            <p:nvPr/>
          </p:nvGrpSpPr>
          <p:grpSpPr>
            <a:xfrm>
              <a:off x="1465312" y="4203826"/>
              <a:ext cx="490788" cy="490788"/>
              <a:chOff x="3310480" y="7234757"/>
              <a:chExt cx="490788" cy="490788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EA334F6-696B-7C0C-F5A5-6A8E6D4CA5A5}"/>
                  </a:ext>
                </a:extLst>
              </p:cNvPr>
              <p:cNvSpPr/>
              <p:nvPr/>
            </p:nvSpPr>
            <p:spPr bwMode="auto">
              <a:xfrm>
                <a:off x="3310480" y="7234757"/>
                <a:ext cx="490788" cy="490788"/>
              </a:xfrm>
              <a:prstGeom prst="ellipse">
                <a:avLst/>
              </a:pr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path path="circle">
                  <a:fillToRect r="100000" b="100000"/>
                </a:path>
              </a:gradFill>
              <a:ln w="12700">
                <a:solidFill>
                  <a:schemeClr val="tx2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3A07A844-797D-460C-DC27-7C8765729D3C}"/>
                  </a:ext>
                </a:extLst>
              </p:cNvPr>
              <p:cNvSpPr/>
              <p:nvPr/>
            </p:nvSpPr>
            <p:spPr>
              <a:xfrm>
                <a:off x="3453268" y="7347689"/>
                <a:ext cx="205213" cy="264925"/>
              </a:xfrm>
              <a:custGeom>
                <a:avLst/>
                <a:gdLst>
                  <a:gd name="connsiteX0" fmla="*/ 180463 w 421256"/>
                  <a:gd name="connsiteY0" fmla="*/ 354894 h 543831"/>
                  <a:gd name="connsiteX1" fmla="*/ 178879 w 421256"/>
                  <a:gd name="connsiteY1" fmla="*/ 359646 h 543831"/>
                  <a:gd name="connsiteX2" fmla="*/ 136109 w 421256"/>
                  <a:gd name="connsiteY2" fmla="*/ 491125 h 543831"/>
                  <a:gd name="connsiteX3" fmla="*/ 102843 w 421256"/>
                  <a:gd name="connsiteY3" fmla="*/ 540232 h 543831"/>
                  <a:gd name="connsiteX4" fmla="*/ 98091 w 421256"/>
                  <a:gd name="connsiteY4" fmla="*/ 543400 h 543831"/>
                  <a:gd name="connsiteX5" fmla="*/ 94922 w 421256"/>
                  <a:gd name="connsiteY5" fmla="*/ 537064 h 543831"/>
                  <a:gd name="connsiteX6" fmla="*/ 90170 w 421256"/>
                  <a:gd name="connsiteY6" fmla="*/ 465780 h 543831"/>
                  <a:gd name="connsiteX7" fmla="*/ 134524 w 421256"/>
                  <a:gd name="connsiteY7" fmla="*/ 255096 h 543831"/>
                  <a:gd name="connsiteX8" fmla="*/ 132941 w 421256"/>
                  <a:gd name="connsiteY8" fmla="*/ 248760 h 543831"/>
                  <a:gd name="connsiteX9" fmla="*/ 129772 w 421256"/>
                  <a:gd name="connsiteY9" fmla="*/ 169556 h 543831"/>
                  <a:gd name="connsiteX10" fmla="*/ 224817 w 421256"/>
                  <a:gd name="connsiteY10" fmla="*/ 155299 h 543831"/>
                  <a:gd name="connsiteX11" fmla="*/ 199472 w 421256"/>
                  <a:gd name="connsiteY11" fmla="*/ 280442 h 543831"/>
                  <a:gd name="connsiteX12" fmla="*/ 289765 w 421256"/>
                  <a:gd name="connsiteY12" fmla="*/ 326380 h 543831"/>
                  <a:gd name="connsiteX13" fmla="*/ 346792 w 421256"/>
                  <a:gd name="connsiteY13" fmla="*/ 164803 h 543831"/>
                  <a:gd name="connsiteX14" fmla="*/ 148782 w 421256"/>
                  <a:gd name="connsiteY14" fmla="*/ 69758 h 543831"/>
                  <a:gd name="connsiteX15" fmla="*/ 82250 w 421256"/>
                  <a:gd name="connsiteY15" fmla="*/ 263017 h 543831"/>
                  <a:gd name="connsiteX16" fmla="*/ 88586 w 421256"/>
                  <a:gd name="connsiteY16" fmla="*/ 278858 h 543831"/>
                  <a:gd name="connsiteX17" fmla="*/ 80666 w 421256"/>
                  <a:gd name="connsiteY17" fmla="*/ 307371 h 543831"/>
                  <a:gd name="connsiteX18" fmla="*/ 64825 w 421256"/>
                  <a:gd name="connsiteY18" fmla="*/ 313708 h 543831"/>
                  <a:gd name="connsiteX19" fmla="*/ 28391 w 421256"/>
                  <a:gd name="connsiteY19" fmla="*/ 286778 h 543831"/>
                  <a:gd name="connsiteX20" fmla="*/ 29975 w 421256"/>
                  <a:gd name="connsiteY20" fmla="*/ 98272 h 543831"/>
                  <a:gd name="connsiteX21" fmla="*/ 248579 w 421256"/>
                  <a:gd name="connsiteY21" fmla="*/ 1643 h 543831"/>
                  <a:gd name="connsiteX22" fmla="*/ 419660 w 421256"/>
                  <a:gd name="connsiteY22" fmla="*/ 155299 h 543831"/>
                  <a:gd name="connsiteX23" fmla="*/ 372137 w 421256"/>
                  <a:gd name="connsiteY23" fmla="*/ 334301 h 543831"/>
                  <a:gd name="connsiteX24" fmla="*/ 185215 w 421256"/>
                  <a:gd name="connsiteY24" fmla="*/ 365982 h 543831"/>
                  <a:gd name="connsiteX25" fmla="*/ 180463 w 421256"/>
                  <a:gd name="connsiteY25" fmla="*/ 354894 h 54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21256" h="543831">
                    <a:moveTo>
                      <a:pt x="180463" y="354894"/>
                    </a:moveTo>
                    <a:lnTo>
                      <a:pt x="178879" y="359646"/>
                    </a:lnTo>
                    <a:cubicBezTo>
                      <a:pt x="158286" y="437266"/>
                      <a:pt x="156702" y="454691"/>
                      <a:pt x="136109" y="491125"/>
                    </a:cubicBezTo>
                    <a:cubicBezTo>
                      <a:pt x="126604" y="508550"/>
                      <a:pt x="115516" y="524391"/>
                      <a:pt x="102843" y="540232"/>
                    </a:cubicBezTo>
                    <a:cubicBezTo>
                      <a:pt x="101259" y="541816"/>
                      <a:pt x="99675" y="544984"/>
                      <a:pt x="98091" y="543400"/>
                    </a:cubicBezTo>
                    <a:cubicBezTo>
                      <a:pt x="94922" y="543400"/>
                      <a:pt x="94922" y="540232"/>
                      <a:pt x="94922" y="537064"/>
                    </a:cubicBezTo>
                    <a:cubicBezTo>
                      <a:pt x="91754" y="513302"/>
                      <a:pt x="90170" y="489541"/>
                      <a:pt x="90170" y="465780"/>
                    </a:cubicBezTo>
                    <a:cubicBezTo>
                      <a:pt x="91754" y="434098"/>
                      <a:pt x="94922" y="424594"/>
                      <a:pt x="134524" y="255096"/>
                    </a:cubicBezTo>
                    <a:cubicBezTo>
                      <a:pt x="134524" y="251928"/>
                      <a:pt x="134524" y="250344"/>
                      <a:pt x="132941" y="248760"/>
                    </a:cubicBezTo>
                    <a:cubicBezTo>
                      <a:pt x="123436" y="223415"/>
                      <a:pt x="121852" y="196485"/>
                      <a:pt x="129772" y="169556"/>
                    </a:cubicBezTo>
                    <a:cubicBezTo>
                      <a:pt x="147197" y="112529"/>
                      <a:pt x="213729" y="107776"/>
                      <a:pt x="224817" y="155299"/>
                    </a:cubicBezTo>
                    <a:cubicBezTo>
                      <a:pt x="231154" y="185397"/>
                      <a:pt x="213729" y="223415"/>
                      <a:pt x="199472" y="280442"/>
                    </a:cubicBezTo>
                    <a:cubicBezTo>
                      <a:pt x="188384" y="327964"/>
                      <a:pt x="242243" y="361230"/>
                      <a:pt x="289765" y="326380"/>
                    </a:cubicBezTo>
                    <a:cubicBezTo>
                      <a:pt x="334119" y="294698"/>
                      <a:pt x="349960" y="218663"/>
                      <a:pt x="346792" y="164803"/>
                    </a:cubicBezTo>
                    <a:cubicBezTo>
                      <a:pt x="340456" y="57086"/>
                      <a:pt x="223233" y="34908"/>
                      <a:pt x="148782" y="69758"/>
                    </a:cubicBezTo>
                    <a:cubicBezTo>
                      <a:pt x="63241" y="109360"/>
                      <a:pt x="44232" y="215494"/>
                      <a:pt x="82250" y="263017"/>
                    </a:cubicBezTo>
                    <a:cubicBezTo>
                      <a:pt x="87002" y="269353"/>
                      <a:pt x="90170" y="272521"/>
                      <a:pt x="88586" y="278858"/>
                    </a:cubicBezTo>
                    <a:cubicBezTo>
                      <a:pt x="85418" y="288362"/>
                      <a:pt x="83834" y="297867"/>
                      <a:pt x="80666" y="307371"/>
                    </a:cubicBezTo>
                    <a:cubicBezTo>
                      <a:pt x="79081" y="315292"/>
                      <a:pt x="72745" y="316876"/>
                      <a:pt x="64825" y="313708"/>
                    </a:cubicBezTo>
                    <a:cubicBezTo>
                      <a:pt x="50568" y="307371"/>
                      <a:pt x="39479" y="299451"/>
                      <a:pt x="28391" y="286778"/>
                    </a:cubicBezTo>
                    <a:cubicBezTo>
                      <a:pt x="-4875" y="245592"/>
                      <a:pt x="-14380" y="166388"/>
                      <a:pt x="29975" y="98272"/>
                    </a:cubicBezTo>
                    <a:cubicBezTo>
                      <a:pt x="77498" y="23820"/>
                      <a:pt x="167790" y="-7862"/>
                      <a:pt x="248579" y="1643"/>
                    </a:cubicBezTo>
                    <a:cubicBezTo>
                      <a:pt x="345208" y="12731"/>
                      <a:pt x="406987" y="79263"/>
                      <a:pt x="419660" y="155299"/>
                    </a:cubicBezTo>
                    <a:cubicBezTo>
                      <a:pt x="424412" y="190149"/>
                      <a:pt x="421244" y="274106"/>
                      <a:pt x="372137" y="334301"/>
                    </a:cubicBezTo>
                    <a:cubicBezTo>
                      <a:pt x="316694" y="402416"/>
                      <a:pt x="226402" y="407169"/>
                      <a:pt x="185215" y="365982"/>
                    </a:cubicBezTo>
                    <a:cubicBezTo>
                      <a:pt x="185215" y="362814"/>
                      <a:pt x="183631" y="359646"/>
                      <a:pt x="180463" y="354894"/>
                    </a:cubicBezTo>
                  </a:path>
                </a:pathLst>
              </a:custGeom>
              <a:solidFill>
                <a:srgbClr val="FFFFFF"/>
              </a:solidFill>
              <a:ln w="158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D17C4F8-71A4-C880-1EAD-042BE815D4BC}"/>
                </a:ext>
              </a:extLst>
            </p:cNvPr>
            <p:cNvGrpSpPr/>
            <p:nvPr/>
          </p:nvGrpSpPr>
          <p:grpSpPr>
            <a:xfrm>
              <a:off x="1166599" y="4203826"/>
              <a:ext cx="490788" cy="490788"/>
              <a:chOff x="2167014" y="7234757"/>
              <a:chExt cx="490788" cy="49078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5E4A1BF-427D-3BD7-FE67-EC605E5D2EBA}"/>
                  </a:ext>
                </a:extLst>
              </p:cNvPr>
              <p:cNvSpPr/>
              <p:nvPr/>
            </p:nvSpPr>
            <p:spPr bwMode="auto">
              <a:xfrm>
                <a:off x="2167014" y="7234757"/>
                <a:ext cx="490788" cy="490788"/>
              </a:xfrm>
              <a:prstGeom prst="ellipse">
                <a:avLst/>
              </a:pr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path path="circle">
                  <a:fillToRect r="100000" b="100000"/>
                </a:path>
              </a:gradFill>
              <a:ln w="12700">
                <a:solidFill>
                  <a:schemeClr val="tx2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9BCCBE7C-07A4-99FA-E7BA-D61D6A083ACC}"/>
                  </a:ext>
                </a:extLst>
              </p:cNvPr>
              <p:cNvSpPr/>
              <p:nvPr/>
            </p:nvSpPr>
            <p:spPr>
              <a:xfrm>
                <a:off x="2292798" y="7396424"/>
                <a:ext cx="239220" cy="167454"/>
              </a:xfrm>
              <a:custGeom>
                <a:avLst/>
                <a:gdLst>
                  <a:gd name="connsiteX0" fmla="*/ 329490 w 491066"/>
                  <a:gd name="connsiteY0" fmla="*/ 182170 h 343746"/>
                  <a:gd name="connsiteX1" fmla="*/ 205931 w 491066"/>
                  <a:gd name="connsiteY1" fmla="*/ 242365 h 343746"/>
                  <a:gd name="connsiteX2" fmla="*/ 185338 w 491066"/>
                  <a:gd name="connsiteY2" fmla="*/ 236029 h 343746"/>
                  <a:gd name="connsiteX3" fmla="*/ 185338 w 491066"/>
                  <a:gd name="connsiteY3" fmla="*/ 110886 h 343746"/>
                  <a:gd name="connsiteX4" fmla="*/ 205931 w 491066"/>
                  <a:gd name="connsiteY4" fmla="*/ 104550 h 343746"/>
                  <a:gd name="connsiteX5" fmla="*/ 323153 w 491066"/>
                  <a:gd name="connsiteY5" fmla="*/ 167913 h 343746"/>
                  <a:gd name="connsiteX6" fmla="*/ 329490 w 491066"/>
                  <a:gd name="connsiteY6" fmla="*/ 182170 h 343746"/>
                  <a:gd name="connsiteX7" fmla="*/ 329490 w 491066"/>
                  <a:gd name="connsiteY7" fmla="*/ 182170 h 343746"/>
                  <a:gd name="connsiteX8" fmla="*/ 489482 w 491066"/>
                  <a:gd name="connsiteY8" fmla="*/ 107718 h 343746"/>
                  <a:gd name="connsiteX9" fmla="*/ 381765 w 491066"/>
                  <a:gd name="connsiteY9" fmla="*/ 0 h 343746"/>
                  <a:gd name="connsiteX10" fmla="*/ 107718 w 491066"/>
                  <a:gd name="connsiteY10" fmla="*/ 0 h 343746"/>
                  <a:gd name="connsiteX11" fmla="*/ 0 w 491066"/>
                  <a:gd name="connsiteY11" fmla="*/ 107718 h 343746"/>
                  <a:gd name="connsiteX12" fmla="*/ 0 w 491066"/>
                  <a:gd name="connsiteY12" fmla="*/ 236029 h 343746"/>
                  <a:gd name="connsiteX13" fmla="*/ 107718 w 491066"/>
                  <a:gd name="connsiteY13" fmla="*/ 343747 h 343746"/>
                  <a:gd name="connsiteX14" fmla="*/ 383349 w 491066"/>
                  <a:gd name="connsiteY14" fmla="*/ 343747 h 343746"/>
                  <a:gd name="connsiteX15" fmla="*/ 491067 w 491066"/>
                  <a:gd name="connsiteY15" fmla="*/ 236029 h 343746"/>
                  <a:gd name="connsiteX16" fmla="*/ 491067 w 491066"/>
                  <a:gd name="connsiteY16" fmla="*/ 107718 h 34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91066" h="343746">
                    <a:moveTo>
                      <a:pt x="329490" y="182170"/>
                    </a:moveTo>
                    <a:lnTo>
                      <a:pt x="205931" y="242365"/>
                    </a:lnTo>
                    <a:cubicBezTo>
                      <a:pt x="201179" y="245533"/>
                      <a:pt x="185338" y="240781"/>
                      <a:pt x="185338" y="236029"/>
                    </a:cubicBezTo>
                    <a:lnTo>
                      <a:pt x="185338" y="110886"/>
                    </a:lnTo>
                    <a:cubicBezTo>
                      <a:pt x="185338" y="104550"/>
                      <a:pt x="201179" y="101382"/>
                      <a:pt x="205931" y="104550"/>
                    </a:cubicBezTo>
                    <a:lnTo>
                      <a:pt x="323153" y="167913"/>
                    </a:lnTo>
                    <a:cubicBezTo>
                      <a:pt x="327906" y="172665"/>
                      <a:pt x="334242" y="179002"/>
                      <a:pt x="329490" y="182170"/>
                    </a:cubicBezTo>
                    <a:lnTo>
                      <a:pt x="329490" y="182170"/>
                    </a:lnTo>
                    <a:close/>
                    <a:moveTo>
                      <a:pt x="489482" y="107718"/>
                    </a:moveTo>
                    <a:cubicBezTo>
                      <a:pt x="489482" y="49107"/>
                      <a:pt x="441960" y="0"/>
                      <a:pt x="381765" y="0"/>
                    </a:cubicBezTo>
                    <a:lnTo>
                      <a:pt x="107718" y="0"/>
                    </a:lnTo>
                    <a:cubicBezTo>
                      <a:pt x="49107" y="0"/>
                      <a:pt x="0" y="47523"/>
                      <a:pt x="0" y="107718"/>
                    </a:cubicBezTo>
                    <a:lnTo>
                      <a:pt x="0" y="236029"/>
                    </a:lnTo>
                    <a:cubicBezTo>
                      <a:pt x="0" y="294640"/>
                      <a:pt x="47523" y="343747"/>
                      <a:pt x="107718" y="343747"/>
                    </a:cubicBezTo>
                    <a:lnTo>
                      <a:pt x="383349" y="343747"/>
                    </a:lnTo>
                    <a:cubicBezTo>
                      <a:pt x="441960" y="343747"/>
                      <a:pt x="491067" y="296224"/>
                      <a:pt x="491067" y="236029"/>
                    </a:cubicBezTo>
                    <a:lnTo>
                      <a:pt x="491067" y="107718"/>
                    </a:lnTo>
                  </a:path>
                </a:pathLst>
              </a:custGeom>
              <a:solidFill>
                <a:srgbClr val="FFFFFF"/>
              </a:solidFill>
              <a:ln w="158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7AA025DB-3294-9366-2FA3-7E48E23BAE83}"/>
                </a:ext>
              </a:extLst>
            </p:cNvPr>
            <p:cNvGrpSpPr/>
            <p:nvPr/>
          </p:nvGrpSpPr>
          <p:grpSpPr>
            <a:xfrm>
              <a:off x="867886" y="4203826"/>
              <a:ext cx="490788" cy="490788"/>
              <a:chOff x="1595281" y="7234757"/>
              <a:chExt cx="490788" cy="490788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CE50985-0F38-219A-9085-61CCD33226E3}"/>
                  </a:ext>
                </a:extLst>
              </p:cNvPr>
              <p:cNvSpPr/>
              <p:nvPr/>
            </p:nvSpPr>
            <p:spPr bwMode="auto">
              <a:xfrm>
                <a:off x="1595281" y="7234757"/>
                <a:ext cx="490788" cy="490788"/>
              </a:xfrm>
              <a:prstGeom prst="ellipse">
                <a:avLst/>
              </a:pr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path path="circle">
                  <a:fillToRect r="100000" b="100000"/>
                </a:path>
              </a:gradFill>
              <a:ln w="12700">
                <a:solidFill>
                  <a:schemeClr val="tx2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834C704-CA4D-0F10-CB75-CA44C709D820}"/>
                  </a:ext>
                </a:extLst>
              </p:cNvPr>
              <p:cNvSpPr/>
              <p:nvPr/>
            </p:nvSpPr>
            <p:spPr>
              <a:xfrm>
                <a:off x="1731483" y="7368644"/>
                <a:ext cx="218385" cy="223015"/>
              </a:xfrm>
              <a:custGeom>
                <a:avLst/>
                <a:gdLst>
                  <a:gd name="connsiteX0" fmla="*/ 213852 w 448296"/>
                  <a:gd name="connsiteY0" fmla="*/ 258206 h 457800"/>
                  <a:gd name="connsiteX1" fmla="*/ 196427 w 448296"/>
                  <a:gd name="connsiteY1" fmla="*/ 232861 h 457800"/>
                  <a:gd name="connsiteX2" fmla="*/ 55443 w 448296"/>
                  <a:gd name="connsiteY2" fmla="*/ 31682 h 457800"/>
                  <a:gd name="connsiteX3" fmla="*/ 115638 w 448296"/>
                  <a:gd name="connsiteY3" fmla="*/ 31682 h 457800"/>
                  <a:gd name="connsiteX4" fmla="*/ 229692 w 448296"/>
                  <a:gd name="connsiteY4" fmla="*/ 194843 h 457800"/>
                  <a:gd name="connsiteX5" fmla="*/ 247117 w 448296"/>
                  <a:gd name="connsiteY5" fmla="*/ 220188 h 457800"/>
                  <a:gd name="connsiteX6" fmla="*/ 394437 w 448296"/>
                  <a:gd name="connsiteY6" fmla="*/ 432455 h 457800"/>
                  <a:gd name="connsiteX7" fmla="*/ 334242 w 448296"/>
                  <a:gd name="connsiteY7" fmla="*/ 432455 h 457800"/>
                  <a:gd name="connsiteX8" fmla="*/ 213852 w 448296"/>
                  <a:gd name="connsiteY8" fmla="*/ 258206 h 457800"/>
                  <a:gd name="connsiteX9" fmla="*/ 213852 w 448296"/>
                  <a:gd name="connsiteY9" fmla="*/ 258206 h 457800"/>
                  <a:gd name="connsiteX10" fmla="*/ 267710 w 448296"/>
                  <a:gd name="connsiteY10" fmla="*/ 194843 h 457800"/>
                  <a:gd name="connsiteX11" fmla="*/ 434039 w 448296"/>
                  <a:gd name="connsiteY11" fmla="*/ 0 h 457800"/>
                  <a:gd name="connsiteX12" fmla="*/ 394437 w 448296"/>
                  <a:gd name="connsiteY12" fmla="*/ 0 h 457800"/>
                  <a:gd name="connsiteX13" fmla="*/ 248701 w 448296"/>
                  <a:gd name="connsiteY13" fmla="*/ 167913 h 457800"/>
                  <a:gd name="connsiteX14" fmla="*/ 133063 w 448296"/>
                  <a:gd name="connsiteY14" fmla="*/ 0 h 457800"/>
                  <a:gd name="connsiteX15" fmla="*/ 0 w 448296"/>
                  <a:gd name="connsiteY15" fmla="*/ 0 h 457800"/>
                  <a:gd name="connsiteX16" fmla="*/ 175833 w 448296"/>
                  <a:gd name="connsiteY16" fmla="*/ 255038 h 457800"/>
                  <a:gd name="connsiteX17" fmla="*/ 0 w 448296"/>
                  <a:gd name="connsiteY17" fmla="*/ 457801 h 457800"/>
                  <a:gd name="connsiteX18" fmla="*/ 39602 w 448296"/>
                  <a:gd name="connsiteY18" fmla="*/ 457801 h 457800"/>
                  <a:gd name="connsiteX19" fmla="*/ 193258 w 448296"/>
                  <a:gd name="connsiteY19" fmla="*/ 280383 h 457800"/>
                  <a:gd name="connsiteX20" fmla="*/ 315233 w 448296"/>
                  <a:gd name="connsiteY20" fmla="*/ 457801 h 457800"/>
                  <a:gd name="connsiteX21" fmla="*/ 448296 w 448296"/>
                  <a:gd name="connsiteY21" fmla="*/ 457801 h 457800"/>
                  <a:gd name="connsiteX22" fmla="*/ 267710 w 448296"/>
                  <a:gd name="connsiteY22" fmla="*/ 194843 h 457800"/>
                  <a:gd name="connsiteX23" fmla="*/ 267710 w 448296"/>
                  <a:gd name="connsiteY23" fmla="*/ 194843 h 45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48296" h="457800">
                    <a:moveTo>
                      <a:pt x="213852" y="258206"/>
                    </a:moveTo>
                    <a:lnTo>
                      <a:pt x="196427" y="232861"/>
                    </a:lnTo>
                    <a:lnTo>
                      <a:pt x="55443" y="31682"/>
                    </a:lnTo>
                    <a:lnTo>
                      <a:pt x="115638" y="31682"/>
                    </a:lnTo>
                    <a:lnTo>
                      <a:pt x="229692" y="194843"/>
                    </a:lnTo>
                    <a:lnTo>
                      <a:pt x="247117" y="220188"/>
                    </a:lnTo>
                    <a:lnTo>
                      <a:pt x="394437" y="432455"/>
                    </a:lnTo>
                    <a:lnTo>
                      <a:pt x="334242" y="432455"/>
                    </a:lnTo>
                    <a:lnTo>
                      <a:pt x="213852" y="258206"/>
                    </a:lnTo>
                    <a:lnTo>
                      <a:pt x="213852" y="258206"/>
                    </a:lnTo>
                    <a:close/>
                    <a:moveTo>
                      <a:pt x="267710" y="194843"/>
                    </a:moveTo>
                    <a:lnTo>
                      <a:pt x="434039" y="0"/>
                    </a:lnTo>
                    <a:lnTo>
                      <a:pt x="394437" y="0"/>
                    </a:lnTo>
                    <a:lnTo>
                      <a:pt x="248701" y="167913"/>
                    </a:lnTo>
                    <a:lnTo>
                      <a:pt x="133063" y="0"/>
                    </a:lnTo>
                    <a:lnTo>
                      <a:pt x="0" y="0"/>
                    </a:lnTo>
                    <a:lnTo>
                      <a:pt x="175833" y="255038"/>
                    </a:lnTo>
                    <a:lnTo>
                      <a:pt x="0" y="457801"/>
                    </a:lnTo>
                    <a:lnTo>
                      <a:pt x="39602" y="457801"/>
                    </a:lnTo>
                    <a:lnTo>
                      <a:pt x="193258" y="280383"/>
                    </a:lnTo>
                    <a:lnTo>
                      <a:pt x="315233" y="457801"/>
                    </a:lnTo>
                    <a:lnTo>
                      <a:pt x="448296" y="457801"/>
                    </a:lnTo>
                    <a:lnTo>
                      <a:pt x="267710" y="194843"/>
                    </a:lnTo>
                    <a:lnTo>
                      <a:pt x="267710" y="194843"/>
                    </a:lnTo>
                  </a:path>
                </a:pathLst>
              </a:custGeom>
              <a:solidFill>
                <a:srgbClr val="FFFFFF"/>
              </a:solidFill>
              <a:ln w="158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941DC51-708F-EA35-A215-BF67283C4183}"/>
                </a:ext>
              </a:extLst>
            </p:cNvPr>
            <p:cNvGrpSpPr/>
            <p:nvPr/>
          </p:nvGrpSpPr>
          <p:grpSpPr>
            <a:xfrm>
              <a:off x="569173" y="4203826"/>
              <a:ext cx="490788" cy="490788"/>
              <a:chOff x="1023548" y="7234757"/>
              <a:chExt cx="490788" cy="490788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5EA47A31-BFD1-0EF1-49B5-6B5FEF202674}"/>
                  </a:ext>
                </a:extLst>
              </p:cNvPr>
              <p:cNvSpPr/>
              <p:nvPr/>
            </p:nvSpPr>
            <p:spPr bwMode="auto">
              <a:xfrm>
                <a:off x="1023548" y="7234757"/>
                <a:ext cx="490788" cy="490788"/>
              </a:xfrm>
              <a:prstGeom prst="ellipse">
                <a:avLst/>
              </a:pr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path path="circle">
                  <a:fillToRect r="100000" b="100000"/>
                </a:path>
              </a:gradFill>
              <a:ln w="12700">
                <a:solidFill>
                  <a:schemeClr val="tx2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A0CA9DDD-C694-EB11-FF11-E4C5B7BDF944}"/>
                  </a:ext>
                </a:extLst>
              </p:cNvPr>
              <p:cNvSpPr/>
              <p:nvPr/>
            </p:nvSpPr>
            <p:spPr>
              <a:xfrm>
                <a:off x="1189229" y="7331377"/>
                <a:ext cx="159427" cy="297549"/>
              </a:xfrm>
              <a:custGeom>
                <a:avLst/>
                <a:gdLst>
                  <a:gd name="connsiteX0" fmla="*/ 228108 w 343746"/>
                  <a:gd name="connsiteY0" fmla="*/ 641555 h 641554"/>
                  <a:gd name="connsiteX1" fmla="*/ 228108 w 343746"/>
                  <a:gd name="connsiteY1" fmla="*/ 361172 h 641554"/>
                  <a:gd name="connsiteX2" fmla="*/ 321569 w 343746"/>
                  <a:gd name="connsiteY2" fmla="*/ 361172 h 641554"/>
                  <a:gd name="connsiteX3" fmla="*/ 338994 w 343746"/>
                  <a:gd name="connsiteY3" fmla="*/ 245533 h 641554"/>
                  <a:gd name="connsiteX4" fmla="*/ 228108 w 343746"/>
                  <a:gd name="connsiteY4" fmla="*/ 245533 h 641554"/>
                  <a:gd name="connsiteX5" fmla="*/ 228108 w 343746"/>
                  <a:gd name="connsiteY5" fmla="*/ 169497 h 641554"/>
                  <a:gd name="connsiteX6" fmla="*/ 293056 w 343746"/>
                  <a:gd name="connsiteY6" fmla="*/ 106134 h 641554"/>
                  <a:gd name="connsiteX7" fmla="*/ 343747 w 343746"/>
                  <a:gd name="connsiteY7" fmla="*/ 106134 h 641554"/>
                  <a:gd name="connsiteX8" fmla="*/ 343747 w 343746"/>
                  <a:gd name="connsiteY8" fmla="*/ 7920 h 641554"/>
                  <a:gd name="connsiteX9" fmla="*/ 253454 w 343746"/>
                  <a:gd name="connsiteY9" fmla="*/ 0 h 641554"/>
                  <a:gd name="connsiteX10" fmla="*/ 101382 w 343746"/>
                  <a:gd name="connsiteY10" fmla="*/ 156825 h 641554"/>
                  <a:gd name="connsiteX11" fmla="*/ 101382 w 343746"/>
                  <a:gd name="connsiteY11" fmla="*/ 245533 h 641554"/>
                  <a:gd name="connsiteX12" fmla="*/ 0 w 343746"/>
                  <a:gd name="connsiteY12" fmla="*/ 245533 h 641554"/>
                  <a:gd name="connsiteX13" fmla="*/ 0 w 343746"/>
                  <a:gd name="connsiteY13" fmla="*/ 361172 h 641554"/>
                  <a:gd name="connsiteX14" fmla="*/ 101382 w 343746"/>
                  <a:gd name="connsiteY14" fmla="*/ 361172 h 641554"/>
                  <a:gd name="connsiteX15" fmla="*/ 101382 w 343746"/>
                  <a:gd name="connsiteY15" fmla="*/ 641555 h 641554"/>
                  <a:gd name="connsiteX16" fmla="*/ 228108 w 343746"/>
                  <a:gd name="connsiteY16" fmla="*/ 641555 h 64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3746" h="641554">
                    <a:moveTo>
                      <a:pt x="228108" y="641555"/>
                    </a:moveTo>
                    <a:lnTo>
                      <a:pt x="228108" y="361172"/>
                    </a:lnTo>
                    <a:lnTo>
                      <a:pt x="321569" y="361172"/>
                    </a:lnTo>
                    <a:lnTo>
                      <a:pt x="338994" y="245533"/>
                    </a:lnTo>
                    <a:lnTo>
                      <a:pt x="228108" y="245533"/>
                    </a:lnTo>
                    <a:lnTo>
                      <a:pt x="228108" y="169497"/>
                    </a:lnTo>
                    <a:cubicBezTo>
                      <a:pt x="228108" y="137815"/>
                      <a:pt x="243949" y="106134"/>
                      <a:pt x="293056" y="106134"/>
                    </a:cubicBezTo>
                    <a:lnTo>
                      <a:pt x="343747" y="106134"/>
                    </a:lnTo>
                    <a:lnTo>
                      <a:pt x="343747" y="7920"/>
                    </a:lnTo>
                    <a:cubicBezTo>
                      <a:pt x="343747" y="7920"/>
                      <a:pt x="297808" y="0"/>
                      <a:pt x="253454" y="0"/>
                    </a:cubicBezTo>
                    <a:cubicBezTo>
                      <a:pt x="161577" y="0"/>
                      <a:pt x="101382" y="55443"/>
                      <a:pt x="101382" y="156825"/>
                    </a:cubicBezTo>
                    <a:lnTo>
                      <a:pt x="101382" y="245533"/>
                    </a:lnTo>
                    <a:lnTo>
                      <a:pt x="0" y="245533"/>
                    </a:lnTo>
                    <a:lnTo>
                      <a:pt x="0" y="361172"/>
                    </a:lnTo>
                    <a:lnTo>
                      <a:pt x="101382" y="361172"/>
                    </a:lnTo>
                    <a:lnTo>
                      <a:pt x="101382" y="641555"/>
                    </a:lnTo>
                    <a:lnTo>
                      <a:pt x="228108" y="641555"/>
                    </a:lnTo>
                  </a:path>
                </a:pathLst>
              </a:custGeom>
              <a:solidFill>
                <a:srgbClr val="FFFFFF"/>
              </a:solidFill>
              <a:ln w="158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pic>
        <p:nvPicPr>
          <p:cNvPr id="75" name="Graphic 74">
            <a:extLst>
              <a:ext uri="{FF2B5EF4-FFF2-40B4-BE49-F238E27FC236}">
                <a16:creationId xmlns:a16="http://schemas.microsoft.com/office/drawing/2014/main" id="{3EEFFD28-AB70-01FA-0AEA-ACA4BE58F1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1" y="2633860"/>
            <a:ext cx="271624" cy="271624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CDD790E2-FA96-2158-8B90-ED3F9E8968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1" y="1793350"/>
            <a:ext cx="271624" cy="271624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103BA730-98E0-0F08-4E24-A24A295F3C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1" y="3474370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23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27919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181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60C4E"/>
            </a:gs>
            <a:gs pos="100000">
              <a:srgbClr val="100740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129971-4895-6287-EC72-DFD88819F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>
            <a:extLst>
              <a:ext uri="{FF2B5EF4-FFF2-40B4-BE49-F238E27FC236}">
                <a16:creationId xmlns:a16="http://schemas.microsoft.com/office/drawing/2014/main" id="{432662BA-48C1-3511-D2AD-7B5A1403E415}"/>
              </a:ext>
            </a:extLst>
          </p:cNvPr>
          <p:cNvSpPr/>
          <p:nvPr/>
        </p:nvSpPr>
        <p:spPr bwMode="auto">
          <a:xfrm>
            <a:off x="6240457" y="883443"/>
            <a:ext cx="5091124" cy="5091116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1701800">
              <a:schemeClr val="accent1">
                <a:alpha val="13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79CD1B-0935-4A41-6290-BE22B178A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Challenge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3E7355-92D2-1EDA-2D0C-D0303AA028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E4F21C23-8B06-1597-CFF6-524CE3070706}"/>
              </a:ext>
            </a:extLst>
          </p:cNvPr>
          <p:cNvSpPr txBox="1"/>
          <p:nvPr/>
        </p:nvSpPr>
        <p:spPr>
          <a:xfrm>
            <a:off x="569173" y="1447800"/>
            <a:ext cx="4439390" cy="7539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>
                <a:solidFill>
                  <a:schemeClr val="bg1"/>
                </a:solidFill>
              </a:rPr>
              <a:t>Write a short description explaining the main issue in your industry or market. This helps your audience quickly grasp the problem you’re solving.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866C6B9-B134-8A82-8295-0807E0F9317B}"/>
              </a:ext>
            </a:extLst>
          </p:cNvPr>
          <p:cNvSpPr/>
          <p:nvPr/>
        </p:nvSpPr>
        <p:spPr>
          <a:xfrm>
            <a:off x="571500" y="2855444"/>
            <a:ext cx="750519" cy="750519"/>
          </a:xfrm>
          <a:prstGeom prst="ellipse">
            <a:avLst/>
          </a:prstGeom>
          <a:gradFill flip="none" rotWithShape="1">
            <a:gsLst>
              <a:gs pos="0">
                <a:srgbClr val="26D7D4"/>
              </a:gs>
              <a:gs pos="100000">
                <a:srgbClr val="0088FE"/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CCA15A01-17A8-4D48-EB44-B9E4D5654D32}"/>
              </a:ext>
            </a:extLst>
          </p:cNvPr>
          <p:cNvSpPr txBox="1"/>
          <p:nvPr/>
        </p:nvSpPr>
        <p:spPr>
          <a:xfrm>
            <a:off x="1685318" y="3214901"/>
            <a:ext cx="2890446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Show you understand the pain point and set up your solution.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BC0B6C8C-C771-B6AF-3942-08877206FE9F}"/>
              </a:ext>
            </a:extLst>
          </p:cNvPr>
          <p:cNvSpPr txBox="1"/>
          <p:nvPr/>
        </p:nvSpPr>
        <p:spPr>
          <a:xfrm>
            <a:off x="1685318" y="2855444"/>
            <a:ext cx="20835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The Challenge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E0A054B-B0F7-576C-AC57-27EEF1383F61}"/>
              </a:ext>
            </a:extLst>
          </p:cNvPr>
          <p:cNvSpPr/>
          <p:nvPr/>
        </p:nvSpPr>
        <p:spPr>
          <a:xfrm>
            <a:off x="571500" y="4054365"/>
            <a:ext cx="750519" cy="750519"/>
          </a:xfrm>
          <a:prstGeom prst="ellipse">
            <a:avLst/>
          </a:prstGeom>
          <a:gradFill flip="none" rotWithShape="1">
            <a:gsLst>
              <a:gs pos="100000">
                <a:srgbClr val="7368FF"/>
              </a:gs>
              <a:gs pos="0">
                <a:srgbClr val="CD45FF"/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32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9CD81C15-30E3-76E8-8501-D04D92CE4E4B}"/>
              </a:ext>
            </a:extLst>
          </p:cNvPr>
          <p:cNvSpPr txBox="1"/>
          <p:nvPr/>
        </p:nvSpPr>
        <p:spPr>
          <a:xfrm>
            <a:off x="1685318" y="4413822"/>
            <a:ext cx="2890446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Show you understand the pain point and set up your solution.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70ECD92F-BE59-369D-EAE1-13F7CE1CAA2A}"/>
              </a:ext>
            </a:extLst>
          </p:cNvPr>
          <p:cNvSpPr txBox="1"/>
          <p:nvPr/>
        </p:nvSpPr>
        <p:spPr>
          <a:xfrm>
            <a:off x="1685318" y="4054365"/>
            <a:ext cx="20835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The Challenge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FCDA16F-4D4C-869E-2F20-38699101E4BC}"/>
              </a:ext>
            </a:extLst>
          </p:cNvPr>
          <p:cNvSpPr/>
          <p:nvPr/>
        </p:nvSpPr>
        <p:spPr>
          <a:xfrm>
            <a:off x="571500" y="5253286"/>
            <a:ext cx="750519" cy="750519"/>
          </a:xfrm>
          <a:prstGeom prst="ellipse">
            <a:avLst/>
          </a:prstGeom>
          <a:solidFill>
            <a:srgbClr val="26D7D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4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D6D2B9E5-1D2F-DB9B-9C9D-E9259C906C5D}"/>
              </a:ext>
            </a:extLst>
          </p:cNvPr>
          <p:cNvSpPr txBox="1"/>
          <p:nvPr/>
        </p:nvSpPr>
        <p:spPr>
          <a:xfrm>
            <a:off x="1685318" y="5612743"/>
            <a:ext cx="2890446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Show you understand the pain point and set up your solution.</a:t>
            </a: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896876DC-2C0C-4464-D17A-A7A389C556BE}"/>
              </a:ext>
            </a:extLst>
          </p:cNvPr>
          <p:cNvSpPr txBox="1"/>
          <p:nvPr/>
        </p:nvSpPr>
        <p:spPr>
          <a:xfrm>
            <a:off x="1685318" y="5253286"/>
            <a:ext cx="20835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The Challenge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7AF12EF-D7B2-BA71-BB4E-07A6C5E29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4581" y="4217446"/>
            <a:ext cx="424356" cy="4243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E9806F0-D3AF-0CE5-5FBC-72CF0C4D02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6447" y="5418233"/>
            <a:ext cx="420624" cy="42062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59B9D28-6592-7011-7FB0-72AEC71744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6447" y="3020391"/>
            <a:ext cx="420624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48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817E5-ADE4-0B85-18E0-D9F391D37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92443"/>
          </a:xfrm>
        </p:spPr>
        <p:txBody>
          <a:bodyPr/>
          <a:lstStyle/>
          <a:p>
            <a:r>
              <a:rPr lang="en-US"/>
              <a:t>Our Blockchain Solution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174C76D-0BFF-157E-C016-1797425B8AF5}"/>
              </a:ext>
            </a:extLst>
          </p:cNvPr>
          <p:cNvGrpSpPr/>
          <p:nvPr/>
        </p:nvGrpSpPr>
        <p:grpSpPr>
          <a:xfrm>
            <a:off x="9070974" y="3364200"/>
            <a:ext cx="2549525" cy="784125"/>
            <a:chOff x="9070974" y="3228989"/>
            <a:chExt cx="2549525" cy="784125"/>
          </a:xfrm>
        </p:grpSpPr>
        <p:sp>
          <p:nvSpPr>
            <p:cNvPr id="15" name="Google Shape;436;p14">
              <a:extLst>
                <a:ext uri="{FF2B5EF4-FFF2-40B4-BE49-F238E27FC236}">
                  <a16:creationId xmlns:a16="http://schemas.microsoft.com/office/drawing/2014/main" id="{F396F776-FD71-A5D6-2618-4ED1FD8B6058}"/>
                </a:ext>
              </a:extLst>
            </p:cNvPr>
            <p:cNvSpPr txBox="1"/>
            <p:nvPr/>
          </p:nvSpPr>
          <p:spPr>
            <a:xfrm>
              <a:off x="9070974" y="3588446"/>
              <a:ext cx="2549525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Summarize your blockchain solution in a short description.</a:t>
              </a:r>
            </a:p>
          </p:txBody>
        </p:sp>
        <p:sp>
          <p:nvSpPr>
            <p:cNvPr id="16" name="Google Shape;437;p14">
              <a:extLst>
                <a:ext uri="{FF2B5EF4-FFF2-40B4-BE49-F238E27FC236}">
                  <a16:creationId xmlns:a16="http://schemas.microsoft.com/office/drawing/2014/main" id="{930A4CEB-97B3-A532-5DDD-941282F4AAC8}"/>
                </a:ext>
              </a:extLst>
            </p:cNvPr>
            <p:cNvSpPr txBox="1"/>
            <p:nvPr/>
          </p:nvSpPr>
          <p:spPr>
            <a:xfrm>
              <a:off x="9070974" y="3228989"/>
              <a:ext cx="1368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bg1"/>
                  </a:solidFill>
                  <a:latin typeface="+mj-lt"/>
                  <a:ea typeface="Arial"/>
                  <a:cs typeface="Arial"/>
                  <a:sym typeface="Montserrat"/>
                </a:rPr>
                <a:t>Your Solution</a:t>
              </a:r>
              <a:endParaRPr lang="en-GB" sz="16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A1DFD837-12EF-12AC-8C22-7FE989F41850}"/>
              </a:ext>
            </a:extLst>
          </p:cNvPr>
          <p:cNvSpPr/>
          <p:nvPr/>
        </p:nvSpPr>
        <p:spPr bwMode="auto">
          <a:xfrm>
            <a:off x="4935219" y="2595480"/>
            <a:ext cx="2321564" cy="2321562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8CFE820-11BD-D868-A584-8C0326C1BD84}"/>
              </a:ext>
            </a:extLst>
          </p:cNvPr>
          <p:cNvSpPr/>
          <p:nvPr/>
        </p:nvSpPr>
        <p:spPr bwMode="auto">
          <a:xfrm>
            <a:off x="5035242" y="2695504"/>
            <a:ext cx="2121515" cy="2121513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685800">
              <a:schemeClr val="accent1">
                <a:alpha val="4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BFB5A1-F22A-A9C4-27A6-2F9A013F9D2B}"/>
              </a:ext>
            </a:extLst>
          </p:cNvPr>
          <p:cNvGrpSpPr/>
          <p:nvPr/>
        </p:nvGrpSpPr>
        <p:grpSpPr>
          <a:xfrm>
            <a:off x="5404063" y="3064324"/>
            <a:ext cx="1383874" cy="1383874"/>
            <a:chOff x="7958151" y="1585048"/>
            <a:chExt cx="1298326" cy="129832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DB069F8-9A8F-DBD7-8BAB-4ED9DBC7DA2E}"/>
                </a:ext>
              </a:extLst>
            </p:cNvPr>
            <p:cNvSpPr/>
            <p:nvPr/>
          </p:nvSpPr>
          <p:spPr bwMode="auto">
            <a:xfrm>
              <a:off x="7958151" y="1585048"/>
              <a:ext cx="1298326" cy="1298326"/>
            </a:xfrm>
            <a:prstGeom prst="ellipse">
              <a:avLst/>
            </a:prstGeom>
            <a:gradFill>
              <a:gsLst>
                <a:gs pos="0">
                  <a:srgbClr val="26D7D4"/>
                </a:gs>
                <a:gs pos="100000">
                  <a:srgbClr val="0088FE"/>
                </a:gs>
              </a:gsLst>
              <a:path path="circle">
                <a:fillToRect r="100000" b="100000"/>
              </a:path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" name="Graphic 2166">
              <a:extLst>
                <a:ext uri="{FF2B5EF4-FFF2-40B4-BE49-F238E27FC236}">
                  <a16:creationId xmlns:a16="http://schemas.microsoft.com/office/drawing/2014/main" id="{00B0FFFA-C62B-58AF-A728-8DE33F05920D}"/>
                </a:ext>
              </a:extLst>
            </p:cNvPr>
            <p:cNvSpPr/>
            <p:nvPr/>
          </p:nvSpPr>
          <p:spPr>
            <a:xfrm>
              <a:off x="8230838" y="1831721"/>
              <a:ext cx="752952" cy="804980"/>
            </a:xfrm>
            <a:custGeom>
              <a:avLst/>
              <a:gdLst>
                <a:gd name="connsiteX0" fmla="*/ 5896722 w 6417069"/>
                <a:gd name="connsiteY0" fmla="*/ 3429827 h 6860481"/>
                <a:gd name="connsiteX1" fmla="*/ 3537371 w 6417069"/>
                <a:gd name="connsiteY1" fmla="*/ 761908 h 6860481"/>
                <a:gd name="connsiteX2" fmla="*/ 3537371 w 6417069"/>
                <a:gd name="connsiteY2" fmla="*/ 456649 h 6860481"/>
                <a:gd name="connsiteX3" fmla="*/ 3537371 w 6417069"/>
                <a:gd name="connsiteY3" fmla="*/ 237424 h 6860481"/>
                <a:gd name="connsiteX4" fmla="*/ 3537371 w 6417069"/>
                <a:gd name="connsiteY4" fmla="*/ 0 h 6860481"/>
                <a:gd name="connsiteX5" fmla="*/ 3320629 w 6417069"/>
                <a:gd name="connsiteY5" fmla="*/ 0 h 6860481"/>
                <a:gd name="connsiteX6" fmla="*/ 3320629 w 6417069"/>
                <a:gd name="connsiteY6" fmla="*/ 223361 h 6860481"/>
                <a:gd name="connsiteX7" fmla="*/ 3320629 w 6417069"/>
                <a:gd name="connsiteY7" fmla="*/ 440103 h 6860481"/>
                <a:gd name="connsiteX8" fmla="*/ 3320629 w 6417069"/>
                <a:gd name="connsiteY8" fmla="*/ 744536 h 6860481"/>
                <a:gd name="connsiteX9" fmla="*/ 3209776 w 6417069"/>
                <a:gd name="connsiteY9" fmla="*/ 742054 h 6860481"/>
                <a:gd name="connsiteX10" fmla="*/ 3098095 w 6417069"/>
                <a:gd name="connsiteY10" fmla="*/ 744536 h 6860481"/>
                <a:gd name="connsiteX11" fmla="*/ 3098095 w 6417069"/>
                <a:gd name="connsiteY11" fmla="*/ 440103 h 6860481"/>
                <a:gd name="connsiteX12" fmla="*/ 3098095 w 6417069"/>
                <a:gd name="connsiteY12" fmla="*/ 223361 h 6860481"/>
                <a:gd name="connsiteX13" fmla="*/ 3098095 w 6417069"/>
                <a:gd name="connsiteY13" fmla="*/ 0 h 6860481"/>
                <a:gd name="connsiteX14" fmla="*/ 2881353 w 6417069"/>
                <a:gd name="connsiteY14" fmla="*/ 0 h 6860481"/>
                <a:gd name="connsiteX15" fmla="*/ 2881353 w 6417069"/>
                <a:gd name="connsiteY15" fmla="*/ 237424 h 6860481"/>
                <a:gd name="connsiteX16" fmla="*/ 2881353 w 6417069"/>
                <a:gd name="connsiteY16" fmla="*/ 455821 h 6860481"/>
                <a:gd name="connsiteX17" fmla="*/ 2881353 w 6417069"/>
                <a:gd name="connsiteY17" fmla="*/ 761081 h 6860481"/>
                <a:gd name="connsiteX18" fmla="*/ 2881353 w 6417069"/>
                <a:gd name="connsiteY18" fmla="*/ 1331891 h 6860481"/>
                <a:gd name="connsiteX19" fmla="*/ 3098095 w 6417069"/>
                <a:gd name="connsiteY19" fmla="*/ 1308728 h 6860481"/>
                <a:gd name="connsiteX20" fmla="*/ 3209776 w 6417069"/>
                <a:gd name="connsiteY20" fmla="*/ 1306246 h 6860481"/>
                <a:gd name="connsiteX21" fmla="*/ 3320629 w 6417069"/>
                <a:gd name="connsiteY21" fmla="*/ 1308728 h 6860481"/>
                <a:gd name="connsiteX22" fmla="*/ 3537371 w 6417069"/>
                <a:gd name="connsiteY22" fmla="*/ 1331891 h 6860481"/>
                <a:gd name="connsiteX23" fmla="*/ 5332529 w 6417069"/>
                <a:gd name="connsiteY23" fmla="*/ 3429827 h 6860481"/>
                <a:gd name="connsiteX24" fmla="*/ 3537371 w 6417069"/>
                <a:gd name="connsiteY24" fmla="*/ 5527763 h 6860481"/>
                <a:gd name="connsiteX25" fmla="*/ 3320629 w 6417069"/>
                <a:gd name="connsiteY25" fmla="*/ 5550927 h 6860481"/>
                <a:gd name="connsiteX26" fmla="*/ 3209776 w 6417069"/>
                <a:gd name="connsiteY26" fmla="*/ 5553408 h 6860481"/>
                <a:gd name="connsiteX27" fmla="*/ 3098095 w 6417069"/>
                <a:gd name="connsiteY27" fmla="*/ 5550927 h 6860481"/>
                <a:gd name="connsiteX28" fmla="*/ 2881353 w 6417069"/>
                <a:gd name="connsiteY28" fmla="*/ 5527763 h 6860481"/>
                <a:gd name="connsiteX29" fmla="*/ 1086195 w 6417069"/>
                <a:gd name="connsiteY29" fmla="*/ 3429827 h 6860481"/>
                <a:gd name="connsiteX30" fmla="*/ 1875402 w 6417069"/>
                <a:gd name="connsiteY30" fmla="*/ 1779440 h 6860481"/>
                <a:gd name="connsiteX31" fmla="*/ 1875402 w 6417069"/>
                <a:gd name="connsiteY31" fmla="*/ 3429827 h 6860481"/>
                <a:gd name="connsiteX32" fmla="*/ 2882180 w 6417069"/>
                <a:gd name="connsiteY32" fmla="*/ 4723665 h 6860481"/>
                <a:gd name="connsiteX33" fmla="*/ 3098923 w 6417069"/>
                <a:gd name="connsiteY33" fmla="*/ 4760065 h 6860481"/>
                <a:gd name="connsiteX34" fmla="*/ 3210603 w 6417069"/>
                <a:gd name="connsiteY34" fmla="*/ 4765028 h 6860481"/>
                <a:gd name="connsiteX35" fmla="*/ 3321456 w 6417069"/>
                <a:gd name="connsiteY35" fmla="*/ 4760065 h 6860481"/>
                <a:gd name="connsiteX36" fmla="*/ 3538199 w 6417069"/>
                <a:gd name="connsiteY36" fmla="*/ 4723665 h 6860481"/>
                <a:gd name="connsiteX37" fmla="*/ 4544976 w 6417069"/>
                <a:gd name="connsiteY37" fmla="*/ 3429827 h 6860481"/>
                <a:gd name="connsiteX38" fmla="*/ 3538199 w 6417069"/>
                <a:gd name="connsiteY38" fmla="*/ 2135990 h 6860481"/>
                <a:gd name="connsiteX39" fmla="*/ 3321456 w 6417069"/>
                <a:gd name="connsiteY39" fmla="*/ 2099591 h 6860481"/>
                <a:gd name="connsiteX40" fmla="*/ 3210603 w 6417069"/>
                <a:gd name="connsiteY40" fmla="*/ 2094627 h 6860481"/>
                <a:gd name="connsiteX41" fmla="*/ 3098923 w 6417069"/>
                <a:gd name="connsiteY41" fmla="*/ 2099591 h 6860481"/>
                <a:gd name="connsiteX42" fmla="*/ 2882180 w 6417069"/>
                <a:gd name="connsiteY42" fmla="*/ 2135990 h 6860481"/>
                <a:gd name="connsiteX43" fmla="*/ 2439595 w 6417069"/>
                <a:gd name="connsiteY43" fmla="*/ 2340324 h 6860481"/>
                <a:gd name="connsiteX44" fmla="*/ 2439595 w 6417069"/>
                <a:gd name="connsiteY44" fmla="*/ 1451017 h 6860481"/>
                <a:gd name="connsiteX45" fmla="*/ 2439595 w 6417069"/>
                <a:gd name="connsiteY45" fmla="*/ 985269 h 6860481"/>
                <a:gd name="connsiteX46" fmla="*/ 2439595 w 6417069"/>
                <a:gd name="connsiteY46" fmla="*/ 855389 h 6860481"/>
                <a:gd name="connsiteX47" fmla="*/ 1875402 w 6417069"/>
                <a:gd name="connsiteY47" fmla="*/ 1098604 h 6860481"/>
                <a:gd name="connsiteX48" fmla="*/ 521175 w 6417069"/>
                <a:gd name="connsiteY48" fmla="*/ 3429827 h 6860481"/>
                <a:gd name="connsiteX49" fmla="*/ 2880526 w 6417069"/>
                <a:gd name="connsiteY49" fmla="*/ 6097746 h 6860481"/>
                <a:gd name="connsiteX50" fmla="*/ 2880526 w 6417069"/>
                <a:gd name="connsiteY50" fmla="*/ 6403006 h 6860481"/>
                <a:gd name="connsiteX51" fmla="*/ 2880526 w 6417069"/>
                <a:gd name="connsiteY51" fmla="*/ 6621404 h 6860481"/>
                <a:gd name="connsiteX52" fmla="*/ 2880526 w 6417069"/>
                <a:gd name="connsiteY52" fmla="*/ 6859655 h 6860481"/>
                <a:gd name="connsiteX53" fmla="*/ 3097268 w 6417069"/>
                <a:gd name="connsiteY53" fmla="*/ 6859655 h 6860481"/>
                <a:gd name="connsiteX54" fmla="*/ 3097268 w 6417069"/>
                <a:gd name="connsiteY54" fmla="*/ 6635467 h 6860481"/>
                <a:gd name="connsiteX55" fmla="*/ 3097268 w 6417069"/>
                <a:gd name="connsiteY55" fmla="*/ 6419552 h 6860481"/>
                <a:gd name="connsiteX56" fmla="*/ 3097268 w 6417069"/>
                <a:gd name="connsiteY56" fmla="*/ 6115119 h 6860481"/>
                <a:gd name="connsiteX57" fmla="*/ 3208948 w 6417069"/>
                <a:gd name="connsiteY57" fmla="*/ 6117601 h 6860481"/>
                <a:gd name="connsiteX58" fmla="*/ 3319801 w 6417069"/>
                <a:gd name="connsiteY58" fmla="*/ 6115119 h 6860481"/>
                <a:gd name="connsiteX59" fmla="*/ 3319801 w 6417069"/>
                <a:gd name="connsiteY59" fmla="*/ 6419552 h 6860481"/>
                <a:gd name="connsiteX60" fmla="*/ 3319801 w 6417069"/>
                <a:gd name="connsiteY60" fmla="*/ 6636294 h 6860481"/>
                <a:gd name="connsiteX61" fmla="*/ 3319801 w 6417069"/>
                <a:gd name="connsiteY61" fmla="*/ 6860482 h 6860481"/>
                <a:gd name="connsiteX62" fmla="*/ 3536544 w 6417069"/>
                <a:gd name="connsiteY62" fmla="*/ 6860482 h 6860481"/>
                <a:gd name="connsiteX63" fmla="*/ 3536544 w 6417069"/>
                <a:gd name="connsiteY63" fmla="*/ 6622231 h 6860481"/>
                <a:gd name="connsiteX64" fmla="*/ 3536544 w 6417069"/>
                <a:gd name="connsiteY64" fmla="*/ 6403833 h 6860481"/>
                <a:gd name="connsiteX65" fmla="*/ 3536544 w 6417069"/>
                <a:gd name="connsiteY65" fmla="*/ 6098574 h 6860481"/>
                <a:gd name="connsiteX66" fmla="*/ 3762386 w 6417069"/>
                <a:gd name="connsiteY66" fmla="*/ 6060520 h 6860481"/>
                <a:gd name="connsiteX67" fmla="*/ 3979129 w 6417069"/>
                <a:gd name="connsiteY67" fmla="*/ 6005094 h 6860481"/>
                <a:gd name="connsiteX68" fmla="*/ 5896722 w 6417069"/>
                <a:gd name="connsiteY68" fmla="*/ 3429827 h 6860481"/>
                <a:gd name="connsiteX69" fmla="*/ 2880526 w 6417069"/>
                <a:gd name="connsiteY69" fmla="*/ 2732446 h 6860481"/>
                <a:gd name="connsiteX70" fmla="*/ 3097268 w 6417069"/>
                <a:gd name="connsiteY70" fmla="*/ 2667092 h 6860481"/>
                <a:gd name="connsiteX71" fmla="*/ 3208948 w 6417069"/>
                <a:gd name="connsiteY71" fmla="*/ 2659647 h 6860481"/>
                <a:gd name="connsiteX72" fmla="*/ 3319801 w 6417069"/>
                <a:gd name="connsiteY72" fmla="*/ 2667092 h 6860481"/>
                <a:gd name="connsiteX73" fmla="*/ 3536544 w 6417069"/>
                <a:gd name="connsiteY73" fmla="*/ 2732446 h 6860481"/>
                <a:gd name="connsiteX74" fmla="*/ 3979129 w 6417069"/>
                <a:gd name="connsiteY74" fmla="*/ 3429827 h 6860481"/>
                <a:gd name="connsiteX75" fmla="*/ 3536544 w 6417069"/>
                <a:gd name="connsiteY75" fmla="*/ 4127209 h 6860481"/>
                <a:gd name="connsiteX76" fmla="*/ 3319801 w 6417069"/>
                <a:gd name="connsiteY76" fmla="*/ 4192563 h 6860481"/>
                <a:gd name="connsiteX77" fmla="*/ 3208948 w 6417069"/>
                <a:gd name="connsiteY77" fmla="*/ 4200008 h 6860481"/>
                <a:gd name="connsiteX78" fmla="*/ 3097268 w 6417069"/>
                <a:gd name="connsiteY78" fmla="*/ 4192563 h 6860481"/>
                <a:gd name="connsiteX79" fmla="*/ 2880526 w 6417069"/>
                <a:gd name="connsiteY79" fmla="*/ 4127209 h 6860481"/>
                <a:gd name="connsiteX80" fmla="*/ 2437941 w 6417069"/>
                <a:gd name="connsiteY80" fmla="*/ 3429827 h 6860481"/>
                <a:gd name="connsiteX81" fmla="*/ 2880526 w 6417069"/>
                <a:gd name="connsiteY81" fmla="*/ 2732446 h 6860481"/>
                <a:gd name="connsiteX82" fmla="*/ 6417070 w 6417069"/>
                <a:gd name="connsiteY82" fmla="*/ 3429827 h 6860481"/>
                <a:gd name="connsiteX83" fmla="*/ 3979956 w 6417069"/>
                <a:gd name="connsiteY83" fmla="*/ 6545295 h 6860481"/>
                <a:gd name="connsiteX84" fmla="*/ 3979956 w 6417069"/>
                <a:gd name="connsiteY84" fmla="*/ 6320280 h 6860481"/>
                <a:gd name="connsiteX85" fmla="*/ 6200327 w 6417069"/>
                <a:gd name="connsiteY85" fmla="*/ 3429827 h 6860481"/>
                <a:gd name="connsiteX86" fmla="*/ 4277770 w 6417069"/>
                <a:gd name="connsiteY86" fmla="*/ 635337 h 6860481"/>
                <a:gd name="connsiteX87" fmla="*/ 4198354 w 6417069"/>
                <a:gd name="connsiteY87" fmla="*/ 832225 h 6860481"/>
                <a:gd name="connsiteX88" fmla="*/ 3965893 w 6417069"/>
                <a:gd name="connsiteY88" fmla="*/ 535238 h 6860481"/>
                <a:gd name="connsiteX89" fmla="*/ 3965893 w 6417069"/>
                <a:gd name="connsiteY89" fmla="*/ 535238 h 6860481"/>
                <a:gd name="connsiteX90" fmla="*/ 3796304 w 6417069"/>
                <a:gd name="connsiteY90" fmla="*/ 318496 h 6860481"/>
                <a:gd name="connsiteX91" fmla="*/ 3918739 w 6417069"/>
                <a:gd name="connsiteY91" fmla="*/ 301123 h 6860481"/>
                <a:gd name="connsiteX92" fmla="*/ 3918739 w 6417069"/>
                <a:gd name="connsiteY92" fmla="*/ 301123 h 6860481"/>
                <a:gd name="connsiteX93" fmla="*/ 3918739 w 6417069"/>
                <a:gd name="connsiteY93" fmla="*/ 301123 h 6860481"/>
                <a:gd name="connsiteX94" fmla="*/ 4442396 w 6417069"/>
                <a:gd name="connsiteY94" fmla="*/ 226670 h 6860481"/>
                <a:gd name="connsiteX95" fmla="*/ 4358842 w 6417069"/>
                <a:gd name="connsiteY95" fmla="*/ 435140 h 6860481"/>
                <a:gd name="connsiteX96" fmla="*/ 4358842 w 6417069"/>
                <a:gd name="connsiteY96" fmla="*/ 435140 h 6860481"/>
                <a:gd name="connsiteX97" fmla="*/ 6417070 w 6417069"/>
                <a:gd name="connsiteY97" fmla="*/ 3429827 h 6860481"/>
                <a:gd name="connsiteX98" fmla="*/ 2451177 w 6417069"/>
                <a:gd name="connsiteY98" fmla="*/ 6325243 h 6860481"/>
                <a:gd name="connsiteX99" fmla="*/ 2621592 w 6417069"/>
                <a:gd name="connsiteY99" fmla="*/ 6542814 h 6860481"/>
                <a:gd name="connsiteX100" fmla="*/ 2499985 w 6417069"/>
                <a:gd name="connsiteY100" fmla="*/ 6560186 h 6860481"/>
                <a:gd name="connsiteX101" fmla="*/ 2499158 w 6417069"/>
                <a:gd name="connsiteY101" fmla="*/ 6560186 h 6860481"/>
                <a:gd name="connsiteX102" fmla="*/ 1975501 w 6417069"/>
                <a:gd name="connsiteY102" fmla="*/ 6633813 h 6860481"/>
                <a:gd name="connsiteX103" fmla="*/ 2059054 w 6417069"/>
                <a:gd name="connsiteY103" fmla="*/ 6425342 h 6860481"/>
                <a:gd name="connsiteX104" fmla="*/ 0 w 6417069"/>
                <a:gd name="connsiteY104" fmla="*/ 3429827 h 6860481"/>
                <a:gd name="connsiteX105" fmla="*/ 2437941 w 6417069"/>
                <a:gd name="connsiteY105" fmla="*/ 314359 h 6860481"/>
                <a:gd name="connsiteX106" fmla="*/ 2437941 w 6417069"/>
                <a:gd name="connsiteY106" fmla="*/ 539375 h 6860481"/>
                <a:gd name="connsiteX107" fmla="*/ 216743 w 6417069"/>
                <a:gd name="connsiteY107" fmla="*/ 3429827 h 6860481"/>
                <a:gd name="connsiteX108" fmla="*/ 2139299 w 6417069"/>
                <a:gd name="connsiteY108" fmla="*/ 6224318 h 6860481"/>
                <a:gd name="connsiteX109" fmla="*/ 2140126 w 6417069"/>
                <a:gd name="connsiteY109" fmla="*/ 6224318 h 6860481"/>
                <a:gd name="connsiteX110" fmla="*/ 2218716 w 6417069"/>
                <a:gd name="connsiteY110" fmla="*/ 6027429 h 6860481"/>
                <a:gd name="connsiteX111" fmla="*/ 2451177 w 6417069"/>
                <a:gd name="connsiteY111" fmla="*/ 6325243 h 686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417069" h="6860481">
                  <a:moveTo>
                    <a:pt x="5896722" y="3429827"/>
                  </a:moveTo>
                  <a:cubicBezTo>
                    <a:pt x="5896722" y="2059055"/>
                    <a:pt x="4865126" y="924051"/>
                    <a:pt x="3537371" y="761908"/>
                  </a:cubicBezTo>
                  <a:lnTo>
                    <a:pt x="3537371" y="456649"/>
                  </a:lnTo>
                  <a:lnTo>
                    <a:pt x="3537371" y="237424"/>
                  </a:lnTo>
                  <a:lnTo>
                    <a:pt x="3537371" y="0"/>
                  </a:lnTo>
                  <a:lnTo>
                    <a:pt x="3320629" y="0"/>
                  </a:lnTo>
                  <a:lnTo>
                    <a:pt x="3320629" y="223361"/>
                  </a:lnTo>
                  <a:lnTo>
                    <a:pt x="3320629" y="440103"/>
                  </a:lnTo>
                  <a:lnTo>
                    <a:pt x="3320629" y="744536"/>
                  </a:lnTo>
                  <a:cubicBezTo>
                    <a:pt x="3283402" y="742881"/>
                    <a:pt x="3247002" y="742054"/>
                    <a:pt x="3209776" y="742054"/>
                  </a:cubicBezTo>
                  <a:cubicBezTo>
                    <a:pt x="3172549" y="742054"/>
                    <a:pt x="3135322" y="742881"/>
                    <a:pt x="3098095" y="744536"/>
                  </a:cubicBezTo>
                  <a:lnTo>
                    <a:pt x="3098095" y="440103"/>
                  </a:lnTo>
                  <a:lnTo>
                    <a:pt x="3098095" y="223361"/>
                  </a:lnTo>
                  <a:lnTo>
                    <a:pt x="3098095" y="0"/>
                  </a:lnTo>
                  <a:lnTo>
                    <a:pt x="2881353" y="0"/>
                  </a:lnTo>
                  <a:lnTo>
                    <a:pt x="2881353" y="237424"/>
                  </a:lnTo>
                  <a:lnTo>
                    <a:pt x="2881353" y="455821"/>
                  </a:lnTo>
                  <a:lnTo>
                    <a:pt x="2881353" y="761081"/>
                  </a:lnTo>
                  <a:lnTo>
                    <a:pt x="2881353" y="1331891"/>
                  </a:lnTo>
                  <a:cubicBezTo>
                    <a:pt x="2952497" y="1320310"/>
                    <a:pt x="3025296" y="1312864"/>
                    <a:pt x="3098095" y="1308728"/>
                  </a:cubicBezTo>
                  <a:cubicBezTo>
                    <a:pt x="3135322" y="1307074"/>
                    <a:pt x="3172549" y="1306246"/>
                    <a:pt x="3209776" y="1306246"/>
                  </a:cubicBezTo>
                  <a:cubicBezTo>
                    <a:pt x="3247002" y="1306246"/>
                    <a:pt x="3284229" y="1307074"/>
                    <a:pt x="3320629" y="1308728"/>
                  </a:cubicBezTo>
                  <a:cubicBezTo>
                    <a:pt x="3394255" y="1312864"/>
                    <a:pt x="3466227" y="1320310"/>
                    <a:pt x="3537371" y="1331891"/>
                  </a:cubicBezTo>
                  <a:cubicBezTo>
                    <a:pt x="4553249" y="1489899"/>
                    <a:pt x="5332529" y="2370932"/>
                    <a:pt x="5332529" y="3429827"/>
                  </a:cubicBezTo>
                  <a:cubicBezTo>
                    <a:pt x="5332529" y="4489550"/>
                    <a:pt x="4552421" y="5370584"/>
                    <a:pt x="3537371" y="5527763"/>
                  </a:cubicBezTo>
                  <a:cubicBezTo>
                    <a:pt x="3466227" y="5539345"/>
                    <a:pt x="3393428" y="5546790"/>
                    <a:pt x="3320629" y="5550927"/>
                  </a:cubicBezTo>
                  <a:cubicBezTo>
                    <a:pt x="3283402" y="5552581"/>
                    <a:pt x="3247002" y="5553408"/>
                    <a:pt x="3209776" y="5553408"/>
                  </a:cubicBezTo>
                  <a:cubicBezTo>
                    <a:pt x="3172549" y="5553408"/>
                    <a:pt x="3135322" y="5552581"/>
                    <a:pt x="3098095" y="5550927"/>
                  </a:cubicBezTo>
                  <a:cubicBezTo>
                    <a:pt x="3024469" y="5546790"/>
                    <a:pt x="2952497" y="5539345"/>
                    <a:pt x="2881353" y="5527763"/>
                  </a:cubicBezTo>
                  <a:cubicBezTo>
                    <a:pt x="1865475" y="5369756"/>
                    <a:pt x="1086195" y="4489550"/>
                    <a:pt x="1086195" y="3429827"/>
                  </a:cubicBezTo>
                  <a:cubicBezTo>
                    <a:pt x="1086195" y="2763882"/>
                    <a:pt x="1393936" y="2169081"/>
                    <a:pt x="1875402" y="1779440"/>
                  </a:cubicBezTo>
                  <a:lnTo>
                    <a:pt x="1875402" y="3429827"/>
                  </a:lnTo>
                  <a:cubicBezTo>
                    <a:pt x="1875402" y="4052755"/>
                    <a:pt x="2303924" y="4577239"/>
                    <a:pt x="2882180" y="4723665"/>
                  </a:cubicBezTo>
                  <a:cubicBezTo>
                    <a:pt x="2952497" y="4741865"/>
                    <a:pt x="3025296" y="4753446"/>
                    <a:pt x="3098923" y="4760065"/>
                  </a:cubicBezTo>
                  <a:cubicBezTo>
                    <a:pt x="3136149" y="4763373"/>
                    <a:pt x="3172549" y="4765028"/>
                    <a:pt x="3210603" y="4765028"/>
                  </a:cubicBezTo>
                  <a:cubicBezTo>
                    <a:pt x="3247830" y="4765028"/>
                    <a:pt x="3285056" y="4763373"/>
                    <a:pt x="3321456" y="4760065"/>
                  </a:cubicBezTo>
                  <a:cubicBezTo>
                    <a:pt x="3395910" y="4754274"/>
                    <a:pt x="3467881" y="4741865"/>
                    <a:pt x="3538199" y="4723665"/>
                  </a:cubicBezTo>
                  <a:cubicBezTo>
                    <a:pt x="4116455" y="4577239"/>
                    <a:pt x="4544976" y="4051928"/>
                    <a:pt x="4544976" y="3429827"/>
                  </a:cubicBezTo>
                  <a:cubicBezTo>
                    <a:pt x="4544976" y="2806899"/>
                    <a:pt x="4116455" y="2282415"/>
                    <a:pt x="3538199" y="2135990"/>
                  </a:cubicBezTo>
                  <a:cubicBezTo>
                    <a:pt x="3467881" y="2117790"/>
                    <a:pt x="3395082" y="2106209"/>
                    <a:pt x="3321456" y="2099591"/>
                  </a:cubicBezTo>
                  <a:cubicBezTo>
                    <a:pt x="3285056" y="2096281"/>
                    <a:pt x="3247830" y="2094627"/>
                    <a:pt x="3210603" y="2094627"/>
                  </a:cubicBezTo>
                  <a:cubicBezTo>
                    <a:pt x="3172549" y="2094627"/>
                    <a:pt x="3136149" y="2096281"/>
                    <a:pt x="3098923" y="2099591"/>
                  </a:cubicBezTo>
                  <a:cubicBezTo>
                    <a:pt x="3024469" y="2105381"/>
                    <a:pt x="2952497" y="2117790"/>
                    <a:pt x="2882180" y="2135990"/>
                  </a:cubicBezTo>
                  <a:cubicBezTo>
                    <a:pt x="2720864" y="2176526"/>
                    <a:pt x="2571957" y="2246843"/>
                    <a:pt x="2439595" y="2340324"/>
                  </a:cubicBezTo>
                  <a:lnTo>
                    <a:pt x="2439595" y="1451017"/>
                  </a:lnTo>
                  <a:lnTo>
                    <a:pt x="2439595" y="985269"/>
                  </a:lnTo>
                  <a:lnTo>
                    <a:pt x="2439595" y="855389"/>
                  </a:lnTo>
                  <a:cubicBezTo>
                    <a:pt x="2241052" y="914952"/>
                    <a:pt x="2051609" y="996850"/>
                    <a:pt x="1875402" y="1098604"/>
                  </a:cubicBezTo>
                  <a:cubicBezTo>
                    <a:pt x="1065513" y="1561870"/>
                    <a:pt x="521175" y="2433804"/>
                    <a:pt x="521175" y="3429827"/>
                  </a:cubicBezTo>
                  <a:cubicBezTo>
                    <a:pt x="521175" y="4800600"/>
                    <a:pt x="1552770" y="5935603"/>
                    <a:pt x="2880526" y="6097746"/>
                  </a:cubicBezTo>
                  <a:lnTo>
                    <a:pt x="2880526" y="6403006"/>
                  </a:lnTo>
                  <a:lnTo>
                    <a:pt x="2880526" y="6621404"/>
                  </a:lnTo>
                  <a:lnTo>
                    <a:pt x="2880526" y="6859655"/>
                  </a:lnTo>
                  <a:lnTo>
                    <a:pt x="3097268" y="6859655"/>
                  </a:lnTo>
                  <a:lnTo>
                    <a:pt x="3097268" y="6635467"/>
                  </a:lnTo>
                  <a:lnTo>
                    <a:pt x="3097268" y="6419552"/>
                  </a:lnTo>
                  <a:lnTo>
                    <a:pt x="3097268" y="6115119"/>
                  </a:lnTo>
                  <a:cubicBezTo>
                    <a:pt x="3134495" y="6116774"/>
                    <a:pt x="3171722" y="6117601"/>
                    <a:pt x="3208948" y="6117601"/>
                  </a:cubicBezTo>
                  <a:cubicBezTo>
                    <a:pt x="3246175" y="6117601"/>
                    <a:pt x="3283402" y="6116774"/>
                    <a:pt x="3319801" y="6115119"/>
                  </a:cubicBezTo>
                  <a:lnTo>
                    <a:pt x="3319801" y="6419552"/>
                  </a:lnTo>
                  <a:lnTo>
                    <a:pt x="3319801" y="6636294"/>
                  </a:lnTo>
                  <a:lnTo>
                    <a:pt x="3319801" y="6860482"/>
                  </a:lnTo>
                  <a:lnTo>
                    <a:pt x="3536544" y="6860482"/>
                  </a:lnTo>
                  <a:lnTo>
                    <a:pt x="3536544" y="6622231"/>
                  </a:lnTo>
                  <a:lnTo>
                    <a:pt x="3536544" y="6403833"/>
                  </a:lnTo>
                  <a:lnTo>
                    <a:pt x="3536544" y="6098574"/>
                  </a:lnTo>
                  <a:cubicBezTo>
                    <a:pt x="3612652" y="6088647"/>
                    <a:pt x="3688760" y="6077065"/>
                    <a:pt x="3762386" y="6060520"/>
                  </a:cubicBezTo>
                  <a:cubicBezTo>
                    <a:pt x="3836013" y="6045629"/>
                    <a:pt x="3907984" y="6026602"/>
                    <a:pt x="3979129" y="6005094"/>
                  </a:cubicBezTo>
                  <a:cubicBezTo>
                    <a:pt x="5087660" y="5673361"/>
                    <a:pt x="5896722" y="4644248"/>
                    <a:pt x="5896722" y="3429827"/>
                  </a:cubicBezTo>
                  <a:close/>
                  <a:moveTo>
                    <a:pt x="2880526" y="2732446"/>
                  </a:moveTo>
                  <a:cubicBezTo>
                    <a:pt x="2948361" y="2701010"/>
                    <a:pt x="3020333" y="2677847"/>
                    <a:pt x="3097268" y="2667092"/>
                  </a:cubicBezTo>
                  <a:cubicBezTo>
                    <a:pt x="3133667" y="2662128"/>
                    <a:pt x="3170894" y="2659647"/>
                    <a:pt x="3208948" y="2659647"/>
                  </a:cubicBezTo>
                  <a:cubicBezTo>
                    <a:pt x="3247002" y="2659647"/>
                    <a:pt x="3284229" y="2662128"/>
                    <a:pt x="3319801" y="2667092"/>
                  </a:cubicBezTo>
                  <a:cubicBezTo>
                    <a:pt x="3396737" y="2678674"/>
                    <a:pt x="3468708" y="2700182"/>
                    <a:pt x="3536544" y="2732446"/>
                  </a:cubicBezTo>
                  <a:cubicBezTo>
                    <a:pt x="3797959" y="2855708"/>
                    <a:pt x="3979129" y="3122086"/>
                    <a:pt x="3979129" y="3429827"/>
                  </a:cubicBezTo>
                  <a:cubicBezTo>
                    <a:pt x="3979129" y="3737569"/>
                    <a:pt x="3797959" y="4003947"/>
                    <a:pt x="3536544" y="4127209"/>
                  </a:cubicBezTo>
                  <a:cubicBezTo>
                    <a:pt x="3468708" y="4159472"/>
                    <a:pt x="3396737" y="4181808"/>
                    <a:pt x="3319801" y="4192563"/>
                  </a:cubicBezTo>
                  <a:cubicBezTo>
                    <a:pt x="3283402" y="4197526"/>
                    <a:pt x="3246175" y="4200008"/>
                    <a:pt x="3208948" y="4200008"/>
                  </a:cubicBezTo>
                  <a:cubicBezTo>
                    <a:pt x="3171722" y="4200008"/>
                    <a:pt x="3133667" y="4197526"/>
                    <a:pt x="3097268" y="4192563"/>
                  </a:cubicBezTo>
                  <a:cubicBezTo>
                    <a:pt x="3020333" y="4180981"/>
                    <a:pt x="2948361" y="4158645"/>
                    <a:pt x="2880526" y="4127209"/>
                  </a:cubicBezTo>
                  <a:cubicBezTo>
                    <a:pt x="2619111" y="4003120"/>
                    <a:pt x="2437941" y="3737569"/>
                    <a:pt x="2437941" y="3429827"/>
                  </a:cubicBezTo>
                  <a:cubicBezTo>
                    <a:pt x="2437941" y="3122913"/>
                    <a:pt x="2619111" y="2856535"/>
                    <a:pt x="2880526" y="2732446"/>
                  </a:cubicBezTo>
                  <a:close/>
                  <a:moveTo>
                    <a:pt x="6417070" y="3429827"/>
                  </a:moveTo>
                  <a:cubicBezTo>
                    <a:pt x="6417070" y="4933790"/>
                    <a:pt x="5378029" y="6199500"/>
                    <a:pt x="3979956" y="6545295"/>
                  </a:cubicBezTo>
                  <a:lnTo>
                    <a:pt x="3979956" y="6320280"/>
                  </a:lnTo>
                  <a:cubicBezTo>
                    <a:pt x="5257249" y="5979448"/>
                    <a:pt x="6200327" y="4813009"/>
                    <a:pt x="6200327" y="3429827"/>
                  </a:cubicBezTo>
                  <a:cubicBezTo>
                    <a:pt x="6200327" y="2156672"/>
                    <a:pt x="5401192" y="1067168"/>
                    <a:pt x="4277770" y="635337"/>
                  </a:cubicBezTo>
                  <a:lnTo>
                    <a:pt x="4198354" y="832225"/>
                  </a:lnTo>
                  <a:lnTo>
                    <a:pt x="3965893" y="535238"/>
                  </a:lnTo>
                  <a:cubicBezTo>
                    <a:pt x="3965893" y="535238"/>
                    <a:pt x="3965893" y="535238"/>
                    <a:pt x="3965893" y="535238"/>
                  </a:cubicBezTo>
                  <a:lnTo>
                    <a:pt x="3796304" y="318496"/>
                  </a:lnTo>
                  <a:lnTo>
                    <a:pt x="3918739" y="301123"/>
                  </a:lnTo>
                  <a:cubicBezTo>
                    <a:pt x="3918739" y="301123"/>
                    <a:pt x="3918739" y="301123"/>
                    <a:pt x="3918739" y="301123"/>
                  </a:cubicBezTo>
                  <a:lnTo>
                    <a:pt x="3918739" y="301123"/>
                  </a:lnTo>
                  <a:lnTo>
                    <a:pt x="4442396" y="226670"/>
                  </a:lnTo>
                  <a:lnTo>
                    <a:pt x="4358842" y="435140"/>
                  </a:lnTo>
                  <a:lnTo>
                    <a:pt x="4358842" y="435140"/>
                  </a:lnTo>
                  <a:cubicBezTo>
                    <a:pt x="5561681" y="897579"/>
                    <a:pt x="6417070" y="2066500"/>
                    <a:pt x="6417070" y="3429827"/>
                  </a:cubicBezTo>
                  <a:close/>
                  <a:moveTo>
                    <a:pt x="2451177" y="6325243"/>
                  </a:moveTo>
                  <a:lnTo>
                    <a:pt x="2621592" y="6542814"/>
                  </a:lnTo>
                  <a:lnTo>
                    <a:pt x="2499985" y="6560186"/>
                  </a:lnTo>
                  <a:lnTo>
                    <a:pt x="2499158" y="6560186"/>
                  </a:lnTo>
                  <a:lnTo>
                    <a:pt x="1975501" y="6633813"/>
                  </a:lnTo>
                  <a:lnTo>
                    <a:pt x="2059054" y="6425342"/>
                  </a:lnTo>
                  <a:cubicBezTo>
                    <a:pt x="856216" y="5962903"/>
                    <a:pt x="0" y="4794809"/>
                    <a:pt x="0" y="3429827"/>
                  </a:cubicBezTo>
                  <a:cubicBezTo>
                    <a:pt x="0" y="1926693"/>
                    <a:pt x="1039868" y="660982"/>
                    <a:pt x="2437941" y="314359"/>
                  </a:cubicBezTo>
                  <a:lnTo>
                    <a:pt x="2437941" y="539375"/>
                  </a:lnTo>
                  <a:cubicBezTo>
                    <a:pt x="1160648" y="879379"/>
                    <a:pt x="216743" y="2047473"/>
                    <a:pt x="216743" y="3429827"/>
                  </a:cubicBezTo>
                  <a:cubicBezTo>
                    <a:pt x="216743" y="4702983"/>
                    <a:pt x="1015877" y="5792487"/>
                    <a:pt x="2139299" y="6224318"/>
                  </a:cubicBezTo>
                  <a:lnTo>
                    <a:pt x="2140126" y="6224318"/>
                  </a:lnTo>
                  <a:lnTo>
                    <a:pt x="2218716" y="6027429"/>
                  </a:lnTo>
                  <a:lnTo>
                    <a:pt x="2451177" y="6325243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 w="82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DF601AE-5811-654D-61F6-9CFE4264F1DC}"/>
              </a:ext>
            </a:extLst>
          </p:cNvPr>
          <p:cNvSpPr/>
          <p:nvPr/>
        </p:nvSpPr>
        <p:spPr bwMode="auto">
          <a:xfrm>
            <a:off x="3574473" y="3300082"/>
            <a:ext cx="912362" cy="912360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4B5376-65DB-8271-36D3-636D9E0C66F0}"/>
              </a:ext>
            </a:extLst>
          </p:cNvPr>
          <p:cNvSpPr/>
          <p:nvPr/>
        </p:nvSpPr>
        <p:spPr bwMode="auto">
          <a:xfrm>
            <a:off x="3651165" y="3376773"/>
            <a:ext cx="758979" cy="758979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381000">
              <a:schemeClr val="accent1">
                <a:alpha val="2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3CCAFA8-F4F8-4818-E152-EB031519FD6A}"/>
              </a:ext>
            </a:extLst>
          </p:cNvPr>
          <p:cNvSpPr/>
          <p:nvPr/>
        </p:nvSpPr>
        <p:spPr bwMode="auto">
          <a:xfrm>
            <a:off x="7705165" y="3300082"/>
            <a:ext cx="912362" cy="912360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FD5CA96-E06C-E778-2EDF-DF637E5A3264}"/>
              </a:ext>
            </a:extLst>
          </p:cNvPr>
          <p:cNvSpPr/>
          <p:nvPr/>
        </p:nvSpPr>
        <p:spPr bwMode="auto">
          <a:xfrm>
            <a:off x="7781857" y="3376773"/>
            <a:ext cx="758979" cy="758979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381000">
              <a:schemeClr val="accent1">
                <a:alpha val="2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7B5EF39-85E9-AEDE-2255-8F251A0DA81C}"/>
              </a:ext>
            </a:extLst>
          </p:cNvPr>
          <p:cNvSpPr/>
          <p:nvPr/>
        </p:nvSpPr>
        <p:spPr bwMode="auto">
          <a:xfrm>
            <a:off x="6672492" y="1511440"/>
            <a:ext cx="912362" cy="912360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29CE2C2-B670-9CE1-E16D-F257CF16AC8E}"/>
              </a:ext>
            </a:extLst>
          </p:cNvPr>
          <p:cNvSpPr/>
          <p:nvPr/>
        </p:nvSpPr>
        <p:spPr bwMode="auto">
          <a:xfrm>
            <a:off x="6749184" y="1588131"/>
            <a:ext cx="758979" cy="758979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381000">
              <a:schemeClr val="accent1">
                <a:alpha val="2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DF88D08-2D6B-B128-37D4-AD37F4E6F244}"/>
              </a:ext>
            </a:extLst>
          </p:cNvPr>
          <p:cNvSpPr/>
          <p:nvPr/>
        </p:nvSpPr>
        <p:spPr bwMode="auto">
          <a:xfrm>
            <a:off x="4607146" y="5088724"/>
            <a:ext cx="912362" cy="912360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9845853-0078-2AE0-FEAA-9843030D0B62}"/>
              </a:ext>
            </a:extLst>
          </p:cNvPr>
          <p:cNvSpPr/>
          <p:nvPr/>
        </p:nvSpPr>
        <p:spPr bwMode="auto">
          <a:xfrm>
            <a:off x="4683838" y="5165415"/>
            <a:ext cx="758979" cy="758979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381000">
              <a:schemeClr val="accent1">
                <a:alpha val="2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3D12AA4-6604-4161-F11E-7E14DC26E97C}"/>
              </a:ext>
            </a:extLst>
          </p:cNvPr>
          <p:cNvSpPr/>
          <p:nvPr/>
        </p:nvSpPr>
        <p:spPr bwMode="auto">
          <a:xfrm>
            <a:off x="4607146" y="1511440"/>
            <a:ext cx="912362" cy="912360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B4E2201-E066-CE2B-5CEA-32C63E1826FC}"/>
              </a:ext>
            </a:extLst>
          </p:cNvPr>
          <p:cNvSpPr/>
          <p:nvPr/>
        </p:nvSpPr>
        <p:spPr bwMode="auto">
          <a:xfrm>
            <a:off x="4683838" y="1588131"/>
            <a:ext cx="758979" cy="758979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381000">
              <a:schemeClr val="accent1">
                <a:alpha val="2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199A488-D5D5-C5F2-A2E0-126C5385A508}"/>
              </a:ext>
            </a:extLst>
          </p:cNvPr>
          <p:cNvSpPr/>
          <p:nvPr/>
        </p:nvSpPr>
        <p:spPr bwMode="auto">
          <a:xfrm>
            <a:off x="6672492" y="5088724"/>
            <a:ext cx="912362" cy="912360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DC94DC3-91AC-0D46-D004-5C10F881E57F}"/>
              </a:ext>
            </a:extLst>
          </p:cNvPr>
          <p:cNvSpPr/>
          <p:nvPr/>
        </p:nvSpPr>
        <p:spPr bwMode="auto">
          <a:xfrm>
            <a:off x="6749184" y="5165415"/>
            <a:ext cx="758979" cy="758979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381000">
              <a:schemeClr val="accent1">
                <a:alpha val="2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3C0831A-A7F1-F3D3-0C7E-AA398E7729FD}"/>
              </a:ext>
            </a:extLst>
          </p:cNvPr>
          <p:cNvGrpSpPr/>
          <p:nvPr/>
        </p:nvGrpSpPr>
        <p:grpSpPr>
          <a:xfrm>
            <a:off x="8128000" y="5152842"/>
            <a:ext cx="2549525" cy="784125"/>
            <a:chOff x="9070974" y="3228989"/>
            <a:chExt cx="2549525" cy="784125"/>
          </a:xfrm>
        </p:grpSpPr>
        <p:sp>
          <p:nvSpPr>
            <p:cNvPr id="50" name="Google Shape;436;p14">
              <a:extLst>
                <a:ext uri="{FF2B5EF4-FFF2-40B4-BE49-F238E27FC236}">
                  <a16:creationId xmlns:a16="http://schemas.microsoft.com/office/drawing/2014/main" id="{353AEDD5-3CBE-F48D-F67C-A563CF5F2B25}"/>
                </a:ext>
              </a:extLst>
            </p:cNvPr>
            <p:cNvSpPr txBox="1"/>
            <p:nvPr/>
          </p:nvSpPr>
          <p:spPr>
            <a:xfrm>
              <a:off x="9070974" y="3588446"/>
              <a:ext cx="2549525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Summarize your blockchain solution in a short description.</a:t>
              </a:r>
            </a:p>
          </p:txBody>
        </p:sp>
        <p:sp>
          <p:nvSpPr>
            <p:cNvPr id="51" name="Google Shape;437;p14">
              <a:extLst>
                <a:ext uri="{FF2B5EF4-FFF2-40B4-BE49-F238E27FC236}">
                  <a16:creationId xmlns:a16="http://schemas.microsoft.com/office/drawing/2014/main" id="{B682A452-6846-D480-8692-5827E14DA288}"/>
                </a:ext>
              </a:extLst>
            </p:cNvPr>
            <p:cNvSpPr txBox="1"/>
            <p:nvPr/>
          </p:nvSpPr>
          <p:spPr>
            <a:xfrm>
              <a:off x="9070974" y="3228989"/>
              <a:ext cx="1368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bg1"/>
                  </a:solidFill>
                  <a:latin typeface="+mj-lt"/>
                  <a:ea typeface="Arial"/>
                  <a:cs typeface="Arial"/>
                  <a:sym typeface="Montserrat"/>
                </a:rPr>
                <a:t>Your Solution</a:t>
              </a:r>
              <a:endParaRPr lang="en-GB" sz="16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BEFC6FC-C626-DC59-7113-F98155883FC5}"/>
              </a:ext>
            </a:extLst>
          </p:cNvPr>
          <p:cNvGrpSpPr/>
          <p:nvPr/>
        </p:nvGrpSpPr>
        <p:grpSpPr>
          <a:xfrm>
            <a:off x="8128000" y="1575558"/>
            <a:ext cx="2549525" cy="784125"/>
            <a:chOff x="9070974" y="3228989"/>
            <a:chExt cx="2549525" cy="784125"/>
          </a:xfrm>
        </p:grpSpPr>
        <p:sp>
          <p:nvSpPr>
            <p:cNvPr id="53" name="Google Shape;436;p14">
              <a:extLst>
                <a:ext uri="{FF2B5EF4-FFF2-40B4-BE49-F238E27FC236}">
                  <a16:creationId xmlns:a16="http://schemas.microsoft.com/office/drawing/2014/main" id="{278929ED-02C9-0634-5AB3-42A6AF1C3C7E}"/>
                </a:ext>
              </a:extLst>
            </p:cNvPr>
            <p:cNvSpPr txBox="1"/>
            <p:nvPr/>
          </p:nvSpPr>
          <p:spPr>
            <a:xfrm>
              <a:off x="9070974" y="3588446"/>
              <a:ext cx="2549525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Summarize your blockchain solution in a short description.</a:t>
              </a:r>
            </a:p>
          </p:txBody>
        </p:sp>
        <p:sp>
          <p:nvSpPr>
            <p:cNvPr id="54" name="Google Shape;437;p14">
              <a:extLst>
                <a:ext uri="{FF2B5EF4-FFF2-40B4-BE49-F238E27FC236}">
                  <a16:creationId xmlns:a16="http://schemas.microsoft.com/office/drawing/2014/main" id="{64073240-6EEF-1D25-100C-7E3D8884154B}"/>
                </a:ext>
              </a:extLst>
            </p:cNvPr>
            <p:cNvSpPr txBox="1"/>
            <p:nvPr/>
          </p:nvSpPr>
          <p:spPr>
            <a:xfrm>
              <a:off x="9070974" y="3228989"/>
              <a:ext cx="1368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bg1"/>
                  </a:solidFill>
                  <a:latin typeface="+mj-lt"/>
                  <a:ea typeface="Arial"/>
                  <a:cs typeface="Arial"/>
                  <a:sym typeface="Montserrat"/>
                </a:rPr>
                <a:t>Your Solution</a:t>
              </a:r>
              <a:endParaRPr lang="en-GB" sz="16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A837037-0CD9-0840-7B18-C19AFBDA9036}"/>
              </a:ext>
            </a:extLst>
          </p:cNvPr>
          <p:cNvGrpSpPr/>
          <p:nvPr/>
        </p:nvGrpSpPr>
        <p:grpSpPr>
          <a:xfrm flipH="1">
            <a:off x="573088" y="3364200"/>
            <a:ext cx="2549525" cy="784125"/>
            <a:chOff x="9070974" y="3228989"/>
            <a:chExt cx="2549525" cy="784125"/>
          </a:xfrm>
        </p:grpSpPr>
        <p:sp>
          <p:nvSpPr>
            <p:cNvPr id="57" name="Google Shape;436;p14">
              <a:extLst>
                <a:ext uri="{FF2B5EF4-FFF2-40B4-BE49-F238E27FC236}">
                  <a16:creationId xmlns:a16="http://schemas.microsoft.com/office/drawing/2014/main" id="{AD89305A-404F-3EFD-AB96-6764BFA6AF15}"/>
                </a:ext>
              </a:extLst>
            </p:cNvPr>
            <p:cNvSpPr txBox="1"/>
            <p:nvPr/>
          </p:nvSpPr>
          <p:spPr>
            <a:xfrm>
              <a:off x="9070974" y="3588446"/>
              <a:ext cx="2549525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Summarize your blockchain solution in a short description.</a:t>
              </a:r>
            </a:p>
          </p:txBody>
        </p:sp>
        <p:sp>
          <p:nvSpPr>
            <p:cNvPr id="58" name="Google Shape;437;p14">
              <a:extLst>
                <a:ext uri="{FF2B5EF4-FFF2-40B4-BE49-F238E27FC236}">
                  <a16:creationId xmlns:a16="http://schemas.microsoft.com/office/drawing/2014/main" id="{1B39C871-FD4D-7DDF-78F6-6194336149D2}"/>
                </a:ext>
              </a:extLst>
            </p:cNvPr>
            <p:cNvSpPr txBox="1"/>
            <p:nvPr/>
          </p:nvSpPr>
          <p:spPr>
            <a:xfrm>
              <a:off x="9070974" y="3228989"/>
              <a:ext cx="1368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bg1"/>
                  </a:solidFill>
                  <a:latin typeface="+mj-lt"/>
                  <a:ea typeface="Arial"/>
                  <a:cs typeface="Arial"/>
                  <a:sym typeface="Montserrat"/>
                </a:rPr>
                <a:t>Your Solution</a:t>
              </a:r>
              <a:endParaRPr lang="en-GB" sz="16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68358AA-02AC-B2C5-48B1-FCE504EB1526}"/>
              </a:ext>
            </a:extLst>
          </p:cNvPr>
          <p:cNvGrpSpPr/>
          <p:nvPr/>
        </p:nvGrpSpPr>
        <p:grpSpPr>
          <a:xfrm flipH="1">
            <a:off x="1516062" y="5152842"/>
            <a:ext cx="2549525" cy="784125"/>
            <a:chOff x="9070974" y="3228989"/>
            <a:chExt cx="2549525" cy="784125"/>
          </a:xfrm>
        </p:grpSpPr>
        <p:sp>
          <p:nvSpPr>
            <p:cNvPr id="60" name="Google Shape;436;p14">
              <a:extLst>
                <a:ext uri="{FF2B5EF4-FFF2-40B4-BE49-F238E27FC236}">
                  <a16:creationId xmlns:a16="http://schemas.microsoft.com/office/drawing/2014/main" id="{8F5F9230-7047-A5C0-808B-33904F6AECE6}"/>
                </a:ext>
              </a:extLst>
            </p:cNvPr>
            <p:cNvSpPr txBox="1"/>
            <p:nvPr/>
          </p:nvSpPr>
          <p:spPr>
            <a:xfrm>
              <a:off x="9070974" y="3588446"/>
              <a:ext cx="2549525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Summarize your blockchain solution in a short description.</a:t>
              </a:r>
            </a:p>
          </p:txBody>
        </p:sp>
        <p:sp>
          <p:nvSpPr>
            <p:cNvPr id="61" name="Google Shape;437;p14">
              <a:extLst>
                <a:ext uri="{FF2B5EF4-FFF2-40B4-BE49-F238E27FC236}">
                  <a16:creationId xmlns:a16="http://schemas.microsoft.com/office/drawing/2014/main" id="{685F8AAB-1A3C-0DC1-BC8F-1A857D4A7EA8}"/>
                </a:ext>
              </a:extLst>
            </p:cNvPr>
            <p:cNvSpPr txBox="1"/>
            <p:nvPr/>
          </p:nvSpPr>
          <p:spPr>
            <a:xfrm>
              <a:off x="9070974" y="3228989"/>
              <a:ext cx="1368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bg1"/>
                  </a:solidFill>
                  <a:latin typeface="+mj-lt"/>
                  <a:ea typeface="Arial"/>
                  <a:cs typeface="Arial"/>
                  <a:sym typeface="Montserrat"/>
                </a:rPr>
                <a:t>Your Solution</a:t>
              </a:r>
              <a:endParaRPr lang="en-GB" sz="16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EE9CC01-53DA-2494-D0A2-0F8C5B68A078}"/>
              </a:ext>
            </a:extLst>
          </p:cNvPr>
          <p:cNvGrpSpPr/>
          <p:nvPr/>
        </p:nvGrpSpPr>
        <p:grpSpPr>
          <a:xfrm flipH="1">
            <a:off x="1516062" y="1575558"/>
            <a:ext cx="2549525" cy="784125"/>
            <a:chOff x="9070974" y="3228989"/>
            <a:chExt cx="2549525" cy="784125"/>
          </a:xfrm>
        </p:grpSpPr>
        <p:sp>
          <p:nvSpPr>
            <p:cNvPr id="63" name="Google Shape;436;p14">
              <a:extLst>
                <a:ext uri="{FF2B5EF4-FFF2-40B4-BE49-F238E27FC236}">
                  <a16:creationId xmlns:a16="http://schemas.microsoft.com/office/drawing/2014/main" id="{FEAE247E-EE0B-0CAA-53BA-43798962C148}"/>
                </a:ext>
              </a:extLst>
            </p:cNvPr>
            <p:cNvSpPr txBox="1"/>
            <p:nvPr/>
          </p:nvSpPr>
          <p:spPr>
            <a:xfrm>
              <a:off x="9070974" y="3588446"/>
              <a:ext cx="2549525" cy="4246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Summarize your blockchain solution in a short description.</a:t>
              </a:r>
            </a:p>
          </p:txBody>
        </p:sp>
        <p:sp>
          <p:nvSpPr>
            <p:cNvPr id="64" name="Google Shape;437;p14">
              <a:extLst>
                <a:ext uri="{FF2B5EF4-FFF2-40B4-BE49-F238E27FC236}">
                  <a16:creationId xmlns:a16="http://schemas.microsoft.com/office/drawing/2014/main" id="{0582E1EB-36EE-86BE-2666-D76A9C025D66}"/>
                </a:ext>
              </a:extLst>
            </p:cNvPr>
            <p:cNvSpPr txBox="1"/>
            <p:nvPr/>
          </p:nvSpPr>
          <p:spPr>
            <a:xfrm>
              <a:off x="9070974" y="3228989"/>
              <a:ext cx="1368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bg1"/>
                  </a:solidFill>
                  <a:latin typeface="+mj-lt"/>
                  <a:ea typeface="Arial"/>
                  <a:cs typeface="Arial"/>
                  <a:sym typeface="Montserrat"/>
                </a:rPr>
                <a:t>Your Solution</a:t>
              </a:r>
              <a:endParaRPr lang="en-GB" sz="16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FB1F96A-D5AA-2988-F5D9-AF111A92982E}"/>
              </a:ext>
            </a:extLst>
          </p:cNvPr>
          <p:cNvCxnSpPr/>
          <p:nvPr/>
        </p:nvCxnSpPr>
        <p:spPr>
          <a:xfrm flipH="1">
            <a:off x="6676391" y="2362684"/>
            <a:ext cx="224192" cy="388312"/>
          </a:xfrm>
          <a:prstGeom prst="lin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C4E00F6-67DF-9AEE-41C2-8B628D8ACE69}"/>
              </a:ext>
            </a:extLst>
          </p:cNvPr>
          <p:cNvCxnSpPr/>
          <p:nvPr/>
        </p:nvCxnSpPr>
        <p:spPr>
          <a:xfrm rot="7200000">
            <a:off x="5179323" y="4955684"/>
            <a:ext cx="448382" cy="1"/>
          </a:xfrm>
          <a:prstGeom prst="lin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FFF6D1-BE64-C794-0DE3-16459A5A34D7}"/>
              </a:ext>
            </a:extLst>
          </p:cNvPr>
          <p:cNvCxnSpPr/>
          <p:nvPr/>
        </p:nvCxnSpPr>
        <p:spPr>
          <a:xfrm rot="3600000" flipV="1">
            <a:off x="5179322" y="2556840"/>
            <a:ext cx="448384" cy="1"/>
          </a:xfrm>
          <a:prstGeom prst="lin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2BB7802-EA11-160E-5C74-E25C6A335542}"/>
              </a:ext>
            </a:extLst>
          </p:cNvPr>
          <p:cNvCxnSpPr/>
          <p:nvPr/>
        </p:nvCxnSpPr>
        <p:spPr>
          <a:xfrm>
            <a:off x="6676392" y="4761529"/>
            <a:ext cx="224191" cy="388311"/>
          </a:xfrm>
          <a:prstGeom prst="lin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1ABB79-9AEF-E931-C005-483A08335A40}"/>
              </a:ext>
            </a:extLst>
          </p:cNvPr>
          <p:cNvCxnSpPr>
            <a:cxnSpLocks/>
          </p:cNvCxnSpPr>
          <p:nvPr/>
        </p:nvCxnSpPr>
        <p:spPr>
          <a:xfrm flipV="1">
            <a:off x="4486835" y="3756261"/>
            <a:ext cx="448384" cy="1"/>
          </a:xfrm>
          <a:prstGeom prst="lin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73212AA-E32E-D35C-50EF-AF56ED11059F}"/>
              </a:ext>
            </a:extLst>
          </p:cNvPr>
          <p:cNvCxnSpPr>
            <a:cxnSpLocks/>
          </p:cNvCxnSpPr>
          <p:nvPr/>
        </p:nvCxnSpPr>
        <p:spPr>
          <a:xfrm>
            <a:off x="7256783" y="3756261"/>
            <a:ext cx="448382" cy="1"/>
          </a:xfrm>
          <a:prstGeom prst="line">
            <a:avLst/>
          </a:prstGeom>
          <a:solidFill>
            <a:schemeClr val="bg2"/>
          </a:solidFill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pic>
        <p:nvPicPr>
          <p:cNvPr id="28" name="Graphic 27">
            <a:extLst>
              <a:ext uri="{FF2B5EF4-FFF2-40B4-BE49-F238E27FC236}">
                <a16:creationId xmlns:a16="http://schemas.microsoft.com/office/drawing/2014/main" id="{34612BCC-BD10-8F22-362B-631FF70F4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20342" y="3545950"/>
            <a:ext cx="420624" cy="420624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183A4347-4A5B-C473-508A-F4646C4AC8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53015" y="5334592"/>
            <a:ext cx="420624" cy="420624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03E2D233-F72E-FEC3-1148-925D198B14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18361" y="1757308"/>
            <a:ext cx="420624" cy="420624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8DCEAB7C-6E28-011C-F0A4-AC2438B2C6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18361" y="5334592"/>
            <a:ext cx="420624" cy="420624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D06C3B20-9E1A-4D1D-4521-79512A3D39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51034" y="3545950"/>
            <a:ext cx="420624" cy="420624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C7B2312B-A02A-AB9C-C7C0-8F1870EAE7F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853015" y="1757308"/>
            <a:ext cx="420624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084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9EA9C-4000-C83A-251E-EEFF6ECC2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F5A071-565B-B77D-9BDE-2EFD4F47CAFC}"/>
              </a:ext>
            </a:extLst>
          </p:cNvPr>
          <p:cNvSpPr/>
          <p:nvPr/>
        </p:nvSpPr>
        <p:spPr bwMode="auto">
          <a:xfrm>
            <a:off x="2179637" y="1438072"/>
            <a:ext cx="7592827" cy="2627394"/>
          </a:xfrm>
          <a:custGeom>
            <a:avLst/>
            <a:gdLst>
              <a:gd name="connsiteX0" fmla="*/ 0 w 7592827"/>
              <a:gd name="connsiteY0" fmla="*/ 0 h 1712994"/>
              <a:gd name="connsiteX1" fmla="*/ 7592827 w 7592827"/>
              <a:gd name="connsiteY1" fmla="*/ 0 h 1712994"/>
              <a:gd name="connsiteX2" fmla="*/ 7592827 w 7592827"/>
              <a:gd name="connsiteY2" fmla="*/ 1712994 h 1712994"/>
              <a:gd name="connsiteX3" fmla="*/ 0 w 7592827"/>
              <a:gd name="connsiteY3" fmla="*/ 1712994 h 1712994"/>
              <a:gd name="connsiteX4" fmla="*/ 0 w 7592827"/>
              <a:gd name="connsiteY4" fmla="*/ 0 h 1712994"/>
              <a:gd name="connsiteX0" fmla="*/ 0 w 7592827"/>
              <a:gd name="connsiteY0" fmla="*/ 914400 h 2627394"/>
              <a:gd name="connsiteX1" fmla="*/ 7583496 w 7592827"/>
              <a:gd name="connsiteY1" fmla="*/ 0 h 2627394"/>
              <a:gd name="connsiteX2" fmla="*/ 7592827 w 7592827"/>
              <a:gd name="connsiteY2" fmla="*/ 2627394 h 2627394"/>
              <a:gd name="connsiteX3" fmla="*/ 0 w 7592827"/>
              <a:gd name="connsiteY3" fmla="*/ 2627394 h 2627394"/>
              <a:gd name="connsiteX4" fmla="*/ 0 w 7592827"/>
              <a:gd name="connsiteY4" fmla="*/ 914400 h 262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92827" h="2627394">
                <a:moveTo>
                  <a:pt x="0" y="914400"/>
                </a:moveTo>
                <a:lnTo>
                  <a:pt x="7583496" y="0"/>
                </a:lnTo>
                <a:cubicBezTo>
                  <a:pt x="7586606" y="875798"/>
                  <a:pt x="7589717" y="1751596"/>
                  <a:pt x="7592827" y="2627394"/>
                </a:cubicBezTo>
                <a:lnTo>
                  <a:pt x="0" y="2627394"/>
                </a:lnTo>
                <a:lnTo>
                  <a:pt x="0" y="914400"/>
                </a:lnTo>
                <a:close/>
              </a:path>
            </a:pathLst>
          </a:cu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B875DB-9BC5-2E41-0124-07C6BD83A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4068B58-B00B-FF2F-3D7D-F3DA04BF6D6A}"/>
              </a:ext>
            </a:extLst>
          </p:cNvPr>
          <p:cNvSpPr/>
          <p:nvPr/>
        </p:nvSpPr>
        <p:spPr bwMode="auto">
          <a:xfrm>
            <a:off x="1323141" y="2352472"/>
            <a:ext cx="1712994" cy="1712994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x%</a:t>
            </a:r>
            <a:endParaRPr lang="en-US" sz="2800" b="1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D58177BC-80E5-D013-93C9-2D8DC8849D61}"/>
              </a:ext>
            </a:extLst>
          </p:cNvPr>
          <p:cNvSpPr txBox="1"/>
          <p:nvPr/>
        </p:nvSpPr>
        <p:spPr>
          <a:xfrm>
            <a:off x="658813" y="5071351"/>
            <a:ext cx="3041651" cy="646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how Segment 1 is growing x% yearly, driven by emerging trends, technology, and strong demand.</a:t>
            </a: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10FB23D4-8FAE-242E-9BE3-224B5D5049D6}"/>
              </a:ext>
            </a:extLst>
          </p:cNvPr>
          <p:cNvSpPr txBox="1"/>
          <p:nvPr/>
        </p:nvSpPr>
        <p:spPr>
          <a:xfrm>
            <a:off x="1424784" y="4711894"/>
            <a:ext cx="150970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The Segment 1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D5F8BF86-3935-15F4-AA31-58C52E0D8D27}"/>
              </a:ext>
            </a:extLst>
          </p:cNvPr>
          <p:cNvSpPr txBox="1"/>
          <p:nvPr/>
        </p:nvSpPr>
        <p:spPr>
          <a:xfrm>
            <a:off x="4452540" y="5071351"/>
            <a:ext cx="3041651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how Segment 2 is expanding xx% annually, fueled by innovation, market needs, and increasing rates.</a:t>
            </a:r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E5959C75-A571-8EA6-15D4-B71807906EC1}"/>
              </a:ext>
            </a:extLst>
          </p:cNvPr>
          <p:cNvSpPr txBox="1"/>
          <p:nvPr/>
        </p:nvSpPr>
        <p:spPr>
          <a:xfrm>
            <a:off x="5204084" y="4711894"/>
            <a:ext cx="153856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The Segment 2</a:t>
            </a: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BEDA0DC0-0193-00EA-318B-C4BB60CEE0F0}"/>
              </a:ext>
            </a:extLst>
          </p:cNvPr>
          <p:cNvSpPr txBox="1"/>
          <p:nvPr/>
        </p:nvSpPr>
        <p:spPr>
          <a:xfrm>
            <a:off x="8246268" y="5071351"/>
            <a:ext cx="3041651" cy="646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how Segment 3 is rising XX% each year, boosted by economic shifts, opportunities, and global interest.</a:t>
            </a: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0A0F15A7-D07A-C453-F721-F34052639157}"/>
              </a:ext>
            </a:extLst>
          </p:cNvPr>
          <p:cNvSpPr txBox="1"/>
          <p:nvPr/>
        </p:nvSpPr>
        <p:spPr>
          <a:xfrm>
            <a:off x="8995408" y="4711894"/>
            <a:ext cx="154337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The Segment 3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C85363D-3483-32D8-B181-5E56CEF45742}"/>
              </a:ext>
            </a:extLst>
          </p:cNvPr>
          <p:cNvSpPr/>
          <p:nvPr/>
        </p:nvSpPr>
        <p:spPr bwMode="auto">
          <a:xfrm>
            <a:off x="4889122" y="1896979"/>
            <a:ext cx="2168487" cy="2168487"/>
          </a:xfrm>
          <a:prstGeom prst="ellipse">
            <a:avLst/>
          </a:prstGeom>
          <a:gradFill flip="none" rotWithShape="1">
            <a:gsLst>
              <a:gs pos="100000">
                <a:srgbClr val="7368FF"/>
              </a:gs>
              <a:gs pos="0">
                <a:srgbClr val="CD45FF"/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xx%</a:t>
            </a:r>
            <a:endParaRPr lang="en-US" sz="3200" b="1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55D88CD-5CEF-E5FD-9BB9-A2474CA6672B}"/>
              </a:ext>
            </a:extLst>
          </p:cNvPr>
          <p:cNvSpPr/>
          <p:nvPr/>
        </p:nvSpPr>
        <p:spPr bwMode="auto">
          <a:xfrm>
            <a:off x="8458907" y="1449093"/>
            <a:ext cx="2616373" cy="2616373"/>
          </a:xfrm>
          <a:prstGeom prst="ellipse">
            <a:avLst/>
          </a:prstGeom>
          <a:gradFill flip="none" rotWithShape="1">
            <a:gsLst>
              <a:gs pos="0">
                <a:srgbClr val="26D7D4"/>
              </a:gs>
              <a:gs pos="100000">
                <a:srgbClr val="0088FE"/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chemeClr val="bg1"/>
                </a:solidFill>
                <a:latin typeface="+mj-lt"/>
                <a:cs typeface="Segoe UI" pitchFamily="34" charset="0"/>
              </a:rPr>
              <a:t>XX</a:t>
            </a:r>
            <a:r>
              <a:rPr lang="en-US" sz="2800" b="1">
                <a:solidFill>
                  <a:schemeClr val="bg1"/>
                </a:solidFill>
                <a:latin typeface="+mj-lt"/>
                <a:cs typeface="Segoe UI" pitchFamily="34" charset="0"/>
              </a:rPr>
              <a:t>%</a:t>
            </a:r>
            <a:endParaRPr lang="en-US" sz="2800" b="1" dirty="0" err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548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D45881E-5753-6E48-328D-0AABFC806D48}"/>
              </a:ext>
            </a:extLst>
          </p:cNvPr>
          <p:cNvSpPr/>
          <p:nvPr/>
        </p:nvSpPr>
        <p:spPr bwMode="auto">
          <a:xfrm>
            <a:off x="5342708" y="-13186"/>
            <a:ext cx="6849292" cy="6282224"/>
          </a:xfrm>
          <a:custGeom>
            <a:avLst/>
            <a:gdLst>
              <a:gd name="connsiteX0" fmla="*/ 0 w 6849292"/>
              <a:gd name="connsiteY0" fmla="*/ 0 h 6282224"/>
              <a:gd name="connsiteX1" fmla="*/ 6849292 w 6849292"/>
              <a:gd name="connsiteY1" fmla="*/ 0 h 6282224"/>
              <a:gd name="connsiteX2" fmla="*/ 6849292 w 6849292"/>
              <a:gd name="connsiteY2" fmla="*/ 6282224 h 6282224"/>
              <a:gd name="connsiteX3" fmla="*/ 5015376 w 6849292"/>
              <a:gd name="connsiteY3" fmla="*/ 6282224 h 6282224"/>
              <a:gd name="connsiteX4" fmla="*/ 4110854 w 6849292"/>
              <a:gd name="connsiteY4" fmla="*/ 5812941 h 6282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49292" h="6282224">
                <a:moveTo>
                  <a:pt x="0" y="0"/>
                </a:moveTo>
                <a:lnTo>
                  <a:pt x="6849292" y="0"/>
                </a:lnTo>
                <a:lnTo>
                  <a:pt x="6849292" y="6282224"/>
                </a:lnTo>
                <a:lnTo>
                  <a:pt x="5015376" y="6282224"/>
                </a:lnTo>
                <a:cubicBezTo>
                  <a:pt x="4655513" y="6282224"/>
                  <a:pt x="4317535" y="6107155"/>
                  <a:pt x="4110854" y="5812941"/>
                </a:cubicBezTo>
                <a:close/>
              </a:path>
            </a:pathLst>
          </a:custGeom>
          <a:solidFill>
            <a:srgbClr val="22156B">
              <a:alpha val="84000"/>
            </a:srgbClr>
          </a:solidFill>
          <a:ln w="106392" cap="flat">
            <a:noFill/>
            <a:prstDash val="solid"/>
            <a:miter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6084DD8-A574-09E0-1172-A7625768726E}"/>
              </a:ext>
            </a:extLst>
          </p:cNvPr>
          <p:cNvSpPr/>
          <p:nvPr/>
        </p:nvSpPr>
        <p:spPr bwMode="auto">
          <a:xfrm>
            <a:off x="7530965" y="2301073"/>
            <a:ext cx="1733346" cy="1733342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1905000">
              <a:schemeClr val="accent1">
                <a:alpha val="26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9E3A7A-3778-FCA0-E913-8E288631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 Features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E089DD3-B2F3-03D5-F7F9-BC534C5126FD}"/>
              </a:ext>
            </a:extLst>
          </p:cNvPr>
          <p:cNvGrpSpPr/>
          <p:nvPr/>
        </p:nvGrpSpPr>
        <p:grpSpPr>
          <a:xfrm>
            <a:off x="571500" y="1632638"/>
            <a:ext cx="4437063" cy="476362"/>
            <a:chOff x="571500" y="1719168"/>
            <a:chExt cx="4437063" cy="47636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28E4DE6-BE66-773D-8C8D-F0DAEAE5B967}"/>
                </a:ext>
              </a:extLst>
            </p:cNvPr>
            <p:cNvGrpSpPr/>
            <p:nvPr/>
          </p:nvGrpSpPr>
          <p:grpSpPr>
            <a:xfrm>
              <a:off x="571500" y="1733333"/>
              <a:ext cx="287007" cy="292240"/>
              <a:chOff x="571500" y="2022851"/>
              <a:chExt cx="287007" cy="292240"/>
            </a:xfrm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0EE82F9-EB49-3E3E-C5A3-2EC3461D3095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2571543-85AA-B898-88B3-0946193690CE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12" name="Google Shape;437;p14">
              <a:extLst>
                <a:ext uri="{FF2B5EF4-FFF2-40B4-BE49-F238E27FC236}">
                  <a16:creationId xmlns:a16="http://schemas.microsoft.com/office/drawing/2014/main" id="{64C2491F-8825-BE34-D839-CCEF782AAFCA}"/>
                </a:ext>
              </a:extLst>
            </p:cNvPr>
            <p:cNvSpPr txBox="1"/>
            <p:nvPr/>
          </p:nvSpPr>
          <p:spPr>
            <a:xfrm>
              <a:off x="1134839" y="1719168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The Feature Name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436;p14">
              <a:extLst>
                <a:ext uri="{FF2B5EF4-FFF2-40B4-BE49-F238E27FC236}">
                  <a16:creationId xmlns:a16="http://schemas.microsoft.com/office/drawing/2014/main" id="{D7FCD37C-E316-4057-37C0-826281B998A4}"/>
                </a:ext>
              </a:extLst>
            </p:cNvPr>
            <p:cNvSpPr txBox="1"/>
            <p:nvPr/>
          </p:nvSpPr>
          <p:spPr>
            <a:xfrm>
              <a:off x="1134839" y="1986242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Key features that differentiate your product.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F2F9D4D-94C3-43B5-43D4-853305B98622}"/>
              </a:ext>
            </a:extLst>
          </p:cNvPr>
          <p:cNvGrpSpPr/>
          <p:nvPr/>
        </p:nvGrpSpPr>
        <p:grpSpPr>
          <a:xfrm>
            <a:off x="571500" y="2547015"/>
            <a:ext cx="4437063" cy="476362"/>
            <a:chOff x="571500" y="2585277"/>
            <a:chExt cx="4437063" cy="4763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82DFE6E-C9EE-F5E6-9E83-E5E2824F64BE}"/>
                </a:ext>
              </a:extLst>
            </p:cNvPr>
            <p:cNvGrpSpPr/>
            <p:nvPr/>
          </p:nvGrpSpPr>
          <p:grpSpPr>
            <a:xfrm>
              <a:off x="571500" y="2599442"/>
              <a:ext cx="287007" cy="292240"/>
              <a:chOff x="571500" y="2022851"/>
              <a:chExt cx="287007" cy="29224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EF12636-2C34-CF70-7935-F8D9848D6E37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47B07F3-C226-3CF7-0C4B-9028CA20A326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17" name="Google Shape;437;p14">
              <a:extLst>
                <a:ext uri="{FF2B5EF4-FFF2-40B4-BE49-F238E27FC236}">
                  <a16:creationId xmlns:a16="http://schemas.microsoft.com/office/drawing/2014/main" id="{5FEA37B4-BE73-66AE-6B38-0AF62D4EBF3E}"/>
                </a:ext>
              </a:extLst>
            </p:cNvPr>
            <p:cNvSpPr txBox="1"/>
            <p:nvPr/>
          </p:nvSpPr>
          <p:spPr>
            <a:xfrm>
              <a:off x="1134839" y="2585277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The Feature Name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436;p14">
              <a:extLst>
                <a:ext uri="{FF2B5EF4-FFF2-40B4-BE49-F238E27FC236}">
                  <a16:creationId xmlns:a16="http://schemas.microsoft.com/office/drawing/2014/main" id="{4B80CC96-18E8-5587-D492-2050239ABAFE}"/>
                </a:ext>
              </a:extLst>
            </p:cNvPr>
            <p:cNvSpPr txBox="1"/>
            <p:nvPr/>
          </p:nvSpPr>
          <p:spPr>
            <a:xfrm>
              <a:off x="1134839" y="2852351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Key features that differentiate your product.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1931C79-C4D4-C453-777B-E3B086AB96FB}"/>
              </a:ext>
            </a:extLst>
          </p:cNvPr>
          <p:cNvGrpSpPr/>
          <p:nvPr/>
        </p:nvGrpSpPr>
        <p:grpSpPr>
          <a:xfrm>
            <a:off x="571500" y="3461392"/>
            <a:ext cx="4440395" cy="476362"/>
            <a:chOff x="571500" y="3451385"/>
            <a:chExt cx="4440395" cy="47636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AB602B7-7E3E-A88C-9D7B-8A2C924BE4C1}"/>
                </a:ext>
              </a:extLst>
            </p:cNvPr>
            <p:cNvGrpSpPr/>
            <p:nvPr/>
          </p:nvGrpSpPr>
          <p:grpSpPr>
            <a:xfrm>
              <a:off x="571500" y="3465550"/>
              <a:ext cx="287007" cy="292240"/>
              <a:chOff x="571500" y="2022851"/>
              <a:chExt cx="287007" cy="292240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391E503-B56E-51CA-1054-23AEDCD96D29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AF113A-671C-5366-FCFF-DDF8B8F5F5D2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22" name="Google Shape;437;p14">
              <a:extLst>
                <a:ext uri="{FF2B5EF4-FFF2-40B4-BE49-F238E27FC236}">
                  <a16:creationId xmlns:a16="http://schemas.microsoft.com/office/drawing/2014/main" id="{868C1D56-8968-F3B7-7411-A3EB693BDB92}"/>
                </a:ext>
              </a:extLst>
            </p:cNvPr>
            <p:cNvSpPr txBox="1"/>
            <p:nvPr/>
          </p:nvSpPr>
          <p:spPr>
            <a:xfrm>
              <a:off x="1134839" y="3451385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The Feature Name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436;p14">
              <a:extLst>
                <a:ext uri="{FF2B5EF4-FFF2-40B4-BE49-F238E27FC236}">
                  <a16:creationId xmlns:a16="http://schemas.microsoft.com/office/drawing/2014/main" id="{8AA06C75-9E34-381B-3697-0D29D6172B12}"/>
                </a:ext>
              </a:extLst>
            </p:cNvPr>
            <p:cNvSpPr txBox="1"/>
            <p:nvPr/>
          </p:nvSpPr>
          <p:spPr>
            <a:xfrm>
              <a:off x="1134839" y="3718459"/>
              <a:ext cx="387705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Key features that differentiate your product.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1F939C3-EE08-2C98-6944-AAC05FEF44D3}"/>
              </a:ext>
            </a:extLst>
          </p:cNvPr>
          <p:cNvGrpSpPr/>
          <p:nvPr/>
        </p:nvGrpSpPr>
        <p:grpSpPr>
          <a:xfrm>
            <a:off x="571500" y="4375769"/>
            <a:ext cx="4440395" cy="476362"/>
            <a:chOff x="571500" y="4317493"/>
            <a:chExt cx="4440395" cy="47636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70D993B-7636-C69A-A335-DD613CFD5A7C}"/>
                </a:ext>
              </a:extLst>
            </p:cNvPr>
            <p:cNvGrpSpPr/>
            <p:nvPr/>
          </p:nvGrpSpPr>
          <p:grpSpPr>
            <a:xfrm>
              <a:off x="571500" y="4331658"/>
              <a:ext cx="287007" cy="292240"/>
              <a:chOff x="571500" y="2022851"/>
              <a:chExt cx="287007" cy="292240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86B7CB9-54AB-1708-C739-73D2FDBC1E31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74C53D1-543E-334D-AE7E-38D6C1A13FA1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27" name="Google Shape;437;p14">
              <a:extLst>
                <a:ext uri="{FF2B5EF4-FFF2-40B4-BE49-F238E27FC236}">
                  <a16:creationId xmlns:a16="http://schemas.microsoft.com/office/drawing/2014/main" id="{1E6B1E2C-B146-6B67-F7B8-A481F044A123}"/>
                </a:ext>
              </a:extLst>
            </p:cNvPr>
            <p:cNvSpPr txBox="1"/>
            <p:nvPr/>
          </p:nvSpPr>
          <p:spPr>
            <a:xfrm>
              <a:off x="1134839" y="4317493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The Feature Name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436;p14">
              <a:extLst>
                <a:ext uri="{FF2B5EF4-FFF2-40B4-BE49-F238E27FC236}">
                  <a16:creationId xmlns:a16="http://schemas.microsoft.com/office/drawing/2014/main" id="{BAD68B56-2A0A-BB93-3B1D-5DD217D75BCD}"/>
                </a:ext>
              </a:extLst>
            </p:cNvPr>
            <p:cNvSpPr txBox="1"/>
            <p:nvPr/>
          </p:nvSpPr>
          <p:spPr>
            <a:xfrm>
              <a:off x="1134839" y="4584567"/>
              <a:ext cx="387705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Key features that differentiate your product.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EF69451-B4C8-72E6-F36F-16686066F9E2}"/>
              </a:ext>
            </a:extLst>
          </p:cNvPr>
          <p:cNvGrpSpPr/>
          <p:nvPr/>
        </p:nvGrpSpPr>
        <p:grpSpPr>
          <a:xfrm>
            <a:off x="571500" y="5290145"/>
            <a:ext cx="4440395" cy="476362"/>
            <a:chOff x="571500" y="5183602"/>
            <a:chExt cx="4440395" cy="47636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432A888-EAE9-E9D3-3923-7BA2E45A79AA}"/>
                </a:ext>
              </a:extLst>
            </p:cNvPr>
            <p:cNvGrpSpPr/>
            <p:nvPr/>
          </p:nvGrpSpPr>
          <p:grpSpPr>
            <a:xfrm>
              <a:off x="571500" y="5197767"/>
              <a:ext cx="287007" cy="292240"/>
              <a:chOff x="571500" y="2022851"/>
              <a:chExt cx="287007" cy="292240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C55124B5-403B-7B4F-A83C-80278C55DD64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DD201F75-A782-A1BE-2508-CB925AE83C04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chemeClr val="bg1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32" name="Google Shape;437;p14">
              <a:extLst>
                <a:ext uri="{FF2B5EF4-FFF2-40B4-BE49-F238E27FC236}">
                  <a16:creationId xmlns:a16="http://schemas.microsoft.com/office/drawing/2014/main" id="{3588D484-17DA-E123-76B5-74C6253CA3DB}"/>
                </a:ext>
              </a:extLst>
            </p:cNvPr>
            <p:cNvSpPr txBox="1"/>
            <p:nvPr/>
          </p:nvSpPr>
          <p:spPr>
            <a:xfrm>
              <a:off x="1134839" y="5183602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sym typeface="Montserrat"/>
                </a:rPr>
                <a:t>The Feature Name</a:t>
              </a:r>
              <a:endParaRPr lang="en-GB" sz="1400" b="0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436;p14">
              <a:extLst>
                <a:ext uri="{FF2B5EF4-FFF2-40B4-BE49-F238E27FC236}">
                  <a16:creationId xmlns:a16="http://schemas.microsoft.com/office/drawing/2014/main" id="{B6CEBD00-1E73-0AA8-D233-27B5BAB2D667}"/>
                </a:ext>
              </a:extLst>
            </p:cNvPr>
            <p:cNvSpPr txBox="1"/>
            <p:nvPr/>
          </p:nvSpPr>
          <p:spPr>
            <a:xfrm>
              <a:off x="1134839" y="5450676"/>
              <a:ext cx="387705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Key features that differentiate your product.</a:t>
              </a:r>
            </a:p>
          </p:txBody>
        </p:sp>
      </p:grpSp>
      <p:pic>
        <p:nvPicPr>
          <p:cNvPr id="138" name="Graphic 137">
            <a:extLst>
              <a:ext uri="{FF2B5EF4-FFF2-40B4-BE49-F238E27FC236}">
                <a16:creationId xmlns:a16="http://schemas.microsoft.com/office/drawing/2014/main" id="{AB308632-39C7-404D-CE54-9E9370D05F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9715" y="1267747"/>
            <a:ext cx="5377200" cy="3972845"/>
          </a:xfrm>
          <a:prstGeom prst="rect">
            <a:avLst/>
          </a:prstGeom>
        </p:spPr>
      </p:pic>
      <p:pic>
        <p:nvPicPr>
          <p:cNvPr id="140" name="Graphic 139">
            <a:extLst>
              <a:ext uri="{FF2B5EF4-FFF2-40B4-BE49-F238E27FC236}">
                <a16:creationId xmlns:a16="http://schemas.microsoft.com/office/drawing/2014/main" id="{78602E2E-2A55-1AB6-DAC6-97036333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00061" y="1265222"/>
            <a:ext cx="942396" cy="1478268"/>
          </a:xfrm>
          <a:prstGeom prst="rect">
            <a:avLst/>
          </a:prstGeom>
        </p:spPr>
      </p:pic>
      <p:pic>
        <p:nvPicPr>
          <p:cNvPr id="142" name="Graphic 141">
            <a:extLst>
              <a:ext uri="{FF2B5EF4-FFF2-40B4-BE49-F238E27FC236}">
                <a16:creationId xmlns:a16="http://schemas.microsoft.com/office/drawing/2014/main" id="{62248432-68B6-3EB5-2D1D-3E0E6BF904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71399" y="3631941"/>
            <a:ext cx="942396" cy="1182615"/>
          </a:xfrm>
          <a:prstGeom prst="rect">
            <a:avLst/>
          </a:prstGeom>
        </p:spPr>
      </p:pic>
      <p:pic>
        <p:nvPicPr>
          <p:cNvPr id="144" name="Graphic 143">
            <a:extLst>
              <a:ext uri="{FF2B5EF4-FFF2-40B4-BE49-F238E27FC236}">
                <a16:creationId xmlns:a16="http://schemas.microsoft.com/office/drawing/2014/main" id="{D33B7D0F-7F79-E256-7054-C0E4741E7C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64311" y="4387565"/>
            <a:ext cx="942396" cy="1238050"/>
          </a:xfrm>
          <a:prstGeom prst="rect">
            <a:avLst/>
          </a:prstGeom>
        </p:spPr>
      </p:pic>
      <p:sp>
        <p:nvSpPr>
          <p:cNvPr id="7" name="Graphic 2166">
            <a:extLst>
              <a:ext uri="{FF2B5EF4-FFF2-40B4-BE49-F238E27FC236}">
                <a16:creationId xmlns:a16="http://schemas.microsoft.com/office/drawing/2014/main" id="{ADBDC024-6841-E15E-1A4B-880C2AAC3FD1}"/>
              </a:ext>
            </a:extLst>
          </p:cNvPr>
          <p:cNvSpPr/>
          <p:nvPr/>
        </p:nvSpPr>
        <p:spPr>
          <a:xfrm rot="343216">
            <a:off x="8065922" y="1456551"/>
            <a:ext cx="309078" cy="523336"/>
          </a:xfrm>
          <a:custGeom>
            <a:avLst/>
            <a:gdLst>
              <a:gd name="connsiteX0" fmla="*/ 5896722 w 6417069"/>
              <a:gd name="connsiteY0" fmla="*/ 3429827 h 6860481"/>
              <a:gd name="connsiteX1" fmla="*/ 3537371 w 6417069"/>
              <a:gd name="connsiteY1" fmla="*/ 761908 h 6860481"/>
              <a:gd name="connsiteX2" fmla="*/ 3537371 w 6417069"/>
              <a:gd name="connsiteY2" fmla="*/ 456649 h 6860481"/>
              <a:gd name="connsiteX3" fmla="*/ 3537371 w 6417069"/>
              <a:gd name="connsiteY3" fmla="*/ 237424 h 6860481"/>
              <a:gd name="connsiteX4" fmla="*/ 3537371 w 6417069"/>
              <a:gd name="connsiteY4" fmla="*/ 0 h 6860481"/>
              <a:gd name="connsiteX5" fmla="*/ 3320629 w 6417069"/>
              <a:gd name="connsiteY5" fmla="*/ 0 h 6860481"/>
              <a:gd name="connsiteX6" fmla="*/ 3320629 w 6417069"/>
              <a:gd name="connsiteY6" fmla="*/ 223361 h 6860481"/>
              <a:gd name="connsiteX7" fmla="*/ 3320629 w 6417069"/>
              <a:gd name="connsiteY7" fmla="*/ 440103 h 6860481"/>
              <a:gd name="connsiteX8" fmla="*/ 3320629 w 6417069"/>
              <a:gd name="connsiteY8" fmla="*/ 744536 h 6860481"/>
              <a:gd name="connsiteX9" fmla="*/ 3209776 w 6417069"/>
              <a:gd name="connsiteY9" fmla="*/ 742054 h 6860481"/>
              <a:gd name="connsiteX10" fmla="*/ 3098095 w 6417069"/>
              <a:gd name="connsiteY10" fmla="*/ 744536 h 6860481"/>
              <a:gd name="connsiteX11" fmla="*/ 3098095 w 6417069"/>
              <a:gd name="connsiteY11" fmla="*/ 440103 h 6860481"/>
              <a:gd name="connsiteX12" fmla="*/ 3098095 w 6417069"/>
              <a:gd name="connsiteY12" fmla="*/ 223361 h 6860481"/>
              <a:gd name="connsiteX13" fmla="*/ 3098095 w 6417069"/>
              <a:gd name="connsiteY13" fmla="*/ 0 h 6860481"/>
              <a:gd name="connsiteX14" fmla="*/ 2881353 w 6417069"/>
              <a:gd name="connsiteY14" fmla="*/ 0 h 6860481"/>
              <a:gd name="connsiteX15" fmla="*/ 2881353 w 6417069"/>
              <a:gd name="connsiteY15" fmla="*/ 237424 h 6860481"/>
              <a:gd name="connsiteX16" fmla="*/ 2881353 w 6417069"/>
              <a:gd name="connsiteY16" fmla="*/ 455821 h 6860481"/>
              <a:gd name="connsiteX17" fmla="*/ 2881353 w 6417069"/>
              <a:gd name="connsiteY17" fmla="*/ 761081 h 6860481"/>
              <a:gd name="connsiteX18" fmla="*/ 2881353 w 6417069"/>
              <a:gd name="connsiteY18" fmla="*/ 1331891 h 6860481"/>
              <a:gd name="connsiteX19" fmla="*/ 3098095 w 6417069"/>
              <a:gd name="connsiteY19" fmla="*/ 1308728 h 6860481"/>
              <a:gd name="connsiteX20" fmla="*/ 3209776 w 6417069"/>
              <a:gd name="connsiteY20" fmla="*/ 1306246 h 6860481"/>
              <a:gd name="connsiteX21" fmla="*/ 3320629 w 6417069"/>
              <a:gd name="connsiteY21" fmla="*/ 1308728 h 6860481"/>
              <a:gd name="connsiteX22" fmla="*/ 3537371 w 6417069"/>
              <a:gd name="connsiteY22" fmla="*/ 1331891 h 6860481"/>
              <a:gd name="connsiteX23" fmla="*/ 5332529 w 6417069"/>
              <a:gd name="connsiteY23" fmla="*/ 3429827 h 6860481"/>
              <a:gd name="connsiteX24" fmla="*/ 3537371 w 6417069"/>
              <a:gd name="connsiteY24" fmla="*/ 5527763 h 6860481"/>
              <a:gd name="connsiteX25" fmla="*/ 3320629 w 6417069"/>
              <a:gd name="connsiteY25" fmla="*/ 5550927 h 6860481"/>
              <a:gd name="connsiteX26" fmla="*/ 3209776 w 6417069"/>
              <a:gd name="connsiteY26" fmla="*/ 5553408 h 6860481"/>
              <a:gd name="connsiteX27" fmla="*/ 3098095 w 6417069"/>
              <a:gd name="connsiteY27" fmla="*/ 5550927 h 6860481"/>
              <a:gd name="connsiteX28" fmla="*/ 2881353 w 6417069"/>
              <a:gd name="connsiteY28" fmla="*/ 5527763 h 6860481"/>
              <a:gd name="connsiteX29" fmla="*/ 1086195 w 6417069"/>
              <a:gd name="connsiteY29" fmla="*/ 3429827 h 6860481"/>
              <a:gd name="connsiteX30" fmla="*/ 1875402 w 6417069"/>
              <a:gd name="connsiteY30" fmla="*/ 1779440 h 6860481"/>
              <a:gd name="connsiteX31" fmla="*/ 1875402 w 6417069"/>
              <a:gd name="connsiteY31" fmla="*/ 3429827 h 6860481"/>
              <a:gd name="connsiteX32" fmla="*/ 2882180 w 6417069"/>
              <a:gd name="connsiteY32" fmla="*/ 4723665 h 6860481"/>
              <a:gd name="connsiteX33" fmla="*/ 3098923 w 6417069"/>
              <a:gd name="connsiteY33" fmla="*/ 4760065 h 6860481"/>
              <a:gd name="connsiteX34" fmla="*/ 3210603 w 6417069"/>
              <a:gd name="connsiteY34" fmla="*/ 4765028 h 6860481"/>
              <a:gd name="connsiteX35" fmla="*/ 3321456 w 6417069"/>
              <a:gd name="connsiteY35" fmla="*/ 4760065 h 6860481"/>
              <a:gd name="connsiteX36" fmla="*/ 3538199 w 6417069"/>
              <a:gd name="connsiteY36" fmla="*/ 4723665 h 6860481"/>
              <a:gd name="connsiteX37" fmla="*/ 4544976 w 6417069"/>
              <a:gd name="connsiteY37" fmla="*/ 3429827 h 6860481"/>
              <a:gd name="connsiteX38" fmla="*/ 3538199 w 6417069"/>
              <a:gd name="connsiteY38" fmla="*/ 2135990 h 6860481"/>
              <a:gd name="connsiteX39" fmla="*/ 3321456 w 6417069"/>
              <a:gd name="connsiteY39" fmla="*/ 2099591 h 6860481"/>
              <a:gd name="connsiteX40" fmla="*/ 3210603 w 6417069"/>
              <a:gd name="connsiteY40" fmla="*/ 2094627 h 6860481"/>
              <a:gd name="connsiteX41" fmla="*/ 3098923 w 6417069"/>
              <a:gd name="connsiteY41" fmla="*/ 2099591 h 6860481"/>
              <a:gd name="connsiteX42" fmla="*/ 2882180 w 6417069"/>
              <a:gd name="connsiteY42" fmla="*/ 2135990 h 6860481"/>
              <a:gd name="connsiteX43" fmla="*/ 2439595 w 6417069"/>
              <a:gd name="connsiteY43" fmla="*/ 2340324 h 6860481"/>
              <a:gd name="connsiteX44" fmla="*/ 2439595 w 6417069"/>
              <a:gd name="connsiteY44" fmla="*/ 1451017 h 6860481"/>
              <a:gd name="connsiteX45" fmla="*/ 2439595 w 6417069"/>
              <a:gd name="connsiteY45" fmla="*/ 985269 h 6860481"/>
              <a:gd name="connsiteX46" fmla="*/ 2439595 w 6417069"/>
              <a:gd name="connsiteY46" fmla="*/ 855389 h 6860481"/>
              <a:gd name="connsiteX47" fmla="*/ 1875402 w 6417069"/>
              <a:gd name="connsiteY47" fmla="*/ 1098604 h 6860481"/>
              <a:gd name="connsiteX48" fmla="*/ 521175 w 6417069"/>
              <a:gd name="connsiteY48" fmla="*/ 3429827 h 6860481"/>
              <a:gd name="connsiteX49" fmla="*/ 2880526 w 6417069"/>
              <a:gd name="connsiteY49" fmla="*/ 6097746 h 6860481"/>
              <a:gd name="connsiteX50" fmla="*/ 2880526 w 6417069"/>
              <a:gd name="connsiteY50" fmla="*/ 6403006 h 6860481"/>
              <a:gd name="connsiteX51" fmla="*/ 2880526 w 6417069"/>
              <a:gd name="connsiteY51" fmla="*/ 6621404 h 6860481"/>
              <a:gd name="connsiteX52" fmla="*/ 2880526 w 6417069"/>
              <a:gd name="connsiteY52" fmla="*/ 6859655 h 6860481"/>
              <a:gd name="connsiteX53" fmla="*/ 3097268 w 6417069"/>
              <a:gd name="connsiteY53" fmla="*/ 6859655 h 6860481"/>
              <a:gd name="connsiteX54" fmla="*/ 3097268 w 6417069"/>
              <a:gd name="connsiteY54" fmla="*/ 6635467 h 6860481"/>
              <a:gd name="connsiteX55" fmla="*/ 3097268 w 6417069"/>
              <a:gd name="connsiteY55" fmla="*/ 6419552 h 6860481"/>
              <a:gd name="connsiteX56" fmla="*/ 3097268 w 6417069"/>
              <a:gd name="connsiteY56" fmla="*/ 6115119 h 6860481"/>
              <a:gd name="connsiteX57" fmla="*/ 3208948 w 6417069"/>
              <a:gd name="connsiteY57" fmla="*/ 6117601 h 6860481"/>
              <a:gd name="connsiteX58" fmla="*/ 3319801 w 6417069"/>
              <a:gd name="connsiteY58" fmla="*/ 6115119 h 6860481"/>
              <a:gd name="connsiteX59" fmla="*/ 3319801 w 6417069"/>
              <a:gd name="connsiteY59" fmla="*/ 6419552 h 6860481"/>
              <a:gd name="connsiteX60" fmla="*/ 3319801 w 6417069"/>
              <a:gd name="connsiteY60" fmla="*/ 6636294 h 6860481"/>
              <a:gd name="connsiteX61" fmla="*/ 3319801 w 6417069"/>
              <a:gd name="connsiteY61" fmla="*/ 6860482 h 6860481"/>
              <a:gd name="connsiteX62" fmla="*/ 3536544 w 6417069"/>
              <a:gd name="connsiteY62" fmla="*/ 6860482 h 6860481"/>
              <a:gd name="connsiteX63" fmla="*/ 3536544 w 6417069"/>
              <a:gd name="connsiteY63" fmla="*/ 6622231 h 6860481"/>
              <a:gd name="connsiteX64" fmla="*/ 3536544 w 6417069"/>
              <a:gd name="connsiteY64" fmla="*/ 6403833 h 6860481"/>
              <a:gd name="connsiteX65" fmla="*/ 3536544 w 6417069"/>
              <a:gd name="connsiteY65" fmla="*/ 6098574 h 6860481"/>
              <a:gd name="connsiteX66" fmla="*/ 3762386 w 6417069"/>
              <a:gd name="connsiteY66" fmla="*/ 6060520 h 6860481"/>
              <a:gd name="connsiteX67" fmla="*/ 3979129 w 6417069"/>
              <a:gd name="connsiteY67" fmla="*/ 6005094 h 6860481"/>
              <a:gd name="connsiteX68" fmla="*/ 5896722 w 6417069"/>
              <a:gd name="connsiteY68" fmla="*/ 3429827 h 6860481"/>
              <a:gd name="connsiteX69" fmla="*/ 2880526 w 6417069"/>
              <a:gd name="connsiteY69" fmla="*/ 2732446 h 6860481"/>
              <a:gd name="connsiteX70" fmla="*/ 3097268 w 6417069"/>
              <a:gd name="connsiteY70" fmla="*/ 2667092 h 6860481"/>
              <a:gd name="connsiteX71" fmla="*/ 3208948 w 6417069"/>
              <a:gd name="connsiteY71" fmla="*/ 2659647 h 6860481"/>
              <a:gd name="connsiteX72" fmla="*/ 3319801 w 6417069"/>
              <a:gd name="connsiteY72" fmla="*/ 2667092 h 6860481"/>
              <a:gd name="connsiteX73" fmla="*/ 3536544 w 6417069"/>
              <a:gd name="connsiteY73" fmla="*/ 2732446 h 6860481"/>
              <a:gd name="connsiteX74" fmla="*/ 3979129 w 6417069"/>
              <a:gd name="connsiteY74" fmla="*/ 3429827 h 6860481"/>
              <a:gd name="connsiteX75" fmla="*/ 3536544 w 6417069"/>
              <a:gd name="connsiteY75" fmla="*/ 4127209 h 6860481"/>
              <a:gd name="connsiteX76" fmla="*/ 3319801 w 6417069"/>
              <a:gd name="connsiteY76" fmla="*/ 4192563 h 6860481"/>
              <a:gd name="connsiteX77" fmla="*/ 3208948 w 6417069"/>
              <a:gd name="connsiteY77" fmla="*/ 4200008 h 6860481"/>
              <a:gd name="connsiteX78" fmla="*/ 3097268 w 6417069"/>
              <a:gd name="connsiteY78" fmla="*/ 4192563 h 6860481"/>
              <a:gd name="connsiteX79" fmla="*/ 2880526 w 6417069"/>
              <a:gd name="connsiteY79" fmla="*/ 4127209 h 6860481"/>
              <a:gd name="connsiteX80" fmla="*/ 2437941 w 6417069"/>
              <a:gd name="connsiteY80" fmla="*/ 3429827 h 6860481"/>
              <a:gd name="connsiteX81" fmla="*/ 2880526 w 6417069"/>
              <a:gd name="connsiteY81" fmla="*/ 2732446 h 6860481"/>
              <a:gd name="connsiteX82" fmla="*/ 6417070 w 6417069"/>
              <a:gd name="connsiteY82" fmla="*/ 3429827 h 6860481"/>
              <a:gd name="connsiteX83" fmla="*/ 3979956 w 6417069"/>
              <a:gd name="connsiteY83" fmla="*/ 6545295 h 6860481"/>
              <a:gd name="connsiteX84" fmla="*/ 3979956 w 6417069"/>
              <a:gd name="connsiteY84" fmla="*/ 6320280 h 6860481"/>
              <a:gd name="connsiteX85" fmla="*/ 6200327 w 6417069"/>
              <a:gd name="connsiteY85" fmla="*/ 3429827 h 6860481"/>
              <a:gd name="connsiteX86" fmla="*/ 4277770 w 6417069"/>
              <a:gd name="connsiteY86" fmla="*/ 635337 h 6860481"/>
              <a:gd name="connsiteX87" fmla="*/ 4198354 w 6417069"/>
              <a:gd name="connsiteY87" fmla="*/ 832225 h 6860481"/>
              <a:gd name="connsiteX88" fmla="*/ 3965893 w 6417069"/>
              <a:gd name="connsiteY88" fmla="*/ 535238 h 6860481"/>
              <a:gd name="connsiteX89" fmla="*/ 3965893 w 6417069"/>
              <a:gd name="connsiteY89" fmla="*/ 535238 h 6860481"/>
              <a:gd name="connsiteX90" fmla="*/ 3796304 w 6417069"/>
              <a:gd name="connsiteY90" fmla="*/ 318496 h 6860481"/>
              <a:gd name="connsiteX91" fmla="*/ 3918739 w 6417069"/>
              <a:gd name="connsiteY91" fmla="*/ 301123 h 6860481"/>
              <a:gd name="connsiteX92" fmla="*/ 3918739 w 6417069"/>
              <a:gd name="connsiteY92" fmla="*/ 301123 h 6860481"/>
              <a:gd name="connsiteX93" fmla="*/ 3918739 w 6417069"/>
              <a:gd name="connsiteY93" fmla="*/ 301123 h 6860481"/>
              <a:gd name="connsiteX94" fmla="*/ 4442396 w 6417069"/>
              <a:gd name="connsiteY94" fmla="*/ 226670 h 6860481"/>
              <a:gd name="connsiteX95" fmla="*/ 4358842 w 6417069"/>
              <a:gd name="connsiteY95" fmla="*/ 435140 h 6860481"/>
              <a:gd name="connsiteX96" fmla="*/ 4358842 w 6417069"/>
              <a:gd name="connsiteY96" fmla="*/ 435140 h 6860481"/>
              <a:gd name="connsiteX97" fmla="*/ 6417070 w 6417069"/>
              <a:gd name="connsiteY97" fmla="*/ 3429827 h 6860481"/>
              <a:gd name="connsiteX98" fmla="*/ 2451177 w 6417069"/>
              <a:gd name="connsiteY98" fmla="*/ 6325243 h 6860481"/>
              <a:gd name="connsiteX99" fmla="*/ 2621592 w 6417069"/>
              <a:gd name="connsiteY99" fmla="*/ 6542814 h 6860481"/>
              <a:gd name="connsiteX100" fmla="*/ 2499985 w 6417069"/>
              <a:gd name="connsiteY100" fmla="*/ 6560186 h 6860481"/>
              <a:gd name="connsiteX101" fmla="*/ 2499158 w 6417069"/>
              <a:gd name="connsiteY101" fmla="*/ 6560186 h 6860481"/>
              <a:gd name="connsiteX102" fmla="*/ 1975501 w 6417069"/>
              <a:gd name="connsiteY102" fmla="*/ 6633813 h 6860481"/>
              <a:gd name="connsiteX103" fmla="*/ 2059054 w 6417069"/>
              <a:gd name="connsiteY103" fmla="*/ 6425342 h 6860481"/>
              <a:gd name="connsiteX104" fmla="*/ 0 w 6417069"/>
              <a:gd name="connsiteY104" fmla="*/ 3429827 h 6860481"/>
              <a:gd name="connsiteX105" fmla="*/ 2437941 w 6417069"/>
              <a:gd name="connsiteY105" fmla="*/ 314359 h 6860481"/>
              <a:gd name="connsiteX106" fmla="*/ 2437941 w 6417069"/>
              <a:gd name="connsiteY106" fmla="*/ 539375 h 6860481"/>
              <a:gd name="connsiteX107" fmla="*/ 216743 w 6417069"/>
              <a:gd name="connsiteY107" fmla="*/ 3429827 h 6860481"/>
              <a:gd name="connsiteX108" fmla="*/ 2139299 w 6417069"/>
              <a:gd name="connsiteY108" fmla="*/ 6224318 h 6860481"/>
              <a:gd name="connsiteX109" fmla="*/ 2140126 w 6417069"/>
              <a:gd name="connsiteY109" fmla="*/ 6224318 h 6860481"/>
              <a:gd name="connsiteX110" fmla="*/ 2218716 w 6417069"/>
              <a:gd name="connsiteY110" fmla="*/ 6027429 h 6860481"/>
              <a:gd name="connsiteX111" fmla="*/ 2451177 w 6417069"/>
              <a:gd name="connsiteY111" fmla="*/ 6325243 h 686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6417069" h="6860481">
                <a:moveTo>
                  <a:pt x="5896722" y="3429827"/>
                </a:moveTo>
                <a:cubicBezTo>
                  <a:pt x="5896722" y="2059055"/>
                  <a:pt x="4865126" y="924051"/>
                  <a:pt x="3537371" y="761908"/>
                </a:cubicBezTo>
                <a:lnTo>
                  <a:pt x="3537371" y="456649"/>
                </a:lnTo>
                <a:lnTo>
                  <a:pt x="3537371" y="237424"/>
                </a:lnTo>
                <a:lnTo>
                  <a:pt x="3537371" y="0"/>
                </a:lnTo>
                <a:lnTo>
                  <a:pt x="3320629" y="0"/>
                </a:lnTo>
                <a:lnTo>
                  <a:pt x="3320629" y="223361"/>
                </a:lnTo>
                <a:lnTo>
                  <a:pt x="3320629" y="440103"/>
                </a:lnTo>
                <a:lnTo>
                  <a:pt x="3320629" y="744536"/>
                </a:lnTo>
                <a:cubicBezTo>
                  <a:pt x="3283402" y="742881"/>
                  <a:pt x="3247002" y="742054"/>
                  <a:pt x="3209776" y="742054"/>
                </a:cubicBezTo>
                <a:cubicBezTo>
                  <a:pt x="3172549" y="742054"/>
                  <a:pt x="3135322" y="742881"/>
                  <a:pt x="3098095" y="744536"/>
                </a:cubicBezTo>
                <a:lnTo>
                  <a:pt x="3098095" y="440103"/>
                </a:lnTo>
                <a:lnTo>
                  <a:pt x="3098095" y="223361"/>
                </a:lnTo>
                <a:lnTo>
                  <a:pt x="3098095" y="0"/>
                </a:lnTo>
                <a:lnTo>
                  <a:pt x="2881353" y="0"/>
                </a:lnTo>
                <a:lnTo>
                  <a:pt x="2881353" y="237424"/>
                </a:lnTo>
                <a:lnTo>
                  <a:pt x="2881353" y="455821"/>
                </a:lnTo>
                <a:lnTo>
                  <a:pt x="2881353" y="761081"/>
                </a:lnTo>
                <a:lnTo>
                  <a:pt x="2881353" y="1331891"/>
                </a:lnTo>
                <a:cubicBezTo>
                  <a:pt x="2952497" y="1320310"/>
                  <a:pt x="3025296" y="1312864"/>
                  <a:pt x="3098095" y="1308728"/>
                </a:cubicBezTo>
                <a:cubicBezTo>
                  <a:pt x="3135322" y="1307074"/>
                  <a:pt x="3172549" y="1306246"/>
                  <a:pt x="3209776" y="1306246"/>
                </a:cubicBezTo>
                <a:cubicBezTo>
                  <a:pt x="3247002" y="1306246"/>
                  <a:pt x="3284229" y="1307074"/>
                  <a:pt x="3320629" y="1308728"/>
                </a:cubicBezTo>
                <a:cubicBezTo>
                  <a:pt x="3394255" y="1312864"/>
                  <a:pt x="3466227" y="1320310"/>
                  <a:pt x="3537371" y="1331891"/>
                </a:cubicBezTo>
                <a:cubicBezTo>
                  <a:pt x="4553249" y="1489899"/>
                  <a:pt x="5332529" y="2370932"/>
                  <a:pt x="5332529" y="3429827"/>
                </a:cubicBezTo>
                <a:cubicBezTo>
                  <a:pt x="5332529" y="4489550"/>
                  <a:pt x="4552421" y="5370584"/>
                  <a:pt x="3537371" y="5527763"/>
                </a:cubicBezTo>
                <a:cubicBezTo>
                  <a:pt x="3466227" y="5539345"/>
                  <a:pt x="3393428" y="5546790"/>
                  <a:pt x="3320629" y="5550927"/>
                </a:cubicBezTo>
                <a:cubicBezTo>
                  <a:pt x="3283402" y="5552581"/>
                  <a:pt x="3247002" y="5553408"/>
                  <a:pt x="3209776" y="5553408"/>
                </a:cubicBezTo>
                <a:cubicBezTo>
                  <a:pt x="3172549" y="5553408"/>
                  <a:pt x="3135322" y="5552581"/>
                  <a:pt x="3098095" y="5550927"/>
                </a:cubicBezTo>
                <a:cubicBezTo>
                  <a:pt x="3024469" y="5546790"/>
                  <a:pt x="2952497" y="5539345"/>
                  <a:pt x="2881353" y="5527763"/>
                </a:cubicBezTo>
                <a:cubicBezTo>
                  <a:pt x="1865475" y="5369756"/>
                  <a:pt x="1086195" y="4489550"/>
                  <a:pt x="1086195" y="3429827"/>
                </a:cubicBezTo>
                <a:cubicBezTo>
                  <a:pt x="1086195" y="2763882"/>
                  <a:pt x="1393936" y="2169081"/>
                  <a:pt x="1875402" y="1779440"/>
                </a:cubicBezTo>
                <a:lnTo>
                  <a:pt x="1875402" y="3429827"/>
                </a:lnTo>
                <a:cubicBezTo>
                  <a:pt x="1875402" y="4052755"/>
                  <a:pt x="2303924" y="4577239"/>
                  <a:pt x="2882180" y="4723665"/>
                </a:cubicBezTo>
                <a:cubicBezTo>
                  <a:pt x="2952497" y="4741865"/>
                  <a:pt x="3025296" y="4753446"/>
                  <a:pt x="3098923" y="4760065"/>
                </a:cubicBezTo>
                <a:cubicBezTo>
                  <a:pt x="3136149" y="4763373"/>
                  <a:pt x="3172549" y="4765028"/>
                  <a:pt x="3210603" y="4765028"/>
                </a:cubicBezTo>
                <a:cubicBezTo>
                  <a:pt x="3247830" y="4765028"/>
                  <a:pt x="3285056" y="4763373"/>
                  <a:pt x="3321456" y="4760065"/>
                </a:cubicBezTo>
                <a:cubicBezTo>
                  <a:pt x="3395910" y="4754274"/>
                  <a:pt x="3467881" y="4741865"/>
                  <a:pt x="3538199" y="4723665"/>
                </a:cubicBezTo>
                <a:cubicBezTo>
                  <a:pt x="4116455" y="4577239"/>
                  <a:pt x="4544976" y="4051928"/>
                  <a:pt x="4544976" y="3429827"/>
                </a:cubicBezTo>
                <a:cubicBezTo>
                  <a:pt x="4544976" y="2806899"/>
                  <a:pt x="4116455" y="2282415"/>
                  <a:pt x="3538199" y="2135990"/>
                </a:cubicBezTo>
                <a:cubicBezTo>
                  <a:pt x="3467881" y="2117790"/>
                  <a:pt x="3395082" y="2106209"/>
                  <a:pt x="3321456" y="2099591"/>
                </a:cubicBezTo>
                <a:cubicBezTo>
                  <a:pt x="3285056" y="2096281"/>
                  <a:pt x="3247830" y="2094627"/>
                  <a:pt x="3210603" y="2094627"/>
                </a:cubicBezTo>
                <a:cubicBezTo>
                  <a:pt x="3172549" y="2094627"/>
                  <a:pt x="3136149" y="2096281"/>
                  <a:pt x="3098923" y="2099591"/>
                </a:cubicBezTo>
                <a:cubicBezTo>
                  <a:pt x="3024469" y="2105381"/>
                  <a:pt x="2952497" y="2117790"/>
                  <a:pt x="2882180" y="2135990"/>
                </a:cubicBezTo>
                <a:cubicBezTo>
                  <a:pt x="2720864" y="2176526"/>
                  <a:pt x="2571957" y="2246843"/>
                  <a:pt x="2439595" y="2340324"/>
                </a:cubicBezTo>
                <a:lnTo>
                  <a:pt x="2439595" y="1451017"/>
                </a:lnTo>
                <a:lnTo>
                  <a:pt x="2439595" y="985269"/>
                </a:lnTo>
                <a:lnTo>
                  <a:pt x="2439595" y="855389"/>
                </a:lnTo>
                <a:cubicBezTo>
                  <a:pt x="2241052" y="914952"/>
                  <a:pt x="2051609" y="996850"/>
                  <a:pt x="1875402" y="1098604"/>
                </a:cubicBezTo>
                <a:cubicBezTo>
                  <a:pt x="1065513" y="1561870"/>
                  <a:pt x="521175" y="2433804"/>
                  <a:pt x="521175" y="3429827"/>
                </a:cubicBezTo>
                <a:cubicBezTo>
                  <a:pt x="521175" y="4800600"/>
                  <a:pt x="1552770" y="5935603"/>
                  <a:pt x="2880526" y="6097746"/>
                </a:cubicBezTo>
                <a:lnTo>
                  <a:pt x="2880526" y="6403006"/>
                </a:lnTo>
                <a:lnTo>
                  <a:pt x="2880526" y="6621404"/>
                </a:lnTo>
                <a:lnTo>
                  <a:pt x="2880526" y="6859655"/>
                </a:lnTo>
                <a:lnTo>
                  <a:pt x="3097268" y="6859655"/>
                </a:lnTo>
                <a:lnTo>
                  <a:pt x="3097268" y="6635467"/>
                </a:lnTo>
                <a:lnTo>
                  <a:pt x="3097268" y="6419552"/>
                </a:lnTo>
                <a:lnTo>
                  <a:pt x="3097268" y="6115119"/>
                </a:lnTo>
                <a:cubicBezTo>
                  <a:pt x="3134495" y="6116774"/>
                  <a:pt x="3171722" y="6117601"/>
                  <a:pt x="3208948" y="6117601"/>
                </a:cubicBezTo>
                <a:cubicBezTo>
                  <a:pt x="3246175" y="6117601"/>
                  <a:pt x="3283402" y="6116774"/>
                  <a:pt x="3319801" y="6115119"/>
                </a:cubicBezTo>
                <a:lnTo>
                  <a:pt x="3319801" y="6419552"/>
                </a:lnTo>
                <a:lnTo>
                  <a:pt x="3319801" y="6636294"/>
                </a:lnTo>
                <a:lnTo>
                  <a:pt x="3319801" y="6860482"/>
                </a:lnTo>
                <a:lnTo>
                  <a:pt x="3536544" y="6860482"/>
                </a:lnTo>
                <a:lnTo>
                  <a:pt x="3536544" y="6622231"/>
                </a:lnTo>
                <a:lnTo>
                  <a:pt x="3536544" y="6403833"/>
                </a:lnTo>
                <a:lnTo>
                  <a:pt x="3536544" y="6098574"/>
                </a:lnTo>
                <a:cubicBezTo>
                  <a:pt x="3612652" y="6088647"/>
                  <a:pt x="3688760" y="6077065"/>
                  <a:pt x="3762386" y="6060520"/>
                </a:cubicBezTo>
                <a:cubicBezTo>
                  <a:pt x="3836013" y="6045629"/>
                  <a:pt x="3907984" y="6026602"/>
                  <a:pt x="3979129" y="6005094"/>
                </a:cubicBezTo>
                <a:cubicBezTo>
                  <a:pt x="5087660" y="5673361"/>
                  <a:pt x="5896722" y="4644248"/>
                  <a:pt x="5896722" y="3429827"/>
                </a:cubicBezTo>
                <a:close/>
                <a:moveTo>
                  <a:pt x="2880526" y="2732446"/>
                </a:moveTo>
                <a:cubicBezTo>
                  <a:pt x="2948361" y="2701010"/>
                  <a:pt x="3020333" y="2677847"/>
                  <a:pt x="3097268" y="2667092"/>
                </a:cubicBezTo>
                <a:cubicBezTo>
                  <a:pt x="3133667" y="2662128"/>
                  <a:pt x="3170894" y="2659647"/>
                  <a:pt x="3208948" y="2659647"/>
                </a:cubicBezTo>
                <a:cubicBezTo>
                  <a:pt x="3247002" y="2659647"/>
                  <a:pt x="3284229" y="2662128"/>
                  <a:pt x="3319801" y="2667092"/>
                </a:cubicBezTo>
                <a:cubicBezTo>
                  <a:pt x="3396737" y="2678674"/>
                  <a:pt x="3468708" y="2700182"/>
                  <a:pt x="3536544" y="2732446"/>
                </a:cubicBezTo>
                <a:cubicBezTo>
                  <a:pt x="3797959" y="2855708"/>
                  <a:pt x="3979129" y="3122086"/>
                  <a:pt x="3979129" y="3429827"/>
                </a:cubicBezTo>
                <a:cubicBezTo>
                  <a:pt x="3979129" y="3737569"/>
                  <a:pt x="3797959" y="4003947"/>
                  <a:pt x="3536544" y="4127209"/>
                </a:cubicBezTo>
                <a:cubicBezTo>
                  <a:pt x="3468708" y="4159472"/>
                  <a:pt x="3396737" y="4181808"/>
                  <a:pt x="3319801" y="4192563"/>
                </a:cubicBezTo>
                <a:cubicBezTo>
                  <a:pt x="3283402" y="4197526"/>
                  <a:pt x="3246175" y="4200008"/>
                  <a:pt x="3208948" y="4200008"/>
                </a:cubicBezTo>
                <a:cubicBezTo>
                  <a:pt x="3171722" y="4200008"/>
                  <a:pt x="3133667" y="4197526"/>
                  <a:pt x="3097268" y="4192563"/>
                </a:cubicBezTo>
                <a:cubicBezTo>
                  <a:pt x="3020333" y="4180981"/>
                  <a:pt x="2948361" y="4158645"/>
                  <a:pt x="2880526" y="4127209"/>
                </a:cubicBezTo>
                <a:cubicBezTo>
                  <a:pt x="2619111" y="4003120"/>
                  <a:pt x="2437941" y="3737569"/>
                  <a:pt x="2437941" y="3429827"/>
                </a:cubicBezTo>
                <a:cubicBezTo>
                  <a:pt x="2437941" y="3122913"/>
                  <a:pt x="2619111" y="2856535"/>
                  <a:pt x="2880526" y="2732446"/>
                </a:cubicBezTo>
                <a:close/>
                <a:moveTo>
                  <a:pt x="6417070" y="3429827"/>
                </a:moveTo>
                <a:cubicBezTo>
                  <a:pt x="6417070" y="4933790"/>
                  <a:pt x="5378029" y="6199500"/>
                  <a:pt x="3979956" y="6545295"/>
                </a:cubicBezTo>
                <a:lnTo>
                  <a:pt x="3979956" y="6320280"/>
                </a:lnTo>
                <a:cubicBezTo>
                  <a:pt x="5257249" y="5979448"/>
                  <a:pt x="6200327" y="4813009"/>
                  <a:pt x="6200327" y="3429827"/>
                </a:cubicBezTo>
                <a:cubicBezTo>
                  <a:pt x="6200327" y="2156672"/>
                  <a:pt x="5401192" y="1067168"/>
                  <a:pt x="4277770" y="635337"/>
                </a:cubicBezTo>
                <a:lnTo>
                  <a:pt x="4198354" y="832225"/>
                </a:lnTo>
                <a:lnTo>
                  <a:pt x="3965893" y="535238"/>
                </a:lnTo>
                <a:cubicBezTo>
                  <a:pt x="3965893" y="535238"/>
                  <a:pt x="3965893" y="535238"/>
                  <a:pt x="3965893" y="535238"/>
                </a:cubicBezTo>
                <a:lnTo>
                  <a:pt x="3796304" y="318496"/>
                </a:lnTo>
                <a:lnTo>
                  <a:pt x="3918739" y="301123"/>
                </a:lnTo>
                <a:cubicBezTo>
                  <a:pt x="3918739" y="301123"/>
                  <a:pt x="3918739" y="301123"/>
                  <a:pt x="3918739" y="301123"/>
                </a:cubicBezTo>
                <a:lnTo>
                  <a:pt x="3918739" y="301123"/>
                </a:lnTo>
                <a:lnTo>
                  <a:pt x="4442396" y="226670"/>
                </a:lnTo>
                <a:lnTo>
                  <a:pt x="4358842" y="435140"/>
                </a:lnTo>
                <a:lnTo>
                  <a:pt x="4358842" y="435140"/>
                </a:lnTo>
                <a:cubicBezTo>
                  <a:pt x="5561681" y="897579"/>
                  <a:pt x="6417070" y="2066500"/>
                  <a:pt x="6417070" y="3429827"/>
                </a:cubicBezTo>
                <a:close/>
                <a:moveTo>
                  <a:pt x="2451177" y="6325243"/>
                </a:moveTo>
                <a:lnTo>
                  <a:pt x="2621592" y="6542814"/>
                </a:lnTo>
                <a:lnTo>
                  <a:pt x="2499985" y="6560186"/>
                </a:lnTo>
                <a:lnTo>
                  <a:pt x="2499158" y="6560186"/>
                </a:lnTo>
                <a:lnTo>
                  <a:pt x="1975501" y="6633813"/>
                </a:lnTo>
                <a:lnTo>
                  <a:pt x="2059054" y="6425342"/>
                </a:lnTo>
                <a:cubicBezTo>
                  <a:pt x="856216" y="5962903"/>
                  <a:pt x="0" y="4794809"/>
                  <a:pt x="0" y="3429827"/>
                </a:cubicBezTo>
                <a:cubicBezTo>
                  <a:pt x="0" y="1926693"/>
                  <a:pt x="1039868" y="660982"/>
                  <a:pt x="2437941" y="314359"/>
                </a:cubicBezTo>
                <a:lnTo>
                  <a:pt x="2437941" y="539375"/>
                </a:lnTo>
                <a:cubicBezTo>
                  <a:pt x="1160648" y="879379"/>
                  <a:pt x="216743" y="2047473"/>
                  <a:pt x="216743" y="3429827"/>
                </a:cubicBezTo>
                <a:cubicBezTo>
                  <a:pt x="216743" y="4702983"/>
                  <a:pt x="1015877" y="5792487"/>
                  <a:pt x="2139299" y="6224318"/>
                </a:cubicBezTo>
                <a:lnTo>
                  <a:pt x="2140126" y="6224318"/>
                </a:lnTo>
                <a:lnTo>
                  <a:pt x="2218716" y="6027429"/>
                </a:lnTo>
                <a:lnTo>
                  <a:pt x="2451177" y="6325243"/>
                </a:lnTo>
                <a:close/>
              </a:path>
            </a:pathLst>
          </a:custGeom>
          <a:solidFill>
            <a:schemeClr val="bg1"/>
          </a:solidFill>
          <a:ln w="826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4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60C4E"/>
            </a:gs>
            <a:gs pos="100000">
              <a:srgbClr val="100740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D847E3-9953-A35A-ED52-5E0949C1E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C3FF82-617A-26DB-3447-0E644B0B2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9244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How It Works: </a:t>
            </a:r>
            <a:r>
              <a:rPr lang="en-US"/>
              <a:t>Simple Blockchain Process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B24009-145B-9B60-4A8F-0B1EAA5A1DF7}"/>
              </a:ext>
            </a:extLst>
          </p:cNvPr>
          <p:cNvSpPr/>
          <p:nvPr/>
        </p:nvSpPr>
        <p:spPr bwMode="auto">
          <a:xfrm>
            <a:off x="571500" y="1447800"/>
            <a:ext cx="3353026" cy="445661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737CA9-FF0F-2BC4-8EEC-0F78C380B663}"/>
              </a:ext>
            </a:extLst>
          </p:cNvPr>
          <p:cNvSpPr/>
          <p:nvPr/>
        </p:nvSpPr>
        <p:spPr bwMode="auto">
          <a:xfrm>
            <a:off x="4413931" y="1447800"/>
            <a:ext cx="3353026" cy="445661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417A89-F0E0-B211-00B8-90EF28DCA293}"/>
              </a:ext>
            </a:extLst>
          </p:cNvPr>
          <p:cNvSpPr/>
          <p:nvPr/>
        </p:nvSpPr>
        <p:spPr bwMode="auto">
          <a:xfrm>
            <a:off x="8256362" y="1447800"/>
            <a:ext cx="3353026" cy="445661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5DE06D68-8E8B-7401-58A0-F4E090A911D6}"/>
              </a:ext>
            </a:extLst>
          </p:cNvPr>
          <p:cNvSpPr txBox="1"/>
          <p:nvPr/>
        </p:nvSpPr>
        <p:spPr>
          <a:xfrm>
            <a:off x="1970052" y="4112126"/>
            <a:ext cx="55592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USER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CF798032-73BB-F6A0-7A40-8D4EAAED9387}"/>
              </a:ext>
            </a:extLst>
          </p:cNvPr>
          <p:cNvSpPr txBox="1"/>
          <p:nvPr/>
        </p:nvSpPr>
        <p:spPr>
          <a:xfrm>
            <a:off x="5732045" y="4112126"/>
            <a:ext cx="71679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BLOCK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4DF47396-8C2B-E65F-22FE-F8561147A266}"/>
              </a:ext>
            </a:extLst>
          </p:cNvPr>
          <p:cNvSpPr txBox="1"/>
          <p:nvPr/>
        </p:nvSpPr>
        <p:spPr>
          <a:xfrm>
            <a:off x="9635679" y="4112126"/>
            <a:ext cx="59439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DONE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D691ED3F-330B-DED9-A24D-885628A103E6}"/>
              </a:ext>
            </a:extLst>
          </p:cNvPr>
          <p:cNvSpPr txBox="1"/>
          <p:nvPr/>
        </p:nvSpPr>
        <p:spPr>
          <a:xfrm>
            <a:off x="926374" y="4705228"/>
            <a:ext cx="2643278" cy="646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how users initiate a transaction or request using our platform with ease and speed.</a:t>
            </a: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D9F3C736-47BB-00D8-3253-5EF8393F5D75}"/>
              </a:ext>
            </a:extLst>
          </p:cNvPr>
          <p:cNvSpPr txBox="1"/>
          <p:nvPr/>
        </p:nvSpPr>
        <p:spPr>
          <a:xfrm>
            <a:off x="4768805" y="4705228"/>
            <a:ext cx="2643278" cy="646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how the blockchain securely processes and validates the transaction in real time efficiently.</a:t>
            </a: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5C002338-BCED-DD04-1856-4EE23D54A6D2}"/>
              </a:ext>
            </a:extLst>
          </p:cNvPr>
          <p:cNvSpPr txBox="1"/>
          <p:nvPr/>
        </p:nvSpPr>
        <p:spPr>
          <a:xfrm>
            <a:off x="8611236" y="4705228"/>
            <a:ext cx="2643278" cy="646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how the system finalizes the transaction and delivers results to users seamlessly fast.</a:t>
            </a: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31F53C2D-CDED-CA92-E6A0-804651EFF683}"/>
              </a:ext>
            </a:extLst>
          </p:cNvPr>
          <p:cNvSpPr txBox="1"/>
          <p:nvPr/>
        </p:nvSpPr>
        <p:spPr>
          <a:xfrm>
            <a:off x="1902726" y="1895092"/>
            <a:ext cx="69057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STEP 1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AB8CB1EA-0F52-7043-4C18-E4B23C8F2866}"/>
              </a:ext>
            </a:extLst>
          </p:cNvPr>
          <p:cNvSpPr txBox="1"/>
          <p:nvPr/>
        </p:nvSpPr>
        <p:spPr>
          <a:xfrm>
            <a:off x="5730730" y="1895092"/>
            <a:ext cx="7194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STEP 2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3D8926A6-4F9C-F41F-A290-5DFB72F1F47D}"/>
              </a:ext>
            </a:extLst>
          </p:cNvPr>
          <p:cNvSpPr txBox="1"/>
          <p:nvPr/>
        </p:nvSpPr>
        <p:spPr>
          <a:xfrm>
            <a:off x="9570757" y="1895092"/>
            <a:ext cx="72423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STEP 3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039590-C7BB-F5D1-58F0-2D447BF9F569}"/>
              </a:ext>
            </a:extLst>
          </p:cNvPr>
          <p:cNvSpPr/>
          <p:nvPr/>
        </p:nvSpPr>
        <p:spPr bwMode="auto">
          <a:xfrm>
            <a:off x="1790813" y="2627813"/>
            <a:ext cx="914400" cy="914400"/>
          </a:xfrm>
          <a:prstGeom prst="ellipse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9385C6-F941-D055-F061-819322CF8D89}"/>
              </a:ext>
            </a:extLst>
          </p:cNvPr>
          <p:cNvSpPr/>
          <p:nvPr/>
        </p:nvSpPr>
        <p:spPr bwMode="auto">
          <a:xfrm>
            <a:off x="5633244" y="2627813"/>
            <a:ext cx="914400" cy="914400"/>
          </a:xfrm>
          <a:prstGeom prst="ellipse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F7FABEE-87A9-2E5E-649E-0F2E857CD328}"/>
              </a:ext>
            </a:extLst>
          </p:cNvPr>
          <p:cNvSpPr/>
          <p:nvPr/>
        </p:nvSpPr>
        <p:spPr bwMode="auto">
          <a:xfrm>
            <a:off x="9475675" y="2627813"/>
            <a:ext cx="914400" cy="914400"/>
          </a:xfrm>
          <a:prstGeom prst="ellipse">
            <a:avLst/>
          </a:pr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BF0C265-D778-AA9E-8077-B06C6E5071EE}"/>
              </a:ext>
            </a:extLst>
          </p:cNvPr>
          <p:cNvSpPr/>
          <p:nvPr/>
        </p:nvSpPr>
        <p:spPr bwMode="auto">
          <a:xfrm>
            <a:off x="1700226" y="2537228"/>
            <a:ext cx="1095574" cy="1095570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C73A960-AC5F-5DDC-31A3-0DF1E19B3537}"/>
              </a:ext>
            </a:extLst>
          </p:cNvPr>
          <p:cNvSpPr/>
          <p:nvPr/>
        </p:nvSpPr>
        <p:spPr bwMode="auto">
          <a:xfrm>
            <a:off x="5542657" y="2537228"/>
            <a:ext cx="1095574" cy="1095570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691B9E2-B8B6-BE65-F73D-065BDB9D824A}"/>
              </a:ext>
            </a:extLst>
          </p:cNvPr>
          <p:cNvSpPr/>
          <p:nvPr/>
        </p:nvSpPr>
        <p:spPr bwMode="auto">
          <a:xfrm>
            <a:off x="9385088" y="2537228"/>
            <a:ext cx="1095574" cy="1095570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B525B50-C31A-A42F-3BC8-EF652418440C}"/>
              </a:ext>
            </a:extLst>
          </p:cNvPr>
          <p:cNvCxnSpPr>
            <a:cxnSpLocks/>
          </p:cNvCxnSpPr>
          <p:nvPr/>
        </p:nvCxnSpPr>
        <p:spPr>
          <a:xfrm>
            <a:off x="2795800" y="3085013"/>
            <a:ext cx="2752413" cy="0"/>
          </a:xfrm>
          <a:prstGeom prst="straightConnector1">
            <a:avLst/>
          </a:prstGeom>
          <a:noFill/>
          <a:ln>
            <a:solidFill>
              <a:schemeClr val="accent1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DEC6134-83A2-8224-210D-CFBDB08BD889}"/>
              </a:ext>
            </a:extLst>
          </p:cNvPr>
          <p:cNvCxnSpPr>
            <a:cxnSpLocks/>
          </p:cNvCxnSpPr>
          <p:nvPr/>
        </p:nvCxnSpPr>
        <p:spPr>
          <a:xfrm>
            <a:off x="6643787" y="3085013"/>
            <a:ext cx="2741301" cy="0"/>
          </a:xfrm>
          <a:prstGeom prst="straightConnector1">
            <a:avLst/>
          </a:prstGeom>
          <a:noFill/>
          <a:ln>
            <a:solidFill>
              <a:schemeClr val="accent1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pic>
        <p:nvPicPr>
          <p:cNvPr id="24" name="Graphic 23">
            <a:extLst>
              <a:ext uri="{FF2B5EF4-FFF2-40B4-BE49-F238E27FC236}">
                <a16:creationId xmlns:a16="http://schemas.microsoft.com/office/drawing/2014/main" id="{573BC9F4-AB71-FE99-89B7-2B0C5CB9FF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3043" y="2809904"/>
            <a:ext cx="494803" cy="49480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C51BF855-6905-07A6-AE4B-55730AE805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00612" y="2837612"/>
            <a:ext cx="494803" cy="494803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9546872B-E177-1B7E-E82F-C4DE6BD525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85474" y="2837612"/>
            <a:ext cx="494803" cy="49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39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E1655-07C9-5D57-A890-F8DE2903C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Oval 1054">
            <a:extLst>
              <a:ext uri="{FF2B5EF4-FFF2-40B4-BE49-F238E27FC236}">
                <a16:creationId xmlns:a16="http://schemas.microsoft.com/office/drawing/2014/main" id="{E3F86822-247A-2E1B-9C25-F326D01C3333}"/>
              </a:ext>
            </a:extLst>
          </p:cNvPr>
          <p:cNvSpPr/>
          <p:nvPr/>
        </p:nvSpPr>
        <p:spPr bwMode="auto">
          <a:xfrm>
            <a:off x="4692832" y="2353095"/>
            <a:ext cx="2806336" cy="2806332"/>
          </a:xfrm>
          <a:prstGeom prst="ellipse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glow rad="1752600">
              <a:schemeClr val="accent1">
                <a:alpha val="4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485B83-7C14-5B54-3D79-E495DB5E5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Tokenomics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E167B7D-BCD2-6345-0F4F-20395993EFB0}"/>
              </a:ext>
            </a:extLst>
          </p:cNvPr>
          <p:cNvGrpSpPr/>
          <p:nvPr/>
        </p:nvGrpSpPr>
        <p:grpSpPr>
          <a:xfrm>
            <a:off x="3851868" y="1475757"/>
            <a:ext cx="4488264" cy="4488264"/>
            <a:chOff x="3570514" y="1095709"/>
            <a:chExt cx="5050972" cy="5050972"/>
          </a:xfrm>
        </p:grpSpPr>
        <p:sp>
          <p:nvSpPr>
            <p:cNvPr id="6" name="Partial Circle 5">
              <a:extLst>
                <a:ext uri="{FF2B5EF4-FFF2-40B4-BE49-F238E27FC236}">
                  <a16:creationId xmlns:a16="http://schemas.microsoft.com/office/drawing/2014/main" id="{A026D8E3-24C3-D3F7-2205-C7E108EE0542}"/>
                </a:ext>
              </a:extLst>
            </p:cNvPr>
            <p:cNvSpPr/>
            <p:nvPr/>
          </p:nvSpPr>
          <p:spPr bwMode="auto">
            <a:xfrm>
              <a:off x="3570514" y="1095709"/>
              <a:ext cx="5050972" cy="5050972"/>
            </a:xfrm>
            <a:prstGeom prst="pie">
              <a:avLst>
                <a:gd name="adj1" fmla="val 8955410"/>
                <a:gd name="adj2" fmla="val 12597703"/>
              </a:avLst>
            </a:prstGeom>
            <a:gradFill flip="none" rotWithShape="1">
              <a:gsLst>
                <a:gs pos="0">
                  <a:srgbClr val="26D7D4"/>
                </a:gs>
                <a:gs pos="100000">
                  <a:srgbClr val="0088FE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800" b="1" dirty="0" err="1">
                <a:solidFill>
                  <a:schemeClr val="bg1"/>
                </a:solidFill>
                <a:latin typeface="+mj-lt"/>
                <a:cs typeface="Segoe UI" pitchFamily="34" charset="0"/>
              </a:endParaRPr>
            </a:p>
          </p:txBody>
        </p: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48D96619-36B1-AF02-C266-B22FD1D32383}"/>
                </a:ext>
              </a:extLst>
            </p:cNvPr>
            <p:cNvSpPr/>
            <p:nvPr/>
          </p:nvSpPr>
          <p:spPr bwMode="auto">
            <a:xfrm>
              <a:off x="4275120" y="1800315"/>
              <a:ext cx="3641760" cy="3641760"/>
            </a:xfrm>
            <a:prstGeom prst="pie">
              <a:avLst>
                <a:gd name="adj1" fmla="val 16192171"/>
                <a:gd name="adj2" fmla="val 19317929"/>
              </a:avLst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" name="Partial Circle 7">
              <a:extLst>
                <a:ext uri="{FF2B5EF4-FFF2-40B4-BE49-F238E27FC236}">
                  <a16:creationId xmlns:a16="http://schemas.microsoft.com/office/drawing/2014/main" id="{A03E8A21-760A-5125-2378-B4E5AF483825}"/>
                </a:ext>
              </a:extLst>
            </p:cNvPr>
            <p:cNvSpPr/>
            <p:nvPr/>
          </p:nvSpPr>
          <p:spPr bwMode="auto">
            <a:xfrm>
              <a:off x="3956735" y="1481930"/>
              <a:ext cx="4278530" cy="4278530"/>
            </a:xfrm>
            <a:prstGeom prst="pie">
              <a:avLst>
                <a:gd name="adj1" fmla="val 19318273"/>
                <a:gd name="adj2" fmla="val 1780932"/>
              </a:avLst>
            </a:prstGeom>
            <a:gradFill flip="none" rotWithShape="1">
              <a:gsLst>
                <a:gs pos="100000">
                  <a:srgbClr val="7368FF"/>
                </a:gs>
                <a:gs pos="0">
                  <a:srgbClr val="CD45FF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3200" b="1" dirty="0" err="1">
                <a:solidFill>
                  <a:schemeClr val="bg1"/>
                </a:solidFill>
                <a:latin typeface="+mj-lt"/>
                <a:cs typeface="Segoe UI" pitchFamily="34" charset="0"/>
              </a:endParaRPr>
            </a:p>
          </p:txBody>
        </p:sp>
        <p:sp>
          <p:nvSpPr>
            <p:cNvPr id="9" name="Partial Circle 8">
              <a:extLst>
                <a:ext uri="{FF2B5EF4-FFF2-40B4-BE49-F238E27FC236}">
                  <a16:creationId xmlns:a16="http://schemas.microsoft.com/office/drawing/2014/main" id="{40B2C8B2-DCDE-C875-B57B-E91995AD4CA6}"/>
                </a:ext>
              </a:extLst>
            </p:cNvPr>
            <p:cNvSpPr/>
            <p:nvPr/>
          </p:nvSpPr>
          <p:spPr bwMode="auto">
            <a:xfrm>
              <a:off x="4340449" y="1865644"/>
              <a:ext cx="3511101" cy="3511101"/>
            </a:xfrm>
            <a:prstGeom prst="pie">
              <a:avLst>
                <a:gd name="adj1" fmla="val 1770488"/>
                <a:gd name="adj2" fmla="val 5404034"/>
              </a:avLst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" name="Partial Circle 9">
              <a:extLst>
                <a:ext uri="{FF2B5EF4-FFF2-40B4-BE49-F238E27FC236}">
                  <a16:creationId xmlns:a16="http://schemas.microsoft.com/office/drawing/2014/main" id="{D3EC1D2E-8513-0B30-9673-85F45DFF5F1C}"/>
                </a:ext>
              </a:extLst>
            </p:cNvPr>
            <p:cNvSpPr/>
            <p:nvPr/>
          </p:nvSpPr>
          <p:spPr bwMode="auto">
            <a:xfrm>
              <a:off x="4087270" y="1612465"/>
              <a:ext cx="4017460" cy="4017460"/>
            </a:xfrm>
            <a:prstGeom prst="pie">
              <a:avLst>
                <a:gd name="adj1" fmla="val 5378022"/>
                <a:gd name="adj2" fmla="val 8960200"/>
              </a:avLst>
            </a:pr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" name="Partial Circle 3">
              <a:extLst>
                <a:ext uri="{FF2B5EF4-FFF2-40B4-BE49-F238E27FC236}">
                  <a16:creationId xmlns:a16="http://schemas.microsoft.com/office/drawing/2014/main" id="{3A18D485-A5D4-ED45-9159-76E1835A9DA2}"/>
                </a:ext>
              </a:extLst>
            </p:cNvPr>
            <p:cNvSpPr/>
            <p:nvPr/>
          </p:nvSpPr>
          <p:spPr bwMode="auto">
            <a:xfrm>
              <a:off x="3831339" y="1356534"/>
              <a:ext cx="4529322" cy="4529322"/>
            </a:xfrm>
            <a:prstGeom prst="pie">
              <a:avLst>
                <a:gd name="adj1" fmla="val 12588773"/>
                <a:gd name="adj2" fmla="val 16200000"/>
              </a:avLst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5839F15D-2C84-0661-E374-8C99595603AE}"/>
                </a:ext>
              </a:extLst>
            </p:cNvPr>
            <p:cNvSpPr/>
            <p:nvPr/>
          </p:nvSpPr>
          <p:spPr bwMode="auto">
            <a:xfrm>
              <a:off x="5019588" y="2544783"/>
              <a:ext cx="2152825" cy="215282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E1646D-02C5-211C-7FA1-1DF064D43391}"/>
                </a:ext>
              </a:extLst>
            </p:cNvPr>
            <p:cNvSpPr/>
            <p:nvPr/>
          </p:nvSpPr>
          <p:spPr bwMode="auto">
            <a:xfrm>
              <a:off x="5177554" y="2702749"/>
              <a:ext cx="1836892" cy="1836892"/>
            </a:xfrm>
            <a:prstGeom prst="ellipse">
              <a:avLst/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8" name="Graphic 2166">
              <a:extLst>
                <a:ext uri="{FF2B5EF4-FFF2-40B4-BE49-F238E27FC236}">
                  <a16:creationId xmlns:a16="http://schemas.microsoft.com/office/drawing/2014/main" id="{6DF79B63-5AE1-9BB9-DEE2-F8760E8D4F21}"/>
                </a:ext>
              </a:extLst>
            </p:cNvPr>
            <p:cNvSpPr/>
            <p:nvPr/>
          </p:nvSpPr>
          <p:spPr>
            <a:xfrm>
              <a:off x="5558278" y="3046318"/>
              <a:ext cx="1075444" cy="1149754"/>
            </a:xfrm>
            <a:custGeom>
              <a:avLst/>
              <a:gdLst>
                <a:gd name="connsiteX0" fmla="*/ 5896722 w 6417069"/>
                <a:gd name="connsiteY0" fmla="*/ 3429827 h 6860481"/>
                <a:gd name="connsiteX1" fmla="*/ 3537371 w 6417069"/>
                <a:gd name="connsiteY1" fmla="*/ 761908 h 6860481"/>
                <a:gd name="connsiteX2" fmla="*/ 3537371 w 6417069"/>
                <a:gd name="connsiteY2" fmla="*/ 456649 h 6860481"/>
                <a:gd name="connsiteX3" fmla="*/ 3537371 w 6417069"/>
                <a:gd name="connsiteY3" fmla="*/ 237424 h 6860481"/>
                <a:gd name="connsiteX4" fmla="*/ 3537371 w 6417069"/>
                <a:gd name="connsiteY4" fmla="*/ 0 h 6860481"/>
                <a:gd name="connsiteX5" fmla="*/ 3320629 w 6417069"/>
                <a:gd name="connsiteY5" fmla="*/ 0 h 6860481"/>
                <a:gd name="connsiteX6" fmla="*/ 3320629 w 6417069"/>
                <a:gd name="connsiteY6" fmla="*/ 223361 h 6860481"/>
                <a:gd name="connsiteX7" fmla="*/ 3320629 w 6417069"/>
                <a:gd name="connsiteY7" fmla="*/ 440103 h 6860481"/>
                <a:gd name="connsiteX8" fmla="*/ 3320629 w 6417069"/>
                <a:gd name="connsiteY8" fmla="*/ 744536 h 6860481"/>
                <a:gd name="connsiteX9" fmla="*/ 3209776 w 6417069"/>
                <a:gd name="connsiteY9" fmla="*/ 742054 h 6860481"/>
                <a:gd name="connsiteX10" fmla="*/ 3098095 w 6417069"/>
                <a:gd name="connsiteY10" fmla="*/ 744536 h 6860481"/>
                <a:gd name="connsiteX11" fmla="*/ 3098095 w 6417069"/>
                <a:gd name="connsiteY11" fmla="*/ 440103 h 6860481"/>
                <a:gd name="connsiteX12" fmla="*/ 3098095 w 6417069"/>
                <a:gd name="connsiteY12" fmla="*/ 223361 h 6860481"/>
                <a:gd name="connsiteX13" fmla="*/ 3098095 w 6417069"/>
                <a:gd name="connsiteY13" fmla="*/ 0 h 6860481"/>
                <a:gd name="connsiteX14" fmla="*/ 2881353 w 6417069"/>
                <a:gd name="connsiteY14" fmla="*/ 0 h 6860481"/>
                <a:gd name="connsiteX15" fmla="*/ 2881353 w 6417069"/>
                <a:gd name="connsiteY15" fmla="*/ 237424 h 6860481"/>
                <a:gd name="connsiteX16" fmla="*/ 2881353 w 6417069"/>
                <a:gd name="connsiteY16" fmla="*/ 455821 h 6860481"/>
                <a:gd name="connsiteX17" fmla="*/ 2881353 w 6417069"/>
                <a:gd name="connsiteY17" fmla="*/ 761081 h 6860481"/>
                <a:gd name="connsiteX18" fmla="*/ 2881353 w 6417069"/>
                <a:gd name="connsiteY18" fmla="*/ 1331891 h 6860481"/>
                <a:gd name="connsiteX19" fmla="*/ 3098095 w 6417069"/>
                <a:gd name="connsiteY19" fmla="*/ 1308728 h 6860481"/>
                <a:gd name="connsiteX20" fmla="*/ 3209776 w 6417069"/>
                <a:gd name="connsiteY20" fmla="*/ 1306246 h 6860481"/>
                <a:gd name="connsiteX21" fmla="*/ 3320629 w 6417069"/>
                <a:gd name="connsiteY21" fmla="*/ 1308728 h 6860481"/>
                <a:gd name="connsiteX22" fmla="*/ 3537371 w 6417069"/>
                <a:gd name="connsiteY22" fmla="*/ 1331891 h 6860481"/>
                <a:gd name="connsiteX23" fmla="*/ 5332529 w 6417069"/>
                <a:gd name="connsiteY23" fmla="*/ 3429827 h 6860481"/>
                <a:gd name="connsiteX24" fmla="*/ 3537371 w 6417069"/>
                <a:gd name="connsiteY24" fmla="*/ 5527763 h 6860481"/>
                <a:gd name="connsiteX25" fmla="*/ 3320629 w 6417069"/>
                <a:gd name="connsiteY25" fmla="*/ 5550927 h 6860481"/>
                <a:gd name="connsiteX26" fmla="*/ 3209776 w 6417069"/>
                <a:gd name="connsiteY26" fmla="*/ 5553408 h 6860481"/>
                <a:gd name="connsiteX27" fmla="*/ 3098095 w 6417069"/>
                <a:gd name="connsiteY27" fmla="*/ 5550927 h 6860481"/>
                <a:gd name="connsiteX28" fmla="*/ 2881353 w 6417069"/>
                <a:gd name="connsiteY28" fmla="*/ 5527763 h 6860481"/>
                <a:gd name="connsiteX29" fmla="*/ 1086195 w 6417069"/>
                <a:gd name="connsiteY29" fmla="*/ 3429827 h 6860481"/>
                <a:gd name="connsiteX30" fmla="*/ 1875402 w 6417069"/>
                <a:gd name="connsiteY30" fmla="*/ 1779440 h 6860481"/>
                <a:gd name="connsiteX31" fmla="*/ 1875402 w 6417069"/>
                <a:gd name="connsiteY31" fmla="*/ 3429827 h 6860481"/>
                <a:gd name="connsiteX32" fmla="*/ 2882180 w 6417069"/>
                <a:gd name="connsiteY32" fmla="*/ 4723665 h 6860481"/>
                <a:gd name="connsiteX33" fmla="*/ 3098923 w 6417069"/>
                <a:gd name="connsiteY33" fmla="*/ 4760065 h 6860481"/>
                <a:gd name="connsiteX34" fmla="*/ 3210603 w 6417069"/>
                <a:gd name="connsiteY34" fmla="*/ 4765028 h 6860481"/>
                <a:gd name="connsiteX35" fmla="*/ 3321456 w 6417069"/>
                <a:gd name="connsiteY35" fmla="*/ 4760065 h 6860481"/>
                <a:gd name="connsiteX36" fmla="*/ 3538199 w 6417069"/>
                <a:gd name="connsiteY36" fmla="*/ 4723665 h 6860481"/>
                <a:gd name="connsiteX37" fmla="*/ 4544976 w 6417069"/>
                <a:gd name="connsiteY37" fmla="*/ 3429827 h 6860481"/>
                <a:gd name="connsiteX38" fmla="*/ 3538199 w 6417069"/>
                <a:gd name="connsiteY38" fmla="*/ 2135990 h 6860481"/>
                <a:gd name="connsiteX39" fmla="*/ 3321456 w 6417069"/>
                <a:gd name="connsiteY39" fmla="*/ 2099591 h 6860481"/>
                <a:gd name="connsiteX40" fmla="*/ 3210603 w 6417069"/>
                <a:gd name="connsiteY40" fmla="*/ 2094627 h 6860481"/>
                <a:gd name="connsiteX41" fmla="*/ 3098923 w 6417069"/>
                <a:gd name="connsiteY41" fmla="*/ 2099591 h 6860481"/>
                <a:gd name="connsiteX42" fmla="*/ 2882180 w 6417069"/>
                <a:gd name="connsiteY42" fmla="*/ 2135990 h 6860481"/>
                <a:gd name="connsiteX43" fmla="*/ 2439595 w 6417069"/>
                <a:gd name="connsiteY43" fmla="*/ 2340324 h 6860481"/>
                <a:gd name="connsiteX44" fmla="*/ 2439595 w 6417069"/>
                <a:gd name="connsiteY44" fmla="*/ 1451017 h 6860481"/>
                <a:gd name="connsiteX45" fmla="*/ 2439595 w 6417069"/>
                <a:gd name="connsiteY45" fmla="*/ 985269 h 6860481"/>
                <a:gd name="connsiteX46" fmla="*/ 2439595 w 6417069"/>
                <a:gd name="connsiteY46" fmla="*/ 855389 h 6860481"/>
                <a:gd name="connsiteX47" fmla="*/ 1875402 w 6417069"/>
                <a:gd name="connsiteY47" fmla="*/ 1098604 h 6860481"/>
                <a:gd name="connsiteX48" fmla="*/ 521175 w 6417069"/>
                <a:gd name="connsiteY48" fmla="*/ 3429827 h 6860481"/>
                <a:gd name="connsiteX49" fmla="*/ 2880526 w 6417069"/>
                <a:gd name="connsiteY49" fmla="*/ 6097746 h 6860481"/>
                <a:gd name="connsiteX50" fmla="*/ 2880526 w 6417069"/>
                <a:gd name="connsiteY50" fmla="*/ 6403006 h 6860481"/>
                <a:gd name="connsiteX51" fmla="*/ 2880526 w 6417069"/>
                <a:gd name="connsiteY51" fmla="*/ 6621404 h 6860481"/>
                <a:gd name="connsiteX52" fmla="*/ 2880526 w 6417069"/>
                <a:gd name="connsiteY52" fmla="*/ 6859655 h 6860481"/>
                <a:gd name="connsiteX53" fmla="*/ 3097268 w 6417069"/>
                <a:gd name="connsiteY53" fmla="*/ 6859655 h 6860481"/>
                <a:gd name="connsiteX54" fmla="*/ 3097268 w 6417069"/>
                <a:gd name="connsiteY54" fmla="*/ 6635467 h 6860481"/>
                <a:gd name="connsiteX55" fmla="*/ 3097268 w 6417069"/>
                <a:gd name="connsiteY55" fmla="*/ 6419552 h 6860481"/>
                <a:gd name="connsiteX56" fmla="*/ 3097268 w 6417069"/>
                <a:gd name="connsiteY56" fmla="*/ 6115119 h 6860481"/>
                <a:gd name="connsiteX57" fmla="*/ 3208948 w 6417069"/>
                <a:gd name="connsiteY57" fmla="*/ 6117601 h 6860481"/>
                <a:gd name="connsiteX58" fmla="*/ 3319801 w 6417069"/>
                <a:gd name="connsiteY58" fmla="*/ 6115119 h 6860481"/>
                <a:gd name="connsiteX59" fmla="*/ 3319801 w 6417069"/>
                <a:gd name="connsiteY59" fmla="*/ 6419552 h 6860481"/>
                <a:gd name="connsiteX60" fmla="*/ 3319801 w 6417069"/>
                <a:gd name="connsiteY60" fmla="*/ 6636294 h 6860481"/>
                <a:gd name="connsiteX61" fmla="*/ 3319801 w 6417069"/>
                <a:gd name="connsiteY61" fmla="*/ 6860482 h 6860481"/>
                <a:gd name="connsiteX62" fmla="*/ 3536544 w 6417069"/>
                <a:gd name="connsiteY62" fmla="*/ 6860482 h 6860481"/>
                <a:gd name="connsiteX63" fmla="*/ 3536544 w 6417069"/>
                <a:gd name="connsiteY63" fmla="*/ 6622231 h 6860481"/>
                <a:gd name="connsiteX64" fmla="*/ 3536544 w 6417069"/>
                <a:gd name="connsiteY64" fmla="*/ 6403833 h 6860481"/>
                <a:gd name="connsiteX65" fmla="*/ 3536544 w 6417069"/>
                <a:gd name="connsiteY65" fmla="*/ 6098574 h 6860481"/>
                <a:gd name="connsiteX66" fmla="*/ 3762386 w 6417069"/>
                <a:gd name="connsiteY66" fmla="*/ 6060520 h 6860481"/>
                <a:gd name="connsiteX67" fmla="*/ 3979129 w 6417069"/>
                <a:gd name="connsiteY67" fmla="*/ 6005094 h 6860481"/>
                <a:gd name="connsiteX68" fmla="*/ 5896722 w 6417069"/>
                <a:gd name="connsiteY68" fmla="*/ 3429827 h 6860481"/>
                <a:gd name="connsiteX69" fmla="*/ 2880526 w 6417069"/>
                <a:gd name="connsiteY69" fmla="*/ 2732446 h 6860481"/>
                <a:gd name="connsiteX70" fmla="*/ 3097268 w 6417069"/>
                <a:gd name="connsiteY70" fmla="*/ 2667092 h 6860481"/>
                <a:gd name="connsiteX71" fmla="*/ 3208948 w 6417069"/>
                <a:gd name="connsiteY71" fmla="*/ 2659647 h 6860481"/>
                <a:gd name="connsiteX72" fmla="*/ 3319801 w 6417069"/>
                <a:gd name="connsiteY72" fmla="*/ 2667092 h 6860481"/>
                <a:gd name="connsiteX73" fmla="*/ 3536544 w 6417069"/>
                <a:gd name="connsiteY73" fmla="*/ 2732446 h 6860481"/>
                <a:gd name="connsiteX74" fmla="*/ 3979129 w 6417069"/>
                <a:gd name="connsiteY74" fmla="*/ 3429827 h 6860481"/>
                <a:gd name="connsiteX75" fmla="*/ 3536544 w 6417069"/>
                <a:gd name="connsiteY75" fmla="*/ 4127209 h 6860481"/>
                <a:gd name="connsiteX76" fmla="*/ 3319801 w 6417069"/>
                <a:gd name="connsiteY76" fmla="*/ 4192563 h 6860481"/>
                <a:gd name="connsiteX77" fmla="*/ 3208948 w 6417069"/>
                <a:gd name="connsiteY77" fmla="*/ 4200008 h 6860481"/>
                <a:gd name="connsiteX78" fmla="*/ 3097268 w 6417069"/>
                <a:gd name="connsiteY78" fmla="*/ 4192563 h 6860481"/>
                <a:gd name="connsiteX79" fmla="*/ 2880526 w 6417069"/>
                <a:gd name="connsiteY79" fmla="*/ 4127209 h 6860481"/>
                <a:gd name="connsiteX80" fmla="*/ 2437941 w 6417069"/>
                <a:gd name="connsiteY80" fmla="*/ 3429827 h 6860481"/>
                <a:gd name="connsiteX81" fmla="*/ 2880526 w 6417069"/>
                <a:gd name="connsiteY81" fmla="*/ 2732446 h 6860481"/>
                <a:gd name="connsiteX82" fmla="*/ 6417070 w 6417069"/>
                <a:gd name="connsiteY82" fmla="*/ 3429827 h 6860481"/>
                <a:gd name="connsiteX83" fmla="*/ 3979956 w 6417069"/>
                <a:gd name="connsiteY83" fmla="*/ 6545295 h 6860481"/>
                <a:gd name="connsiteX84" fmla="*/ 3979956 w 6417069"/>
                <a:gd name="connsiteY84" fmla="*/ 6320280 h 6860481"/>
                <a:gd name="connsiteX85" fmla="*/ 6200327 w 6417069"/>
                <a:gd name="connsiteY85" fmla="*/ 3429827 h 6860481"/>
                <a:gd name="connsiteX86" fmla="*/ 4277770 w 6417069"/>
                <a:gd name="connsiteY86" fmla="*/ 635337 h 6860481"/>
                <a:gd name="connsiteX87" fmla="*/ 4198354 w 6417069"/>
                <a:gd name="connsiteY87" fmla="*/ 832225 h 6860481"/>
                <a:gd name="connsiteX88" fmla="*/ 3965893 w 6417069"/>
                <a:gd name="connsiteY88" fmla="*/ 535238 h 6860481"/>
                <a:gd name="connsiteX89" fmla="*/ 3965893 w 6417069"/>
                <a:gd name="connsiteY89" fmla="*/ 535238 h 6860481"/>
                <a:gd name="connsiteX90" fmla="*/ 3796304 w 6417069"/>
                <a:gd name="connsiteY90" fmla="*/ 318496 h 6860481"/>
                <a:gd name="connsiteX91" fmla="*/ 3918739 w 6417069"/>
                <a:gd name="connsiteY91" fmla="*/ 301123 h 6860481"/>
                <a:gd name="connsiteX92" fmla="*/ 3918739 w 6417069"/>
                <a:gd name="connsiteY92" fmla="*/ 301123 h 6860481"/>
                <a:gd name="connsiteX93" fmla="*/ 3918739 w 6417069"/>
                <a:gd name="connsiteY93" fmla="*/ 301123 h 6860481"/>
                <a:gd name="connsiteX94" fmla="*/ 4442396 w 6417069"/>
                <a:gd name="connsiteY94" fmla="*/ 226670 h 6860481"/>
                <a:gd name="connsiteX95" fmla="*/ 4358842 w 6417069"/>
                <a:gd name="connsiteY95" fmla="*/ 435140 h 6860481"/>
                <a:gd name="connsiteX96" fmla="*/ 4358842 w 6417069"/>
                <a:gd name="connsiteY96" fmla="*/ 435140 h 6860481"/>
                <a:gd name="connsiteX97" fmla="*/ 6417070 w 6417069"/>
                <a:gd name="connsiteY97" fmla="*/ 3429827 h 6860481"/>
                <a:gd name="connsiteX98" fmla="*/ 2451177 w 6417069"/>
                <a:gd name="connsiteY98" fmla="*/ 6325243 h 6860481"/>
                <a:gd name="connsiteX99" fmla="*/ 2621592 w 6417069"/>
                <a:gd name="connsiteY99" fmla="*/ 6542814 h 6860481"/>
                <a:gd name="connsiteX100" fmla="*/ 2499985 w 6417069"/>
                <a:gd name="connsiteY100" fmla="*/ 6560186 h 6860481"/>
                <a:gd name="connsiteX101" fmla="*/ 2499158 w 6417069"/>
                <a:gd name="connsiteY101" fmla="*/ 6560186 h 6860481"/>
                <a:gd name="connsiteX102" fmla="*/ 1975501 w 6417069"/>
                <a:gd name="connsiteY102" fmla="*/ 6633813 h 6860481"/>
                <a:gd name="connsiteX103" fmla="*/ 2059054 w 6417069"/>
                <a:gd name="connsiteY103" fmla="*/ 6425342 h 6860481"/>
                <a:gd name="connsiteX104" fmla="*/ 0 w 6417069"/>
                <a:gd name="connsiteY104" fmla="*/ 3429827 h 6860481"/>
                <a:gd name="connsiteX105" fmla="*/ 2437941 w 6417069"/>
                <a:gd name="connsiteY105" fmla="*/ 314359 h 6860481"/>
                <a:gd name="connsiteX106" fmla="*/ 2437941 w 6417069"/>
                <a:gd name="connsiteY106" fmla="*/ 539375 h 6860481"/>
                <a:gd name="connsiteX107" fmla="*/ 216743 w 6417069"/>
                <a:gd name="connsiteY107" fmla="*/ 3429827 h 6860481"/>
                <a:gd name="connsiteX108" fmla="*/ 2139299 w 6417069"/>
                <a:gd name="connsiteY108" fmla="*/ 6224318 h 6860481"/>
                <a:gd name="connsiteX109" fmla="*/ 2140126 w 6417069"/>
                <a:gd name="connsiteY109" fmla="*/ 6224318 h 6860481"/>
                <a:gd name="connsiteX110" fmla="*/ 2218716 w 6417069"/>
                <a:gd name="connsiteY110" fmla="*/ 6027429 h 6860481"/>
                <a:gd name="connsiteX111" fmla="*/ 2451177 w 6417069"/>
                <a:gd name="connsiteY111" fmla="*/ 6325243 h 686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417069" h="6860481">
                  <a:moveTo>
                    <a:pt x="5896722" y="3429827"/>
                  </a:moveTo>
                  <a:cubicBezTo>
                    <a:pt x="5896722" y="2059055"/>
                    <a:pt x="4865126" y="924051"/>
                    <a:pt x="3537371" y="761908"/>
                  </a:cubicBezTo>
                  <a:lnTo>
                    <a:pt x="3537371" y="456649"/>
                  </a:lnTo>
                  <a:lnTo>
                    <a:pt x="3537371" y="237424"/>
                  </a:lnTo>
                  <a:lnTo>
                    <a:pt x="3537371" y="0"/>
                  </a:lnTo>
                  <a:lnTo>
                    <a:pt x="3320629" y="0"/>
                  </a:lnTo>
                  <a:lnTo>
                    <a:pt x="3320629" y="223361"/>
                  </a:lnTo>
                  <a:lnTo>
                    <a:pt x="3320629" y="440103"/>
                  </a:lnTo>
                  <a:lnTo>
                    <a:pt x="3320629" y="744536"/>
                  </a:lnTo>
                  <a:cubicBezTo>
                    <a:pt x="3283402" y="742881"/>
                    <a:pt x="3247002" y="742054"/>
                    <a:pt x="3209776" y="742054"/>
                  </a:cubicBezTo>
                  <a:cubicBezTo>
                    <a:pt x="3172549" y="742054"/>
                    <a:pt x="3135322" y="742881"/>
                    <a:pt x="3098095" y="744536"/>
                  </a:cubicBezTo>
                  <a:lnTo>
                    <a:pt x="3098095" y="440103"/>
                  </a:lnTo>
                  <a:lnTo>
                    <a:pt x="3098095" y="223361"/>
                  </a:lnTo>
                  <a:lnTo>
                    <a:pt x="3098095" y="0"/>
                  </a:lnTo>
                  <a:lnTo>
                    <a:pt x="2881353" y="0"/>
                  </a:lnTo>
                  <a:lnTo>
                    <a:pt x="2881353" y="237424"/>
                  </a:lnTo>
                  <a:lnTo>
                    <a:pt x="2881353" y="455821"/>
                  </a:lnTo>
                  <a:lnTo>
                    <a:pt x="2881353" y="761081"/>
                  </a:lnTo>
                  <a:lnTo>
                    <a:pt x="2881353" y="1331891"/>
                  </a:lnTo>
                  <a:cubicBezTo>
                    <a:pt x="2952497" y="1320310"/>
                    <a:pt x="3025296" y="1312864"/>
                    <a:pt x="3098095" y="1308728"/>
                  </a:cubicBezTo>
                  <a:cubicBezTo>
                    <a:pt x="3135322" y="1307074"/>
                    <a:pt x="3172549" y="1306246"/>
                    <a:pt x="3209776" y="1306246"/>
                  </a:cubicBezTo>
                  <a:cubicBezTo>
                    <a:pt x="3247002" y="1306246"/>
                    <a:pt x="3284229" y="1307074"/>
                    <a:pt x="3320629" y="1308728"/>
                  </a:cubicBezTo>
                  <a:cubicBezTo>
                    <a:pt x="3394255" y="1312864"/>
                    <a:pt x="3466227" y="1320310"/>
                    <a:pt x="3537371" y="1331891"/>
                  </a:cubicBezTo>
                  <a:cubicBezTo>
                    <a:pt x="4553249" y="1489899"/>
                    <a:pt x="5332529" y="2370932"/>
                    <a:pt x="5332529" y="3429827"/>
                  </a:cubicBezTo>
                  <a:cubicBezTo>
                    <a:pt x="5332529" y="4489550"/>
                    <a:pt x="4552421" y="5370584"/>
                    <a:pt x="3537371" y="5527763"/>
                  </a:cubicBezTo>
                  <a:cubicBezTo>
                    <a:pt x="3466227" y="5539345"/>
                    <a:pt x="3393428" y="5546790"/>
                    <a:pt x="3320629" y="5550927"/>
                  </a:cubicBezTo>
                  <a:cubicBezTo>
                    <a:pt x="3283402" y="5552581"/>
                    <a:pt x="3247002" y="5553408"/>
                    <a:pt x="3209776" y="5553408"/>
                  </a:cubicBezTo>
                  <a:cubicBezTo>
                    <a:pt x="3172549" y="5553408"/>
                    <a:pt x="3135322" y="5552581"/>
                    <a:pt x="3098095" y="5550927"/>
                  </a:cubicBezTo>
                  <a:cubicBezTo>
                    <a:pt x="3024469" y="5546790"/>
                    <a:pt x="2952497" y="5539345"/>
                    <a:pt x="2881353" y="5527763"/>
                  </a:cubicBezTo>
                  <a:cubicBezTo>
                    <a:pt x="1865475" y="5369756"/>
                    <a:pt x="1086195" y="4489550"/>
                    <a:pt x="1086195" y="3429827"/>
                  </a:cubicBezTo>
                  <a:cubicBezTo>
                    <a:pt x="1086195" y="2763882"/>
                    <a:pt x="1393936" y="2169081"/>
                    <a:pt x="1875402" y="1779440"/>
                  </a:cubicBezTo>
                  <a:lnTo>
                    <a:pt x="1875402" y="3429827"/>
                  </a:lnTo>
                  <a:cubicBezTo>
                    <a:pt x="1875402" y="4052755"/>
                    <a:pt x="2303924" y="4577239"/>
                    <a:pt x="2882180" y="4723665"/>
                  </a:cubicBezTo>
                  <a:cubicBezTo>
                    <a:pt x="2952497" y="4741865"/>
                    <a:pt x="3025296" y="4753446"/>
                    <a:pt x="3098923" y="4760065"/>
                  </a:cubicBezTo>
                  <a:cubicBezTo>
                    <a:pt x="3136149" y="4763373"/>
                    <a:pt x="3172549" y="4765028"/>
                    <a:pt x="3210603" y="4765028"/>
                  </a:cubicBezTo>
                  <a:cubicBezTo>
                    <a:pt x="3247830" y="4765028"/>
                    <a:pt x="3285056" y="4763373"/>
                    <a:pt x="3321456" y="4760065"/>
                  </a:cubicBezTo>
                  <a:cubicBezTo>
                    <a:pt x="3395910" y="4754274"/>
                    <a:pt x="3467881" y="4741865"/>
                    <a:pt x="3538199" y="4723665"/>
                  </a:cubicBezTo>
                  <a:cubicBezTo>
                    <a:pt x="4116455" y="4577239"/>
                    <a:pt x="4544976" y="4051928"/>
                    <a:pt x="4544976" y="3429827"/>
                  </a:cubicBezTo>
                  <a:cubicBezTo>
                    <a:pt x="4544976" y="2806899"/>
                    <a:pt x="4116455" y="2282415"/>
                    <a:pt x="3538199" y="2135990"/>
                  </a:cubicBezTo>
                  <a:cubicBezTo>
                    <a:pt x="3467881" y="2117790"/>
                    <a:pt x="3395082" y="2106209"/>
                    <a:pt x="3321456" y="2099591"/>
                  </a:cubicBezTo>
                  <a:cubicBezTo>
                    <a:pt x="3285056" y="2096281"/>
                    <a:pt x="3247830" y="2094627"/>
                    <a:pt x="3210603" y="2094627"/>
                  </a:cubicBezTo>
                  <a:cubicBezTo>
                    <a:pt x="3172549" y="2094627"/>
                    <a:pt x="3136149" y="2096281"/>
                    <a:pt x="3098923" y="2099591"/>
                  </a:cubicBezTo>
                  <a:cubicBezTo>
                    <a:pt x="3024469" y="2105381"/>
                    <a:pt x="2952497" y="2117790"/>
                    <a:pt x="2882180" y="2135990"/>
                  </a:cubicBezTo>
                  <a:cubicBezTo>
                    <a:pt x="2720864" y="2176526"/>
                    <a:pt x="2571957" y="2246843"/>
                    <a:pt x="2439595" y="2340324"/>
                  </a:cubicBezTo>
                  <a:lnTo>
                    <a:pt x="2439595" y="1451017"/>
                  </a:lnTo>
                  <a:lnTo>
                    <a:pt x="2439595" y="985269"/>
                  </a:lnTo>
                  <a:lnTo>
                    <a:pt x="2439595" y="855389"/>
                  </a:lnTo>
                  <a:cubicBezTo>
                    <a:pt x="2241052" y="914952"/>
                    <a:pt x="2051609" y="996850"/>
                    <a:pt x="1875402" y="1098604"/>
                  </a:cubicBezTo>
                  <a:cubicBezTo>
                    <a:pt x="1065513" y="1561870"/>
                    <a:pt x="521175" y="2433804"/>
                    <a:pt x="521175" y="3429827"/>
                  </a:cubicBezTo>
                  <a:cubicBezTo>
                    <a:pt x="521175" y="4800600"/>
                    <a:pt x="1552770" y="5935603"/>
                    <a:pt x="2880526" y="6097746"/>
                  </a:cubicBezTo>
                  <a:lnTo>
                    <a:pt x="2880526" y="6403006"/>
                  </a:lnTo>
                  <a:lnTo>
                    <a:pt x="2880526" y="6621404"/>
                  </a:lnTo>
                  <a:lnTo>
                    <a:pt x="2880526" y="6859655"/>
                  </a:lnTo>
                  <a:lnTo>
                    <a:pt x="3097268" y="6859655"/>
                  </a:lnTo>
                  <a:lnTo>
                    <a:pt x="3097268" y="6635467"/>
                  </a:lnTo>
                  <a:lnTo>
                    <a:pt x="3097268" y="6419552"/>
                  </a:lnTo>
                  <a:lnTo>
                    <a:pt x="3097268" y="6115119"/>
                  </a:lnTo>
                  <a:cubicBezTo>
                    <a:pt x="3134495" y="6116774"/>
                    <a:pt x="3171722" y="6117601"/>
                    <a:pt x="3208948" y="6117601"/>
                  </a:cubicBezTo>
                  <a:cubicBezTo>
                    <a:pt x="3246175" y="6117601"/>
                    <a:pt x="3283402" y="6116774"/>
                    <a:pt x="3319801" y="6115119"/>
                  </a:cubicBezTo>
                  <a:lnTo>
                    <a:pt x="3319801" y="6419552"/>
                  </a:lnTo>
                  <a:lnTo>
                    <a:pt x="3319801" y="6636294"/>
                  </a:lnTo>
                  <a:lnTo>
                    <a:pt x="3319801" y="6860482"/>
                  </a:lnTo>
                  <a:lnTo>
                    <a:pt x="3536544" y="6860482"/>
                  </a:lnTo>
                  <a:lnTo>
                    <a:pt x="3536544" y="6622231"/>
                  </a:lnTo>
                  <a:lnTo>
                    <a:pt x="3536544" y="6403833"/>
                  </a:lnTo>
                  <a:lnTo>
                    <a:pt x="3536544" y="6098574"/>
                  </a:lnTo>
                  <a:cubicBezTo>
                    <a:pt x="3612652" y="6088647"/>
                    <a:pt x="3688760" y="6077065"/>
                    <a:pt x="3762386" y="6060520"/>
                  </a:cubicBezTo>
                  <a:cubicBezTo>
                    <a:pt x="3836013" y="6045629"/>
                    <a:pt x="3907984" y="6026602"/>
                    <a:pt x="3979129" y="6005094"/>
                  </a:cubicBezTo>
                  <a:cubicBezTo>
                    <a:pt x="5087660" y="5673361"/>
                    <a:pt x="5896722" y="4644248"/>
                    <a:pt x="5896722" y="3429827"/>
                  </a:cubicBezTo>
                  <a:close/>
                  <a:moveTo>
                    <a:pt x="2880526" y="2732446"/>
                  </a:moveTo>
                  <a:cubicBezTo>
                    <a:pt x="2948361" y="2701010"/>
                    <a:pt x="3020333" y="2677847"/>
                    <a:pt x="3097268" y="2667092"/>
                  </a:cubicBezTo>
                  <a:cubicBezTo>
                    <a:pt x="3133667" y="2662128"/>
                    <a:pt x="3170894" y="2659647"/>
                    <a:pt x="3208948" y="2659647"/>
                  </a:cubicBezTo>
                  <a:cubicBezTo>
                    <a:pt x="3247002" y="2659647"/>
                    <a:pt x="3284229" y="2662128"/>
                    <a:pt x="3319801" y="2667092"/>
                  </a:cubicBezTo>
                  <a:cubicBezTo>
                    <a:pt x="3396737" y="2678674"/>
                    <a:pt x="3468708" y="2700182"/>
                    <a:pt x="3536544" y="2732446"/>
                  </a:cubicBezTo>
                  <a:cubicBezTo>
                    <a:pt x="3797959" y="2855708"/>
                    <a:pt x="3979129" y="3122086"/>
                    <a:pt x="3979129" y="3429827"/>
                  </a:cubicBezTo>
                  <a:cubicBezTo>
                    <a:pt x="3979129" y="3737569"/>
                    <a:pt x="3797959" y="4003947"/>
                    <a:pt x="3536544" y="4127209"/>
                  </a:cubicBezTo>
                  <a:cubicBezTo>
                    <a:pt x="3468708" y="4159472"/>
                    <a:pt x="3396737" y="4181808"/>
                    <a:pt x="3319801" y="4192563"/>
                  </a:cubicBezTo>
                  <a:cubicBezTo>
                    <a:pt x="3283402" y="4197526"/>
                    <a:pt x="3246175" y="4200008"/>
                    <a:pt x="3208948" y="4200008"/>
                  </a:cubicBezTo>
                  <a:cubicBezTo>
                    <a:pt x="3171722" y="4200008"/>
                    <a:pt x="3133667" y="4197526"/>
                    <a:pt x="3097268" y="4192563"/>
                  </a:cubicBezTo>
                  <a:cubicBezTo>
                    <a:pt x="3020333" y="4180981"/>
                    <a:pt x="2948361" y="4158645"/>
                    <a:pt x="2880526" y="4127209"/>
                  </a:cubicBezTo>
                  <a:cubicBezTo>
                    <a:pt x="2619111" y="4003120"/>
                    <a:pt x="2437941" y="3737569"/>
                    <a:pt x="2437941" y="3429827"/>
                  </a:cubicBezTo>
                  <a:cubicBezTo>
                    <a:pt x="2437941" y="3122913"/>
                    <a:pt x="2619111" y="2856535"/>
                    <a:pt x="2880526" y="2732446"/>
                  </a:cubicBezTo>
                  <a:close/>
                  <a:moveTo>
                    <a:pt x="6417070" y="3429827"/>
                  </a:moveTo>
                  <a:cubicBezTo>
                    <a:pt x="6417070" y="4933790"/>
                    <a:pt x="5378029" y="6199500"/>
                    <a:pt x="3979956" y="6545295"/>
                  </a:cubicBezTo>
                  <a:lnTo>
                    <a:pt x="3979956" y="6320280"/>
                  </a:lnTo>
                  <a:cubicBezTo>
                    <a:pt x="5257249" y="5979448"/>
                    <a:pt x="6200327" y="4813009"/>
                    <a:pt x="6200327" y="3429827"/>
                  </a:cubicBezTo>
                  <a:cubicBezTo>
                    <a:pt x="6200327" y="2156672"/>
                    <a:pt x="5401192" y="1067168"/>
                    <a:pt x="4277770" y="635337"/>
                  </a:cubicBezTo>
                  <a:lnTo>
                    <a:pt x="4198354" y="832225"/>
                  </a:lnTo>
                  <a:lnTo>
                    <a:pt x="3965893" y="535238"/>
                  </a:lnTo>
                  <a:cubicBezTo>
                    <a:pt x="3965893" y="535238"/>
                    <a:pt x="3965893" y="535238"/>
                    <a:pt x="3965893" y="535238"/>
                  </a:cubicBezTo>
                  <a:lnTo>
                    <a:pt x="3796304" y="318496"/>
                  </a:lnTo>
                  <a:lnTo>
                    <a:pt x="3918739" y="301123"/>
                  </a:lnTo>
                  <a:cubicBezTo>
                    <a:pt x="3918739" y="301123"/>
                    <a:pt x="3918739" y="301123"/>
                    <a:pt x="3918739" y="301123"/>
                  </a:cubicBezTo>
                  <a:lnTo>
                    <a:pt x="3918739" y="301123"/>
                  </a:lnTo>
                  <a:lnTo>
                    <a:pt x="4442396" y="226670"/>
                  </a:lnTo>
                  <a:lnTo>
                    <a:pt x="4358842" y="435140"/>
                  </a:lnTo>
                  <a:lnTo>
                    <a:pt x="4358842" y="435140"/>
                  </a:lnTo>
                  <a:cubicBezTo>
                    <a:pt x="5561681" y="897579"/>
                    <a:pt x="6417070" y="2066500"/>
                    <a:pt x="6417070" y="3429827"/>
                  </a:cubicBezTo>
                  <a:close/>
                  <a:moveTo>
                    <a:pt x="2451177" y="6325243"/>
                  </a:moveTo>
                  <a:lnTo>
                    <a:pt x="2621592" y="6542814"/>
                  </a:lnTo>
                  <a:lnTo>
                    <a:pt x="2499985" y="6560186"/>
                  </a:lnTo>
                  <a:lnTo>
                    <a:pt x="2499158" y="6560186"/>
                  </a:lnTo>
                  <a:lnTo>
                    <a:pt x="1975501" y="6633813"/>
                  </a:lnTo>
                  <a:lnTo>
                    <a:pt x="2059054" y="6425342"/>
                  </a:lnTo>
                  <a:cubicBezTo>
                    <a:pt x="856216" y="5962903"/>
                    <a:pt x="0" y="4794809"/>
                    <a:pt x="0" y="3429827"/>
                  </a:cubicBezTo>
                  <a:cubicBezTo>
                    <a:pt x="0" y="1926693"/>
                    <a:pt x="1039868" y="660982"/>
                    <a:pt x="2437941" y="314359"/>
                  </a:cubicBezTo>
                  <a:lnTo>
                    <a:pt x="2437941" y="539375"/>
                  </a:lnTo>
                  <a:cubicBezTo>
                    <a:pt x="1160648" y="879379"/>
                    <a:pt x="216743" y="2047473"/>
                    <a:pt x="216743" y="3429827"/>
                  </a:cubicBezTo>
                  <a:cubicBezTo>
                    <a:pt x="216743" y="4702983"/>
                    <a:pt x="1015877" y="5792487"/>
                    <a:pt x="2139299" y="6224318"/>
                  </a:cubicBezTo>
                  <a:lnTo>
                    <a:pt x="2140126" y="6224318"/>
                  </a:lnTo>
                  <a:lnTo>
                    <a:pt x="2218716" y="6027429"/>
                  </a:lnTo>
                  <a:lnTo>
                    <a:pt x="2451177" y="6325243"/>
                  </a:lnTo>
                  <a:close/>
                </a:path>
              </a:pathLst>
            </a:custGeom>
            <a:gradFill>
              <a:gsLst>
                <a:gs pos="0">
                  <a:srgbClr val="26D7D4"/>
                </a:gs>
                <a:gs pos="100000">
                  <a:srgbClr val="0088FE"/>
                </a:gs>
              </a:gsLst>
              <a:path path="circle">
                <a:fillToRect r="100000" b="100000"/>
              </a:path>
            </a:gradFill>
            <a:ln w="826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5423AD-C461-BFF0-3441-42F1769D8FE7}"/>
                </a:ext>
              </a:extLst>
            </p:cNvPr>
            <p:cNvCxnSpPr/>
            <p:nvPr/>
          </p:nvCxnSpPr>
          <p:spPr>
            <a:xfrm flipV="1">
              <a:off x="7025399" y="1612465"/>
              <a:ext cx="520913" cy="405248"/>
            </a:xfrm>
            <a:prstGeom prst="line">
              <a:avLst/>
            </a:prstGeom>
            <a:ln>
              <a:solidFill>
                <a:schemeClr val="tx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45F991-67FD-94C8-A369-440D0E3348B3}"/>
              </a:ext>
            </a:extLst>
          </p:cNvPr>
          <p:cNvSpPr txBox="1"/>
          <p:nvPr/>
        </p:nvSpPr>
        <p:spPr>
          <a:xfrm>
            <a:off x="9436759" y="1244925"/>
            <a:ext cx="734175" cy="461665"/>
          </a:xfrm>
          <a:prstGeom prst="rect">
            <a:avLst/>
          </a:prstGeom>
          <a:noFill/>
        </p:spPr>
        <p:txBody>
          <a:bodyPr wrap="none" lIns="0" rIns="0" rtlCol="0" anchor="ctr">
            <a:spAutoFit/>
          </a:bodyPr>
          <a:lstStyle/>
          <a:p>
            <a:r>
              <a:rPr lang="en-US" sz="2400" b="1" spc="150">
                <a:solidFill>
                  <a:schemeClr val="accent3"/>
                </a:solidFill>
                <a:latin typeface="+mj-lt"/>
                <a:ea typeface="Urbanist ExtraBold" panose="020B0A04040200000203" pitchFamily="34" charset="0"/>
                <a:cs typeface="Urbanist ExtraBold" panose="020B0A04040200000203" pitchFamily="34" charset="0"/>
              </a:rPr>
              <a:t>Xx%</a:t>
            </a: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5B4FEDB6-703A-236A-7B91-28DDB0969D83}"/>
              </a:ext>
            </a:extLst>
          </p:cNvPr>
          <p:cNvSpPr txBox="1"/>
          <p:nvPr/>
        </p:nvSpPr>
        <p:spPr>
          <a:xfrm>
            <a:off x="9444040" y="2122665"/>
            <a:ext cx="2176460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this Allocation here.</a:t>
            </a:r>
          </a:p>
        </p:txBody>
      </p:sp>
      <p:sp>
        <p:nvSpPr>
          <p:cNvPr id="23" name="Google Shape;437;p14">
            <a:extLst>
              <a:ext uri="{FF2B5EF4-FFF2-40B4-BE49-F238E27FC236}">
                <a16:creationId xmlns:a16="http://schemas.microsoft.com/office/drawing/2014/main" id="{BC57379F-6BAC-F52D-E03B-0F45268FE9BB}"/>
              </a:ext>
            </a:extLst>
          </p:cNvPr>
          <p:cNvSpPr txBox="1"/>
          <p:nvPr/>
        </p:nvSpPr>
        <p:spPr>
          <a:xfrm>
            <a:off x="9444040" y="1763208"/>
            <a:ext cx="16555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Allocation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7C3C7A-7601-1B1D-87C4-46C0FEC861D8}"/>
              </a:ext>
            </a:extLst>
          </p:cNvPr>
          <p:cNvSpPr txBox="1"/>
          <p:nvPr/>
        </p:nvSpPr>
        <p:spPr>
          <a:xfrm>
            <a:off x="9436759" y="3046318"/>
            <a:ext cx="734175" cy="461665"/>
          </a:xfrm>
          <a:prstGeom prst="rect">
            <a:avLst/>
          </a:prstGeom>
          <a:noFill/>
        </p:spPr>
        <p:txBody>
          <a:bodyPr wrap="none" lIns="0" rIns="0" rtlCol="0" anchor="ctr">
            <a:spAutoFit/>
          </a:bodyPr>
          <a:lstStyle/>
          <a:p>
            <a:r>
              <a:rPr lang="en-US" sz="2400" b="1" spc="150">
                <a:gradFill>
                  <a:gsLst>
                    <a:gs pos="100000">
                      <a:srgbClr val="7368FF"/>
                    </a:gs>
                    <a:gs pos="0">
                      <a:srgbClr val="CD45FF"/>
                    </a:gs>
                  </a:gsLst>
                  <a:lin ang="5400000" scaled="1"/>
                </a:gradFill>
                <a:latin typeface="+mj-lt"/>
                <a:ea typeface="Urbanist ExtraBold" panose="020B0A04040200000203" pitchFamily="34" charset="0"/>
                <a:cs typeface="Urbanist ExtraBold" panose="020B0A04040200000203" pitchFamily="34" charset="0"/>
              </a:rPr>
              <a:t>Xx%</a:t>
            </a: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0768AEBA-6CB8-2967-4A35-EED39BE1F43E}"/>
              </a:ext>
            </a:extLst>
          </p:cNvPr>
          <p:cNvSpPr txBox="1"/>
          <p:nvPr/>
        </p:nvSpPr>
        <p:spPr>
          <a:xfrm>
            <a:off x="9444039" y="3924058"/>
            <a:ext cx="2176461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this Allocation here.</a:t>
            </a: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D7051863-2CDA-DEFB-68CB-9E265C437593}"/>
              </a:ext>
            </a:extLst>
          </p:cNvPr>
          <p:cNvSpPr txBox="1"/>
          <p:nvPr/>
        </p:nvSpPr>
        <p:spPr>
          <a:xfrm>
            <a:off x="9444040" y="3564601"/>
            <a:ext cx="16555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Allocation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11AD95-AC5D-FF81-2642-F23273C3FC1D}"/>
              </a:ext>
            </a:extLst>
          </p:cNvPr>
          <p:cNvSpPr txBox="1"/>
          <p:nvPr/>
        </p:nvSpPr>
        <p:spPr>
          <a:xfrm>
            <a:off x="9436759" y="4847711"/>
            <a:ext cx="734175" cy="461665"/>
          </a:xfrm>
          <a:prstGeom prst="rect">
            <a:avLst/>
          </a:prstGeom>
          <a:noFill/>
        </p:spPr>
        <p:txBody>
          <a:bodyPr wrap="none" lIns="0" rIns="0" rtlCol="0" anchor="ctr">
            <a:spAutoFit/>
          </a:bodyPr>
          <a:lstStyle/>
          <a:p>
            <a:r>
              <a:rPr lang="en-US" sz="2400" b="1" spc="150">
                <a:solidFill>
                  <a:schemeClr val="accent4"/>
                </a:solidFill>
                <a:latin typeface="+mj-lt"/>
                <a:ea typeface="Urbanist ExtraBold" panose="020B0A04040200000203" pitchFamily="34" charset="0"/>
                <a:cs typeface="Urbanist ExtraBold" panose="020B0A04040200000203" pitchFamily="34" charset="0"/>
              </a:rPr>
              <a:t>Xx%</a:t>
            </a: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F6C319E2-5482-D5FA-5746-23FDE2DDBE6A}"/>
              </a:ext>
            </a:extLst>
          </p:cNvPr>
          <p:cNvSpPr txBox="1"/>
          <p:nvPr/>
        </p:nvSpPr>
        <p:spPr>
          <a:xfrm>
            <a:off x="9444040" y="5725451"/>
            <a:ext cx="2176462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this Allocation here.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2810E1FE-B660-42A5-AE68-4DDB8DA55049}"/>
              </a:ext>
            </a:extLst>
          </p:cNvPr>
          <p:cNvSpPr txBox="1"/>
          <p:nvPr/>
        </p:nvSpPr>
        <p:spPr>
          <a:xfrm>
            <a:off x="9444040" y="5365994"/>
            <a:ext cx="16555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Allocation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70160EF-803C-6626-A8ED-E0535E200EE1}"/>
              </a:ext>
            </a:extLst>
          </p:cNvPr>
          <p:cNvGrpSpPr/>
          <p:nvPr/>
        </p:nvGrpSpPr>
        <p:grpSpPr>
          <a:xfrm>
            <a:off x="6894513" y="1625914"/>
            <a:ext cx="2176462" cy="496751"/>
            <a:chOff x="6894513" y="1447800"/>
            <a:chExt cx="1616441" cy="674865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39A9359-DDF4-9EAC-187C-5D4B61E857CF}"/>
                </a:ext>
              </a:extLst>
            </p:cNvPr>
            <p:cNvCxnSpPr/>
            <p:nvPr/>
          </p:nvCxnSpPr>
          <p:spPr>
            <a:xfrm flipH="1">
              <a:off x="7556360" y="1447800"/>
              <a:ext cx="954594" cy="0"/>
            </a:xfrm>
            <a:prstGeom prst="line">
              <a:avLst/>
            </a:prstGeom>
            <a:ln>
              <a:solidFill>
                <a:schemeClr val="bg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EA5428E-123E-6714-ABB4-B7D77720B767}"/>
                </a:ext>
              </a:extLst>
            </p:cNvPr>
            <p:cNvCxnSpPr/>
            <p:nvPr/>
          </p:nvCxnSpPr>
          <p:spPr>
            <a:xfrm flipH="1">
              <a:off x="6894513" y="1447800"/>
              <a:ext cx="661847" cy="674865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46AEAF2-AA0D-7DF9-EE2B-FBB7C9609FFC}"/>
              </a:ext>
            </a:extLst>
          </p:cNvPr>
          <p:cNvGrpSpPr/>
          <p:nvPr/>
        </p:nvGrpSpPr>
        <p:grpSpPr>
          <a:xfrm flipV="1">
            <a:off x="6894513" y="5247919"/>
            <a:ext cx="2176462" cy="496752"/>
            <a:chOff x="6894513" y="1447800"/>
            <a:chExt cx="1616441" cy="674865"/>
          </a:xfrm>
        </p:grpSpPr>
        <p:cxnSp>
          <p:nvCxnSpPr>
            <p:cNvPr id="1024" name="Straight Connector 1023">
              <a:extLst>
                <a:ext uri="{FF2B5EF4-FFF2-40B4-BE49-F238E27FC236}">
                  <a16:creationId xmlns:a16="http://schemas.microsoft.com/office/drawing/2014/main" id="{CBBC2E46-606F-EA4D-74A9-351EC0E0DF42}"/>
                </a:ext>
              </a:extLst>
            </p:cNvPr>
            <p:cNvCxnSpPr/>
            <p:nvPr/>
          </p:nvCxnSpPr>
          <p:spPr>
            <a:xfrm flipH="1">
              <a:off x="7556360" y="1447800"/>
              <a:ext cx="954594" cy="0"/>
            </a:xfrm>
            <a:prstGeom prst="line">
              <a:avLst/>
            </a:prstGeom>
            <a:ln>
              <a:solidFill>
                <a:schemeClr val="bg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5" name="Straight Connector 1024">
              <a:extLst>
                <a:ext uri="{FF2B5EF4-FFF2-40B4-BE49-F238E27FC236}">
                  <a16:creationId xmlns:a16="http://schemas.microsoft.com/office/drawing/2014/main" id="{635AC2B6-6E87-D73E-D979-7738D38A746F}"/>
                </a:ext>
              </a:extLst>
            </p:cNvPr>
            <p:cNvCxnSpPr/>
            <p:nvPr/>
          </p:nvCxnSpPr>
          <p:spPr>
            <a:xfrm flipH="1">
              <a:off x="6894513" y="1447800"/>
              <a:ext cx="661847" cy="674865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7" name="TextBox 1026">
            <a:extLst>
              <a:ext uri="{FF2B5EF4-FFF2-40B4-BE49-F238E27FC236}">
                <a16:creationId xmlns:a16="http://schemas.microsoft.com/office/drawing/2014/main" id="{D22FE80F-1EA3-36B1-D8F6-047609E039C0}"/>
              </a:ext>
            </a:extLst>
          </p:cNvPr>
          <p:cNvSpPr txBox="1"/>
          <p:nvPr/>
        </p:nvSpPr>
        <p:spPr>
          <a:xfrm flipH="1">
            <a:off x="2021068" y="1244925"/>
            <a:ext cx="734175" cy="461665"/>
          </a:xfrm>
          <a:prstGeom prst="rect">
            <a:avLst/>
          </a:prstGeom>
          <a:noFill/>
        </p:spPr>
        <p:txBody>
          <a:bodyPr wrap="none" lIns="0" rIns="0" rtlCol="0" anchor="ctr">
            <a:spAutoFit/>
          </a:bodyPr>
          <a:lstStyle/>
          <a:p>
            <a:pPr algn="r"/>
            <a:r>
              <a:rPr lang="en-US" sz="2400" b="1" spc="150">
                <a:solidFill>
                  <a:schemeClr val="accent1"/>
                </a:solidFill>
                <a:latin typeface="+mj-lt"/>
                <a:ea typeface="Urbanist ExtraBold" panose="020B0A04040200000203" pitchFamily="34" charset="0"/>
                <a:cs typeface="Urbanist ExtraBold" panose="020B0A04040200000203" pitchFamily="34" charset="0"/>
              </a:rPr>
              <a:t>Xx%</a:t>
            </a:r>
          </a:p>
        </p:txBody>
      </p:sp>
      <p:sp>
        <p:nvSpPr>
          <p:cNvPr id="1028" name="Google Shape;436;p14">
            <a:extLst>
              <a:ext uri="{FF2B5EF4-FFF2-40B4-BE49-F238E27FC236}">
                <a16:creationId xmlns:a16="http://schemas.microsoft.com/office/drawing/2014/main" id="{025648D1-82DE-D252-3AA7-24C4AB97419C}"/>
              </a:ext>
            </a:extLst>
          </p:cNvPr>
          <p:cNvSpPr txBox="1"/>
          <p:nvPr/>
        </p:nvSpPr>
        <p:spPr>
          <a:xfrm flipH="1">
            <a:off x="571502" y="2122665"/>
            <a:ext cx="2176460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this Allocation here.</a:t>
            </a:r>
          </a:p>
        </p:txBody>
      </p:sp>
      <p:sp>
        <p:nvSpPr>
          <p:cNvPr id="1029" name="Google Shape;437;p14">
            <a:extLst>
              <a:ext uri="{FF2B5EF4-FFF2-40B4-BE49-F238E27FC236}">
                <a16:creationId xmlns:a16="http://schemas.microsoft.com/office/drawing/2014/main" id="{F8BE09C5-29AE-B178-F58A-92875BEF3571}"/>
              </a:ext>
            </a:extLst>
          </p:cNvPr>
          <p:cNvSpPr txBox="1"/>
          <p:nvPr/>
        </p:nvSpPr>
        <p:spPr>
          <a:xfrm flipH="1">
            <a:off x="1092381" y="1763208"/>
            <a:ext cx="16555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Allocation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B2B4A024-0D0B-9C62-91ED-9AEE704DA848}"/>
              </a:ext>
            </a:extLst>
          </p:cNvPr>
          <p:cNvSpPr txBox="1"/>
          <p:nvPr/>
        </p:nvSpPr>
        <p:spPr>
          <a:xfrm flipH="1">
            <a:off x="2021068" y="3046318"/>
            <a:ext cx="734175" cy="461665"/>
          </a:xfrm>
          <a:prstGeom prst="rect">
            <a:avLst/>
          </a:prstGeom>
          <a:noFill/>
        </p:spPr>
        <p:txBody>
          <a:bodyPr wrap="none" lIns="0" rIns="0" rtlCol="0" anchor="ctr">
            <a:spAutoFit/>
          </a:bodyPr>
          <a:lstStyle/>
          <a:p>
            <a:pPr algn="r"/>
            <a:r>
              <a:rPr lang="en-US" sz="2400" b="1" spc="150">
                <a:gradFill>
                  <a:gsLst>
                    <a:gs pos="0">
                      <a:srgbClr val="26D7D4"/>
                    </a:gs>
                    <a:gs pos="100000">
                      <a:srgbClr val="0088FE"/>
                    </a:gs>
                  </a:gsLst>
                  <a:lin ang="16200000" scaled="1"/>
                </a:gradFill>
                <a:latin typeface="+mj-lt"/>
                <a:ea typeface="Urbanist ExtraBold" panose="020B0A04040200000203" pitchFamily="34" charset="0"/>
                <a:cs typeface="Urbanist ExtraBold" panose="020B0A04040200000203" pitchFamily="34" charset="0"/>
              </a:rPr>
              <a:t>Xx%</a:t>
            </a:r>
          </a:p>
        </p:txBody>
      </p:sp>
      <p:sp>
        <p:nvSpPr>
          <p:cNvPr id="1031" name="Google Shape;436;p14">
            <a:extLst>
              <a:ext uri="{FF2B5EF4-FFF2-40B4-BE49-F238E27FC236}">
                <a16:creationId xmlns:a16="http://schemas.microsoft.com/office/drawing/2014/main" id="{45F61BC3-AF4E-482D-AC38-745405CE11A7}"/>
              </a:ext>
            </a:extLst>
          </p:cNvPr>
          <p:cNvSpPr txBox="1"/>
          <p:nvPr/>
        </p:nvSpPr>
        <p:spPr>
          <a:xfrm flipH="1">
            <a:off x="571502" y="3924058"/>
            <a:ext cx="2176461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this Allocation here.</a:t>
            </a:r>
          </a:p>
        </p:txBody>
      </p:sp>
      <p:sp>
        <p:nvSpPr>
          <p:cNvPr id="1032" name="Google Shape;437;p14">
            <a:extLst>
              <a:ext uri="{FF2B5EF4-FFF2-40B4-BE49-F238E27FC236}">
                <a16:creationId xmlns:a16="http://schemas.microsoft.com/office/drawing/2014/main" id="{DFB3EA33-BDD4-0CC3-7D61-8E197E711D97}"/>
              </a:ext>
            </a:extLst>
          </p:cNvPr>
          <p:cNvSpPr txBox="1"/>
          <p:nvPr/>
        </p:nvSpPr>
        <p:spPr>
          <a:xfrm flipH="1">
            <a:off x="1092381" y="3564601"/>
            <a:ext cx="16555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Allocation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9C36A2E0-7E3F-41B4-47B3-B30414FF9570}"/>
              </a:ext>
            </a:extLst>
          </p:cNvPr>
          <p:cNvSpPr txBox="1"/>
          <p:nvPr/>
        </p:nvSpPr>
        <p:spPr>
          <a:xfrm flipH="1">
            <a:off x="2021068" y="4847711"/>
            <a:ext cx="734175" cy="461665"/>
          </a:xfrm>
          <a:prstGeom prst="rect">
            <a:avLst/>
          </a:prstGeom>
          <a:noFill/>
        </p:spPr>
        <p:txBody>
          <a:bodyPr wrap="none" lIns="0" rIns="0" rtlCol="0" anchor="ctr">
            <a:spAutoFit/>
          </a:bodyPr>
          <a:lstStyle/>
          <a:p>
            <a:pPr algn="r"/>
            <a:r>
              <a:rPr lang="en-US" sz="2400" b="1" spc="150">
                <a:solidFill>
                  <a:schemeClr val="accent2"/>
                </a:solidFill>
                <a:latin typeface="+mj-lt"/>
                <a:ea typeface="Urbanist ExtraBold" panose="020B0A04040200000203" pitchFamily="34" charset="0"/>
                <a:cs typeface="Urbanist ExtraBold" panose="020B0A04040200000203" pitchFamily="34" charset="0"/>
              </a:rPr>
              <a:t>Xx%</a:t>
            </a:r>
          </a:p>
        </p:txBody>
      </p:sp>
      <p:sp>
        <p:nvSpPr>
          <p:cNvPr id="1034" name="Google Shape;436;p14">
            <a:extLst>
              <a:ext uri="{FF2B5EF4-FFF2-40B4-BE49-F238E27FC236}">
                <a16:creationId xmlns:a16="http://schemas.microsoft.com/office/drawing/2014/main" id="{E6828D9E-6714-7BAA-A8E0-695CBFDCF988}"/>
              </a:ext>
            </a:extLst>
          </p:cNvPr>
          <p:cNvSpPr txBox="1"/>
          <p:nvPr/>
        </p:nvSpPr>
        <p:spPr>
          <a:xfrm flipH="1">
            <a:off x="571500" y="5725451"/>
            <a:ext cx="2176462" cy="424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this Allocation here.</a:t>
            </a:r>
          </a:p>
        </p:txBody>
      </p:sp>
      <p:sp>
        <p:nvSpPr>
          <p:cNvPr id="1035" name="Google Shape;437;p14">
            <a:extLst>
              <a:ext uri="{FF2B5EF4-FFF2-40B4-BE49-F238E27FC236}">
                <a16:creationId xmlns:a16="http://schemas.microsoft.com/office/drawing/2014/main" id="{189C5E3C-0F35-AED0-4BCD-C30AAC19E805}"/>
              </a:ext>
            </a:extLst>
          </p:cNvPr>
          <p:cNvSpPr txBox="1"/>
          <p:nvPr/>
        </p:nvSpPr>
        <p:spPr>
          <a:xfrm flipH="1">
            <a:off x="1092381" y="5365994"/>
            <a:ext cx="16555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Allocation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1037" name="Group 1036">
            <a:extLst>
              <a:ext uri="{FF2B5EF4-FFF2-40B4-BE49-F238E27FC236}">
                <a16:creationId xmlns:a16="http://schemas.microsoft.com/office/drawing/2014/main" id="{3F0183A8-CE9C-0104-0A48-647EDFB2DD7B}"/>
              </a:ext>
            </a:extLst>
          </p:cNvPr>
          <p:cNvGrpSpPr/>
          <p:nvPr/>
        </p:nvGrpSpPr>
        <p:grpSpPr>
          <a:xfrm flipH="1">
            <a:off x="3122613" y="1625914"/>
            <a:ext cx="1578696" cy="496751"/>
            <a:chOff x="6894513" y="1447800"/>
            <a:chExt cx="1616441" cy="674865"/>
          </a:xfrm>
        </p:grpSpPr>
        <p:cxnSp>
          <p:nvCxnSpPr>
            <p:cNvPr id="1038" name="Straight Connector 1037">
              <a:extLst>
                <a:ext uri="{FF2B5EF4-FFF2-40B4-BE49-F238E27FC236}">
                  <a16:creationId xmlns:a16="http://schemas.microsoft.com/office/drawing/2014/main" id="{5A13C574-B174-6A14-DE95-801B7D8C8408}"/>
                </a:ext>
              </a:extLst>
            </p:cNvPr>
            <p:cNvCxnSpPr/>
            <p:nvPr/>
          </p:nvCxnSpPr>
          <p:spPr>
            <a:xfrm flipH="1">
              <a:off x="7556360" y="1447800"/>
              <a:ext cx="954594" cy="0"/>
            </a:xfrm>
            <a:prstGeom prst="line">
              <a:avLst/>
            </a:prstGeom>
            <a:ln>
              <a:solidFill>
                <a:schemeClr val="bg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9" name="Straight Connector 1038">
              <a:extLst>
                <a:ext uri="{FF2B5EF4-FFF2-40B4-BE49-F238E27FC236}">
                  <a16:creationId xmlns:a16="http://schemas.microsoft.com/office/drawing/2014/main" id="{98F8267D-D48E-10B4-CC52-EF3EE1FAD6C8}"/>
                </a:ext>
              </a:extLst>
            </p:cNvPr>
            <p:cNvCxnSpPr/>
            <p:nvPr/>
          </p:nvCxnSpPr>
          <p:spPr>
            <a:xfrm flipH="1">
              <a:off x="6894513" y="1447800"/>
              <a:ext cx="661847" cy="674865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D8A3D66A-455B-4EAE-A903-19A943812887}"/>
              </a:ext>
            </a:extLst>
          </p:cNvPr>
          <p:cNvCxnSpPr>
            <a:cxnSpLocks/>
          </p:cNvCxnSpPr>
          <p:nvPr/>
        </p:nvCxnSpPr>
        <p:spPr>
          <a:xfrm>
            <a:off x="8128000" y="3657600"/>
            <a:ext cx="942975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379531AD-9FA7-72B9-D35F-C96C8884A7B6}"/>
              </a:ext>
            </a:extLst>
          </p:cNvPr>
          <p:cNvCxnSpPr>
            <a:cxnSpLocks/>
          </p:cNvCxnSpPr>
          <p:nvPr/>
        </p:nvCxnSpPr>
        <p:spPr>
          <a:xfrm>
            <a:off x="3122613" y="3657600"/>
            <a:ext cx="599642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5" name="Group 1044">
            <a:extLst>
              <a:ext uri="{FF2B5EF4-FFF2-40B4-BE49-F238E27FC236}">
                <a16:creationId xmlns:a16="http://schemas.microsoft.com/office/drawing/2014/main" id="{3E6E3C5E-F97B-F4A3-BE24-B67F9EB0BD6F}"/>
              </a:ext>
            </a:extLst>
          </p:cNvPr>
          <p:cNvGrpSpPr/>
          <p:nvPr/>
        </p:nvGrpSpPr>
        <p:grpSpPr>
          <a:xfrm flipH="1" flipV="1">
            <a:off x="3122613" y="5247919"/>
            <a:ext cx="1885950" cy="496752"/>
            <a:chOff x="6894513" y="1447800"/>
            <a:chExt cx="1616441" cy="674865"/>
          </a:xfrm>
        </p:grpSpPr>
        <p:cxnSp>
          <p:nvCxnSpPr>
            <p:cNvPr id="1046" name="Straight Connector 1045">
              <a:extLst>
                <a:ext uri="{FF2B5EF4-FFF2-40B4-BE49-F238E27FC236}">
                  <a16:creationId xmlns:a16="http://schemas.microsoft.com/office/drawing/2014/main" id="{731915AC-6C75-4C31-5189-83301071D9F3}"/>
                </a:ext>
              </a:extLst>
            </p:cNvPr>
            <p:cNvCxnSpPr/>
            <p:nvPr/>
          </p:nvCxnSpPr>
          <p:spPr>
            <a:xfrm flipH="1">
              <a:off x="7556360" y="1447800"/>
              <a:ext cx="954594" cy="0"/>
            </a:xfrm>
            <a:prstGeom prst="line">
              <a:avLst/>
            </a:prstGeom>
            <a:ln>
              <a:solidFill>
                <a:schemeClr val="bg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7" name="Straight Connector 1046">
              <a:extLst>
                <a:ext uri="{FF2B5EF4-FFF2-40B4-BE49-F238E27FC236}">
                  <a16:creationId xmlns:a16="http://schemas.microsoft.com/office/drawing/2014/main" id="{A861A0A6-3F50-45C2-5A20-7967685787EB}"/>
                </a:ext>
              </a:extLst>
            </p:cNvPr>
            <p:cNvCxnSpPr/>
            <p:nvPr/>
          </p:nvCxnSpPr>
          <p:spPr>
            <a:xfrm flipH="1">
              <a:off x="6894513" y="1447800"/>
              <a:ext cx="661847" cy="674865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8" name="Oval 1047">
            <a:extLst>
              <a:ext uri="{FF2B5EF4-FFF2-40B4-BE49-F238E27FC236}">
                <a16:creationId xmlns:a16="http://schemas.microsoft.com/office/drawing/2014/main" id="{D8A6B2F6-8B39-4714-3A9E-8C21FABEDF55}"/>
              </a:ext>
            </a:extLst>
          </p:cNvPr>
          <p:cNvSpPr/>
          <p:nvPr/>
        </p:nvSpPr>
        <p:spPr bwMode="auto">
          <a:xfrm>
            <a:off x="8988918" y="1544474"/>
            <a:ext cx="164113" cy="164113"/>
          </a:xfrm>
          <a:prstGeom prst="ellipse">
            <a:avLst/>
          </a:prstGeom>
          <a:noFill/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49" name="Oval 1048">
            <a:extLst>
              <a:ext uri="{FF2B5EF4-FFF2-40B4-BE49-F238E27FC236}">
                <a16:creationId xmlns:a16="http://schemas.microsoft.com/office/drawing/2014/main" id="{6020E66E-E547-F708-3ACC-1E8002629A93}"/>
              </a:ext>
            </a:extLst>
          </p:cNvPr>
          <p:cNvSpPr/>
          <p:nvPr/>
        </p:nvSpPr>
        <p:spPr bwMode="auto">
          <a:xfrm>
            <a:off x="8988918" y="3575543"/>
            <a:ext cx="164113" cy="164113"/>
          </a:xfrm>
          <a:prstGeom prst="ellipse">
            <a:avLst/>
          </a:prstGeom>
          <a:noFill/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50" name="Oval 1049">
            <a:extLst>
              <a:ext uri="{FF2B5EF4-FFF2-40B4-BE49-F238E27FC236}">
                <a16:creationId xmlns:a16="http://schemas.microsoft.com/office/drawing/2014/main" id="{31B6D168-9392-18E0-307E-8266D7CAB641}"/>
              </a:ext>
            </a:extLst>
          </p:cNvPr>
          <p:cNvSpPr/>
          <p:nvPr/>
        </p:nvSpPr>
        <p:spPr bwMode="auto">
          <a:xfrm>
            <a:off x="8988918" y="5662614"/>
            <a:ext cx="164113" cy="164113"/>
          </a:xfrm>
          <a:prstGeom prst="ellipse">
            <a:avLst/>
          </a:prstGeom>
          <a:noFill/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51" name="Oval 1050">
            <a:extLst>
              <a:ext uri="{FF2B5EF4-FFF2-40B4-BE49-F238E27FC236}">
                <a16:creationId xmlns:a16="http://schemas.microsoft.com/office/drawing/2014/main" id="{0C5B415D-736C-962E-3F7B-E24D873C0F29}"/>
              </a:ext>
            </a:extLst>
          </p:cNvPr>
          <p:cNvSpPr/>
          <p:nvPr/>
        </p:nvSpPr>
        <p:spPr bwMode="auto">
          <a:xfrm>
            <a:off x="3040556" y="1544474"/>
            <a:ext cx="164113" cy="164113"/>
          </a:xfrm>
          <a:prstGeom prst="ellipse">
            <a:avLst/>
          </a:prstGeom>
          <a:noFill/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52" name="Oval 1051">
            <a:extLst>
              <a:ext uri="{FF2B5EF4-FFF2-40B4-BE49-F238E27FC236}">
                <a16:creationId xmlns:a16="http://schemas.microsoft.com/office/drawing/2014/main" id="{D89474F9-F871-8836-CFE9-B7C899819C4B}"/>
              </a:ext>
            </a:extLst>
          </p:cNvPr>
          <p:cNvSpPr/>
          <p:nvPr/>
        </p:nvSpPr>
        <p:spPr bwMode="auto">
          <a:xfrm>
            <a:off x="3040556" y="3575543"/>
            <a:ext cx="164113" cy="164113"/>
          </a:xfrm>
          <a:prstGeom prst="ellipse">
            <a:avLst/>
          </a:prstGeom>
          <a:noFill/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53" name="Oval 1052">
            <a:extLst>
              <a:ext uri="{FF2B5EF4-FFF2-40B4-BE49-F238E27FC236}">
                <a16:creationId xmlns:a16="http://schemas.microsoft.com/office/drawing/2014/main" id="{C3CC0A27-1133-57A2-3629-242A29C45FB0}"/>
              </a:ext>
            </a:extLst>
          </p:cNvPr>
          <p:cNvSpPr/>
          <p:nvPr/>
        </p:nvSpPr>
        <p:spPr bwMode="auto">
          <a:xfrm>
            <a:off x="3040556" y="5662614"/>
            <a:ext cx="164113" cy="164113"/>
          </a:xfrm>
          <a:prstGeom prst="ellipse">
            <a:avLst/>
          </a:prstGeom>
          <a:noFill/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360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1EBB9-5E21-24DD-BD9E-0C40A3E02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1CD6-5BBC-2C16-6C2A-395A34A1E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Advantage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A678E7-085B-A8E9-4E77-E01C0300BAC3}"/>
              </a:ext>
            </a:extLst>
          </p:cNvPr>
          <p:cNvSpPr/>
          <p:nvPr/>
        </p:nvSpPr>
        <p:spPr bwMode="auto">
          <a:xfrm>
            <a:off x="2179637" y="1447800"/>
            <a:ext cx="1366173" cy="46816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>
            <a:glow rad="508000">
              <a:schemeClr val="accent1">
                <a:alpha val="3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506B30-6C8C-1B0D-51C1-FA4FB043F488}"/>
              </a:ext>
            </a:extLst>
          </p:cNvPr>
          <p:cNvSpPr/>
          <p:nvPr/>
        </p:nvSpPr>
        <p:spPr bwMode="auto">
          <a:xfrm>
            <a:off x="3794575" y="1447800"/>
            <a:ext cx="1366173" cy="46816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9FA7FD-A87B-3112-AE7F-D1F4463882DE}"/>
              </a:ext>
            </a:extLst>
          </p:cNvPr>
          <p:cNvSpPr/>
          <p:nvPr/>
        </p:nvSpPr>
        <p:spPr bwMode="auto">
          <a:xfrm>
            <a:off x="5409513" y="1447800"/>
            <a:ext cx="1366173" cy="46816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331CCB-DC60-E9B6-7A84-C3EDF6052BB1}"/>
              </a:ext>
            </a:extLst>
          </p:cNvPr>
          <p:cNvSpPr/>
          <p:nvPr/>
        </p:nvSpPr>
        <p:spPr bwMode="auto">
          <a:xfrm>
            <a:off x="7024451" y="1447800"/>
            <a:ext cx="1366173" cy="46816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C29399-2744-AF92-978B-7EC629D6094C}"/>
              </a:ext>
            </a:extLst>
          </p:cNvPr>
          <p:cNvSpPr/>
          <p:nvPr/>
        </p:nvSpPr>
        <p:spPr bwMode="auto">
          <a:xfrm>
            <a:off x="8639389" y="1447800"/>
            <a:ext cx="1366173" cy="46816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6F5290-44AE-5F64-8C5D-6D45E87EB045}"/>
              </a:ext>
            </a:extLst>
          </p:cNvPr>
          <p:cNvSpPr/>
          <p:nvPr/>
        </p:nvSpPr>
        <p:spPr bwMode="auto">
          <a:xfrm>
            <a:off x="10254327" y="1447800"/>
            <a:ext cx="1366173" cy="46816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9" name="Graphic 2166">
            <a:extLst>
              <a:ext uri="{FF2B5EF4-FFF2-40B4-BE49-F238E27FC236}">
                <a16:creationId xmlns:a16="http://schemas.microsoft.com/office/drawing/2014/main" id="{D33C777B-2A1B-5AB4-6CE9-DD2F46DEDD9E}"/>
              </a:ext>
            </a:extLst>
          </p:cNvPr>
          <p:cNvSpPr/>
          <p:nvPr/>
        </p:nvSpPr>
        <p:spPr>
          <a:xfrm>
            <a:off x="2617967" y="1663009"/>
            <a:ext cx="489512" cy="523336"/>
          </a:xfrm>
          <a:custGeom>
            <a:avLst/>
            <a:gdLst>
              <a:gd name="connsiteX0" fmla="*/ 5896722 w 6417069"/>
              <a:gd name="connsiteY0" fmla="*/ 3429827 h 6860481"/>
              <a:gd name="connsiteX1" fmla="*/ 3537371 w 6417069"/>
              <a:gd name="connsiteY1" fmla="*/ 761908 h 6860481"/>
              <a:gd name="connsiteX2" fmla="*/ 3537371 w 6417069"/>
              <a:gd name="connsiteY2" fmla="*/ 456649 h 6860481"/>
              <a:gd name="connsiteX3" fmla="*/ 3537371 w 6417069"/>
              <a:gd name="connsiteY3" fmla="*/ 237424 h 6860481"/>
              <a:gd name="connsiteX4" fmla="*/ 3537371 w 6417069"/>
              <a:gd name="connsiteY4" fmla="*/ 0 h 6860481"/>
              <a:gd name="connsiteX5" fmla="*/ 3320629 w 6417069"/>
              <a:gd name="connsiteY5" fmla="*/ 0 h 6860481"/>
              <a:gd name="connsiteX6" fmla="*/ 3320629 w 6417069"/>
              <a:gd name="connsiteY6" fmla="*/ 223361 h 6860481"/>
              <a:gd name="connsiteX7" fmla="*/ 3320629 w 6417069"/>
              <a:gd name="connsiteY7" fmla="*/ 440103 h 6860481"/>
              <a:gd name="connsiteX8" fmla="*/ 3320629 w 6417069"/>
              <a:gd name="connsiteY8" fmla="*/ 744536 h 6860481"/>
              <a:gd name="connsiteX9" fmla="*/ 3209776 w 6417069"/>
              <a:gd name="connsiteY9" fmla="*/ 742054 h 6860481"/>
              <a:gd name="connsiteX10" fmla="*/ 3098095 w 6417069"/>
              <a:gd name="connsiteY10" fmla="*/ 744536 h 6860481"/>
              <a:gd name="connsiteX11" fmla="*/ 3098095 w 6417069"/>
              <a:gd name="connsiteY11" fmla="*/ 440103 h 6860481"/>
              <a:gd name="connsiteX12" fmla="*/ 3098095 w 6417069"/>
              <a:gd name="connsiteY12" fmla="*/ 223361 h 6860481"/>
              <a:gd name="connsiteX13" fmla="*/ 3098095 w 6417069"/>
              <a:gd name="connsiteY13" fmla="*/ 0 h 6860481"/>
              <a:gd name="connsiteX14" fmla="*/ 2881353 w 6417069"/>
              <a:gd name="connsiteY14" fmla="*/ 0 h 6860481"/>
              <a:gd name="connsiteX15" fmla="*/ 2881353 w 6417069"/>
              <a:gd name="connsiteY15" fmla="*/ 237424 h 6860481"/>
              <a:gd name="connsiteX16" fmla="*/ 2881353 w 6417069"/>
              <a:gd name="connsiteY16" fmla="*/ 455821 h 6860481"/>
              <a:gd name="connsiteX17" fmla="*/ 2881353 w 6417069"/>
              <a:gd name="connsiteY17" fmla="*/ 761081 h 6860481"/>
              <a:gd name="connsiteX18" fmla="*/ 2881353 w 6417069"/>
              <a:gd name="connsiteY18" fmla="*/ 1331891 h 6860481"/>
              <a:gd name="connsiteX19" fmla="*/ 3098095 w 6417069"/>
              <a:gd name="connsiteY19" fmla="*/ 1308728 h 6860481"/>
              <a:gd name="connsiteX20" fmla="*/ 3209776 w 6417069"/>
              <a:gd name="connsiteY20" fmla="*/ 1306246 h 6860481"/>
              <a:gd name="connsiteX21" fmla="*/ 3320629 w 6417069"/>
              <a:gd name="connsiteY21" fmla="*/ 1308728 h 6860481"/>
              <a:gd name="connsiteX22" fmla="*/ 3537371 w 6417069"/>
              <a:gd name="connsiteY22" fmla="*/ 1331891 h 6860481"/>
              <a:gd name="connsiteX23" fmla="*/ 5332529 w 6417069"/>
              <a:gd name="connsiteY23" fmla="*/ 3429827 h 6860481"/>
              <a:gd name="connsiteX24" fmla="*/ 3537371 w 6417069"/>
              <a:gd name="connsiteY24" fmla="*/ 5527763 h 6860481"/>
              <a:gd name="connsiteX25" fmla="*/ 3320629 w 6417069"/>
              <a:gd name="connsiteY25" fmla="*/ 5550927 h 6860481"/>
              <a:gd name="connsiteX26" fmla="*/ 3209776 w 6417069"/>
              <a:gd name="connsiteY26" fmla="*/ 5553408 h 6860481"/>
              <a:gd name="connsiteX27" fmla="*/ 3098095 w 6417069"/>
              <a:gd name="connsiteY27" fmla="*/ 5550927 h 6860481"/>
              <a:gd name="connsiteX28" fmla="*/ 2881353 w 6417069"/>
              <a:gd name="connsiteY28" fmla="*/ 5527763 h 6860481"/>
              <a:gd name="connsiteX29" fmla="*/ 1086195 w 6417069"/>
              <a:gd name="connsiteY29" fmla="*/ 3429827 h 6860481"/>
              <a:gd name="connsiteX30" fmla="*/ 1875402 w 6417069"/>
              <a:gd name="connsiteY30" fmla="*/ 1779440 h 6860481"/>
              <a:gd name="connsiteX31" fmla="*/ 1875402 w 6417069"/>
              <a:gd name="connsiteY31" fmla="*/ 3429827 h 6860481"/>
              <a:gd name="connsiteX32" fmla="*/ 2882180 w 6417069"/>
              <a:gd name="connsiteY32" fmla="*/ 4723665 h 6860481"/>
              <a:gd name="connsiteX33" fmla="*/ 3098923 w 6417069"/>
              <a:gd name="connsiteY33" fmla="*/ 4760065 h 6860481"/>
              <a:gd name="connsiteX34" fmla="*/ 3210603 w 6417069"/>
              <a:gd name="connsiteY34" fmla="*/ 4765028 h 6860481"/>
              <a:gd name="connsiteX35" fmla="*/ 3321456 w 6417069"/>
              <a:gd name="connsiteY35" fmla="*/ 4760065 h 6860481"/>
              <a:gd name="connsiteX36" fmla="*/ 3538199 w 6417069"/>
              <a:gd name="connsiteY36" fmla="*/ 4723665 h 6860481"/>
              <a:gd name="connsiteX37" fmla="*/ 4544976 w 6417069"/>
              <a:gd name="connsiteY37" fmla="*/ 3429827 h 6860481"/>
              <a:gd name="connsiteX38" fmla="*/ 3538199 w 6417069"/>
              <a:gd name="connsiteY38" fmla="*/ 2135990 h 6860481"/>
              <a:gd name="connsiteX39" fmla="*/ 3321456 w 6417069"/>
              <a:gd name="connsiteY39" fmla="*/ 2099591 h 6860481"/>
              <a:gd name="connsiteX40" fmla="*/ 3210603 w 6417069"/>
              <a:gd name="connsiteY40" fmla="*/ 2094627 h 6860481"/>
              <a:gd name="connsiteX41" fmla="*/ 3098923 w 6417069"/>
              <a:gd name="connsiteY41" fmla="*/ 2099591 h 6860481"/>
              <a:gd name="connsiteX42" fmla="*/ 2882180 w 6417069"/>
              <a:gd name="connsiteY42" fmla="*/ 2135990 h 6860481"/>
              <a:gd name="connsiteX43" fmla="*/ 2439595 w 6417069"/>
              <a:gd name="connsiteY43" fmla="*/ 2340324 h 6860481"/>
              <a:gd name="connsiteX44" fmla="*/ 2439595 w 6417069"/>
              <a:gd name="connsiteY44" fmla="*/ 1451017 h 6860481"/>
              <a:gd name="connsiteX45" fmla="*/ 2439595 w 6417069"/>
              <a:gd name="connsiteY45" fmla="*/ 985269 h 6860481"/>
              <a:gd name="connsiteX46" fmla="*/ 2439595 w 6417069"/>
              <a:gd name="connsiteY46" fmla="*/ 855389 h 6860481"/>
              <a:gd name="connsiteX47" fmla="*/ 1875402 w 6417069"/>
              <a:gd name="connsiteY47" fmla="*/ 1098604 h 6860481"/>
              <a:gd name="connsiteX48" fmla="*/ 521175 w 6417069"/>
              <a:gd name="connsiteY48" fmla="*/ 3429827 h 6860481"/>
              <a:gd name="connsiteX49" fmla="*/ 2880526 w 6417069"/>
              <a:gd name="connsiteY49" fmla="*/ 6097746 h 6860481"/>
              <a:gd name="connsiteX50" fmla="*/ 2880526 w 6417069"/>
              <a:gd name="connsiteY50" fmla="*/ 6403006 h 6860481"/>
              <a:gd name="connsiteX51" fmla="*/ 2880526 w 6417069"/>
              <a:gd name="connsiteY51" fmla="*/ 6621404 h 6860481"/>
              <a:gd name="connsiteX52" fmla="*/ 2880526 w 6417069"/>
              <a:gd name="connsiteY52" fmla="*/ 6859655 h 6860481"/>
              <a:gd name="connsiteX53" fmla="*/ 3097268 w 6417069"/>
              <a:gd name="connsiteY53" fmla="*/ 6859655 h 6860481"/>
              <a:gd name="connsiteX54" fmla="*/ 3097268 w 6417069"/>
              <a:gd name="connsiteY54" fmla="*/ 6635467 h 6860481"/>
              <a:gd name="connsiteX55" fmla="*/ 3097268 w 6417069"/>
              <a:gd name="connsiteY55" fmla="*/ 6419552 h 6860481"/>
              <a:gd name="connsiteX56" fmla="*/ 3097268 w 6417069"/>
              <a:gd name="connsiteY56" fmla="*/ 6115119 h 6860481"/>
              <a:gd name="connsiteX57" fmla="*/ 3208948 w 6417069"/>
              <a:gd name="connsiteY57" fmla="*/ 6117601 h 6860481"/>
              <a:gd name="connsiteX58" fmla="*/ 3319801 w 6417069"/>
              <a:gd name="connsiteY58" fmla="*/ 6115119 h 6860481"/>
              <a:gd name="connsiteX59" fmla="*/ 3319801 w 6417069"/>
              <a:gd name="connsiteY59" fmla="*/ 6419552 h 6860481"/>
              <a:gd name="connsiteX60" fmla="*/ 3319801 w 6417069"/>
              <a:gd name="connsiteY60" fmla="*/ 6636294 h 6860481"/>
              <a:gd name="connsiteX61" fmla="*/ 3319801 w 6417069"/>
              <a:gd name="connsiteY61" fmla="*/ 6860482 h 6860481"/>
              <a:gd name="connsiteX62" fmla="*/ 3536544 w 6417069"/>
              <a:gd name="connsiteY62" fmla="*/ 6860482 h 6860481"/>
              <a:gd name="connsiteX63" fmla="*/ 3536544 w 6417069"/>
              <a:gd name="connsiteY63" fmla="*/ 6622231 h 6860481"/>
              <a:gd name="connsiteX64" fmla="*/ 3536544 w 6417069"/>
              <a:gd name="connsiteY64" fmla="*/ 6403833 h 6860481"/>
              <a:gd name="connsiteX65" fmla="*/ 3536544 w 6417069"/>
              <a:gd name="connsiteY65" fmla="*/ 6098574 h 6860481"/>
              <a:gd name="connsiteX66" fmla="*/ 3762386 w 6417069"/>
              <a:gd name="connsiteY66" fmla="*/ 6060520 h 6860481"/>
              <a:gd name="connsiteX67" fmla="*/ 3979129 w 6417069"/>
              <a:gd name="connsiteY67" fmla="*/ 6005094 h 6860481"/>
              <a:gd name="connsiteX68" fmla="*/ 5896722 w 6417069"/>
              <a:gd name="connsiteY68" fmla="*/ 3429827 h 6860481"/>
              <a:gd name="connsiteX69" fmla="*/ 2880526 w 6417069"/>
              <a:gd name="connsiteY69" fmla="*/ 2732446 h 6860481"/>
              <a:gd name="connsiteX70" fmla="*/ 3097268 w 6417069"/>
              <a:gd name="connsiteY70" fmla="*/ 2667092 h 6860481"/>
              <a:gd name="connsiteX71" fmla="*/ 3208948 w 6417069"/>
              <a:gd name="connsiteY71" fmla="*/ 2659647 h 6860481"/>
              <a:gd name="connsiteX72" fmla="*/ 3319801 w 6417069"/>
              <a:gd name="connsiteY72" fmla="*/ 2667092 h 6860481"/>
              <a:gd name="connsiteX73" fmla="*/ 3536544 w 6417069"/>
              <a:gd name="connsiteY73" fmla="*/ 2732446 h 6860481"/>
              <a:gd name="connsiteX74" fmla="*/ 3979129 w 6417069"/>
              <a:gd name="connsiteY74" fmla="*/ 3429827 h 6860481"/>
              <a:gd name="connsiteX75" fmla="*/ 3536544 w 6417069"/>
              <a:gd name="connsiteY75" fmla="*/ 4127209 h 6860481"/>
              <a:gd name="connsiteX76" fmla="*/ 3319801 w 6417069"/>
              <a:gd name="connsiteY76" fmla="*/ 4192563 h 6860481"/>
              <a:gd name="connsiteX77" fmla="*/ 3208948 w 6417069"/>
              <a:gd name="connsiteY77" fmla="*/ 4200008 h 6860481"/>
              <a:gd name="connsiteX78" fmla="*/ 3097268 w 6417069"/>
              <a:gd name="connsiteY78" fmla="*/ 4192563 h 6860481"/>
              <a:gd name="connsiteX79" fmla="*/ 2880526 w 6417069"/>
              <a:gd name="connsiteY79" fmla="*/ 4127209 h 6860481"/>
              <a:gd name="connsiteX80" fmla="*/ 2437941 w 6417069"/>
              <a:gd name="connsiteY80" fmla="*/ 3429827 h 6860481"/>
              <a:gd name="connsiteX81" fmla="*/ 2880526 w 6417069"/>
              <a:gd name="connsiteY81" fmla="*/ 2732446 h 6860481"/>
              <a:gd name="connsiteX82" fmla="*/ 6417070 w 6417069"/>
              <a:gd name="connsiteY82" fmla="*/ 3429827 h 6860481"/>
              <a:gd name="connsiteX83" fmla="*/ 3979956 w 6417069"/>
              <a:gd name="connsiteY83" fmla="*/ 6545295 h 6860481"/>
              <a:gd name="connsiteX84" fmla="*/ 3979956 w 6417069"/>
              <a:gd name="connsiteY84" fmla="*/ 6320280 h 6860481"/>
              <a:gd name="connsiteX85" fmla="*/ 6200327 w 6417069"/>
              <a:gd name="connsiteY85" fmla="*/ 3429827 h 6860481"/>
              <a:gd name="connsiteX86" fmla="*/ 4277770 w 6417069"/>
              <a:gd name="connsiteY86" fmla="*/ 635337 h 6860481"/>
              <a:gd name="connsiteX87" fmla="*/ 4198354 w 6417069"/>
              <a:gd name="connsiteY87" fmla="*/ 832225 h 6860481"/>
              <a:gd name="connsiteX88" fmla="*/ 3965893 w 6417069"/>
              <a:gd name="connsiteY88" fmla="*/ 535238 h 6860481"/>
              <a:gd name="connsiteX89" fmla="*/ 3965893 w 6417069"/>
              <a:gd name="connsiteY89" fmla="*/ 535238 h 6860481"/>
              <a:gd name="connsiteX90" fmla="*/ 3796304 w 6417069"/>
              <a:gd name="connsiteY90" fmla="*/ 318496 h 6860481"/>
              <a:gd name="connsiteX91" fmla="*/ 3918739 w 6417069"/>
              <a:gd name="connsiteY91" fmla="*/ 301123 h 6860481"/>
              <a:gd name="connsiteX92" fmla="*/ 3918739 w 6417069"/>
              <a:gd name="connsiteY92" fmla="*/ 301123 h 6860481"/>
              <a:gd name="connsiteX93" fmla="*/ 3918739 w 6417069"/>
              <a:gd name="connsiteY93" fmla="*/ 301123 h 6860481"/>
              <a:gd name="connsiteX94" fmla="*/ 4442396 w 6417069"/>
              <a:gd name="connsiteY94" fmla="*/ 226670 h 6860481"/>
              <a:gd name="connsiteX95" fmla="*/ 4358842 w 6417069"/>
              <a:gd name="connsiteY95" fmla="*/ 435140 h 6860481"/>
              <a:gd name="connsiteX96" fmla="*/ 4358842 w 6417069"/>
              <a:gd name="connsiteY96" fmla="*/ 435140 h 6860481"/>
              <a:gd name="connsiteX97" fmla="*/ 6417070 w 6417069"/>
              <a:gd name="connsiteY97" fmla="*/ 3429827 h 6860481"/>
              <a:gd name="connsiteX98" fmla="*/ 2451177 w 6417069"/>
              <a:gd name="connsiteY98" fmla="*/ 6325243 h 6860481"/>
              <a:gd name="connsiteX99" fmla="*/ 2621592 w 6417069"/>
              <a:gd name="connsiteY99" fmla="*/ 6542814 h 6860481"/>
              <a:gd name="connsiteX100" fmla="*/ 2499985 w 6417069"/>
              <a:gd name="connsiteY100" fmla="*/ 6560186 h 6860481"/>
              <a:gd name="connsiteX101" fmla="*/ 2499158 w 6417069"/>
              <a:gd name="connsiteY101" fmla="*/ 6560186 h 6860481"/>
              <a:gd name="connsiteX102" fmla="*/ 1975501 w 6417069"/>
              <a:gd name="connsiteY102" fmla="*/ 6633813 h 6860481"/>
              <a:gd name="connsiteX103" fmla="*/ 2059054 w 6417069"/>
              <a:gd name="connsiteY103" fmla="*/ 6425342 h 6860481"/>
              <a:gd name="connsiteX104" fmla="*/ 0 w 6417069"/>
              <a:gd name="connsiteY104" fmla="*/ 3429827 h 6860481"/>
              <a:gd name="connsiteX105" fmla="*/ 2437941 w 6417069"/>
              <a:gd name="connsiteY105" fmla="*/ 314359 h 6860481"/>
              <a:gd name="connsiteX106" fmla="*/ 2437941 w 6417069"/>
              <a:gd name="connsiteY106" fmla="*/ 539375 h 6860481"/>
              <a:gd name="connsiteX107" fmla="*/ 216743 w 6417069"/>
              <a:gd name="connsiteY107" fmla="*/ 3429827 h 6860481"/>
              <a:gd name="connsiteX108" fmla="*/ 2139299 w 6417069"/>
              <a:gd name="connsiteY108" fmla="*/ 6224318 h 6860481"/>
              <a:gd name="connsiteX109" fmla="*/ 2140126 w 6417069"/>
              <a:gd name="connsiteY109" fmla="*/ 6224318 h 6860481"/>
              <a:gd name="connsiteX110" fmla="*/ 2218716 w 6417069"/>
              <a:gd name="connsiteY110" fmla="*/ 6027429 h 6860481"/>
              <a:gd name="connsiteX111" fmla="*/ 2451177 w 6417069"/>
              <a:gd name="connsiteY111" fmla="*/ 6325243 h 686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6417069" h="6860481">
                <a:moveTo>
                  <a:pt x="5896722" y="3429827"/>
                </a:moveTo>
                <a:cubicBezTo>
                  <a:pt x="5896722" y="2059055"/>
                  <a:pt x="4865126" y="924051"/>
                  <a:pt x="3537371" y="761908"/>
                </a:cubicBezTo>
                <a:lnTo>
                  <a:pt x="3537371" y="456649"/>
                </a:lnTo>
                <a:lnTo>
                  <a:pt x="3537371" y="237424"/>
                </a:lnTo>
                <a:lnTo>
                  <a:pt x="3537371" y="0"/>
                </a:lnTo>
                <a:lnTo>
                  <a:pt x="3320629" y="0"/>
                </a:lnTo>
                <a:lnTo>
                  <a:pt x="3320629" y="223361"/>
                </a:lnTo>
                <a:lnTo>
                  <a:pt x="3320629" y="440103"/>
                </a:lnTo>
                <a:lnTo>
                  <a:pt x="3320629" y="744536"/>
                </a:lnTo>
                <a:cubicBezTo>
                  <a:pt x="3283402" y="742881"/>
                  <a:pt x="3247002" y="742054"/>
                  <a:pt x="3209776" y="742054"/>
                </a:cubicBezTo>
                <a:cubicBezTo>
                  <a:pt x="3172549" y="742054"/>
                  <a:pt x="3135322" y="742881"/>
                  <a:pt x="3098095" y="744536"/>
                </a:cubicBezTo>
                <a:lnTo>
                  <a:pt x="3098095" y="440103"/>
                </a:lnTo>
                <a:lnTo>
                  <a:pt x="3098095" y="223361"/>
                </a:lnTo>
                <a:lnTo>
                  <a:pt x="3098095" y="0"/>
                </a:lnTo>
                <a:lnTo>
                  <a:pt x="2881353" y="0"/>
                </a:lnTo>
                <a:lnTo>
                  <a:pt x="2881353" y="237424"/>
                </a:lnTo>
                <a:lnTo>
                  <a:pt x="2881353" y="455821"/>
                </a:lnTo>
                <a:lnTo>
                  <a:pt x="2881353" y="761081"/>
                </a:lnTo>
                <a:lnTo>
                  <a:pt x="2881353" y="1331891"/>
                </a:lnTo>
                <a:cubicBezTo>
                  <a:pt x="2952497" y="1320310"/>
                  <a:pt x="3025296" y="1312864"/>
                  <a:pt x="3098095" y="1308728"/>
                </a:cubicBezTo>
                <a:cubicBezTo>
                  <a:pt x="3135322" y="1307074"/>
                  <a:pt x="3172549" y="1306246"/>
                  <a:pt x="3209776" y="1306246"/>
                </a:cubicBezTo>
                <a:cubicBezTo>
                  <a:pt x="3247002" y="1306246"/>
                  <a:pt x="3284229" y="1307074"/>
                  <a:pt x="3320629" y="1308728"/>
                </a:cubicBezTo>
                <a:cubicBezTo>
                  <a:pt x="3394255" y="1312864"/>
                  <a:pt x="3466227" y="1320310"/>
                  <a:pt x="3537371" y="1331891"/>
                </a:cubicBezTo>
                <a:cubicBezTo>
                  <a:pt x="4553249" y="1489899"/>
                  <a:pt x="5332529" y="2370932"/>
                  <a:pt x="5332529" y="3429827"/>
                </a:cubicBezTo>
                <a:cubicBezTo>
                  <a:pt x="5332529" y="4489550"/>
                  <a:pt x="4552421" y="5370584"/>
                  <a:pt x="3537371" y="5527763"/>
                </a:cubicBezTo>
                <a:cubicBezTo>
                  <a:pt x="3466227" y="5539345"/>
                  <a:pt x="3393428" y="5546790"/>
                  <a:pt x="3320629" y="5550927"/>
                </a:cubicBezTo>
                <a:cubicBezTo>
                  <a:pt x="3283402" y="5552581"/>
                  <a:pt x="3247002" y="5553408"/>
                  <a:pt x="3209776" y="5553408"/>
                </a:cubicBezTo>
                <a:cubicBezTo>
                  <a:pt x="3172549" y="5553408"/>
                  <a:pt x="3135322" y="5552581"/>
                  <a:pt x="3098095" y="5550927"/>
                </a:cubicBezTo>
                <a:cubicBezTo>
                  <a:pt x="3024469" y="5546790"/>
                  <a:pt x="2952497" y="5539345"/>
                  <a:pt x="2881353" y="5527763"/>
                </a:cubicBezTo>
                <a:cubicBezTo>
                  <a:pt x="1865475" y="5369756"/>
                  <a:pt x="1086195" y="4489550"/>
                  <a:pt x="1086195" y="3429827"/>
                </a:cubicBezTo>
                <a:cubicBezTo>
                  <a:pt x="1086195" y="2763882"/>
                  <a:pt x="1393936" y="2169081"/>
                  <a:pt x="1875402" y="1779440"/>
                </a:cubicBezTo>
                <a:lnTo>
                  <a:pt x="1875402" y="3429827"/>
                </a:lnTo>
                <a:cubicBezTo>
                  <a:pt x="1875402" y="4052755"/>
                  <a:pt x="2303924" y="4577239"/>
                  <a:pt x="2882180" y="4723665"/>
                </a:cubicBezTo>
                <a:cubicBezTo>
                  <a:pt x="2952497" y="4741865"/>
                  <a:pt x="3025296" y="4753446"/>
                  <a:pt x="3098923" y="4760065"/>
                </a:cubicBezTo>
                <a:cubicBezTo>
                  <a:pt x="3136149" y="4763373"/>
                  <a:pt x="3172549" y="4765028"/>
                  <a:pt x="3210603" y="4765028"/>
                </a:cubicBezTo>
                <a:cubicBezTo>
                  <a:pt x="3247830" y="4765028"/>
                  <a:pt x="3285056" y="4763373"/>
                  <a:pt x="3321456" y="4760065"/>
                </a:cubicBezTo>
                <a:cubicBezTo>
                  <a:pt x="3395910" y="4754274"/>
                  <a:pt x="3467881" y="4741865"/>
                  <a:pt x="3538199" y="4723665"/>
                </a:cubicBezTo>
                <a:cubicBezTo>
                  <a:pt x="4116455" y="4577239"/>
                  <a:pt x="4544976" y="4051928"/>
                  <a:pt x="4544976" y="3429827"/>
                </a:cubicBezTo>
                <a:cubicBezTo>
                  <a:pt x="4544976" y="2806899"/>
                  <a:pt x="4116455" y="2282415"/>
                  <a:pt x="3538199" y="2135990"/>
                </a:cubicBezTo>
                <a:cubicBezTo>
                  <a:pt x="3467881" y="2117790"/>
                  <a:pt x="3395082" y="2106209"/>
                  <a:pt x="3321456" y="2099591"/>
                </a:cubicBezTo>
                <a:cubicBezTo>
                  <a:pt x="3285056" y="2096281"/>
                  <a:pt x="3247830" y="2094627"/>
                  <a:pt x="3210603" y="2094627"/>
                </a:cubicBezTo>
                <a:cubicBezTo>
                  <a:pt x="3172549" y="2094627"/>
                  <a:pt x="3136149" y="2096281"/>
                  <a:pt x="3098923" y="2099591"/>
                </a:cubicBezTo>
                <a:cubicBezTo>
                  <a:pt x="3024469" y="2105381"/>
                  <a:pt x="2952497" y="2117790"/>
                  <a:pt x="2882180" y="2135990"/>
                </a:cubicBezTo>
                <a:cubicBezTo>
                  <a:pt x="2720864" y="2176526"/>
                  <a:pt x="2571957" y="2246843"/>
                  <a:pt x="2439595" y="2340324"/>
                </a:cubicBezTo>
                <a:lnTo>
                  <a:pt x="2439595" y="1451017"/>
                </a:lnTo>
                <a:lnTo>
                  <a:pt x="2439595" y="985269"/>
                </a:lnTo>
                <a:lnTo>
                  <a:pt x="2439595" y="855389"/>
                </a:lnTo>
                <a:cubicBezTo>
                  <a:pt x="2241052" y="914952"/>
                  <a:pt x="2051609" y="996850"/>
                  <a:pt x="1875402" y="1098604"/>
                </a:cubicBezTo>
                <a:cubicBezTo>
                  <a:pt x="1065513" y="1561870"/>
                  <a:pt x="521175" y="2433804"/>
                  <a:pt x="521175" y="3429827"/>
                </a:cubicBezTo>
                <a:cubicBezTo>
                  <a:pt x="521175" y="4800600"/>
                  <a:pt x="1552770" y="5935603"/>
                  <a:pt x="2880526" y="6097746"/>
                </a:cubicBezTo>
                <a:lnTo>
                  <a:pt x="2880526" y="6403006"/>
                </a:lnTo>
                <a:lnTo>
                  <a:pt x="2880526" y="6621404"/>
                </a:lnTo>
                <a:lnTo>
                  <a:pt x="2880526" y="6859655"/>
                </a:lnTo>
                <a:lnTo>
                  <a:pt x="3097268" y="6859655"/>
                </a:lnTo>
                <a:lnTo>
                  <a:pt x="3097268" y="6635467"/>
                </a:lnTo>
                <a:lnTo>
                  <a:pt x="3097268" y="6419552"/>
                </a:lnTo>
                <a:lnTo>
                  <a:pt x="3097268" y="6115119"/>
                </a:lnTo>
                <a:cubicBezTo>
                  <a:pt x="3134495" y="6116774"/>
                  <a:pt x="3171722" y="6117601"/>
                  <a:pt x="3208948" y="6117601"/>
                </a:cubicBezTo>
                <a:cubicBezTo>
                  <a:pt x="3246175" y="6117601"/>
                  <a:pt x="3283402" y="6116774"/>
                  <a:pt x="3319801" y="6115119"/>
                </a:cubicBezTo>
                <a:lnTo>
                  <a:pt x="3319801" y="6419552"/>
                </a:lnTo>
                <a:lnTo>
                  <a:pt x="3319801" y="6636294"/>
                </a:lnTo>
                <a:lnTo>
                  <a:pt x="3319801" y="6860482"/>
                </a:lnTo>
                <a:lnTo>
                  <a:pt x="3536544" y="6860482"/>
                </a:lnTo>
                <a:lnTo>
                  <a:pt x="3536544" y="6622231"/>
                </a:lnTo>
                <a:lnTo>
                  <a:pt x="3536544" y="6403833"/>
                </a:lnTo>
                <a:lnTo>
                  <a:pt x="3536544" y="6098574"/>
                </a:lnTo>
                <a:cubicBezTo>
                  <a:pt x="3612652" y="6088647"/>
                  <a:pt x="3688760" y="6077065"/>
                  <a:pt x="3762386" y="6060520"/>
                </a:cubicBezTo>
                <a:cubicBezTo>
                  <a:pt x="3836013" y="6045629"/>
                  <a:pt x="3907984" y="6026602"/>
                  <a:pt x="3979129" y="6005094"/>
                </a:cubicBezTo>
                <a:cubicBezTo>
                  <a:pt x="5087660" y="5673361"/>
                  <a:pt x="5896722" y="4644248"/>
                  <a:pt x="5896722" y="3429827"/>
                </a:cubicBezTo>
                <a:close/>
                <a:moveTo>
                  <a:pt x="2880526" y="2732446"/>
                </a:moveTo>
                <a:cubicBezTo>
                  <a:pt x="2948361" y="2701010"/>
                  <a:pt x="3020333" y="2677847"/>
                  <a:pt x="3097268" y="2667092"/>
                </a:cubicBezTo>
                <a:cubicBezTo>
                  <a:pt x="3133667" y="2662128"/>
                  <a:pt x="3170894" y="2659647"/>
                  <a:pt x="3208948" y="2659647"/>
                </a:cubicBezTo>
                <a:cubicBezTo>
                  <a:pt x="3247002" y="2659647"/>
                  <a:pt x="3284229" y="2662128"/>
                  <a:pt x="3319801" y="2667092"/>
                </a:cubicBezTo>
                <a:cubicBezTo>
                  <a:pt x="3396737" y="2678674"/>
                  <a:pt x="3468708" y="2700182"/>
                  <a:pt x="3536544" y="2732446"/>
                </a:cubicBezTo>
                <a:cubicBezTo>
                  <a:pt x="3797959" y="2855708"/>
                  <a:pt x="3979129" y="3122086"/>
                  <a:pt x="3979129" y="3429827"/>
                </a:cubicBezTo>
                <a:cubicBezTo>
                  <a:pt x="3979129" y="3737569"/>
                  <a:pt x="3797959" y="4003947"/>
                  <a:pt x="3536544" y="4127209"/>
                </a:cubicBezTo>
                <a:cubicBezTo>
                  <a:pt x="3468708" y="4159472"/>
                  <a:pt x="3396737" y="4181808"/>
                  <a:pt x="3319801" y="4192563"/>
                </a:cubicBezTo>
                <a:cubicBezTo>
                  <a:pt x="3283402" y="4197526"/>
                  <a:pt x="3246175" y="4200008"/>
                  <a:pt x="3208948" y="4200008"/>
                </a:cubicBezTo>
                <a:cubicBezTo>
                  <a:pt x="3171722" y="4200008"/>
                  <a:pt x="3133667" y="4197526"/>
                  <a:pt x="3097268" y="4192563"/>
                </a:cubicBezTo>
                <a:cubicBezTo>
                  <a:pt x="3020333" y="4180981"/>
                  <a:pt x="2948361" y="4158645"/>
                  <a:pt x="2880526" y="4127209"/>
                </a:cubicBezTo>
                <a:cubicBezTo>
                  <a:pt x="2619111" y="4003120"/>
                  <a:pt x="2437941" y="3737569"/>
                  <a:pt x="2437941" y="3429827"/>
                </a:cubicBezTo>
                <a:cubicBezTo>
                  <a:pt x="2437941" y="3122913"/>
                  <a:pt x="2619111" y="2856535"/>
                  <a:pt x="2880526" y="2732446"/>
                </a:cubicBezTo>
                <a:close/>
                <a:moveTo>
                  <a:pt x="6417070" y="3429827"/>
                </a:moveTo>
                <a:cubicBezTo>
                  <a:pt x="6417070" y="4933790"/>
                  <a:pt x="5378029" y="6199500"/>
                  <a:pt x="3979956" y="6545295"/>
                </a:cubicBezTo>
                <a:lnTo>
                  <a:pt x="3979956" y="6320280"/>
                </a:lnTo>
                <a:cubicBezTo>
                  <a:pt x="5257249" y="5979448"/>
                  <a:pt x="6200327" y="4813009"/>
                  <a:pt x="6200327" y="3429827"/>
                </a:cubicBezTo>
                <a:cubicBezTo>
                  <a:pt x="6200327" y="2156672"/>
                  <a:pt x="5401192" y="1067168"/>
                  <a:pt x="4277770" y="635337"/>
                </a:cubicBezTo>
                <a:lnTo>
                  <a:pt x="4198354" y="832225"/>
                </a:lnTo>
                <a:lnTo>
                  <a:pt x="3965893" y="535238"/>
                </a:lnTo>
                <a:cubicBezTo>
                  <a:pt x="3965893" y="535238"/>
                  <a:pt x="3965893" y="535238"/>
                  <a:pt x="3965893" y="535238"/>
                </a:cubicBezTo>
                <a:lnTo>
                  <a:pt x="3796304" y="318496"/>
                </a:lnTo>
                <a:lnTo>
                  <a:pt x="3918739" y="301123"/>
                </a:lnTo>
                <a:cubicBezTo>
                  <a:pt x="3918739" y="301123"/>
                  <a:pt x="3918739" y="301123"/>
                  <a:pt x="3918739" y="301123"/>
                </a:cubicBezTo>
                <a:lnTo>
                  <a:pt x="3918739" y="301123"/>
                </a:lnTo>
                <a:lnTo>
                  <a:pt x="4442396" y="226670"/>
                </a:lnTo>
                <a:lnTo>
                  <a:pt x="4358842" y="435140"/>
                </a:lnTo>
                <a:lnTo>
                  <a:pt x="4358842" y="435140"/>
                </a:lnTo>
                <a:cubicBezTo>
                  <a:pt x="5561681" y="897579"/>
                  <a:pt x="6417070" y="2066500"/>
                  <a:pt x="6417070" y="3429827"/>
                </a:cubicBezTo>
                <a:close/>
                <a:moveTo>
                  <a:pt x="2451177" y="6325243"/>
                </a:moveTo>
                <a:lnTo>
                  <a:pt x="2621592" y="6542814"/>
                </a:lnTo>
                <a:lnTo>
                  <a:pt x="2499985" y="6560186"/>
                </a:lnTo>
                <a:lnTo>
                  <a:pt x="2499158" y="6560186"/>
                </a:lnTo>
                <a:lnTo>
                  <a:pt x="1975501" y="6633813"/>
                </a:lnTo>
                <a:lnTo>
                  <a:pt x="2059054" y="6425342"/>
                </a:lnTo>
                <a:cubicBezTo>
                  <a:pt x="856216" y="5962903"/>
                  <a:pt x="0" y="4794809"/>
                  <a:pt x="0" y="3429827"/>
                </a:cubicBezTo>
                <a:cubicBezTo>
                  <a:pt x="0" y="1926693"/>
                  <a:pt x="1039868" y="660982"/>
                  <a:pt x="2437941" y="314359"/>
                </a:cubicBezTo>
                <a:lnTo>
                  <a:pt x="2437941" y="539375"/>
                </a:lnTo>
                <a:cubicBezTo>
                  <a:pt x="1160648" y="879379"/>
                  <a:pt x="216743" y="2047473"/>
                  <a:pt x="216743" y="3429827"/>
                </a:cubicBezTo>
                <a:cubicBezTo>
                  <a:pt x="216743" y="4702983"/>
                  <a:pt x="1015877" y="5792487"/>
                  <a:pt x="2139299" y="6224318"/>
                </a:cubicBezTo>
                <a:lnTo>
                  <a:pt x="2140126" y="6224318"/>
                </a:lnTo>
                <a:lnTo>
                  <a:pt x="2218716" y="6027429"/>
                </a:lnTo>
                <a:lnTo>
                  <a:pt x="2451177" y="6325243"/>
                </a:lnTo>
                <a:close/>
              </a:path>
            </a:pathLst>
          </a:custGeom>
          <a:gradFill>
            <a:gsLst>
              <a:gs pos="0">
                <a:srgbClr val="26D7D4"/>
              </a:gs>
              <a:gs pos="100000">
                <a:srgbClr val="0088FE"/>
              </a:gs>
            </a:gsLst>
            <a:path path="circle">
              <a:fillToRect r="100000" b="100000"/>
            </a:path>
          </a:gradFill>
          <a:ln w="826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FAD4F0A9-D6F0-5AC8-13F9-B714FC35D517}"/>
              </a:ext>
            </a:extLst>
          </p:cNvPr>
          <p:cNvSpPr txBox="1"/>
          <p:nvPr/>
        </p:nvSpPr>
        <p:spPr>
          <a:xfrm>
            <a:off x="571500" y="2604495"/>
            <a:ext cx="130978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bg1"/>
                </a:solidFill>
                <a:latin typeface="+mj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CA391C8D-8455-558D-3972-805DDB6E58B7}"/>
              </a:ext>
            </a:extLst>
          </p:cNvPr>
          <p:cNvSpPr txBox="1"/>
          <p:nvPr/>
        </p:nvSpPr>
        <p:spPr>
          <a:xfrm>
            <a:off x="571500" y="3225819"/>
            <a:ext cx="130978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bg1"/>
                </a:solidFill>
                <a:latin typeface="+mj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7;p14">
            <a:extLst>
              <a:ext uri="{FF2B5EF4-FFF2-40B4-BE49-F238E27FC236}">
                <a16:creationId xmlns:a16="http://schemas.microsoft.com/office/drawing/2014/main" id="{83AF7C0F-C869-AF4E-E119-8BD8F60D1FE8}"/>
              </a:ext>
            </a:extLst>
          </p:cNvPr>
          <p:cNvSpPr txBox="1"/>
          <p:nvPr/>
        </p:nvSpPr>
        <p:spPr>
          <a:xfrm>
            <a:off x="571500" y="3847143"/>
            <a:ext cx="130978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bg1"/>
                </a:solidFill>
                <a:latin typeface="+mj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7233EC6F-22E9-BD19-8CA1-064B5290E612}"/>
              </a:ext>
            </a:extLst>
          </p:cNvPr>
          <p:cNvSpPr txBox="1"/>
          <p:nvPr/>
        </p:nvSpPr>
        <p:spPr>
          <a:xfrm>
            <a:off x="571500" y="4468467"/>
            <a:ext cx="130978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bg1"/>
                </a:solidFill>
                <a:latin typeface="+mj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4AA59D36-0165-08F1-EA89-325D47EB5C8B}"/>
              </a:ext>
            </a:extLst>
          </p:cNvPr>
          <p:cNvSpPr txBox="1"/>
          <p:nvPr/>
        </p:nvSpPr>
        <p:spPr>
          <a:xfrm>
            <a:off x="571500" y="5089791"/>
            <a:ext cx="130978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bg1"/>
                </a:solidFill>
                <a:latin typeface="+mj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DBC6CC10-4C7C-DC33-1EBA-EE940FDCC5C0}"/>
              </a:ext>
            </a:extLst>
          </p:cNvPr>
          <p:cNvSpPr txBox="1"/>
          <p:nvPr/>
        </p:nvSpPr>
        <p:spPr>
          <a:xfrm>
            <a:off x="571500" y="5711115"/>
            <a:ext cx="130978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bg1"/>
                </a:solidFill>
                <a:latin typeface="+mj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3382A3F-20C6-C235-79A3-B13E0E3D7F08}"/>
              </a:ext>
            </a:extLst>
          </p:cNvPr>
          <p:cNvGrpSpPr/>
          <p:nvPr/>
        </p:nvGrpSpPr>
        <p:grpSpPr>
          <a:xfrm>
            <a:off x="571500" y="2401555"/>
            <a:ext cx="11049001" cy="3106612"/>
            <a:chOff x="2179637" y="2401555"/>
            <a:chExt cx="9440863" cy="3106612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D4E971C-DB3F-5E7B-FE37-1CA0CF0F3D08}"/>
                </a:ext>
              </a:extLst>
            </p:cNvPr>
            <p:cNvCxnSpPr/>
            <p:nvPr/>
          </p:nvCxnSpPr>
          <p:spPr>
            <a:xfrm>
              <a:off x="2179637" y="2401555"/>
              <a:ext cx="9440863" cy="0"/>
            </a:xfrm>
            <a:prstGeom prst="line">
              <a:avLst/>
            </a:prstGeom>
            <a:ln w="6350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F54B1BE-4159-92F5-F5EB-0D15882B54AF}"/>
                </a:ext>
              </a:extLst>
            </p:cNvPr>
            <p:cNvCxnSpPr/>
            <p:nvPr/>
          </p:nvCxnSpPr>
          <p:spPr>
            <a:xfrm>
              <a:off x="2179637" y="3022877"/>
              <a:ext cx="9440863" cy="0"/>
            </a:xfrm>
            <a:prstGeom prst="line">
              <a:avLst/>
            </a:prstGeom>
            <a:ln w="6350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01D84C1-1E47-2BC7-0543-D1D53EB4AFD6}"/>
                </a:ext>
              </a:extLst>
            </p:cNvPr>
            <p:cNvCxnSpPr/>
            <p:nvPr/>
          </p:nvCxnSpPr>
          <p:spPr>
            <a:xfrm>
              <a:off x="2179637" y="3644199"/>
              <a:ext cx="9440863" cy="0"/>
            </a:xfrm>
            <a:prstGeom prst="line">
              <a:avLst/>
            </a:prstGeom>
            <a:ln w="6350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1D481F5-10F4-85B7-9D21-12663881BA82}"/>
                </a:ext>
              </a:extLst>
            </p:cNvPr>
            <p:cNvCxnSpPr/>
            <p:nvPr/>
          </p:nvCxnSpPr>
          <p:spPr>
            <a:xfrm>
              <a:off x="2179637" y="4265521"/>
              <a:ext cx="9440863" cy="0"/>
            </a:xfrm>
            <a:prstGeom prst="line">
              <a:avLst/>
            </a:prstGeom>
            <a:ln w="6350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5A0346A-8036-0EEE-55FF-4B702494DE20}"/>
                </a:ext>
              </a:extLst>
            </p:cNvPr>
            <p:cNvCxnSpPr/>
            <p:nvPr/>
          </p:nvCxnSpPr>
          <p:spPr>
            <a:xfrm>
              <a:off x="2179637" y="4886844"/>
              <a:ext cx="9440863" cy="0"/>
            </a:xfrm>
            <a:prstGeom prst="line">
              <a:avLst/>
            </a:prstGeom>
            <a:ln w="6350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0BF7055-548F-0363-8A6F-F1E6C344CD2F}"/>
                </a:ext>
              </a:extLst>
            </p:cNvPr>
            <p:cNvCxnSpPr/>
            <p:nvPr/>
          </p:nvCxnSpPr>
          <p:spPr>
            <a:xfrm>
              <a:off x="2179637" y="5508167"/>
              <a:ext cx="9440863" cy="0"/>
            </a:xfrm>
            <a:prstGeom prst="line">
              <a:avLst/>
            </a:prstGeom>
            <a:ln w="6350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82EDB05-8F0E-1240-C4EA-8F9A00F5CFAE}"/>
              </a:ext>
            </a:extLst>
          </p:cNvPr>
          <p:cNvSpPr txBox="1"/>
          <p:nvPr/>
        </p:nvSpPr>
        <p:spPr>
          <a:xfrm>
            <a:off x="2312321" y="261988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EBBE11-94C9-EF1D-B8F6-5B40A26A89B0}"/>
              </a:ext>
            </a:extLst>
          </p:cNvPr>
          <p:cNvSpPr txBox="1"/>
          <p:nvPr/>
        </p:nvSpPr>
        <p:spPr>
          <a:xfrm>
            <a:off x="2312321" y="3241205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554900C-E660-E688-BC4E-BECE9B1F3883}"/>
              </a:ext>
            </a:extLst>
          </p:cNvPr>
          <p:cNvSpPr txBox="1"/>
          <p:nvPr/>
        </p:nvSpPr>
        <p:spPr>
          <a:xfrm>
            <a:off x="2312321" y="3862527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ADA4DE-3749-E001-72B1-F060EC2D32B2}"/>
              </a:ext>
            </a:extLst>
          </p:cNvPr>
          <p:cNvSpPr txBox="1"/>
          <p:nvPr/>
        </p:nvSpPr>
        <p:spPr>
          <a:xfrm>
            <a:off x="2312321" y="4483850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F87E492-36EE-B62A-2C15-1C03A08CBA7A}"/>
              </a:ext>
            </a:extLst>
          </p:cNvPr>
          <p:cNvSpPr txBox="1"/>
          <p:nvPr/>
        </p:nvSpPr>
        <p:spPr>
          <a:xfrm>
            <a:off x="2312321" y="510517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B13627-7124-AFD7-F9FF-A86CEEB5E34E}"/>
              </a:ext>
            </a:extLst>
          </p:cNvPr>
          <p:cNvSpPr txBox="1"/>
          <p:nvPr/>
        </p:nvSpPr>
        <p:spPr>
          <a:xfrm>
            <a:off x="2312321" y="5726496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7EA844-B239-7B2B-FF00-8BD7A3E5DF0B}"/>
              </a:ext>
            </a:extLst>
          </p:cNvPr>
          <p:cNvSpPr txBox="1"/>
          <p:nvPr/>
        </p:nvSpPr>
        <p:spPr>
          <a:xfrm>
            <a:off x="3927259" y="261988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942A966-9241-DA60-9399-5B302BEACE7C}"/>
              </a:ext>
            </a:extLst>
          </p:cNvPr>
          <p:cNvSpPr txBox="1"/>
          <p:nvPr/>
        </p:nvSpPr>
        <p:spPr>
          <a:xfrm>
            <a:off x="3927259" y="3862527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F49F10C-43BD-8BF1-99AB-3A565388EF59}"/>
              </a:ext>
            </a:extLst>
          </p:cNvPr>
          <p:cNvSpPr txBox="1"/>
          <p:nvPr/>
        </p:nvSpPr>
        <p:spPr>
          <a:xfrm>
            <a:off x="3927259" y="510517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B69173B-7619-5432-9E54-2DC44F3E65DF}"/>
              </a:ext>
            </a:extLst>
          </p:cNvPr>
          <p:cNvSpPr txBox="1"/>
          <p:nvPr/>
        </p:nvSpPr>
        <p:spPr>
          <a:xfrm>
            <a:off x="5542197" y="261988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3E890C-B68E-C907-83B7-28C74130859F}"/>
              </a:ext>
            </a:extLst>
          </p:cNvPr>
          <p:cNvSpPr txBox="1"/>
          <p:nvPr/>
        </p:nvSpPr>
        <p:spPr>
          <a:xfrm>
            <a:off x="5542197" y="3862527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7B37C6-9CBD-880A-6E11-1778000E681C}"/>
              </a:ext>
            </a:extLst>
          </p:cNvPr>
          <p:cNvSpPr txBox="1"/>
          <p:nvPr/>
        </p:nvSpPr>
        <p:spPr>
          <a:xfrm>
            <a:off x="5542197" y="510517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F4B24CC-6177-8374-B4E3-3F39BD871210}"/>
              </a:ext>
            </a:extLst>
          </p:cNvPr>
          <p:cNvSpPr txBox="1"/>
          <p:nvPr/>
        </p:nvSpPr>
        <p:spPr>
          <a:xfrm>
            <a:off x="7157135" y="261988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2A79F8A-CAD9-E518-13B6-4084734C111C}"/>
              </a:ext>
            </a:extLst>
          </p:cNvPr>
          <p:cNvSpPr txBox="1"/>
          <p:nvPr/>
        </p:nvSpPr>
        <p:spPr>
          <a:xfrm>
            <a:off x="7157135" y="3862527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FD5D96D-360C-5801-0252-BC5D36356995}"/>
              </a:ext>
            </a:extLst>
          </p:cNvPr>
          <p:cNvSpPr txBox="1"/>
          <p:nvPr/>
        </p:nvSpPr>
        <p:spPr>
          <a:xfrm>
            <a:off x="7157135" y="510517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1B22DC2-02FA-24AE-4426-3BEF78D295D7}"/>
              </a:ext>
            </a:extLst>
          </p:cNvPr>
          <p:cNvSpPr txBox="1"/>
          <p:nvPr/>
        </p:nvSpPr>
        <p:spPr>
          <a:xfrm>
            <a:off x="8772073" y="261988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9C03591-FD1E-C898-AA67-235544517A61}"/>
              </a:ext>
            </a:extLst>
          </p:cNvPr>
          <p:cNvSpPr txBox="1"/>
          <p:nvPr/>
        </p:nvSpPr>
        <p:spPr>
          <a:xfrm>
            <a:off x="8772073" y="3862527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E559BEC-1BD1-7040-05FF-B2B8ABF90D8C}"/>
              </a:ext>
            </a:extLst>
          </p:cNvPr>
          <p:cNvSpPr txBox="1"/>
          <p:nvPr/>
        </p:nvSpPr>
        <p:spPr>
          <a:xfrm>
            <a:off x="8772073" y="510517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0CDB718-2B15-4767-F443-9D5E81FA3CE6}"/>
              </a:ext>
            </a:extLst>
          </p:cNvPr>
          <p:cNvSpPr txBox="1"/>
          <p:nvPr/>
        </p:nvSpPr>
        <p:spPr>
          <a:xfrm>
            <a:off x="10387011" y="261988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EF612C8-A81D-8FF8-FDB2-6D5429616558}"/>
              </a:ext>
            </a:extLst>
          </p:cNvPr>
          <p:cNvSpPr txBox="1"/>
          <p:nvPr/>
        </p:nvSpPr>
        <p:spPr>
          <a:xfrm>
            <a:off x="10387011" y="3862527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No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48A4A0-4702-4601-563F-4D4929327C8C}"/>
              </a:ext>
            </a:extLst>
          </p:cNvPr>
          <p:cNvSpPr txBox="1"/>
          <p:nvPr/>
        </p:nvSpPr>
        <p:spPr>
          <a:xfrm>
            <a:off x="10387011" y="5105173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Yes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B681917-0838-9B67-A36D-CCF280DFF9B4}"/>
              </a:ext>
            </a:extLst>
          </p:cNvPr>
          <p:cNvSpPr txBox="1"/>
          <p:nvPr/>
        </p:nvSpPr>
        <p:spPr>
          <a:xfrm>
            <a:off x="3927259" y="3241205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0813F4-CC39-D0BA-A372-28BFB0D352BD}"/>
              </a:ext>
            </a:extLst>
          </p:cNvPr>
          <p:cNvSpPr txBox="1"/>
          <p:nvPr/>
        </p:nvSpPr>
        <p:spPr>
          <a:xfrm>
            <a:off x="5542197" y="3241205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9D53C6D-2ACF-91F1-3AC3-7837570037E5}"/>
              </a:ext>
            </a:extLst>
          </p:cNvPr>
          <p:cNvSpPr txBox="1"/>
          <p:nvPr/>
        </p:nvSpPr>
        <p:spPr>
          <a:xfrm>
            <a:off x="7157135" y="3241205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9A96D18-9E5C-4AE7-87B7-D4C9E16AA465}"/>
              </a:ext>
            </a:extLst>
          </p:cNvPr>
          <p:cNvSpPr txBox="1"/>
          <p:nvPr/>
        </p:nvSpPr>
        <p:spPr>
          <a:xfrm>
            <a:off x="8772073" y="3241205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45661E5-76D1-8F9D-9D60-290AC01D0A23}"/>
              </a:ext>
            </a:extLst>
          </p:cNvPr>
          <p:cNvSpPr txBox="1"/>
          <p:nvPr/>
        </p:nvSpPr>
        <p:spPr>
          <a:xfrm>
            <a:off x="10387011" y="3241205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97E1369-6DDA-4F05-F33B-F05B6F9B3591}"/>
              </a:ext>
            </a:extLst>
          </p:cNvPr>
          <p:cNvSpPr txBox="1"/>
          <p:nvPr/>
        </p:nvSpPr>
        <p:spPr>
          <a:xfrm>
            <a:off x="3927259" y="4483850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9BBF664-F952-46EE-CC17-7CBFBB6A7717}"/>
              </a:ext>
            </a:extLst>
          </p:cNvPr>
          <p:cNvSpPr txBox="1"/>
          <p:nvPr/>
        </p:nvSpPr>
        <p:spPr>
          <a:xfrm>
            <a:off x="5542197" y="4483850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7D16C1F-A27C-B763-7CC2-CE9A8576625F}"/>
              </a:ext>
            </a:extLst>
          </p:cNvPr>
          <p:cNvSpPr txBox="1"/>
          <p:nvPr/>
        </p:nvSpPr>
        <p:spPr>
          <a:xfrm>
            <a:off x="7157135" y="4483850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EAC9F67-21E9-21CA-3F4E-2A89B76F3FC7}"/>
              </a:ext>
            </a:extLst>
          </p:cNvPr>
          <p:cNvSpPr txBox="1"/>
          <p:nvPr/>
        </p:nvSpPr>
        <p:spPr>
          <a:xfrm>
            <a:off x="8772073" y="4483850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5B45378-EC39-BF18-B3F0-E285B05684CF}"/>
              </a:ext>
            </a:extLst>
          </p:cNvPr>
          <p:cNvSpPr txBox="1"/>
          <p:nvPr/>
        </p:nvSpPr>
        <p:spPr>
          <a:xfrm>
            <a:off x="10387011" y="4483850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4978DDC-E3A4-9CF3-147C-0410F50C0015}"/>
              </a:ext>
            </a:extLst>
          </p:cNvPr>
          <p:cNvSpPr txBox="1"/>
          <p:nvPr/>
        </p:nvSpPr>
        <p:spPr>
          <a:xfrm>
            <a:off x="3927259" y="5726496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64A7D0C-5974-548F-F86D-DD1741C59186}"/>
              </a:ext>
            </a:extLst>
          </p:cNvPr>
          <p:cNvSpPr txBox="1"/>
          <p:nvPr/>
        </p:nvSpPr>
        <p:spPr>
          <a:xfrm>
            <a:off x="5542197" y="5726496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985A1FF-84CA-570F-5113-604BA9640C80}"/>
              </a:ext>
            </a:extLst>
          </p:cNvPr>
          <p:cNvSpPr txBox="1"/>
          <p:nvPr/>
        </p:nvSpPr>
        <p:spPr>
          <a:xfrm>
            <a:off x="7157135" y="5726496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D6D7453-3274-B8FA-1996-696BC822CB25}"/>
              </a:ext>
            </a:extLst>
          </p:cNvPr>
          <p:cNvSpPr txBox="1"/>
          <p:nvPr/>
        </p:nvSpPr>
        <p:spPr>
          <a:xfrm>
            <a:off x="8772073" y="5726496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BBBA67-75FA-5B06-E5AE-C9C5305799D5}"/>
              </a:ext>
            </a:extLst>
          </p:cNvPr>
          <p:cNvSpPr txBox="1"/>
          <p:nvPr/>
        </p:nvSpPr>
        <p:spPr>
          <a:xfrm>
            <a:off x="10387011" y="5726496"/>
            <a:ext cx="1100804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Text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grpSp>
        <p:nvGrpSpPr>
          <p:cNvPr id="103" name="Graphic 100">
            <a:extLst>
              <a:ext uri="{FF2B5EF4-FFF2-40B4-BE49-F238E27FC236}">
                <a16:creationId xmlns:a16="http://schemas.microsoft.com/office/drawing/2014/main" id="{9D383BAE-9054-B669-48ED-3044211D4E4A}"/>
              </a:ext>
            </a:extLst>
          </p:cNvPr>
          <p:cNvGrpSpPr/>
          <p:nvPr/>
        </p:nvGrpSpPr>
        <p:grpSpPr>
          <a:xfrm>
            <a:off x="5921700" y="1652027"/>
            <a:ext cx="341799" cy="545298"/>
            <a:chOff x="5480643" y="-1286355"/>
            <a:chExt cx="329564" cy="525779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7DCE362-8921-4B00-97E7-C717BCF5B4F7}"/>
                </a:ext>
              </a:extLst>
            </p:cNvPr>
            <p:cNvSpPr/>
            <p:nvPr/>
          </p:nvSpPr>
          <p:spPr>
            <a:xfrm>
              <a:off x="5645425" y="-1286355"/>
              <a:ext cx="164782" cy="267652"/>
            </a:xfrm>
            <a:custGeom>
              <a:avLst/>
              <a:gdLst>
                <a:gd name="connsiteX0" fmla="*/ 0 w 164782"/>
                <a:gd name="connsiteY0" fmla="*/ 0 h 267652"/>
                <a:gd name="connsiteX1" fmla="*/ 0 w 164782"/>
                <a:gd name="connsiteY1" fmla="*/ 194310 h 267652"/>
                <a:gd name="connsiteX2" fmla="*/ 164782 w 164782"/>
                <a:gd name="connsiteY2" fmla="*/ 267653 h 267652"/>
                <a:gd name="connsiteX3" fmla="*/ 0 w 164782"/>
                <a:gd name="connsiteY3" fmla="*/ 0 h 26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782" h="267652">
                  <a:moveTo>
                    <a:pt x="0" y="0"/>
                  </a:moveTo>
                  <a:lnTo>
                    <a:pt x="0" y="194310"/>
                  </a:lnTo>
                  <a:lnTo>
                    <a:pt x="164782" y="2676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E145F6D-7F32-A7D7-65BF-A8B98DEEA875}"/>
                </a:ext>
              </a:extLst>
            </p:cNvPr>
            <p:cNvSpPr/>
            <p:nvPr/>
          </p:nvSpPr>
          <p:spPr>
            <a:xfrm>
              <a:off x="5480643" y="-1286355"/>
              <a:ext cx="164782" cy="267652"/>
            </a:xfrm>
            <a:custGeom>
              <a:avLst/>
              <a:gdLst>
                <a:gd name="connsiteX0" fmla="*/ 164782 w 164782"/>
                <a:gd name="connsiteY0" fmla="*/ 0 h 267652"/>
                <a:gd name="connsiteX1" fmla="*/ 0 w 164782"/>
                <a:gd name="connsiteY1" fmla="*/ 267653 h 267652"/>
                <a:gd name="connsiteX2" fmla="*/ 164782 w 164782"/>
                <a:gd name="connsiteY2" fmla="*/ 194310 h 267652"/>
                <a:gd name="connsiteX3" fmla="*/ 164782 w 164782"/>
                <a:gd name="connsiteY3" fmla="*/ 0 h 26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782" h="267652">
                  <a:moveTo>
                    <a:pt x="164782" y="0"/>
                  </a:moveTo>
                  <a:lnTo>
                    <a:pt x="0" y="267653"/>
                  </a:lnTo>
                  <a:lnTo>
                    <a:pt x="164782" y="194310"/>
                  </a:lnTo>
                  <a:lnTo>
                    <a:pt x="164782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0B74CC-023F-5DBD-4DCF-82E269CA1AD4}"/>
                </a:ext>
              </a:extLst>
            </p:cNvPr>
            <p:cNvSpPr/>
            <p:nvPr/>
          </p:nvSpPr>
          <p:spPr>
            <a:xfrm>
              <a:off x="5645425" y="-988223"/>
              <a:ext cx="164782" cy="227647"/>
            </a:xfrm>
            <a:custGeom>
              <a:avLst/>
              <a:gdLst>
                <a:gd name="connsiteX0" fmla="*/ 0 w 164782"/>
                <a:gd name="connsiteY0" fmla="*/ 95250 h 227647"/>
                <a:gd name="connsiteX1" fmla="*/ 0 w 164782"/>
                <a:gd name="connsiteY1" fmla="*/ 227647 h 227647"/>
                <a:gd name="connsiteX2" fmla="*/ 164782 w 164782"/>
                <a:gd name="connsiteY2" fmla="*/ 0 h 227647"/>
                <a:gd name="connsiteX3" fmla="*/ 0 w 164782"/>
                <a:gd name="connsiteY3" fmla="*/ 95250 h 22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782" h="227647">
                  <a:moveTo>
                    <a:pt x="0" y="95250"/>
                  </a:moveTo>
                  <a:lnTo>
                    <a:pt x="0" y="227647"/>
                  </a:lnTo>
                  <a:lnTo>
                    <a:pt x="164782" y="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FDDD287-8BD9-5058-FF01-D7ED13CEFE03}"/>
                </a:ext>
              </a:extLst>
            </p:cNvPr>
            <p:cNvSpPr/>
            <p:nvPr/>
          </p:nvSpPr>
          <p:spPr>
            <a:xfrm>
              <a:off x="5480643" y="-988223"/>
              <a:ext cx="164782" cy="227647"/>
            </a:xfrm>
            <a:custGeom>
              <a:avLst/>
              <a:gdLst>
                <a:gd name="connsiteX0" fmla="*/ 164782 w 164782"/>
                <a:gd name="connsiteY0" fmla="*/ 227647 h 227647"/>
                <a:gd name="connsiteX1" fmla="*/ 164782 w 164782"/>
                <a:gd name="connsiteY1" fmla="*/ 95250 h 227647"/>
                <a:gd name="connsiteX2" fmla="*/ 0 w 164782"/>
                <a:gd name="connsiteY2" fmla="*/ 0 h 227647"/>
                <a:gd name="connsiteX3" fmla="*/ 164782 w 164782"/>
                <a:gd name="connsiteY3" fmla="*/ 227647 h 22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782" h="227647">
                  <a:moveTo>
                    <a:pt x="164782" y="227647"/>
                  </a:moveTo>
                  <a:lnTo>
                    <a:pt x="164782" y="95250"/>
                  </a:lnTo>
                  <a:lnTo>
                    <a:pt x="0" y="0"/>
                  </a:lnTo>
                  <a:lnTo>
                    <a:pt x="164782" y="22764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A4EB3AD-83F9-DCA9-083C-AA0F80557817}"/>
                </a:ext>
              </a:extLst>
            </p:cNvPr>
            <p:cNvSpPr/>
            <p:nvPr/>
          </p:nvSpPr>
          <p:spPr>
            <a:xfrm>
              <a:off x="5645425" y="-1092046"/>
              <a:ext cx="164782" cy="168592"/>
            </a:xfrm>
            <a:custGeom>
              <a:avLst/>
              <a:gdLst>
                <a:gd name="connsiteX0" fmla="*/ 0 w 164782"/>
                <a:gd name="connsiteY0" fmla="*/ 168593 h 168592"/>
                <a:gd name="connsiteX1" fmla="*/ 164782 w 164782"/>
                <a:gd name="connsiteY1" fmla="*/ 73343 h 168592"/>
                <a:gd name="connsiteX2" fmla="*/ 0 w 164782"/>
                <a:gd name="connsiteY2" fmla="*/ 0 h 168592"/>
                <a:gd name="connsiteX3" fmla="*/ 0 w 164782"/>
                <a:gd name="connsiteY3" fmla="*/ 168593 h 16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782" h="168592">
                  <a:moveTo>
                    <a:pt x="0" y="168593"/>
                  </a:moveTo>
                  <a:lnTo>
                    <a:pt x="164782" y="73343"/>
                  </a:lnTo>
                  <a:lnTo>
                    <a:pt x="0" y="0"/>
                  </a:lnTo>
                  <a:lnTo>
                    <a:pt x="0" y="168593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B25562F-4926-FDE5-94B0-82CB020D615A}"/>
                </a:ext>
              </a:extLst>
            </p:cNvPr>
            <p:cNvSpPr/>
            <p:nvPr/>
          </p:nvSpPr>
          <p:spPr>
            <a:xfrm>
              <a:off x="5480643" y="-1092046"/>
              <a:ext cx="164782" cy="168592"/>
            </a:xfrm>
            <a:custGeom>
              <a:avLst/>
              <a:gdLst>
                <a:gd name="connsiteX0" fmla="*/ 0 w 164782"/>
                <a:gd name="connsiteY0" fmla="*/ 73343 h 168592"/>
                <a:gd name="connsiteX1" fmla="*/ 164782 w 164782"/>
                <a:gd name="connsiteY1" fmla="*/ 168593 h 168592"/>
                <a:gd name="connsiteX2" fmla="*/ 164782 w 164782"/>
                <a:gd name="connsiteY2" fmla="*/ 0 h 168592"/>
                <a:gd name="connsiteX3" fmla="*/ 0 w 164782"/>
                <a:gd name="connsiteY3" fmla="*/ 73343 h 16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782" h="168592">
                  <a:moveTo>
                    <a:pt x="0" y="73343"/>
                  </a:moveTo>
                  <a:lnTo>
                    <a:pt x="164782" y="168593"/>
                  </a:lnTo>
                  <a:lnTo>
                    <a:pt x="164782" y="0"/>
                  </a:lnTo>
                  <a:lnTo>
                    <a:pt x="0" y="73343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5A41D4AC-357A-B2C7-B087-965C98A9830E}"/>
              </a:ext>
            </a:extLst>
          </p:cNvPr>
          <p:cNvSpPr/>
          <p:nvPr/>
        </p:nvSpPr>
        <p:spPr>
          <a:xfrm>
            <a:off x="4303871" y="1694505"/>
            <a:ext cx="347580" cy="460342"/>
          </a:xfrm>
          <a:custGeom>
            <a:avLst/>
            <a:gdLst>
              <a:gd name="connsiteX0" fmla="*/ 334328 w 335138"/>
              <a:gd name="connsiteY0" fmla="*/ 179070 h 443864"/>
              <a:gd name="connsiteX1" fmla="*/ 257175 w 335138"/>
              <a:gd name="connsiteY1" fmla="*/ 90488 h 443864"/>
              <a:gd name="connsiteX2" fmla="*/ 273368 w 335138"/>
              <a:gd name="connsiteY2" fmla="*/ 27623 h 443864"/>
              <a:gd name="connsiteX3" fmla="*/ 235268 w 335138"/>
              <a:gd name="connsiteY3" fmla="*/ 18098 h 443864"/>
              <a:gd name="connsiteX4" fmla="*/ 219075 w 335138"/>
              <a:gd name="connsiteY4" fmla="*/ 79058 h 443864"/>
              <a:gd name="connsiteX5" fmla="*/ 188595 w 335138"/>
              <a:gd name="connsiteY5" fmla="*/ 71438 h 443864"/>
              <a:gd name="connsiteX6" fmla="*/ 203835 w 335138"/>
              <a:gd name="connsiteY6" fmla="*/ 9525 h 443864"/>
              <a:gd name="connsiteX7" fmla="*/ 165735 w 335138"/>
              <a:gd name="connsiteY7" fmla="*/ 0 h 443864"/>
              <a:gd name="connsiteX8" fmla="*/ 149543 w 335138"/>
              <a:gd name="connsiteY8" fmla="*/ 62865 h 443864"/>
              <a:gd name="connsiteX9" fmla="*/ 124778 w 335138"/>
              <a:gd name="connsiteY9" fmla="*/ 57150 h 443864"/>
              <a:gd name="connsiteX10" fmla="*/ 124778 w 335138"/>
              <a:gd name="connsiteY10" fmla="*/ 57150 h 443864"/>
              <a:gd name="connsiteX11" fmla="*/ 72390 w 335138"/>
              <a:gd name="connsiteY11" fmla="*/ 44768 h 443864"/>
              <a:gd name="connsiteX12" fmla="*/ 61913 w 335138"/>
              <a:gd name="connsiteY12" fmla="*/ 85725 h 443864"/>
              <a:gd name="connsiteX13" fmla="*/ 89535 w 335138"/>
              <a:gd name="connsiteY13" fmla="*/ 92393 h 443864"/>
              <a:gd name="connsiteX14" fmla="*/ 107633 w 335138"/>
              <a:gd name="connsiteY14" fmla="*/ 114300 h 443864"/>
              <a:gd name="connsiteX15" fmla="*/ 89535 w 335138"/>
              <a:gd name="connsiteY15" fmla="*/ 186690 h 443864"/>
              <a:gd name="connsiteX16" fmla="*/ 64770 w 335138"/>
              <a:gd name="connsiteY16" fmla="*/ 287655 h 443864"/>
              <a:gd name="connsiteX17" fmla="*/ 46673 w 335138"/>
              <a:gd name="connsiteY17" fmla="*/ 297180 h 443864"/>
              <a:gd name="connsiteX18" fmla="*/ 19050 w 335138"/>
              <a:gd name="connsiteY18" fmla="*/ 290513 h 443864"/>
              <a:gd name="connsiteX19" fmla="*/ 0 w 335138"/>
              <a:gd name="connsiteY19" fmla="*/ 334328 h 443864"/>
              <a:gd name="connsiteX20" fmla="*/ 50483 w 335138"/>
              <a:gd name="connsiteY20" fmla="*/ 346710 h 443864"/>
              <a:gd name="connsiteX21" fmla="*/ 78105 w 335138"/>
              <a:gd name="connsiteY21" fmla="*/ 353378 h 443864"/>
              <a:gd name="connsiteX22" fmla="*/ 61913 w 335138"/>
              <a:gd name="connsiteY22" fmla="*/ 417195 h 443864"/>
              <a:gd name="connsiteX23" fmla="*/ 100013 w 335138"/>
              <a:gd name="connsiteY23" fmla="*/ 426720 h 443864"/>
              <a:gd name="connsiteX24" fmla="*/ 116205 w 335138"/>
              <a:gd name="connsiteY24" fmla="*/ 363855 h 443864"/>
              <a:gd name="connsiteX25" fmla="*/ 146685 w 335138"/>
              <a:gd name="connsiteY25" fmla="*/ 371475 h 443864"/>
              <a:gd name="connsiteX26" fmla="*/ 130493 w 335138"/>
              <a:gd name="connsiteY26" fmla="*/ 434340 h 443864"/>
              <a:gd name="connsiteX27" fmla="*/ 168593 w 335138"/>
              <a:gd name="connsiteY27" fmla="*/ 443865 h 443864"/>
              <a:gd name="connsiteX28" fmla="*/ 184785 w 335138"/>
              <a:gd name="connsiteY28" fmla="*/ 380048 h 443864"/>
              <a:gd name="connsiteX29" fmla="*/ 320040 w 335138"/>
              <a:gd name="connsiteY29" fmla="*/ 327660 h 443864"/>
              <a:gd name="connsiteX30" fmla="*/ 284798 w 335138"/>
              <a:gd name="connsiteY30" fmla="*/ 234315 h 443864"/>
              <a:gd name="connsiteX31" fmla="*/ 334328 w 335138"/>
              <a:gd name="connsiteY31" fmla="*/ 179070 h 443864"/>
              <a:gd name="connsiteX32" fmla="*/ 334328 w 335138"/>
              <a:gd name="connsiteY32" fmla="*/ 179070 h 443864"/>
              <a:gd name="connsiteX33" fmla="*/ 246698 w 335138"/>
              <a:gd name="connsiteY33" fmla="*/ 301943 h 443864"/>
              <a:gd name="connsiteX34" fmla="*/ 128588 w 335138"/>
              <a:gd name="connsiteY34" fmla="*/ 317183 h 443864"/>
              <a:gd name="connsiteX35" fmla="*/ 149543 w 335138"/>
              <a:gd name="connsiteY35" fmla="*/ 232410 h 443864"/>
              <a:gd name="connsiteX36" fmla="*/ 246698 w 335138"/>
              <a:gd name="connsiteY36" fmla="*/ 301943 h 443864"/>
              <a:gd name="connsiteX37" fmla="*/ 246698 w 335138"/>
              <a:gd name="connsiteY37" fmla="*/ 301943 h 443864"/>
              <a:gd name="connsiteX38" fmla="*/ 259080 w 335138"/>
              <a:gd name="connsiteY38" fmla="*/ 178118 h 443864"/>
              <a:gd name="connsiteX39" fmla="*/ 159068 w 335138"/>
              <a:gd name="connsiteY39" fmla="*/ 194310 h 443864"/>
              <a:gd name="connsiteX40" fmla="*/ 178118 w 335138"/>
              <a:gd name="connsiteY40" fmla="*/ 117158 h 443864"/>
              <a:gd name="connsiteX41" fmla="*/ 259080 w 335138"/>
              <a:gd name="connsiteY41" fmla="*/ 178118 h 44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35138" h="443864">
                <a:moveTo>
                  <a:pt x="334328" y="179070"/>
                </a:moveTo>
                <a:cubicBezTo>
                  <a:pt x="340995" y="132398"/>
                  <a:pt x="305753" y="107633"/>
                  <a:pt x="257175" y="90488"/>
                </a:cubicBezTo>
                <a:lnTo>
                  <a:pt x="273368" y="27623"/>
                </a:lnTo>
                <a:lnTo>
                  <a:pt x="235268" y="18098"/>
                </a:lnTo>
                <a:lnTo>
                  <a:pt x="219075" y="79058"/>
                </a:lnTo>
                <a:cubicBezTo>
                  <a:pt x="208598" y="76200"/>
                  <a:pt x="198120" y="74295"/>
                  <a:pt x="188595" y="71438"/>
                </a:cubicBezTo>
                <a:lnTo>
                  <a:pt x="203835" y="9525"/>
                </a:lnTo>
                <a:lnTo>
                  <a:pt x="165735" y="0"/>
                </a:lnTo>
                <a:lnTo>
                  <a:pt x="149543" y="62865"/>
                </a:lnTo>
                <a:cubicBezTo>
                  <a:pt x="140970" y="60960"/>
                  <a:pt x="133350" y="59055"/>
                  <a:pt x="124778" y="57150"/>
                </a:cubicBezTo>
                <a:lnTo>
                  <a:pt x="124778" y="57150"/>
                </a:lnTo>
                <a:lnTo>
                  <a:pt x="72390" y="44768"/>
                </a:lnTo>
                <a:lnTo>
                  <a:pt x="61913" y="85725"/>
                </a:lnTo>
                <a:cubicBezTo>
                  <a:pt x="61913" y="85725"/>
                  <a:pt x="90488" y="92393"/>
                  <a:pt x="89535" y="92393"/>
                </a:cubicBezTo>
                <a:cubicBezTo>
                  <a:pt x="104775" y="96203"/>
                  <a:pt x="107633" y="106680"/>
                  <a:pt x="107633" y="114300"/>
                </a:cubicBezTo>
                <a:lnTo>
                  <a:pt x="89535" y="186690"/>
                </a:lnTo>
                <a:lnTo>
                  <a:pt x="64770" y="287655"/>
                </a:lnTo>
                <a:cubicBezTo>
                  <a:pt x="62865" y="292418"/>
                  <a:pt x="58103" y="299085"/>
                  <a:pt x="46673" y="297180"/>
                </a:cubicBezTo>
                <a:cubicBezTo>
                  <a:pt x="47625" y="298133"/>
                  <a:pt x="19050" y="290513"/>
                  <a:pt x="19050" y="290513"/>
                </a:cubicBezTo>
                <a:lnTo>
                  <a:pt x="0" y="334328"/>
                </a:lnTo>
                <a:lnTo>
                  <a:pt x="50483" y="346710"/>
                </a:lnTo>
                <a:cubicBezTo>
                  <a:pt x="60008" y="348615"/>
                  <a:pt x="68580" y="351473"/>
                  <a:pt x="78105" y="353378"/>
                </a:cubicBezTo>
                <a:lnTo>
                  <a:pt x="61913" y="417195"/>
                </a:lnTo>
                <a:lnTo>
                  <a:pt x="100013" y="426720"/>
                </a:lnTo>
                <a:lnTo>
                  <a:pt x="116205" y="363855"/>
                </a:lnTo>
                <a:cubicBezTo>
                  <a:pt x="126683" y="366713"/>
                  <a:pt x="137160" y="369570"/>
                  <a:pt x="146685" y="371475"/>
                </a:cubicBezTo>
                <a:lnTo>
                  <a:pt x="130493" y="434340"/>
                </a:lnTo>
                <a:lnTo>
                  <a:pt x="168593" y="443865"/>
                </a:lnTo>
                <a:lnTo>
                  <a:pt x="184785" y="380048"/>
                </a:lnTo>
                <a:cubicBezTo>
                  <a:pt x="250508" y="392430"/>
                  <a:pt x="300038" y="387668"/>
                  <a:pt x="320040" y="327660"/>
                </a:cubicBezTo>
                <a:cubicBezTo>
                  <a:pt x="337185" y="280035"/>
                  <a:pt x="319088" y="252413"/>
                  <a:pt x="284798" y="234315"/>
                </a:cubicBezTo>
                <a:cubicBezTo>
                  <a:pt x="310515" y="229553"/>
                  <a:pt x="329565" y="213360"/>
                  <a:pt x="334328" y="179070"/>
                </a:cubicBezTo>
                <a:lnTo>
                  <a:pt x="334328" y="179070"/>
                </a:lnTo>
                <a:close/>
                <a:moveTo>
                  <a:pt x="246698" y="301943"/>
                </a:moveTo>
                <a:cubicBezTo>
                  <a:pt x="235268" y="349568"/>
                  <a:pt x="154305" y="323850"/>
                  <a:pt x="128588" y="317183"/>
                </a:cubicBezTo>
                <a:lnTo>
                  <a:pt x="149543" y="232410"/>
                </a:lnTo>
                <a:cubicBezTo>
                  <a:pt x="175260" y="240030"/>
                  <a:pt x="259080" y="252413"/>
                  <a:pt x="246698" y="301943"/>
                </a:cubicBezTo>
                <a:lnTo>
                  <a:pt x="246698" y="301943"/>
                </a:lnTo>
                <a:close/>
                <a:moveTo>
                  <a:pt x="259080" y="178118"/>
                </a:moveTo>
                <a:cubicBezTo>
                  <a:pt x="248603" y="221933"/>
                  <a:pt x="180975" y="199073"/>
                  <a:pt x="159068" y="194310"/>
                </a:cubicBezTo>
                <a:lnTo>
                  <a:pt x="178118" y="117158"/>
                </a:lnTo>
                <a:cubicBezTo>
                  <a:pt x="200025" y="122873"/>
                  <a:pt x="269558" y="133350"/>
                  <a:pt x="259080" y="178118"/>
                </a:cubicBezTo>
                <a:close/>
              </a:path>
            </a:pathLst>
          </a:custGeom>
          <a:solidFill>
            <a:srgbClr val="F7931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1" name="Graphic 100">
            <a:extLst>
              <a:ext uri="{FF2B5EF4-FFF2-40B4-BE49-F238E27FC236}">
                <a16:creationId xmlns:a16="http://schemas.microsoft.com/office/drawing/2014/main" id="{AC240451-7BC3-2796-2612-661FAD2380DE}"/>
              </a:ext>
            </a:extLst>
          </p:cNvPr>
          <p:cNvGrpSpPr/>
          <p:nvPr/>
        </p:nvGrpSpPr>
        <p:grpSpPr>
          <a:xfrm>
            <a:off x="9083792" y="1726778"/>
            <a:ext cx="477367" cy="395797"/>
            <a:chOff x="9751653" y="-1280641"/>
            <a:chExt cx="490537" cy="406717"/>
          </a:xfrm>
          <a:solidFill>
            <a:srgbClr val="FFFFFF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9D93597-8899-7F93-65E3-BE7CAE96A164}"/>
                </a:ext>
              </a:extLst>
            </p:cNvPr>
            <p:cNvSpPr/>
            <p:nvPr/>
          </p:nvSpPr>
          <p:spPr>
            <a:xfrm>
              <a:off x="9752605" y="-1280641"/>
              <a:ext cx="488632" cy="186689"/>
            </a:xfrm>
            <a:custGeom>
              <a:avLst/>
              <a:gdLst>
                <a:gd name="connsiteX0" fmla="*/ 418148 w 488632"/>
                <a:gd name="connsiteY0" fmla="*/ 0 h 186689"/>
                <a:gd name="connsiteX1" fmla="*/ 488632 w 488632"/>
                <a:gd name="connsiteY1" fmla="*/ 0 h 186689"/>
                <a:gd name="connsiteX2" fmla="*/ 340995 w 488632"/>
                <a:gd name="connsiteY2" fmla="*/ 146685 h 186689"/>
                <a:gd name="connsiteX3" fmla="*/ 147638 w 488632"/>
                <a:gd name="connsiteY3" fmla="*/ 146685 h 186689"/>
                <a:gd name="connsiteX4" fmla="*/ 0 w 488632"/>
                <a:gd name="connsiteY4" fmla="*/ 0 h 186689"/>
                <a:gd name="connsiteX5" fmla="*/ 71438 w 488632"/>
                <a:gd name="connsiteY5" fmla="*/ 0 h 186689"/>
                <a:gd name="connsiteX6" fmla="*/ 183832 w 488632"/>
                <a:gd name="connsiteY6" fmla="*/ 111443 h 186689"/>
                <a:gd name="connsiteX7" fmla="*/ 306705 w 488632"/>
                <a:gd name="connsiteY7" fmla="*/ 111443 h 186689"/>
                <a:gd name="connsiteX8" fmla="*/ 418148 w 488632"/>
                <a:gd name="connsiteY8" fmla="*/ 0 h 18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32" h="186689">
                  <a:moveTo>
                    <a:pt x="418148" y="0"/>
                  </a:moveTo>
                  <a:lnTo>
                    <a:pt x="488632" y="0"/>
                  </a:lnTo>
                  <a:lnTo>
                    <a:pt x="340995" y="146685"/>
                  </a:lnTo>
                  <a:cubicBezTo>
                    <a:pt x="287655" y="200025"/>
                    <a:pt x="200978" y="200025"/>
                    <a:pt x="147638" y="146685"/>
                  </a:cubicBezTo>
                  <a:lnTo>
                    <a:pt x="0" y="0"/>
                  </a:lnTo>
                  <a:lnTo>
                    <a:pt x="71438" y="0"/>
                  </a:lnTo>
                  <a:lnTo>
                    <a:pt x="183832" y="111443"/>
                  </a:lnTo>
                  <a:cubicBezTo>
                    <a:pt x="218123" y="144780"/>
                    <a:pt x="272415" y="144780"/>
                    <a:pt x="306705" y="111443"/>
                  </a:cubicBezTo>
                  <a:lnTo>
                    <a:pt x="418148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5AC0C13-BFC1-AEF8-FAC0-BB106D52F38A}"/>
                </a:ext>
              </a:extLst>
            </p:cNvPr>
            <p:cNvSpPr/>
            <p:nvPr/>
          </p:nvSpPr>
          <p:spPr>
            <a:xfrm>
              <a:off x="9751653" y="-1060613"/>
              <a:ext cx="490537" cy="186690"/>
            </a:xfrm>
            <a:custGeom>
              <a:avLst/>
              <a:gdLst>
                <a:gd name="connsiteX0" fmla="*/ 71438 w 490537"/>
                <a:gd name="connsiteY0" fmla="*/ 186690 h 186690"/>
                <a:gd name="connsiteX1" fmla="*/ 0 w 490537"/>
                <a:gd name="connsiteY1" fmla="*/ 186690 h 186690"/>
                <a:gd name="connsiteX2" fmla="*/ 148590 w 490537"/>
                <a:gd name="connsiteY2" fmla="*/ 40005 h 186690"/>
                <a:gd name="connsiteX3" fmla="*/ 341947 w 490537"/>
                <a:gd name="connsiteY3" fmla="*/ 40005 h 186690"/>
                <a:gd name="connsiteX4" fmla="*/ 490538 w 490537"/>
                <a:gd name="connsiteY4" fmla="*/ 186690 h 186690"/>
                <a:gd name="connsiteX5" fmla="*/ 420052 w 490537"/>
                <a:gd name="connsiteY5" fmla="*/ 186690 h 186690"/>
                <a:gd name="connsiteX6" fmla="*/ 306705 w 490537"/>
                <a:gd name="connsiteY6" fmla="*/ 74295 h 186690"/>
                <a:gd name="connsiteX7" fmla="*/ 183832 w 490537"/>
                <a:gd name="connsiteY7" fmla="*/ 74295 h 186690"/>
                <a:gd name="connsiteX8" fmla="*/ 71438 w 490537"/>
                <a:gd name="connsiteY8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7" h="186690">
                  <a:moveTo>
                    <a:pt x="71438" y="186690"/>
                  </a:moveTo>
                  <a:lnTo>
                    <a:pt x="0" y="186690"/>
                  </a:lnTo>
                  <a:lnTo>
                    <a:pt x="148590" y="40005"/>
                  </a:lnTo>
                  <a:cubicBezTo>
                    <a:pt x="201930" y="-13335"/>
                    <a:pt x="288607" y="-13335"/>
                    <a:pt x="341947" y="40005"/>
                  </a:cubicBezTo>
                  <a:lnTo>
                    <a:pt x="490538" y="186690"/>
                  </a:lnTo>
                  <a:lnTo>
                    <a:pt x="420052" y="186690"/>
                  </a:lnTo>
                  <a:lnTo>
                    <a:pt x="306705" y="74295"/>
                  </a:lnTo>
                  <a:cubicBezTo>
                    <a:pt x="272415" y="40958"/>
                    <a:pt x="218122" y="40958"/>
                    <a:pt x="183832" y="74295"/>
                  </a:cubicBezTo>
                  <a:lnTo>
                    <a:pt x="71438" y="18669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B3B2FA61-78B3-F3BD-A255-A8732F94B601}"/>
              </a:ext>
            </a:extLst>
          </p:cNvPr>
          <p:cNvSpPr/>
          <p:nvPr/>
        </p:nvSpPr>
        <p:spPr>
          <a:xfrm>
            <a:off x="7424696" y="1663008"/>
            <a:ext cx="565683" cy="523336"/>
          </a:xfrm>
          <a:custGeom>
            <a:avLst/>
            <a:gdLst>
              <a:gd name="connsiteX0" fmla="*/ 266208 w 545434"/>
              <a:gd name="connsiteY0" fmla="*/ 1627 h 504603"/>
              <a:gd name="connsiteX1" fmla="*/ 286210 w 545434"/>
              <a:gd name="connsiteY1" fmla="*/ 21630 h 504603"/>
              <a:gd name="connsiteX2" fmla="*/ 261445 w 545434"/>
              <a:gd name="connsiteY2" fmla="*/ 26392 h 504603"/>
              <a:gd name="connsiteX3" fmla="*/ 266208 w 545434"/>
              <a:gd name="connsiteY3" fmla="*/ 1627 h 504603"/>
              <a:gd name="connsiteX4" fmla="*/ 138572 w 545434"/>
              <a:gd name="connsiteY4" fmla="*/ 14962 h 504603"/>
              <a:gd name="connsiteX5" fmla="*/ 153813 w 545434"/>
              <a:gd name="connsiteY5" fmla="*/ 26392 h 504603"/>
              <a:gd name="connsiteX6" fmla="*/ 136668 w 545434"/>
              <a:gd name="connsiteY6" fmla="*/ 36870 h 504603"/>
              <a:gd name="connsiteX7" fmla="*/ 138572 w 545434"/>
              <a:gd name="connsiteY7" fmla="*/ 14962 h 504603"/>
              <a:gd name="connsiteX8" fmla="*/ 400510 w 545434"/>
              <a:gd name="connsiteY8" fmla="*/ 37822 h 504603"/>
              <a:gd name="connsiteX9" fmla="*/ 398605 w 545434"/>
              <a:gd name="connsiteY9" fmla="*/ 14962 h 504603"/>
              <a:gd name="connsiteX10" fmla="*/ 415750 w 545434"/>
              <a:gd name="connsiteY10" fmla="*/ 26392 h 504603"/>
              <a:gd name="connsiteX11" fmla="*/ 400510 w 545434"/>
              <a:gd name="connsiteY11" fmla="*/ 37822 h 504603"/>
              <a:gd name="connsiteX12" fmla="*/ 167147 w 545434"/>
              <a:gd name="connsiteY12" fmla="*/ 69255 h 504603"/>
              <a:gd name="connsiteX13" fmla="*/ 194770 w 545434"/>
              <a:gd name="connsiteY13" fmla="*/ 87352 h 504603"/>
              <a:gd name="connsiteX14" fmla="*/ 164290 w 545434"/>
              <a:gd name="connsiteY14" fmla="*/ 99735 h 504603"/>
              <a:gd name="connsiteX15" fmla="*/ 167147 w 545434"/>
              <a:gd name="connsiteY15" fmla="*/ 69255 h 504603"/>
              <a:gd name="connsiteX16" fmla="*/ 351933 w 545434"/>
              <a:gd name="connsiteY16" fmla="*/ 77827 h 504603"/>
              <a:gd name="connsiteX17" fmla="*/ 385270 w 545434"/>
              <a:gd name="connsiteY17" fmla="*/ 76875 h 504603"/>
              <a:gd name="connsiteX18" fmla="*/ 372888 w 545434"/>
              <a:gd name="connsiteY18" fmla="*/ 104497 h 504603"/>
              <a:gd name="connsiteX19" fmla="*/ 351933 w 545434"/>
              <a:gd name="connsiteY19" fmla="*/ 77827 h 504603"/>
              <a:gd name="connsiteX20" fmla="*/ 250968 w 545434"/>
              <a:gd name="connsiteY20" fmla="*/ 103545 h 504603"/>
              <a:gd name="connsiteX21" fmla="*/ 272875 w 545434"/>
              <a:gd name="connsiteY21" fmla="*/ 81637 h 504603"/>
              <a:gd name="connsiteX22" fmla="*/ 291925 w 545434"/>
              <a:gd name="connsiteY22" fmla="*/ 94020 h 504603"/>
              <a:gd name="connsiteX23" fmla="*/ 281447 w 545434"/>
              <a:gd name="connsiteY23" fmla="*/ 123547 h 504603"/>
              <a:gd name="connsiteX24" fmla="*/ 265255 w 545434"/>
              <a:gd name="connsiteY24" fmla="*/ 124500 h 504603"/>
              <a:gd name="connsiteX25" fmla="*/ 250968 w 545434"/>
              <a:gd name="connsiteY25" fmla="*/ 103545 h 504603"/>
              <a:gd name="connsiteX26" fmla="*/ 60468 w 545434"/>
              <a:gd name="connsiteY26" fmla="*/ 120690 h 504603"/>
              <a:gd name="connsiteX27" fmla="*/ 82375 w 545434"/>
              <a:gd name="connsiteY27" fmla="*/ 137835 h 504603"/>
              <a:gd name="connsiteX28" fmla="*/ 58563 w 545434"/>
              <a:gd name="connsiteY28" fmla="*/ 145455 h 504603"/>
              <a:gd name="connsiteX29" fmla="*/ 60468 w 545434"/>
              <a:gd name="connsiteY29" fmla="*/ 120690 h 504603"/>
              <a:gd name="connsiteX30" fmla="*/ 469090 w 545434"/>
              <a:gd name="connsiteY30" fmla="*/ 120690 h 504603"/>
              <a:gd name="connsiteX31" fmla="*/ 492902 w 545434"/>
              <a:gd name="connsiteY31" fmla="*/ 134025 h 504603"/>
              <a:gd name="connsiteX32" fmla="*/ 470995 w 545434"/>
              <a:gd name="connsiteY32" fmla="*/ 147360 h 504603"/>
              <a:gd name="connsiteX33" fmla="*/ 469090 w 545434"/>
              <a:gd name="connsiteY33" fmla="*/ 120690 h 504603"/>
              <a:gd name="connsiteX34" fmla="*/ 304308 w 545434"/>
              <a:gd name="connsiteY34" fmla="*/ 142597 h 504603"/>
              <a:gd name="connsiteX35" fmla="*/ 347170 w 545434"/>
              <a:gd name="connsiteY35" fmla="*/ 157837 h 504603"/>
              <a:gd name="connsiteX36" fmla="*/ 334788 w 545434"/>
              <a:gd name="connsiteY36" fmla="*/ 210225 h 504603"/>
              <a:gd name="connsiteX37" fmla="*/ 281447 w 545434"/>
              <a:gd name="connsiteY37" fmla="*/ 191175 h 504603"/>
              <a:gd name="connsiteX38" fmla="*/ 304308 w 545434"/>
              <a:gd name="connsiteY38" fmla="*/ 142597 h 504603"/>
              <a:gd name="connsiteX39" fmla="*/ 213820 w 545434"/>
              <a:gd name="connsiteY39" fmla="*/ 143550 h 504603"/>
              <a:gd name="connsiteX40" fmla="*/ 262397 w 545434"/>
              <a:gd name="connsiteY40" fmla="*/ 159742 h 504603"/>
              <a:gd name="connsiteX41" fmla="*/ 247158 w 545434"/>
              <a:gd name="connsiteY41" fmla="*/ 209272 h 504603"/>
              <a:gd name="connsiteX42" fmla="*/ 196675 w 545434"/>
              <a:gd name="connsiteY42" fmla="*/ 193080 h 504603"/>
              <a:gd name="connsiteX43" fmla="*/ 213820 w 545434"/>
              <a:gd name="connsiteY43" fmla="*/ 143550 h 504603"/>
              <a:gd name="connsiteX44" fmla="*/ 122380 w 545434"/>
              <a:gd name="connsiteY44" fmla="*/ 174982 h 504603"/>
              <a:gd name="connsiteX45" fmla="*/ 144288 w 545434"/>
              <a:gd name="connsiteY45" fmla="*/ 155932 h 504603"/>
              <a:gd name="connsiteX46" fmla="*/ 166195 w 545434"/>
              <a:gd name="connsiteY46" fmla="*/ 177840 h 504603"/>
              <a:gd name="connsiteX47" fmla="*/ 144288 w 545434"/>
              <a:gd name="connsiteY47" fmla="*/ 199747 h 504603"/>
              <a:gd name="connsiteX48" fmla="*/ 122380 w 545434"/>
              <a:gd name="connsiteY48" fmla="*/ 174982 h 504603"/>
              <a:gd name="connsiteX49" fmla="*/ 390985 w 545434"/>
              <a:gd name="connsiteY49" fmla="*/ 158790 h 504603"/>
              <a:gd name="connsiteX50" fmla="*/ 422418 w 545434"/>
              <a:gd name="connsiteY50" fmla="*/ 177840 h 504603"/>
              <a:gd name="connsiteX51" fmla="*/ 389080 w 545434"/>
              <a:gd name="connsiteY51" fmla="*/ 195937 h 504603"/>
              <a:gd name="connsiteX52" fmla="*/ 390985 w 545434"/>
              <a:gd name="connsiteY52" fmla="*/ 158790 h 504603"/>
              <a:gd name="connsiteX53" fmla="*/ 176672 w 545434"/>
              <a:gd name="connsiteY53" fmla="*/ 216892 h 504603"/>
              <a:gd name="connsiteX54" fmla="*/ 218583 w 545434"/>
              <a:gd name="connsiteY54" fmla="*/ 234990 h 504603"/>
              <a:gd name="connsiteX55" fmla="*/ 210010 w 545434"/>
              <a:gd name="connsiteY55" fmla="*/ 280710 h 504603"/>
              <a:gd name="connsiteX56" fmla="*/ 152860 w 545434"/>
              <a:gd name="connsiteY56" fmla="*/ 268327 h 504603"/>
              <a:gd name="connsiteX57" fmla="*/ 176672 w 545434"/>
              <a:gd name="connsiteY57" fmla="*/ 216892 h 504603"/>
              <a:gd name="connsiteX58" fmla="*/ 349075 w 545434"/>
              <a:gd name="connsiteY58" fmla="*/ 216892 h 504603"/>
              <a:gd name="connsiteX59" fmla="*/ 390985 w 545434"/>
              <a:gd name="connsiteY59" fmla="*/ 232132 h 504603"/>
              <a:gd name="connsiteX60" fmla="*/ 380508 w 545434"/>
              <a:gd name="connsiteY60" fmla="*/ 282615 h 504603"/>
              <a:gd name="connsiteX61" fmla="*/ 327168 w 545434"/>
              <a:gd name="connsiteY61" fmla="*/ 269280 h 504603"/>
              <a:gd name="connsiteX62" fmla="*/ 349075 w 545434"/>
              <a:gd name="connsiteY62" fmla="*/ 216892 h 504603"/>
              <a:gd name="connsiteX63" fmla="*/ 74755 w 545434"/>
              <a:gd name="connsiteY63" fmla="*/ 234990 h 504603"/>
              <a:gd name="connsiteX64" fmla="*/ 98568 w 545434"/>
              <a:gd name="connsiteY64" fmla="*/ 258802 h 504603"/>
              <a:gd name="connsiteX65" fmla="*/ 69040 w 545434"/>
              <a:gd name="connsiteY65" fmla="*/ 266422 h 504603"/>
              <a:gd name="connsiteX66" fmla="*/ 74755 w 545434"/>
              <a:gd name="connsiteY66" fmla="*/ 234990 h 504603"/>
              <a:gd name="connsiteX67" fmla="*/ 446230 w 545434"/>
              <a:gd name="connsiteY67" fmla="*/ 254992 h 504603"/>
              <a:gd name="connsiteX68" fmla="*/ 466233 w 545434"/>
              <a:gd name="connsiteY68" fmla="*/ 233085 h 504603"/>
              <a:gd name="connsiteX69" fmla="*/ 484330 w 545434"/>
              <a:gd name="connsiteY69" fmla="*/ 252135 h 504603"/>
              <a:gd name="connsiteX70" fmla="*/ 457660 w 545434"/>
              <a:gd name="connsiteY70" fmla="*/ 268327 h 504603"/>
              <a:gd name="connsiteX71" fmla="*/ 446230 w 545434"/>
              <a:gd name="connsiteY71" fmla="*/ 254992 h 504603"/>
              <a:gd name="connsiteX72" fmla="*/ 7127 w 545434"/>
              <a:gd name="connsiteY72" fmla="*/ 241657 h 504603"/>
              <a:gd name="connsiteX73" fmla="*/ 23320 w 545434"/>
              <a:gd name="connsiteY73" fmla="*/ 254040 h 504603"/>
              <a:gd name="connsiteX74" fmla="*/ 2365 w 545434"/>
              <a:gd name="connsiteY74" fmla="*/ 259755 h 504603"/>
              <a:gd name="connsiteX75" fmla="*/ 7127 w 545434"/>
              <a:gd name="connsiteY75" fmla="*/ 241657 h 504603"/>
              <a:gd name="connsiteX76" fmla="*/ 7127 w 545434"/>
              <a:gd name="connsiteY76" fmla="*/ 241657 h 504603"/>
              <a:gd name="connsiteX77" fmla="*/ 527193 w 545434"/>
              <a:gd name="connsiteY77" fmla="*/ 241657 h 504603"/>
              <a:gd name="connsiteX78" fmla="*/ 544338 w 545434"/>
              <a:gd name="connsiteY78" fmla="*/ 247372 h 504603"/>
              <a:gd name="connsiteX79" fmla="*/ 532908 w 545434"/>
              <a:gd name="connsiteY79" fmla="*/ 263565 h 504603"/>
              <a:gd name="connsiteX80" fmla="*/ 527193 w 545434"/>
              <a:gd name="connsiteY80" fmla="*/ 241657 h 504603"/>
              <a:gd name="connsiteX81" fmla="*/ 221440 w 545434"/>
              <a:gd name="connsiteY81" fmla="*/ 291187 h 504603"/>
              <a:gd name="connsiteX82" fmla="*/ 266208 w 545434"/>
              <a:gd name="connsiteY82" fmla="*/ 326430 h 504603"/>
              <a:gd name="connsiteX83" fmla="*/ 222393 w 545434"/>
              <a:gd name="connsiteY83" fmla="*/ 363577 h 504603"/>
              <a:gd name="connsiteX84" fmla="*/ 191913 w 545434"/>
              <a:gd name="connsiteY84" fmla="*/ 326430 h 504603"/>
              <a:gd name="connsiteX85" fmla="*/ 221440 w 545434"/>
              <a:gd name="connsiteY85" fmla="*/ 291187 h 504603"/>
              <a:gd name="connsiteX86" fmla="*/ 307165 w 545434"/>
              <a:gd name="connsiteY86" fmla="*/ 291187 h 504603"/>
              <a:gd name="connsiteX87" fmla="*/ 352885 w 545434"/>
              <a:gd name="connsiteY87" fmla="*/ 326430 h 504603"/>
              <a:gd name="connsiteX88" fmla="*/ 310022 w 545434"/>
              <a:gd name="connsiteY88" fmla="*/ 363577 h 504603"/>
              <a:gd name="connsiteX89" fmla="*/ 280495 w 545434"/>
              <a:gd name="connsiteY89" fmla="*/ 318810 h 504603"/>
              <a:gd name="connsiteX90" fmla="*/ 307165 w 545434"/>
              <a:gd name="connsiteY90" fmla="*/ 291187 h 504603"/>
              <a:gd name="connsiteX91" fmla="*/ 141430 w 545434"/>
              <a:gd name="connsiteY91" fmla="*/ 305475 h 504603"/>
              <a:gd name="connsiteX92" fmla="*/ 165243 w 545434"/>
              <a:gd name="connsiteY92" fmla="*/ 334050 h 504603"/>
              <a:gd name="connsiteX93" fmla="*/ 128095 w 545434"/>
              <a:gd name="connsiteY93" fmla="*/ 340717 h 504603"/>
              <a:gd name="connsiteX94" fmla="*/ 141430 w 545434"/>
              <a:gd name="connsiteY94" fmla="*/ 305475 h 504603"/>
              <a:gd name="connsiteX95" fmla="*/ 393843 w 545434"/>
              <a:gd name="connsiteY95" fmla="*/ 305475 h 504603"/>
              <a:gd name="connsiteX96" fmla="*/ 423370 w 545434"/>
              <a:gd name="connsiteY96" fmla="*/ 326430 h 504603"/>
              <a:gd name="connsiteX97" fmla="*/ 390033 w 545434"/>
              <a:gd name="connsiteY97" fmla="*/ 344527 h 504603"/>
              <a:gd name="connsiteX98" fmla="*/ 393843 w 545434"/>
              <a:gd name="connsiteY98" fmla="*/ 305475 h 504603"/>
              <a:gd name="connsiteX99" fmla="*/ 464327 w 545434"/>
              <a:gd name="connsiteY99" fmla="*/ 376912 h 504603"/>
              <a:gd name="connsiteX100" fmla="*/ 479568 w 545434"/>
              <a:gd name="connsiteY100" fmla="*/ 355957 h 504603"/>
              <a:gd name="connsiteX101" fmla="*/ 491950 w 545434"/>
              <a:gd name="connsiteY101" fmla="*/ 363577 h 504603"/>
              <a:gd name="connsiteX102" fmla="*/ 489093 w 545434"/>
              <a:gd name="connsiteY102" fmla="*/ 380722 h 504603"/>
              <a:gd name="connsiteX103" fmla="*/ 464327 w 545434"/>
              <a:gd name="connsiteY103" fmla="*/ 376912 h 504603"/>
              <a:gd name="connsiteX104" fmla="*/ 60468 w 545434"/>
              <a:gd name="connsiteY104" fmla="*/ 357862 h 504603"/>
              <a:gd name="connsiteX105" fmla="*/ 83327 w 545434"/>
              <a:gd name="connsiteY105" fmla="*/ 373102 h 504603"/>
              <a:gd name="connsiteX106" fmla="*/ 59515 w 545434"/>
              <a:gd name="connsiteY106" fmla="*/ 383580 h 504603"/>
              <a:gd name="connsiteX107" fmla="*/ 60468 w 545434"/>
              <a:gd name="connsiteY107" fmla="*/ 357862 h 504603"/>
              <a:gd name="connsiteX108" fmla="*/ 263350 w 545434"/>
              <a:gd name="connsiteY108" fmla="*/ 380722 h 504603"/>
              <a:gd name="connsiteX109" fmla="*/ 292877 w 545434"/>
              <a:gd name="connsiteY109" fmla="*/ 401677 h 504603"/>
              <a:gd name="connsiteX110" fmla="*/ 259540 w 545434"/>
              <a:gd name="connsiteY110" fmla="*/ 419775 h 504603"/>
              <a:gd name="connsiteX111" fmla="*/ 263350 w 545434"/>
              <a:gd name="connsiteY111" fmla="*/ 380722 h 504603"/>
              <a:gd name="connsiteX112" fmla="*/ 169052 w 545434"/>
              <a:gd name="connsiteY112" fmla="*/ 402630 h 504603"/>
              <a:gd name="connsiteX113" fmla="*/ 194770 w 545434"/>
              <a:gd name="connsiteY113" fmla="*/ 419775 h 504603"/>
              <a:gd name="connsiteX114" fmla="*/ 174768 w 545434"/>
              <a:gd name="connsiteY114" fmla="*/ 437872 h 504603"/>
              <a:gd name="connsiteX115" fmla="*/ 157622 w 545434"/>
              <a:gd name="connsiteY115" fmla="*/ 422632 h 504603"/>
              <a:gd name="connsiteX116" fmla="*/ 169052 w 545434"/>
              <a:gd name="connsiteY116" fmla="*/ 402630 h 504603"/>
              <a:gd name="connsiteX117" fmla="*/ 360505 w 545434"/>
              <a:gd name="connsiteY117" fmla="*/ 402630 h 504603"/>
              <a:gd name="connsiteX118" fmla="*/ 388127 w 545434"/>
              <a:gd name="connsiteY118" fmla="*/ 419775 h 504603"/>
              <a:gd name="connsiteX119" fmla="*/ 358600 w 545434"/>
              <a:gd name="connsiteY119" fmla="*/ 434062 h 504603"/>
              <a:gd name="connsiteX120" fmla="*/ 360505 w 545434"/>
              <a:gd name="connsiteY120" fmla="*/ 402630 h 504603"/>
              <a:gd name="connsiteX121" fmla="*/ 393843 w 545434"/>
              <a:gd name="connsiteY121" fmla="*/ 484545 h 504603"/>
              <a:gd name="connsiteX122" fmla="*/ 403368 w 545434"/>
              <a:gd name="connsiteY122" fmla="*/ 465495 h 504603"/>
              <a:gd name="connsiteX123" fmla="*/ 415750 w 545434"/>
              <a:gd name="connsiteY123" fmla="*/ 479782 h 504603"/>
              <a:gd name="connsiteX124" fmla="*/ 393843 w 545434"/>
              <a:gd name="connsiteY124" fmla="*/ 484545 h 504603"/>
              <a:gd name="connsiteX125" fmla="*/ 130000 w 545434"/>
              <a:gd name="connsiteY125" fmla="*/ 477877 h 504603"/>
              <a:gd name="connsiteX126" fmla="*/ 144288 w 545434"/>
              <a:gd name="connsiteY126" fmla="*/ 467400 h 504603"/>
              <a:gd name="connsiteX127" fmla="*/ 149050 w 545434"/>
              <a:gd name="connsiteY127" fmla="*/ 489307 h 504603"/>
              <a:gd name="connsiteX128" fmla="*/ 130000 w 545434"/>
              <a:gd name="connsiteY128" fmla="*/ 477877 h 504603"/>
              <a:gd name="connsiteX129" fmla="*/ 257635 w 545434"/>
              <a:gd name="connsiteY129" fmla="*/ 484545 h 504603"/>
              <a:gd name="connsiteX130" fmla="*/ 279543 w 545434"/>
              <a:gd name="connsiteY130" fmla="*/ 475972 h 504603"/>
              <a:gd name="connsiteX131" fmla="*/ 288115 w 545434"/>
              <a:gd name="connsiteY131" fmla="*/ 489307 h 504603"/>
              <a:gd name="connsiteX132" fmla="*/ 286210 w 545434"/>
              <a:gd name="connsiteY132" fmla="*/ 496927 h 504603"/>
              <a:gd name="connsiteX133" fmla="*/ 272875 w 545434"/>
              <a:gd name="connsiteY133" fmla="*/ 504547 h 504603"/>
              <a:gd name="connsiteX134" fmla="*/ 257635 w 545434"/>
              <a:gd name="connsiteY134" fmla="*/ 484545 h 504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545434" h="504603">
                <a:moveTo>
                  <a:pt x="266208" y="1627"/>
                </a:moveTo>
                <a:cubicBezTo>
                  <a:pt x="278590" y="-5040"/>
                  <a:pt x="292877" y="10200"/>
                  <a:pt x="286210" y="21630"/>
                </a:cubicBezTo>
                <a:cubicBezTo>
                  <a:pt x="282400" y="31155"/>
                  <a:pt x="269065" y="34012"/>
                  <a:pt x="261445" y="26392"/>
                </a:cubicBezTo>
                <a:cubicBezTo>
                  <a:pt x="253825" y="18772"/>
                  <a:pt x="256683" y="5437"/>
                  <a:pt x="266208" y="1627"/>
                </a:cubicBezTo>
                <a:moveTo>
                  <a:pt x="138572" y="14962"/>
                </a:moveTo>
                <a:cubicBezTo>
                  <a:pt x="146193" y="12105"/>
                  <a:pt x="154765" y="18772"/>
                  <a:pt x="153813" y="26392"/>
                </a:cubicBezTo>
                <a:cubicBezTo>
                  <a:pt x="154765" y="34965"/>
                  <a:pt x="144288" y="41632"/>
                  <a:pt x="136668" y="36870"/>
                </a:cubicBezTo>
                <a:cubicBezTo>
                  <a:pt x="127143" y="34012"/>
                  <a:pt x="128095" y="17820"/>
                  <a:pt x="138572" y="14962"/>
                </a:cubicBezTo>
                <a:moveTo>
                  <a:pt x="400510" y="37822"/>
                </a:moveTo>
                <a:cubicBezTo>
                  <a:pt x="389080" y="36870"/>
                  <a:pt x="387175" y="18772"/>
                  <a:pt x="398605" y="14962"/>
                </a:cubicBezTo>
                <a:cubicBezTo>
                  <a:pt x="407177" y="11152"/>
                  <a:pt x="414797" y="18772"/>
                  <a:pt x="415750" y="26392"/>
                </a:cubicBezTo>
                <a:cubicBezTo>
                  <a:pt x="413845" y="33060"/>
                  <a:pt x="408130" y="39727"/>
                  <a:pt x="400510" y="37822"/>
                </a:cubicBezTo>
                <a:moveTo>
                  <a:pt x="167147" y="69255"/>
                </a:moveTo>
                <a:cubicBezTo>
                  <a:pt x="179530" y="61635"/>
                  <a:pt x="196675" y="73065"/>
                  <a:pt x="194770" y="87352"/>
                </a:cubicBezTo>
                <a:cubicBezTo>
                  <a:pt x="193818" y="101640"/>
                  <a:pt x="175720" y="110212"/>
                  <a:pt x="164290" y="99735"/>
                </a:cubicBezTo>
                <a:cubicBezTo>
                  <a:pt x="154765" y="93067"/>
                  <a:pt x="155718" y="74970"/>
                  <a:pt x="167147" y="69255"/>
                </a:cubicBezTo>
                <a:moveTo>
                  <a:pt x="351933" y="77827"/>
                </a:moveTo>
                <a:cubicBezTo>
                  <a:pt x="357647" y="63540"/>
                  <a:pt x="379555" y="63540"/>
                  <a:pt x="385270" y="76875"/>
                </a:cubicBezTo>
                <a:cubicBezTo>
                  <a:pt x="390985" y="87352"/>
                  <a:pt x="384318" y="100687"/>
                  <a:pt x="372888" y="104497"/>
                </a:cubicBezTo>
                <a:cubicBezTo>
                  <a:pt x="358600" y="106402"/>
                  <a:pt x="345265" y="91162"/>
                  <a:pt x="351933" y="77827"/>
                </a:cubicBezTo>
                <a:moveTo>
                  <a:pt x="250968" y="103545"/>
                </a:moveTo>
                <a:cubicBezTo>
                  <a:pt x="250968" y="91162"/>
                  <a:pt x="261445" y="82590"/>
                  <a:pt x="272875" y="81637"/>
                </a:cubicBezTo>
                <a:cubicBezTo>
                  <a:pt x="280495" y="83542"/>
                  <a:pt x="289068" y="86400"/>
                  <a:pt x="291925" y="94020"/>
                </a:cubicBezTo>
                <a:cubicBezTo>
                  <a:pt x="297640" y="104497"/>
                  <a:pt x="292877" y="118785"/>
                  <a:pt x="281447" y="123547"/>
                </a:cubicBezTo>
                <a:cubicBezTo>
                  <a:pt x="276685" y="126405"/>
                  <a:pt x="270970" y="125452"/>
                  <a:pt x="265255" y="124500"/>
                </a:cubicBezTo>
                <a:cubicBezTo>
                  <a:pt x="256683" y="120690"/>
                  <a:pt x="250015" y="113070"/>
                  <a:pt x="250968" y="103545"/>
                </a:cubicBezTo>
                <a:moveTo>
                  <a:pt x="60468" y="120690"/>
                </a:moveTo>
                <a:cubicBezTo>
                  <a:pt x="71897" y="114022"/>
                  <a:pt x="86185" y="126405"/>
                  <a:pt x="82375" y="137835"/>
                </a:cubicBezTo>
                <a:cubicBezTo>
                  <a:pt x="80470" y="148312"/>
                  <a:pt x="66183" y="152122"/>
                  <a:pt x="58563" y="145455"/>
                </a:cubicBezTo>
                <a:cubicBezTo>
                  <a:pt x="49038" y="139740"/>
                  <a:pt x="50943" y="125452"/>
                  <a:pt x="60468" y="120690"/>
                </a:cubicBezTo>
                <a:moveTo>
                  <a:pt x="469090" y="120690"/>
                </a:moveTo>
                <a:cubicBezTo>
                  <a:pt x="478615" y="113070"/>
                  <a:pt x="493855" y="121642"/>
                  <a:pt x="492902" y="134025"/>
                </a:cubicBezTo>
                <a:cubicBezTo>
                  <a:pt x="493855" y="144502"/>
                  <a:pt x="480520" y="153075"/>
                  <a:pt x="470995" y="147360"/>
                </a:cubicBezTo>
                <a:cubicBezTo>
                  <a:pt x="460518" y="142597"/>
                  <a:pt x="459565" y="126405"/>
                  <a:pt x="469090" y="120690"/>
                </a:cubicBezTo>
                <a:moveTo>
                  <a:pt x="304308" y="142597"/>
                </a:moveTo>
                <a:cubicBezTo>
                  <a:pt x="319547" y="136882"/>
                  <a:pt x="338597" y="143550"/>
                  <a:pt x="347170" y="157837"/>
                </a:cubicBezTo>
                <a:cubicBezTo>
                  <a:pt x="358600" y="174982"/>
                  <a:pt x="352885" y="200700"/>
                  <a:pt x="334788" y="210225"/>
                </a:cubicBezTo>
                <a:cubicBezTo>
                  <a:pt x="315738" y="221655"/>
                  <a:pt x="289068" y="212130"/>
                  <a:pt x="281447" y="191175"/>
                </a:cubicBezTo>
                <a:cubicBezTo>
                  <a:pt x="273827" y="171172"/>
                  <a:pt x="285258" y="148312"/>
                  <a:pt x="304308" y="142597"/>
                </a:cubicBezTo>
                <a:moveTo>
                  <a:pt x="213820" y="143550"/>
                </a:moveTo>
                <a:cubicBezTo>
                  <a:pt x="230965" y="135930"/>
                  <a:pt x="253825" y="142597"/>
                  <a:pt x="262397" y="159742"/>
                </a:cubicBezTo>
                <a:cubicBezTo>
                  <a:pt x="271922" y="176887"/>
                  <a:pt x="264302" y="200700"/>
                  <a:pt x="247158" y="209272"/>
                </a:cubicBezTo>
                <a:cubicBezTo>
                  <a:pt x="230013" y="218797"/>
                  <a:pt x="205247" y="212130"/>
                  <a:pt x="196675" y="193080"/>
                </a:cubicBezTo>
                <a:cubicBezTo>
                  <a:pt x="187150" y="175935"/>
                  <a:pt x="195722" y="152122"/>
                  <a:pt x="213820" y="143550"/>
                </a:cubicBezTo>
                <a:moveTo>
                  <a:pt x="122380" y="174982"/>
                </a:moveTo>
                <a:cubicBezTo>
                  <a:pt x="123333" y="163552"/>
                  <a:pt x="133810" y="156885"/>
                  <a:pt x="144288" y="155932"/>
                </a:cubicBezTo>
                <a:cubicBezTo>
                  <a:pt x="155718" y="156885"/>
                  <a:pt x="164290" y="166410"/>
                  <a:pt x="166195" y="177840"/>
                </a:cubicBezTo>
                <a:cubicBezTo>
                  <a:pt x="165243" y="189270"/>
                  <a:pt x="156670" y="200700"/>
                  <a:pt x="144288" y="199747"/>
                </a:cubicBezTo>
                <a:cubicBezTo>
                  <a:pt x="131905" y="201652"/>
                  <a:pt x="120475" y="188317"/>
                  <a:pt x="122380" y="174982"/>
                </a:cubicBezTo>
                <a:moveTo>
                  <a:pt x="390985" y="158790"/>
                </a:moveTo>
                <a:cubicBezTo>
                  <a:pt x="404320" y="151170"/>
                  <a:pt x="423370" y="162600"/>
                  <a:pt x="422418" y="177840"/>
                </a:cubicBezTo>
                <a:cubicBezTo>
                  <a:pt x="423370" y="194032"/>
                  <a:pt x="402415" y="206415"/>
                  <a:pt x="389080" y="195937"/>
                </a:cubicBezTo>
                <a:cubicBezTo>
                  <a:pt x="375745" y="188317"/>
                  <a:pt x="376697" y="165457"/>
                  <a:pt x="390985" y="158790"/>
                </a:cubicBezTo>
                <a:moveTo>
                  <a:pt x="176672" y="216892"/>
                </a:moveTo>
                <a:cubicBezTo>
                  <a:pt x="192865" y="212130"/>
                  <a:pt x="210963" y="219750"/>
                  <a:pt x="218583" y="234990"/>
                </a:cubicBezTo>
                <a:cubicBezTo>
                  <a:pt x="227155" y="249277"/>
                  <a:pt x="223345" y="270232"/>
                  <a:pt x="210010" y="280710"/>
                </a:cubicBezTo>
                <a:cubicBezTo>
                  <a:pt x="192865" y="296902"/>
                  <a:pt x="161433" y="290235"/>
                  <a:pt x="152860" y="268327"/>
                </a:cubicBezTo>
                <a:cubicBezTo>
                  <a:pt x="142383" y="248325"/>
                  <a:pt x="154765" y="221655"/>
                  <a:pt x="176672" y="216892"/>
                </a:cubicBezTo>
                <a:moveTo>
                  <a:pt x="349075" y="216892"/>
                </a:moveTo>
                <a:cubicBezTo>
                  <a:pt x="364315" y="212130"/>
                  <a:pt x="382413" y="218797"/>
                  <a:pt x="390985" y="232132"/>
                </a:cubicBezTo>
                <a:cubicBezTo>
                  <a:pt x="402415" y="248325"/>
                  <a:pt x="396700" y="272137"/>
                  <a:pt x="380508" y="282615"/>
                </a:cubicBezTo>
                <a:cubicBezTo>
                  <a:pt x="363363" y="294997"/>
                  <a:pt x="336693" y="288330"/>
                  <a:pt x="327168" y="269280"/>
                </a:cubicBezTo>
                <a:cubicBezTo>
                  <a:pt x="315738" y="250230"/>
                  <a:pt x="327168" y="222607"/>
                  <a:pt x="349075" y="216892"/>
                </a:cubicBezTo>
                <a:moveTo>
                  <a:pt x="74755" y="234990"/>
                </a:moveTo>
                <a:cubicBezTo>
                  <a:pt x="88090" y="230227"/>
                  <a:pt x="103330" y="244515"/>
                  <a:pt x="98568" y="258802"/>
                </a:cubicBezTo>
                <a:cubicBezTo>
                  <a:pt x="94758" y="271185"/>
                  <a:pt x="77613" y="275947"/>
                  <a:pt x="69040" y="266422"/>
                </a:cubicBezTo>
                <a:cubicBezTo>
                  <a:pt x="57610" y="257850"/>
                  <a:pt x="61420" y="238800"/>
                  <a:pt x="74755" y="234990"/>
                </a:cubicBezTo>
                <a:moveTo>
                  <a:pt x="446230" y="254992"/>
                </a:moveTo>
                <a:cubicBezTo>
                  <a:pt x="446230" y="243562"/>
                  <a:pt x="453850" y="233085"/>
                  <a:pt x="466233" y="233085"/>
                </a:cubicBezTo>
                <a:cubicBezTo>
                  <a:pt x="475758" y="234990"/>
                  <a:pt x="484330" y="242610"/>
                  <a:pt x="484330" y="252135"/>
                </a:cubicBezTo>
                <a:cubicBezTo>
                  <a:pt x="485283" y="265470"/>
                  <a:pt x="469090" y="274995"/>
                  <a:pt x="457660" y="268327"/>
                </a:cubicBezTo>
                <a:cubicBezTo>
                  <a:pt x="451945" y="265470"/>
                  <a:pt x="449088" y="259755"/>
                  <a:pt x="446230" y="254992"/>
                </a:cubicBezTo>
                <a:moveTo>
                  <a:pt x="7127" y="241657"/>
                </a:moveTo>
                <a:cubicBezTo>
                  <a:pt x="15700" y="237847"/>
                  <a:pt x="25225" y="245467"/>
                  <a:pt x="23320" y="254040"/>
                </a:cubicBezTo>
                <a:cubicBezTo>
                  <a:pt x="23320" y="264517"/>
                  <a:pt x="7127" y="268327"/>
                  <a:pt x="2365" y="259755"/>
                </a:cubicBezTo>
                <a:cubicBezTo>
                  <a:pt x="-2398" y="254040"/>
                  <a:pt x="460" y="244515"/>
                  <a:pt x="7127" y="241657"/>
                </a:cubicBezTo>
                <a:lnTo>
                  <a:pt x="7127" y="241657"/>
                </a:lnTo>
                <a:close/>
                <a:moveTo>
                  <a:pt x="527193" y="241657"/>
                </a:moveTo>
                <a:cubicBezTo>
                  <a:pt x="532908" y="237847"/>
                  <a:pt x="542433" y="240705"/>
                  <a:pt x="544338" y="247372"/>
                </a:cubicBezTo>
                <a:cubicBezTo>
                  <a:pt x="548147" y="254992"/>
                  <a:pt x="541480" y="264517"/>
                  <a:pt x="532908" y="263565"/>
                </a:cubicBezTo>
                <a:cubicBezTo>
                  <a:pt x="521477" y="264517"/>
                  <a:pt x="517668" y="246420"/>
                  <a:pt x="527193" y="241657"/>
                </a:cubicBezTo>
                <a:moveTo>
                  <a:pt x="221440" y="291187"/>
                </a:moveTo>
                <a:cubicBezTo>
                  <a:pt x="243347" y="285472"/>
                  <a:pt x="266208" y="303570"/>
                  <a:pt x="266208" y="326430"/>
                </a:cubicBezTo>
                <a:cubicBezTo>
                  <a:pt x="267160" y="349290"/>
                  <a:pt x="244300" y="369292"/>
                  <a:pt x="222393" y="363577"/>
                </a:cubicBezTo>
                <a:cubicBezTo>
                  <a:pt x="205247" y="360720"/>
                  <a:pt x="191913" y="344527"/>
                  <a:pt x="191913" y="326430"/>
                </a:cubicBezTo>
                <a:cubicBezTo>
                  <a:pt x="192865" y="310237"/>
                  <a:pt x="205247" y="294997"/>
                  <a:pt x="221440" y="291187"/>
                </a:cubicBezTo>
                <a:moveTo>
                  <a:pt x="307165" y="291187"/>
                </a:moveTo>
                <a:cubicBezTo>
                  <a:pt x="329072" y="285472"/>
                  <a:pt x="352885" y="303570"/>
                  <a:pt x="352885" y="326430"/>
                </a:cubicBezTo>
                <a:cubicBezTo>
                  <a:pt x="353838" y="348337"/>
                  <a:pt x="331930" y="368340"/>
                  <a:pt x="310022" y="363577"/>
                </a:cubicBezTo>
                <a:cubicBezTo>
                  <a:pt x="289068" y="360720"/>
                  <a:pt x="274780" y="338812"/>
                  <a:pt x="280495" y="318810"/>
                </a:cubicBezTo>
                <a:cubicBezTo>
                  <a:pt x="283352" y="305475"/>
                  <a:pt x="294783" y="294045"/>
                  <a:pt x="307165" y="291187"/>
                </a:cubicBezTo>
                <a:moveTo>
                  <a:pt x="141430" y="305475"/>
                </a:moveTo>
                <a:cubicBezTo>
                  <a:pt x="156670" y="302617"/>
                  <a:pt x="170958" y="319762"/>
                  <a:pt x="165243" y="334050"/>
                </a:cubicBezTo>
                <a:cubicBezTo>
                  <a:pt x="160480" y="349290"/>
                  <a:pt x="138572" y="354052"/>
                  <a:pt x="128095" y="340717"/>
                </a:cubicBezTo>
                <a:cubicBezTo>
                  <a:pt x="116665" y="329287"/>
                  <a:pt x="125238" y="306427"/>
                  <a:pt x="141430" y="305475"/>
                </a:cubicBezTo>
                <a:moveTo>
                  <a:pt x="393843" y="305475"/>
                </a:moveTo>
                <a:cubicBezTo>
                  <a:pt x="407177" y="299760"/>
                  <a:pt x="424322" y="311190"/>
                  <a:pt x="423370" y="326430"/>
                </a:cubicBezTo>
                <a:cubicBezTo>
                  <a:pt x="424322" y="342622"/>
                  <a:pt x="403368" y="354052"/>
                  <a:pt x="390033" y="344527"/>
                </a:cubicBezTo>
                <a:cubicBezTo>
                  <a:pt x="374793" y="335955"/>
                  <a:pt x="377650" y="311190"/>
                  <a:pt x="393843" y="305475"/>
                </a:cubicBezTo>
                <a:moveTo>
                  <a:pt x="464327" y="376912"/>
                </a:moveTo>
                <a:cubicBezTo>
                  <a:pt x="458613" y="367387"/>
                  <a:pt x="469090" y="354052"/>
                  <a:pt x="479568" y="355957"/>
                </a:cubicBezTo>
                <a:cubicBezTo>
                  <a:pt x="485283" y="355957"/>
                  <a:pt x="489093" y="359767"/>
                  <a:pt x="491950" y="363577"/>
                </a:cubicBezTo>
                <a:cubicBezTo>
                  <a:pt x="492902" y="369292"/>
                  <a:pt x="493855" y="376912"/>
                  <a:pt x="489093" y="380722"/>
                </a:cubicBezTo>
                <a:cubicBezTo>
                  <a:pt x="483377" y="389295"/>
                  <a:pt x="468138" y="386437"/>
                  <a:pt x="464327" y="376912"/>
                </a:cubicBezTo>
                <a:moveTo>
                  <a:pt x="60468" y="357862"/>
                </a:moveTo>
                <a:cubicBezTo>
                  <a:pt x="70945" y="351195"/>
                  <a:pt x="85233" y="361672"/>
                  <a:pt x="83327" y="373102"/>
                </a:cubicBezTo>
                <a:cubicBezTo>
                  <a:pt x="82375" y="383580"/>
                  <a:pt x="69040" y="390247"/>
                  <a:pt x="59515" y="383580"/>
                </a:cubicBezTo>
                <a:cubicBezTo>
                  <a:pt x="49990" y="378817"/>
                  <a:pt x="49990" y="362625"/>
                  <a:pt x="60468" y="357862"/>
                </a:cubicBezTo>
                <a:moveTo>
                  <a:pt x="263350" y="380722"/>
                </a:moveTo>
                <a:cubicBezTo>
                  <a:pt x="276685" y="375007"/>
                  <a:pt x="293830" y="386437"/>
                  <a:pt x="292877" y="401677"/>
                </a:cubicBezTo>
                <a:cubicBezTo>
                  <a:pt x="293830" y="417870"/>
                  <a:pt x="272875" y="429300"/>
                  <a:pt x="259540" y="419775"/>
                </a:cubicBezTo>
                <a:cubicBezTo>
                  <a:pt x="245252" y="410250"/>
                  <a:pt x="247158" y="385485"/>
                  <a:pt x="263350" y="380722"/>
                </a:cubicBezTo>
                <a:moveTo>
                  <a:pt x="169052" y="402630"/>
                </a:moveTo>
                <a:cubicBezTo>
                  <a:pt x="180483" y="396915"/>
                  <a:pt x="195722" y="407392"/>
                  <a:pt x="194770" y="419775"/>
                </a:cubicBezTo>
                <a:cubicBezTo>
                  <a:pt x="194770" y="430252"/>
                  <a:pt x="185245" y="439777"/>
                  <a:pt x="174768" y="437872"/>
                </a:cubicBezTo>
                <a:cubicBezTo>
                  <a:pt x="166195" y="437872"/>
                  <a:pt x="160480" y="430252"/>
                  <a:pt x="157622" y="422632"/>
                </a:cubicBezTo>
                <a:cubicBezTo>
                  <a:pt x="158575" y="414060"/>
                  <a:pt x="161433" y="405487"/>
                  <a:pt x="169052" y="402630"/>
                </a:cubicBezTo>
                <a:moveTo>
                  <a:pt x="360505" y="402630"/>
                </a:moveTo>
                <a:cubicBezTo>
                  <a:pt x="371935" y="395010"/>
                  <a:pt x="389080" y="405487"/>
                  <a:pt x="388127" y="419775"/>
                </a:cubicBezTo>
                <a:cubicBezTo>
                  <a:pt x="388127" y="434062"/>
                  <a:pt x="369077" y="443587"/>
                  <a:pt x="358600" y="434062"/>
                </a:cubicBezTo>
                <a:cubicBezTo>
                  <a:pt x="348122" y="426442"/>
                  <a:pt x="349075" y="408345"/>
                  <a:pt x="360505" y="402630"/>
                </a:cubicBezTo>
                <a:moveTo>
                  <a:pt x="393843" y="484545"/>
                </a:moveTo>
                <a:cubicBezTo>
                  <a:pt x="388127" y="476925"/>
                  <a:pt x="394795" y="467400"/>
                  <a:pt x="403368" y="465495"/>
                </a:cubicBezTo>
                <a:cubicBezTo>
                  <a:pt x="410035" y="466447"/>
                  <a:pt x="417655" y="472162"/>
                  <a:pt x="415750" y="479782"/>
                </a:cubicBezTo>
                <a:cubicBezTo>
                  <a:pt x="414797" y="490260"/>
                  <a:pt x="399558" y="494070"/>
                  <a:pt x="393843" y="484545"/>
                </a:cubicBezTo>
                <a:moveTo>
                  <a:pt x="130000" y="477877"/>
                </a:moveTo>
                <a:cubicBezTo>
                  <a:pt x="131905" y="471210"/>
                  <a:pt x="137620" y="465495"/>
                  <a:pt x="144288" y="467400"/>
                </a:cubicBezTo>
                <a:cubicBezTo>
                  <a:pt x="154765" y="468352"/>
                  <a:pt x="158575" y="484545"/>
                  <a:pt x="149050" y="489307"/>
                </a:cubicBezTo>
                <a:cubicBezTo>
                  <a:pt x="140477" y="495022"/>
                  <a:pt x="130952" y="486450"/>
                  <a:pt x="130000" y="477877"/>
                </a:cubicBezTo>
                <a:moveTo>
                  <a:pt x="257635" y="484545"/>
                </a:moveTo>
                <a:cubicBezTo>
                  <a:pt x="259540" y="475020"/>
                  <a:pt x="271922" y="470257"/>
                  <a:pt x="279543" y="475972"/>
                </a:cubicBezTo>
                <a:cubicBezTo>
                  <a:pt x="285258" y="477877"/>
                  <a:pt x="286210" y="484545"/>
                  <a:pt x="288115" y="489307"/>
                </a:cubicBezTo>
                <a:cubicBezTo>
                  <a:pt x="287163" y="492165"/>
                  <a:pt x="287163" y="494070"/>
                  <a:pt x="286210" y="496927"/>
                </a:cubicBezTo>
                <a:cubicBezTo>
                  <a:pt x="283352" y="500737"/>
                  <a:pt x="278590" y="504547"/>
                  <a:pt x="272875" y="504547"/>
                </a:cubicBezTo>
                <a:cubicBezTo>
                  <a:pt x="262397" y="505500"/>
                  <a:pt x="253825" y="494070"/>
                  <a:pt x="257635" y="484545"/>
                </a:cubicBezTo>
              </a:path>
            </a:pathLst>
          </a:custGeom>
          <a:solidFill>
            <a:srgbClr val="3CC8C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D471BB6-3A99-1537-8F62-CCB589EE2030}"/>
              </a:ext>
            </a:extLst>
          </p:cNvPr>
          <p:cNvGrpSpPr/>
          <p:nvPr/>
        </p:nvGrpSpPr>
        <p:grpSpPr>
          <a:xfrm>
            <a:off x="10714025" y="1681187"/>
            <a:ext cx="446777" cy="486978"/>
            <a:chOff x="10606541" y="-1324515"/>
            <a:chExt cx="459104" cy="500414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9F80F1A-B484-9015-0B6D-FB70F39397A7}"/>
                </a:ext>
              </a:extLst>
            </p:cNvPr>
            <p:cNvSpPr/>
            <p:nvPr/>
          </p:nvSpPr>
          <p:spPr>
            <a:xfrm>
              <a:off x="10890964" y="-1089217"/>
              <a:ext cx="89670" cy="57235"/>
            </a:xfrm>
            <a:custGeom>
              <a:avLst/>
              <a:gdLst>
                <a:gd name="connsiteX0" fmla="*/ 88003 w 89670"/>
                <a:gd name="connsiteY0" fmla="*/ 26438 h 57235"/>
                <a:gd name="connsiteX1" fmla="*/ 80383 w 89670"/>
                <a:gd name="connsiteY1" fmla="*/ 35010 h 57235"/>
                <a:gd name="connsiteX2" fmla="*/ 27995 w 89670"/>
                <a:gd name="connsiteY2" fmla="*/ 55013 h 57235"/>
                <a:gd name="connsiteX3" fmla="*/ 1326 w 89670"/>
                <a:gd name="connsiteY3" fmla="*/ 55965 h 57235"/>
                <a:gd name="connsiteX4" fmla="*/ -580 w 89670"/>
                <a:gd name="connsiteY4" fmla="*/ 51203 h 57235"/>
                <a:gd name="connsiteX5" fmla="*/ 15613 w 89670"/>
                <a:gd name="connsiteY5" fmla="*/ 32153 h 57235"/>
                <a:gd name="connsiteX6" fmla="*/ 46093 w 89670"/>
                <a:gd name="connsiteY6" fmla="*/ 13103 h 57235"/>
                <a:gd name="connsiteX7" fmla="*/ 78478 w 89670"/>
                <a:gd name="connsiteY7" fmla="*/ -232 h 57235"/>
                <a:gd name="connsiteX8" fmla="*/ 84193 w 89670"/>
                <a:gd name="connsiteY8" fmla="*/ -232 h 57235"/>
                <a:gd name="connsiteX9" fmla="*/ 88003 w 89670"/>
                <a:gd name="connsiteY9" fmla="*/ 10246 h 57235"/>
                <a:gd name="connsiteX10" fmla="*/ 88003 w 89670"/>
                <a:gd name="connsiteY10" fmla="*/ 26438 h 5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670" h="57235">
                  <a:moveTo>
                    <a:pt x="88003" y="26438"/>
                  </a:moveTo>
                  <a:cubicBezTo>
                    <a:pt x="88003" y="27390"/>
                    <a:pt x="84193" y="32153"/>
                    <a:pt x="80383" y="35010"/>
                  </a:cubicBezTo>
                  <a:cubicBezTo>
                    <a:pt x="68953" y="43583"/>
                    <a:pt x="48951" y="51203"/>
                    <a:pt x="27995" y="55013"/>
                  </a:cubicBezTo>
                  <a:cubicBezTo>
                    <a:pt x="16566" y="56918"/>
                    <a:pt x="4183" y="57871"/>
                    <a:pt x="1326" y="55965"/>
                  </a:cubicBezTo>
                  <a:cubicBezTo>
                    <a:pt x="-580" y="55013"/>
                    <a:pt x="-1532" y="54060"/>
                    <a:pt x="-580" y="51203"/>
                  </a:cubicBezTo>
                  <a:cubicBezTo>
                    <a:pt x="1326" y="45488"/>
                    <a:pt x="7041" y="37868"/>
                    <a:pt x="15613" y="32153"/>
                  </a:cubicBezTo>
                  <a:cubicBezTo>
                    <a:pt x="20376" y="29296"/>
                    <a:pt x="38474" y="17865"/>
                    <a:pt x="46093" y="13103"/>
                  </a:cubicBezTo>
                  <a:cubicBezTo>
                    <a:pt x="60380" y="5483"/>
                    <a:pt x="70858" y="721"/>
                    <a:pt x="78478" y="-232"/>
                  </a:cubicBezTo>
                  <a:cubicBezTo>
                    <a:pt x="81336" y="-232"/>
                    <a:pt x="84193" y="-232"/>
                    <a:pt x="84193" y="-232"/>
                  </a:cubicBezTo>
                  <a:cubicBezTo>
                    <a:pt x="86099" y="721"/>
                    <a:pt x="87051" y="4530"/>
                    <a:pt x="88003" y="10246"/>
                  </a:cubicBezTo>
                  <a:cubicBezTo>
                    <a:pt x="88955" y="12150"/>
                    <a:pt x="88955" y="23580"/>
                    <a:pt x="88003" y="264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4B5A5A0-AC65-5FC1-69F1-BC09C49953E5}"/>
                </a:ext>
              </a:extLst>
            </p:cNvPr>
            <p:cNvSpPr/>
            <p:nvPr/>
          </p:nvSpPr>
          <p:spPr>
            <a:xfrm>
              <a:off x="10696075" y="-1090169"/>
              <a:ext cx="90487" cy="57150"/>
            </a:xfrm>
            <a:custGeom>
              <a:avLst/>
              <a:gdLst>
                <a:gd name="connsiteX0" fmla="*/ 89534 w 90487"/>
                <a:gd name="connsiteY0" fmla="*/ 54061 h 57150"/>
                <a:gd name="connsiteX1" fmla="*/ 83819 w 90487"/>
                <a:gd name="connsiteY1" fmla="*/ 56918 h 57150"/>
                <a:gd name="connsiteX2" fmla="*/ 67627 w 90487"/>
                <a:gd name="connsiteY2" fmla="*/ 56918 h 57150"/>
                <a:gd name="connsiteX3" fmla="*/ 18097 w 90487"/>
                <a:gd name="connsiteY3" fmla="*/ 42630 h 57150"/>
                <a:gd name="connsiteX4" fmla="*/ 952 w 90487"/>
                <a:gd name="connsiteY4" fmla="*/ 31200 h 57150"/>
                <a:gd name="connsiteX5" fmla="*/ -953 w 90487"/>
                <a:gd name="connsiteY5" fmla="*/ 28343 h 57150"/>
                <a:gd name="connsiteX6" fmla="*/ -953 w 90487"/>
                <a:gd name="connsiteY6" fmla="*/ 25486 h 57150"/>
                <a:gd name="connsiteX7" fmla="*/ -953 w 90487"/>
                <a:gd name="connsiteY7" fmla="*/ 8340 h 57150"/>
                <a:gd name="connsiteX8" fmla="*/ 1905 w 90487"/>
                <a:gd name="connsiteY8" fmla="*/ 721 h 57150"/>
                <a:gd name="connsiteX9" fmla="*/ 5715 w 90487"/>
                <a:gd name="connsiteY9" fmla="*/ -232 h 57150"/>
                <a:gd name="connsiteX10" fmla="*/ 17144 w 90487"/>
                <a:gd name="connsiteY10" fmla="*/ 1673 h 57150"/>
                <a:gd name="connsiteX11" fmla="*/ 60959 w 90487"/>
                <a:gd name="connsiteY11" fmla="*/ 23580 h 57150"/>
                <a:gd name="connsiteX12" fmla="*/ 85725 w 90487"/>
                <a:gd name="connsiteY12" fmla="*/ 43583 h 57150"/>
                <a:gd name="connsiteX13" fmla="*/ 89534 w 90487"/>
                <a:gd name="connsiteY13" fmla="*/ 5406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487" h="57150">
                  <a:moveTo>
                    <a:pt x="89534" y="54061"/>
                  </a:moveTo>
                  <a:cubicBezTo>
                    <a:pt x="88582" y="55013"/>
                    <a:pt x="86677" y="55965"/>
                    <a:pt x="83819" y="56918"/>
                  </a:cubicBezTo>
                  <a:cubicBezTo>
                    <a:pt x="80963" y="56918"/>
                    <a:pt x="72390" y="56918"/>
                    <a:pt x="67627" y="56918"/>
                  </a:cubicBezTo>
                  <a:cubicBezTo>
                    <a:pt x="50482" y="55013"/>
                    <a:pt x="31432" y="49298"/>
                    <a:pt x="18097" y="42630"/>
                  </a:cubicBezTo>
                  <a:cubicBezTo>
                    <a:pt x="10477" y="38821"/>
                    <a:pt x="4763" y="35011"/>
                    <a:pt x="952" y="31200"/>
                  </a:cubicBezTo>
                  <a:lnTo>
                    <a:pt x="-953" y="28343"/>
                  </a:lnTo>
                  <a:lnTo>
                    <a:pt x="-953" y="25486"/>
                  </a:lnTo>
                  <a:cubicBezTo>
                    <a:pt x="-953" y="19771"/>
                    <a:pt x="-953" y="11198"/>
                    <a:pt x="-953" y="8340"/>
                  </a:cubicBezTo>
                  <a:cubicBezTo>
                    <a:pt x="-953" y="5483"/>
                    <a:pt x="0" y="3578"/>
                    <a:pt x="1905" y="721"/>
                  </a:cubicBezTo>
                  <a:cubicBezTo>
                    <a:pt x="2857" y="-232"/>
                    <a:pt x="2857" y="-232"/>
                    <a:pt x="5715" y="-232"/>
                  </a:cubicBezTo>
                  <a:cubicBezTo>
                    <a:pt x="9525" y="-232"/>
                    <a:pt x="12382" y="721"/>
                    <a:pt x="17144" y="1673"/>
                  </a:cubicBezTo>
                  <a:cubicBezTo>
                    <a:pt x="27622" y="4530"/>
                    <a:pt x="41909" y="12150"/>
                    <a:pt x="60959" y="23580"/>
                  </a:cubicBezTo>
                  <a:cubicBezTo>
                    <a:pt x="76200" y="33105"/>
                    <a:pt x="81915" y="36915"/>
                    <a:pt x="85725" y="43583"/>
                  </a:cubicBezTo>
                  <a:cubicBezTo>
                    <a:pt x="87630" y="47393"/>
                    <a:pt x="89534" y="53108"/>
                    <a:pt x="89534" y="5406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FB97B93-544E-990C-A48D-8330F5F41238}"/>
                </a:ext>
              </a:extLst>
            </p:cNvPr>
            <p:cNvSpPr/>
            <p:nvPr/>
          </p:nvSpPr>
          <p:spPr>
            <a:xfrm>
              <a:off x="10778944" y="-1000634"/>
              <a:ext cx="123825" cy="116205"/>
            </a:xfrm>
            <a:custGeom>
              <a:avLst/>
              <a:gdLst>
                <a:gd name="connsiteX0" fmla="*/ 122872 w 123825"/>
                <a:gd name="connsiteY0" fmla="*/ 79778 h 116205"/>
                <a:gd name="connsiteX1" fmla="*/ 120966 w 123825"/>
                <a:gd name="connsiteY1" fmla="*/ 88351 h 116205"/>
                <a:gd name="connsiteX2" fmla="*/ 119061 w 123825"/>
                <a:gd name="connsiteY2" fmla="*/ 96923 h 116205"/>
                <a:gd name="connsiteX3" fmla="*/ 116203 w 123825"/>
                <a:gd name="connsiteY3" fmla="*/ 96923 h 116205"/>
                <a:gd name="connsiteX4" fmla="*/ 113347 w 123825"/>
                <a:gd name="connsiteY4" fmla="*/ 96923 h 116205"/>
                <a:gd name="connsiteX5" fmla="*/ 109536 w 123825"/>
                <a:gd name="connsiteY5" fmla="*/ 105496 h 116205"/>
                <a:gd name="connsiteX6" fmla="*/ 105726 w 123825"/>
                <a:gd name="connsiteY6" fmla="*/ 115021 h 116205"/>
                <a:gd name="connsiteX7" fmla="*/ 104774 w 123825"/>
                <a:gd name="connsiteY7" fmla="*/ 115973 h 116205"/>
                <a:gd name="connsiteX8" fmla="*/ 102869 w 123825"/>
                <a:gd name="connsiteY8" fmla="*/ 113115 h 116205"/>
                <a:gd name="connsiteX9" fmla="*/ 100964 w 123825"/>
                <a:gd name="connsiteY9" fmla="*/ 110258 h 116205"/>
                <a:gd name="connsiteX10" fmla="*/ 100964 w 123825"/>
                <a:gd name="connsiteY10" fmla="*/ 87398 h 116205"/>
                <a:gd name="connsiteX11" fmla="*/ 100011 w 123825"/>
                <a:gd name="connsiteY11" fmla="*/ 87398 h 116205"/>
                <a:gd name="connsiteX12" fmla="*/ 83819 w 123825"/>
                <a:gd name="connsiteY12" fmla="*/ 89303 h 116205"/>
                <a:gd name="connsiteX13" fmla="*/ 29526 w 123825"/>
                <a:gd name="connsiteY13" fmla="*/ 88351 h 116205"/>
                <a:gd name="connsiteX14" fmla="*/ 23811 w 123825"/>
                <a:gd name="connsiteY14" fmla="*/ 87398 h 116205"/>
                <a:gd name="connsiteX15" fmla="*/ 23811 w 123825"/>
                <a:gd name="connsiteY15" fmla="*/ 98828 h 116205"/>
                <a:gd name="connsiteX16" fmla="*/ 23811 w 123825"/>
                <a:gd name="connsiteY16" fmla="*/ 110258 h 116205"/>
                <a:gd name="connsiteX17" fmla="*/ 22859 w 123825"/>
                <a:gd name="connsiteY17" fmla="*/ 112163 h 116205"/>
                <a:gd name="connsiteX18" fmla="*/ 20953 w 123825"/>
                <a:gd name="connsiteY18" fmla="*/ 114068 h 116205"/>
                <a:gd name="connsiteX19" fmla="*/ 18097 w 123825"/>
                <a:gd name="connsiteY19" fmla="*/ 109306 h 116205"/>
                <a:gd name="connsiteX20" fmla="*/ 13334 w 123825"/>
                <a:gd name="connsiteY20" fmla="*/ 96923 h 116205"/>
                <a:gd name="connsiteX21" fmla="*/ 12382 w 123825"/>
                <a:gd name="connsiteY21" fmla="*/ 94065 h 116205"/>
                <a:gd name="connsiteX22" fmla="*/ 9524 w 123825"/>
                <a:gd name="connsiteY22" fmla="*/ 94065 h 116205"/>
                <a:gd name="connsiteX23" fmla="*/ 6666 w 123825"/>
                <a:gd name="connsiteY23" fmla="*/ 94065 h 116205"/>
                <a:gd name="connsiteX24" fmla="*/ 5714 w 123825"/>
                <a:gd name="connsiteY24" fmla="*/ 91208 h 116205"/>
                <a:gd name="connsiteX25" fmla="*/ 4761 w 123825"/>
                <a:gd name="connsiteY25" fmla="*/ 85493 h 116205"/>
                <a:gd name="connsiteX26" fmla="*/ 4761 w 123825"/>
                <a:gd name="connsiteY26" fmla="*/ 82636 h 116205"/>
                <a:gd name="connsiteX27" fmla="*/ 2857 w 123825"/>
                <a:gd name="connsiteY27" fmla="*/ 80731 h 116205"/>
                <a:gd name="connsiteX28" fmla="*/ -1 w 123825"/>
                <a:gd name="connsiteY28" fmla="*/ 78826 h 116205"/>
                <a:gd name="connsiteX29" fmla="*/ -953 w 123825"/>
                <a:gd name="connsiteY29" fmla="*/ 77873 h 116205"/>
                <a:gd name="connsiteX30" fmla="*/ -953 w 123825"/>
                <a:gd name="connsiteY30" fmla="*/ 76921 h 116205"/>
                <a:gd name="connsiteX31" fmla="*/ 9524 w 123825"/>
                <a:gd name="connsiteY31" fmla="*/ 76921 h 116205"/>
                <a:gd name="connsiteX32" fmla="*/ 20001 w 123825"/>
                <a:gd name="connsiteY32" fmla="*/ 76921 h 116205"/>
                <a:gd name="connsiteX33" fmla="*/ 20001 w 123825"/>
                <a:gd name="connsiteY33" fmla="*/ 77873 h 116205"/>
                <a:gd name="connsiteX34" fmla="*/ 20001 w 123825"/>
                <a:gd name="connsiteY34" fmla="*/ 78826 h 116205"/>
                <a:gd name="connsiteX35" fmla="*/ 23811 w 123825"/>
                <a:gd name="connsiteY35" fmla="*/ 78826 h 116205"/>
                <a:gd name="connsiteX36" fmla="*/ 38099 w 123825"/>
                <a:gd name="connsiteY36" fmla="*/ 78826 h 116205"/>
                <a:gd name="connsiteX37" fmla="*/ 48576 w 123825"/>
                <a:gd name="connsiteY37" fmla="*/ 78826 h 116205"/>
                <a:gd name="connsiteX38" fmla="*/ 51434 w 123825"/>
                <a:gd name="connsiteY38" fmla="*/ 75015 h 116205"/>
                <a:gd name="connsiteX39" fmla="*/ 54291 w 123825"/>
                <a:gd name="connsiteY39" fmla="*/ 71206 h 116205"/>
                <a:gd name="connsiteX40" fmla="*/ 58101 w 123825"/>
                <a:gd name="connsiteY40" fmla="*/ 71206 h 116205"/>
                <a:gd name="connsiteX41" fmla="*/ 58101 w 123825"/>
                <a:gd name="connsiteY41" fmla="*/ 62633 h 116205"/>
                <a:gd name="connsiteX42" fmla="*/ 58101 w 123825"/>
                <a:gd name="connsiteY42" fmla="*/ 54061 h 116205"/>
                <a:gd name="connsiteX43" fmla="*/ 53339 w 123825"/>
                <a:gd name="connsiteY43" fmla="*/ 52155 h 116205"/>
                <a:gd name="connsiteX44" fmla="*/ 26669 w 123825"/>
                <a:gd name="connsiteY44" fmla="*/ 29296 h 116205"/>
                <a:gd name="connsiteX45" fmla="*/ 25716 w 123825"/>
                <a:gd name="connsiteY45" fmla="*/ 18818 h 116205"/>
                <a:gd name="connsiteX46" fmla="*/ 26669 w 123825"/>
                <a:gd name="connsiteY46" fmla="*/ 8340 h 116205"/>
                <a:gd name="connsiteX47" fmla="*/ 35241 w 123825"/>
                <a:gd name="connsiteY47" fmla="*/ -232 h 116205"/>
                <a:gd name="connsiteX48" fmla="*/ 60007 w 123825"/>
                <a:gd name="connsiteY48" fmla="*/ -232 h 116205"/>
                <a:gd name="connsiteX49" fmla="*/ 82866 w 123825"/>
                <a:gd name="connsiteY49" fmla="*/ -232 h 116205"/>
                <a:gd name="connsiteX50" fmla="*/ 85724 w 123825"/>
                <a:gd name="connsiteY50" fmla="*/ 721 h 116205"/>
                <a:gd name="connsiteX51" fmla="*/ 91439 w 123825"/>
                <a:gd name="connsiteY51" fmla="*/ 5483 h 116205"/>
                <a:gd name="connsiteX52" fmla="*/ 94297 w 123825"/>
                <a:gd name="connsiteY52" fmla="*/ 15008 h 116205"/>
                <a:gd name="connsiteX53" fmla="*/ 93344 w 123825"/>
                <a:gd name="connsiteY53" fmla="*/ 31201 h 116205"/>
                <a:gd name="connsiteX54" fmla="*/ 88582 w 123825"/>
                <a:gd name="connsiteY54" fmla="*/ 40726 h 116205"/>
                <a:gd name="connsiteX55" fmla="*/ 70484 w 123825"/>
                <a:gd name="connsiteY55" fmla="*/ 54061 h 116205"/>
                <a:gd name="connsiteX56" fmla="*/ 68578 w 123825"/>
                <a:gd name="connsiteY56" fmla="*/ 55013 h 116205"/>
                <a:gd name="connsiteX57" fmla="*/ 68578 w 123825"/>
                <a:gd name="connsiteY57" fmla="*/ 63586 h 116205"/>
                <a:gd name="connsiteX58" fmla="*/ 68578 w 123825"/>
                <a:gd name="connsiteY58" fmla="*/ 72158 h 116205"/>
                <a:gd name="connsiteX59" fmla="*/ 70484 w 123825"/>
                <a:gd name="connsiteY59" fmla="*/ 72158 h 116205"/>
                <a:gd name="connsiteX60" fmla="*/ 72389 w 123825"/>
                <a:gd name="connsiteY60" fmla="*/ 72158 h 116205"/>
                <a:gd name="connsiteX61" fmla="*/ 75247 w 123825"/>
                <a:gd name="connsiteY61" fmla="*/ 75968 h 116205"/>
                <a:gd name="connsiteX62" fmla="*/ 78103 w 123825"/>
                <a:gd name="connsiteY62" fmla="*/ 79778 h 116205"/>
                <a:gd name="connsiteX63" fmla="*/ 89534 w 123825"/>
                <a:gd name="connsiteY63" fmla="*/ 79778 h 116205"/>
                <a:gd name="connsiteX64" fmla="*/ 101916 w 123825"/>
                <a:gd name="connsiteY64" fmla="*/ 79778 h 116205"/>
                <a:gd name="connsiteX65" fmla="*/ 103822 w 123825"/>
                <a:gd name="connsiteY65" fmla="*/ 78826 h 116205"/>
                <a:gd name="connsiteX66" fmla="*/ 104774 w 123825"/>
                <a:gd name="connsiteY66" fmla="*/ 76921 h 116205"/>
                <a:gd name="connsiteX67" fmla="*/ 114299 w 123825"/>
                <a:gd name="connsiteY67" fmla="*/ 76921 h 116205"/>
                <a:gd name="connsiteX68" fmla="*/ 122872 w 123825"/>
                <a:gd name="connsiteY68" fmla="*/ 79778 h 116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23825" h="116205">
                  <a:moveTo>
                    <a:pt x="122872" y="79778"/>
                  </a:moveTo>
                  <a:cubicBezTo>
                    <a:pt x="122872" y="79778"/>
                    <a:pt x="121919" y="83588"/>
                    <a:pt x="120966" y="88351"/>
                  </a:cubicBezTo>
                  <a:cubicBezTo>
                    <a:pt x="120014" y="93113"/>
                    <a:pt x="119061" y="96923"/>
                    <a:pt x="119061" y="96923"/>
                  </a:cubicBezTo>
                  <a:cubicBezTo>
                    <a:pt x="118109" y="96923"/>
                    <a:pt x="117157" y="96923"/>
                    <a:pt x="116203" y="96923"/>
                  </a:cubicBezTo>
                  <a:lnTo>
                    <a:pt x="113347" y="96923"/>
                  </a:lnTo>
                  <a:lnTo>
                    <a:pt x="109536" y="105496"/>
                  </a:lnTo>
                  <a:cubicBezTo>
                    <a:pt x="107632" y="110258"/>
                    <a:pt x="105726" y="115021"/>
                    <a:pt x="105726" y="115021"/>
                  </a:cubicBezTo>
                  <a:lnTo>
                    <a:pt x="104774" y="115973"/>
                  </a:lnTo>
                  <a:lnTo>
                    <a:pt x="102869" y="113115"/>
                  </a:lnTo>
                  <a:lnTo>
                    <a:pt x="100964" y="110258"/>
                  </a:lnTo>
                  <a:lnTo>
                    <a:pt x="100964" y="87398"/>
                  </a:lnTo>
                  <a:lnTo>
                    <a:pt x="100011" y="87398"/>
                  </a:lnTo>
                  <a:cubicBezTo>
                    <a:pt x="99059" y="87398"/>
                    <a:pt x="88582" y="89303"/>
                    <a:pt x="83819" y="89303"/>
                  </a:cubicBezTo>
                  <a:cubicBezTo>
                    <a:pt x="65722" y="91208"/>
                    <a:pt x="47624" y="90256"/>
                    <a:pt x="29526" y="88351"/>
                  </a:cubicBezTo>
                  <a:cubicBezTo>
                    <a:pt x="26669" y="88351"/>
                    <a:pt x="23811" y="87398"/>
                    <a:pt x="23811" y="87398"/>
                  </a:cubicBezTo>
                  <a:cubicBezTo>
                    <a:pt x="23811" y="87398"/>
                    <a:pt x="23811" y="93113"/>
                    <a:pt x="23811" y="98828"/>
                  </a:cubicBezTo>
                  <a:lnTo>
                    <a:pt x="23811" y="110258"/>
                  </a:lnTo>
                  <a:lnTo>
                    <a:pt x="22859" y="112163"/>
                  </a:lnTo>
                  <a:cubicBezTo>
                    <a:pt x="21907" y="113115"/>
                    <a:pt x="20953" y="114068"/>
                    <a:pt x="20953" y="114068"/>
                  </a:cubicBezTo>
                  <a:cubicBezTo>
                    <a:pt x="20953" y="114068"/>
                    <a:pt x="20001" y="113115"/>
                    <a:pt x="18097" y="109306"/>
                  </a:cubicBezTo>
                  <a:cubicBezTo>
                    <a:pt x="16191" y="105496"/>
                    <a:pt x="14286" y="100733"/>
                    <a:pt x="13334" y="96923"/>
                  </a:cubicBezTo>
                  <a:lnTo>
                    <a:pt x="12382" y="94065"/>
                  </a:lnTo>
                  <a:lnTo>
                    <a:pt x="9524" y="94065"/>
                  </a:lnTo>
                  <a:lnTo>
                    <a:pt x="6666" y="94065"/>
                  </a:lnTo>
                  <a:lnTo>
                    <a:pt x="5714" y="91208"/>
                  </a:lnTo>
                  <a:cubicBezTo>
                    <a:pt x="5714" y="89303"/>
                    <a:pt x="4761" y="87398"/>
                    <a:pt x="4761" y="85493"/>
                  </a:cubicBezTo>
                  <a:lnTo>
                    <a:pt x="4761" y="82636"/>
                  </a:lnTo>
                  <a:lnTo>
                    <a:pt x="2857" y="80731"/>
                  </a:lnTo>
                  <a:cubicBezTo>
                    <a:pt x="1903" y="79778"/>
                    <a:pt x="-1" y="78826"/>
                    <a:pt x="-1" y="78826"/>
                  </a:cubicBezTo>
                  <a:cubicBezTo>
                    <a:pt x="-1" y="78826"/>
                    <a:pt x="-953" y="77873"/>
                    <a:pt x="-953" y="77873"/>
                  </a:cubicBezTo>
                  <a:lnTo>
                    <a:pt x="-953" y="76921"/>
                  </a:lnTo>
                  <a:lnTo>
                    <a:pt x="9524" y="76921"/>
                  </a:lnTo>
                  <a:lnTo>
                    <a:pt x="20001" y="76921"/>
                  </a:lnTo>
                  <a:lnTo>
                    <a:pt x="20001" y="77873"/>
                  </a:lnTo>
                  <a:lnTo>
                    <a:pt x="20001" y="78826"/>
                  </a:lnTo>
                  <a:lnTo>
                    <a:pt x="23811" y="78826"/>
                  </a:lnTo>
                  <a:cubicBezTo>
                    <a:pt x="25716" y="78826"/>
                    <a:pt x="32384" y="78826"/>
                    <a:pt x="38099" y="78826"/>
                  </a:cubicBezTo>
                  <a:lnTo>
                    <a:pt x="48576" y="78826"/>
                  </a:lnTo>
                  <a:lnTo>
                    <a:pt x="51434" y="75015"/>
                  </a:lnTo>
                  <a:lnTo>
                    <a:pt x="54291" y="71206"/>
                  </a:lnTo>
                  <a:lnTo>
                    <a:pt x="58101" y="71206"/>
                  </a:lnTo>
                  <a:lnTo>
                    <a:pt x="58101" y="62633"/>
                  </a:lnTo>
                  <a:lnTo>
                    <a:pt x="58101" y="54061"/>
                  </a:lnTo>
                  <a:lnTo>
                    <a:pt x="53339" y="52155"/>
                  </a:lnTo>
                  <a:cubicBezTo>
                    <a:pt x="39051" y="45488"/>
                    <a:pt x="30478" y="38821"/>
                    <a:pt x="26669" y="29296"/>
                  </a:cubicBezTo>
                  <a:cubicBezTo>
                    <a:pt x="25716" y="27390"/>
                    <a:pt x="25716" y="26438"/>
                    <a:pt x="25716" y="18818"/>
                  </a:cubicBezTo>
                  <a:cubicBezTo>
                    <a:pt x="25716" y="10246"/>
                    <a:pt x="25716" y="10246"/>
                    <a:pt x="26669" y="8340"/>
                  </a:cubicBezTo>
                  <a:cubicBezTo>
                    <a:pt x="27622" y="4530"/>
                    <a:pt x="31432" y="721"/>
                    <a:pt x="35241" y="-232"/>
                  </a:cubicBezTo>
                  <a:cubicBezTo>
                    <a:pt x="36194" y="-232"/>
                    <a:pt x="40003" y="-232"/>
                    <a:pt x="60007" y="-232"/>
                  </a:cubicBezTo>
                  <a:lnTo>
                    <a:pt x="82866" y="-232"/>
                  </a:lnTo>
                  <a:lnTo>
                    <a:pt x="85724" y="721"/>
                  </a:lnTo>
                  <a:cubicBezTo>
                    <a:pt x="88582" y="2626"/>
                    <a:pt x="90486" y="3578"/>
                    <a:pt x="91439" y="5483"/>
                  </a:cubicBezTo>
                  <a:cubicBezTo>
                    <a:pt x="93344" y="8340"/>
                    <a:pt x="94297" y="10246"/>
                    <a:pt x="94297" y="15008"/>
                  </a:cubicBezTo>
                  <a:cubicBezTo>
                    <a:pt x="94297" y="22628"/>
                    <a:pt x="93344" y="28343"/>
                    <a:pt x="93344" y="31201"/>
                  </a:cubicBezTo>
                  <a:cubicBezTo>
                    <a:pt x="92391" y="35011"/>
                    <a:pt x="90486" y="37868"/>
                    <a:pt x="88582" y="40726"/>
                  </a:cubicBezTo>
                  <a:cubicBezTo>
                    <a:pt x="84772" y="46440"/>
                    <a:pt x="77151" y="51203"/>
                    <a:pt x="70484" y="54061"/>
                  </a:cubicBezTo>
                  <a:lnTo>
                    <a:pt x="68578" y="55013"/>
                  </a:lnTo>
                  <a:lnTo>
                    <a:pt x="68578" y="63586"/>
                  </a:lnTo>
                  <a:lnTo>
                    <a:pt x="68578" y="72158"/>
                  </a:lnTo>
                  <a:lnTo>
                    <a:pt x="70484" y="72158"/>
                  </a:lnTo>
                  <a:lnTo>
                    <a:pt x="72389" y="72158"/>
                  </a:lnTo>
                  <a:lnTo>
                    <a:pt x="75247" y="75968"/>
                  </a:lnTo>
                  <a:lnTo>
                    <a:pt x="78103" y="79778"/>
                  </a:lnTo>
                  <a:lnTo>
                    <a:pt x="89534" y="79778"/>
                  </a:lnTo>
                  <a:cubicBezTo>
                    <a:pt x="95249" y="79778"/>
                    <a:pt x="100964" y="79778"/>
                    <a:pt x="101916" y="79778"/>
                  </a:cubicBezTo>
                  <a:cubicBezTo>
                    <a:pt x="102869" y="79778"/>
                    <a:pt x="102869" y="79778"/>
                    <a:pt x="103822" y="78826"/>
                  </a:cubicBezTo>
                  <a:lnTo>
                    <a:pt x="104774" y="76921"/>
                  </a:lnTo>
                  <a:lnTo>
                    <a:pt x="114299" y="76921"/>
                  </a:lnTo>
                  <a:cubicBezTo>
                    <a:pt x="120966" y="78826"/>
                    <a:pt x="122872" y="79778"/>
                    <a:pt x="122872" y="7977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2CDD719-20A1-8209-D52A-D9EB039DDB64}"/>
                </a:ext>
              </a:extLst>
            </p:cNvPr>
            <p:cNvSpPr/>
            <p:nvPr/>
          </p:nvSpPr>
          <p:spPr>
            <a:xfrm>
              <a:off x="10818948" y="-904432"/>
              <a:ext cx="43814" cy="13334"/>
            </a:xfrm>
            <a:custGeom>
              <a:avLst/>
              <a:gdLst>
                <a:gd name="connsiteX0" fmla="*/ 39052 w 43814"/>
                <a:gd name="connsiteY0" fmla="*/ 7388 h 13334"/>
                <a:gd name="connsiteX1" fmla="*/ 36194 w 43814"/>
                <a:gd name="connsiteY1" fmla="*/ 8340 h 13334"/>
                <a:gd name="connsiteX2" fmla="*/ 33336 w 43814"/>
                <a:gd name="connsiteY2" fmla="*/ 6436 h 13334"/>
                <a:gd name="connsiteX3" fmla="*/ 31432 w 43814"/>
                <a:gd name="connsiteY3" fmla="*/ 4530 h 13334"/>
                <a:gd name="connsiteX4" fmla="*/ 29527 w 43814"/>
                <a:gd name="connsiteY4" fmla="*/ 7388 h 13334"/>
                <a:gd name="connsiteX5" fmla="*/ 22859 w 43814"/>
                <a:gd name="connsiteY5" fmla="*/ 13103 h 13334"/>
                <a:gd name="connsiteX6" fmla="*/ 17144 w 43814"/>
                <a:gd name="connsiteY6" fmla="*/ 8340 h 13334"/>
                <a:gd name="connsiteX7" fmla="*/ 14286 w 43814"/>
                <a:gd name="connsiteY7" fmla="*/ 4530 h 13334"/>
                <a:gd name="connsiteX8" fmla="*/ 12382 w 43814"/>
                <a:gd name="connsiteY8" fmla="*/ 4530 h 13334"/>
                <a:gd name="connsiteX9" fmla="*/ 10477 w 43814"/>
                <a:gd name="connsiteY9" fmla="*/ 4530 h 13334"/>
                <a:gd name="connsiteX10" fmla="*/ 9524 w 43814"/>
                <a:gd name="connsiteY10" fmla="*/ 6436 h 13334"/>
                <a:gd name="connsiteX11" fmla="*/ 8572 w 43814"/>
                <a:gd name="connsiteY11" fmla="*/ 8340 h 13334"/>
                <a:gd name="connsiteX12" fmla="*/ 6667 w 43814"/>
                <a:gd name="connsiteY12" fmla="*/ 7388 h 13334"/>
                <a:gd name="connsiteX13" fmla="*/ 1905 w 43814"/>
                <a:gd name="connsiteY13" fmla="*/ 5483 h 13334"/>
                <a:gd name="connsiteX14" fmla="*/ -953 w 43814"/>
                <a:gd name="connsiteY14" fmla="*/ 4530 h 13334"/>
                <a:gd name="connsiteX15" fmla="*/ -953 w 43814"/>
                <a:gd name="connsiteY15" fmla="*/ -232 h 13334"/>
                <a:gd name="connsiteX16" fmla="*/ 20955 w 43814"/>
                <a:gd name="connsiteY16" fmla="*/ -232 h 13334"/>
                <a:gd name="connsiteX17" fmla="*/ 42861 w 43814"/>
                <a:gd name="connsiteY17" fmla="*/ -232 h 13334"/>
                <a:gd name="connsiteX18" fmla="*/ 42861 w 43814"/>
                <a:gd name="connsiteY18" fmla="*/ 1673 h 13334"/>
                <a:gd name="connsiteX19" fmla="*/ 39052 w 43814"/>
                <a:gd name="connsiteY19" fmla="*/ 7388 h 1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814" h="13334">
                  <a:moveTo>
                    <a:pt x="39052" y="7388"/>
                  </a:moveTo>
                  <a:cubicBezTo>
                    <a:pt x="37147" y="8340"/>
                    <a:pt x="36194" y="8340"/>
                    <a:pt x="36194" y="8340"/>
                  </a:cubicBezTo>
                  <a:cubicBezTo>
                    <a:pt x="36194" y="8340"/>
                    <a:pt x="35242" y="7388"/>
                    <a:pt x="33336" y="6436"/>
                  </a:cubicBezTo>
                  <a:lnTo>
                    <a:pt x="31432" y="4530"/>
                  </a:lnTo>
                  <a:lnTo>
                    <a:pt x="29527" y="7388"/>
                  </a:lnTo>
                  <a:cubicBezTo>
                    <a:pt x="24765" y="13103"/>
                    <a:pt x="24765" y="13103"/>
                    <a:pt x="22859" y="13103"/>
                  </a:cubicBezTo>
                  <a:cubicBezTo>
                    <a:pt x="20955" y="13103"/>
                    <a:pt x="20002" y="13103"/>
                    <a:pt x="17144" y="8340"/>
                  </a:cubicBezTo>
                  <a:cubicBezTo>
                    <a:pt x="15240" y="6436"/>
                    <a:pt x="14286" y="4530"/>
                    <a:pt x="14286" y="4530"/>
                  </a:cubicBezTo>
                  <a:cubicBezTo>
                    <a:pt x="14286" y="4530"/>
                    <a:pt x="13334" y="4530"/>
                    <a:pt x="12382" y="4530"/>
                  </a:cubicBezTo>
                  <a:lnTo>
                    <a:pt x="10477" y="4530"/>
                  </a:lnTo>
                  <a:lnTo>
                    <a:pt x="9524" y="6436"/>
                  </a:lnTo>
                  <a:lnTo>
                    <a:pt x="8572" y="8340"/>
                  </a:lnTo>
                  <a:lnTo>
                    <a:pt x="6667" y="7388"/>
                  </a:lnTo>
                  <a:cubicBezTo>
                    <a:pt x="4761" y="6436"/>
                    <a:pt x="3809" y="6436"/>
                    <a:pt x="1905" y="5483"/>
                  </a:cubicBezTo>
                  <a:lnTo>
                    <a:pt x="-953" y="4530"/>
                  </a:lnTo>
                  <a:lnTo>
                    <a:pt x="-953" y="-232"/>
                  </a:lnTo>
                  <a:lnTo>
                    <a:pt x="20955" y="-232"/>
                  </a:lnTo>
                  <a:lnTo>
                    <a:pt x="42861" y="-232"/>
                  </a:lnTo>
                  <a:lnTo>
                    <a:pt x="42861" y="1673"/>
                  </a:lnTo>
                  <a:cubicBezTo>
                    <a:pt x="42861" y="5483"/>
                    <a:pt x="42861" y="4530"/>
                    <a:pt x="39052" y="73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34C2CE4-5B50-D7A4-BB1E-46C470C50722}"/>
                </a:ext>
              </a:extLst>
            </p:cNvPr>
            <p:cNvSpPr/>
            <p:nvPr/>
          </p:nvSpPr>
          <p:spPr>
            <a:xfrm>
              <a:off x="10607120" y="-1036829"/>
              <a:ext cx="458525" cy="212728"/>
            </a:xfrm>
            <a:custGeom>
              <a:avLst/>
              <a:gdLst>
                <a:gd name="connsiteX0" fmla="*/ 457573 w 458525"/>
                <a:gd name="connsiteY0" fmla="*/ 38821 h 212728"/>
                <a:gd name="connsiteX1" fmla="*/ 457573 w 458525"/>
                <a:gd name="connsiteY1" fmla="*/ 36915 h 212728"/>
                <a:gd name="connsiteX2" fmla="*/ 328985 w 458525"/>
                <a:gd name="connsiteY2" fmla="*/ 76921 h 212728"/>
                <a:gd name="connsiteX3" fmla="*/ 232783 w 458525"/>
                <a:gd name="connsiteY3" fmla="*/ -232 h 212728"/>
                <a:gd name="connsiteX4" fmla="*/ 124198 w 458525"/>
                <a:gd name="connsiteY4" fmla="*/ 76921 h 212728"/>
                <a:gd name="connsiteX5" fmla="*/ -580 w 458525"/>
                <a:gd name="connsiteY5" fmla="*/ 35963 h 212728"/>
                <a:gd name="connsiteX6" fmla="*/ -580 w 458525"/>
                <a:gd name="connsiteY6" fmla="*/ 37868 h 212728"/>
                <a:gd name="connsiteX7" fmla="*/ 1325 w 458525"/>
                <a:gd name="connsiteY7" fmla="*/ 62633 h 212728"/>
                <a:gd name="connsiteX8" fmla="*/ 56570 w 458525"/>
                <a:gd name="connsiteY8" fmla="*/ 136928 h 212728"/>
                <a:gd name="connsiteX9" fmla="*/ 221352 w 458525"/>
                <a:gd name="connsiteY9" fmla="*/ 212175 h 212728"/>
                <a:gd name="connsiteX10" fmla="*/ 402327 w 458525"/>
                <a:gd name="connsiteY10" fmla="*/ 140738 h 212728"/>
                <a:gd name="connsiteX11" fmla="*/ 425187 w 458525"/>
                <a:gd name="connsiteY11" fmla="*/ 117878 h 212728"/>
                <a:gd name="connsiteX12" fmla="*/ 437570 w 458525"/>
                <a:gd name="connsiteY12" fmla="*/ 101685 h 212728"/>
                <a:gd name="connsiteX13" fmla="*/ 437570 w 458525"/>
                <a:gd name="connsiteY13" fmla="*/ 101685 h 212728"/>
                <a:gd name="connsiteX14" fmla="*/ 437570 w 458525"/>
                <a:gd name="connsiteY14" fmla="*/ 100733 h 212728"/>
                <a:gd name="connsiteX15" fmla="*/ 437570 w 458525"/>
                <a:gd name="connsiteY15" fmla="*/ 100733 h 212728"/>
                <a:gd name="connsiteX16" fmla="*/ 437570 w 458525"/>
                <a:gd name="connsiteY16" fmla="*/ 100733 h 212728"/>
                <a:gd name="connsiteX17" fmla="*/ 437570 w 458525"/>
                <a:gd name="connsiteY17" fmla="*/ 100733 h 212728"/>
                <a:gd name="connsiteX18" fmla="*/ 437570 w 458525"/>
                <a:gd name="connsiteY18" fmla="*/ 99781 h 212728"/>
                <a:gd name="connsiteX19" fmla="*/ 437570 w 458525"/>
                <a:gd name="connsiteY19" fmla="*/ 99781 h 212728"/>
                <a:gd name="connsiteX20" fmla="*/ 437570 w 458525"/>
                <a:gd name="connsiteY20" fmla="*/ 99781 h 212728"/>
                <a:gd name="connsiteX21" fmla="*/ 437570 w 458525"/>
                <a:gd name="connsiteY21" fmla="*/ 99781 h 212728"/>
                <a:gd name="connsiteX22" fmla="*/ 437570 w 458525"/>
                <a:gd name="connsiteY22" fmla="*/ 99781 h 212728"/>
                <a:gd name="connsiteX23" fmla="*/ 438523 w 458525"/>
                <a:gd name="connsiteY23" fmla="*/ 97875 h 212728"/>
                <a:gd name="connsiteX24" fmla="*/ 445190 w 458525"/>
                <a:gd name="connsiteY24" fmla="*/ 85493 h 212728"/>
                <a:gd name="connsiteX25" fmla="*/ 454715 w 458525"/>
                <a:gd name="connsiteY25" fmla="*/ 55965 h 212728"/>
                <a:gd name="connsiteX26" fmla="*/ 457573 w 458525"/>
                <a:gd name="connsiteY26" fmla="*/ 38821 h 212728"/>
                <a:gd name="connsiteX27" fmla="*/ 250880 w 458525"/>
                <a:gd name="connsiteY27" fmla="*/ 139785 h 212728"/>
                <a:gd name="connsiteX28" fmla="*/ 248023 w 458525"/>
                <a:gd name="connsiteY28" fmla="*/ 140738 h 212728"/>
                <a:gd name="connsiteX29" fmla="*/ 245165 w 458525"/>
                <a:gd name="connsiteY29" fmla="*/ 138833 h 212728"/>
                <a:gd name="connsiteX30" fmla="*/ 243260 w 458525"/>
                <a:gd name="connsiteY30" fmla="*/ 136928 h 212728"/>
                <a:gd name="connsiteX31" fmla="*/ 241355 w 458525"/>
                <a:gd name="connsiteY31" fmla="*/ 139785 h 212728"/>
                <a:gd name="connsiteX32" fmla="*/ 234687 w 458525"/>
                <a:gd name="connsiteY32" fmla="*/ 145500 h 212728"/>
                <a:gd name="connsiteX33" fmla="*/ 228973 w 458525"/>
                <a:gd name="connsiteY33" fmla="*/ 140738 h 212728"/>
                <a:gd name="connsiteX34" fmla="*/ 226115 w 458525"/>
                <a:gd name="connsiteY34" fmla="*/ 136928 h 212728"/>
                <a:gd name="connsiteX35" fmla="*/ 224210 w 458525"/>
                <a:gd name="connsiteY35" fmla="*/ 136928 h 212728"/>
                <a:gd name="connsiteX36" fmla="*/ 222305 w 458525"/>
                <a:gd name="connsiteY36" fmla="*/ 136928 h 212728"/>
                <a:gd name="connsiteX37" fmla="*/ 221352 w 458525"/>
                <a:gd name="connsiteY37" fmla="*/ 138833 h 212728"/>
                <a:gd name="connsiteX38" fmla="*/ 220400 w 458525"/>
                <a:gd name="connsiteY38" fmla="*/ 140738 h 212728"/>
                <a:gd name="connsiteX39" fmla="*/ 218495 w 458525"/>
                <a:gd name="connsiteY39" fmla="*/ 139785 h 212728"/>
                <a:gd name="connsiteX40" fmla="*/ 213733 w 458525"/>
                <a:gd name="connsiteY40" fmla="*/ 137881 h 212728"/>
                <a:gd name="connsiteX41" fmla="*/ 210875 w 458525"/>
                <a:gd name="connsiteY41" fmla="*/ 136928 h 212728"/>
                <a:gd name="connsiteX42" fmla="*/ 210875 w 458525"/>
                <a:gd name="connsiteY42" fmla="*/ 132165 h 212728"/>
                <a:gd name="connsiteX43" fmla="*/ 232783 w 458525"/>
                <a:gd name="connsiteY43" fmla="*/ 132165 h 212728"/>
                <a:gd name="connsiteX44" fmla="*/ 254690 w 458525"/>
                <a:gd name="connsiteY44" fmla="*/ 132165 h 212728"/>
                <a:gd name="connsiteX45" fmla="*/ 254690 w 458525"/>
                <a:gd name="connsiteY45" fmla="*/ 134071 h 212728"/>
                <a:gd name="connsiteX46" fmla="*/ 250880 w 458525"/>
                <a:gd name="connsiteY46" fmla="*/ 139785 h 212728"/>
                <a:gd name="connsiteX47" fmla="*/ 292790 w 458525"/>
                <a:gd name="connsiteY47" fmla="*/ 124546 h 212728"/>
                <a:gd name="connsiteX48" fmla="*/ 290885 w 458525"/>
                <a:gd name="connsiteY48" fmla="*/ 133118 h 212728"/>
                <a:gd name="connsiteX49" fmla="*/ 288027 w 458525"/>
                <a:gd name="connsiteY49" fmla="*/ 133118 h 212728"/>
                <a:gd name="connsiteX50" fmla="*/ 285170 w 458525"/>
                <a:gd name="connsiteY50" fmla="*/ 133118 h 212728"/>
                <a:gd name="connsiteX51" fmla="*/ 281360 w 458525"/>
                <a:gd name="connsiteY51" fmla="*/ 141690 h 212728"/>
                <a:gd name="connsiteX52" fmla="*/ 277550 w 458525"/>
                <a:gd name="connsiteY52" fmla="*/ 151215 h 212728"/>
                <a:gd name="connsiteX53" fmla="*/ 276598 w 458525"/>
                <a:gd name="connsiteY53" fmla="*/ 152168 h 212728"/>
                <a:gd name="connsiteX54" fmla="*/ 274693 w 458525"/>
                <a:gd name="connsiteY54" fmla="*/ 149310 h 212728"/>
                <a:gd name="connsiteX55" fmla="*/ 272787 w 458525"/>
                <a:gd name="connsiteY55" fmla="*/ 146453 h 212728"/>
                <a:gd name="connsiteX56" fmla="*/ 272787 w 458525"/>
                <a:gd name="connsiteY56" fmla="*/ 123593 h 212728"/>
                <a:gd name="connsiteX57" fmla="*/ 271835 w 458525"/>
                <a:gd name="connsiteY57" fmla="*/ 123593 h 212728"/>
                <a:gd name="connsiteX58" fmla="*/ 255643 w 458525"/>
                <a:gd name="connsiteY58" fmla="*/ 125498 h 212728"/>
                <a:gd name="connsiteX59" fmla="*/ 201350 w 458525"/>
                <a:gd name="connsiteY59" fmla="*/ 124546 h 212728"/>
                <a:gd name="connsiteX60" fmla="*/ 195635 w 458525"/>
                <a:gd name="connsiteY60" fmla="*/ 123593 h 212728"/>
                <a:gd name="connsiteX61" fmla="*/ 195635 w 458525"/>
                <a:gd name="connsiteY61" fmla="*/ 135023 h 212728"/>
                <a:gd name="connsiteX62" fmla="*/ 195635 w 458525"/>
                <a:gd name="connsiteY62" fmla="*/ 146453 h 212728"/>
                <a:gd name="connsiteX63" fmla="*/ 194683 w 458525"/>
                <a:gd name="connsiteY63" fmla="*/ 148358 h 212728"/>
                <a:gd name="connsiteX64" fmla="*/ 192777 w 458525"/>
                <a:gd name="connsiteY64" fmla="*/ 150263 h 212728"/>
                <a:gd name="connsiteX65" fmla="*/ 189920 w 458525"/>
                <a:gd name="connsiteY65" fmla="*/ 145500 h 212728"/>
                <a:gd name="connsiteX66" fmla="*/ 185158 w 458525"/>
                <a:gd name="connsiteY66" fmla="*/ 133118 h 212728"/>
                <a:gd name="connsiteX67" fmla="*/ 184205 w 458525"/>
                <a:gd name="connsiteY67" fmla="*/ 130260 h 212728"/>
                <a:gd name="connsiteX68" fmla="*/ 181348 w 458525"/>
                <a:gd name="connsiteY68" fmla="*/ 130260 h 212728"/>
                <a:gd name="connsiteX69" fmla="*/ 178490 w 458525"/>
                <a:gd name="connsiteY69" fmla="*/ 130260 h 212728"/>
                <a:gd name="connsiteX70" fmla="*/ 177537 w 458525"/>
                <a:gd name="connsiteY70" fmla="*/ 127403 h 212728"/>
                <a:gd name="connsiteX71" fmla="*/ 176585 w 458525"/>
                <a:gd name="connsiteY71" fmla="*/ 121688 h 212728"/>
                <a:gd name="connsiteX72" fmla="*/ 176585 w 458525"/>
                <a:gd name="connsiteY72" fmla="*/ 118831 h 212728"/>
                <a:gd name="connsiteX73" fmla="*/ 174680 w 458525"/>
                <a:gd name="connsiteY73" fmla="*/ 116925 h 212728"/>
                <a:gd name="connsiteX74" fmla="*/ 171823 w 458525"/>
                <a:gd name="connsiteY74" fmla="*/ 115021 h 212728"/>
                <a:gd name="connsiteX75" fmla="*/ 170870 w 458525"/>
                <a:gd name="connsiteY75" fmla="*/ 114068 h 212728"/>
                <a:gd name="connsiteX76" fmla="*/ 170870 w 458525"/>
                <a:gd name="connsiteY76" fmla="*/ 113115 h 212728"/>
                <a:gd name="connsiteX77" fmla="*/ 181348 w 458525"/>
                <a:gd name="connsiteY77" fmla="*/ 113115 h 212728"/>
                <a:gd name="connsiteX78" fmla="*/ 191825 w 458525"/>
                <a:gd name="connsiteY78" fmla="*/ 113115 h 212728"/>
                <a:gd name="connsiteX79" fmla="*/ 191825 w 458525"/>
                <a:gd name="connsiteY79" fmla="*/ 114068 h 212728"/>
                <a:gd name="connsiteX80" fmla="*/ 191825 w 458525"/>
                <a:gd name="connsiteY80" fmla="*/ 115021 h 212728"/>
                <a:gd name="connsiteX81" fmla="*/ 195635 w 458525"/>
                <a:gd name="connsiteY81" fmla="*/ 115021 h 212728"/>
                <a:gd name="connsiteX82" fmla="*/ 209923 w 458525"/>
                <a:gd name="connsiteY82" fmla="*/ 115021 h 212728"/>
                <a:gd name="connsiteX83" fmla="*/ 220400 w 458525"/>
                <a:gd name="connsiteY83" fmla="*/ 115021 h 212728"/>
                <a:gd name="connsiteX84" fmla="*/ 223258 w 458525"/>
                <a:gd name="connsiteY84" fmla="*/ 111210 h 212728"/>
                <a:gd name="connsiteX85" fmla="*/ 226115 w 458525"/>
                <a:gd name="connsiteY85" fmla="*/ 107400 h 212728"/>
                <a:gd name="connsiteX86" fmla="*/ 229925 w 458525"/>
                <a:gd name="connsiteY86" fmla="*/ 107400 h 212728"/>
                <a:gd name="connsiteX87" fmla="*/ 229925 w 458525"/>
                <a:gd name="connsiteY87" fmla="*/ 98828 h 212728"/>
                <a:gd name="connsiteX88" fmla="*/ 229925 w 458525"/>
                <a:gd name="connsiteY88" fmla="*/ 90256 h 212728"/>
                <a:gd name="connsiteX89" fmla="*/ 225162 w 458525"/>
                <a:gd name="connsiteY89" fmla="*/ 88350 h 212728"/>
                <a:gd name="connsiteX90" fmla="*/ 198493 w 458525"/>
                <a:gd name="connsiteY90" fmla="*/ 65490 h 212728"/>
                <a:gd name="connsiteX91" fmla="*/ 197540 w 458525"/>
                <a:gd name="connsiteY91" fmla="*/ 55013 h 212728"/>
                <a:gd name="connsiteX92" fmla="*/ 198493 w 458525"/>
                <a:gd name="connsiteY92" fmla="*/ 44535 h 212728"/>
                <a:gd name="connsiteX93" fmla="*/ 207065 w 458525"/>
                <a:gd name="connsiteY93" fmla="*/ 35963 h 212728"/>
                <a:gd name="connsiteX94" fmla="*/ 231830 w 458525"/>
                <a:gd name="connsiteY94" fmla="*/ 35963 h 212728"/>
                <a:gd name="connsiteX95" fmla="*/ 254690 w 458525"/>
                <a:gd name="connsiteY95" fmla="*/ 35963 h 212728"/>
                <a:gd name="connsiteX96" fmla="*/ 257548 w 458525"/>
                <a:gd name="connsiteY96" fmla="*/ 36915 h 212728"/>
                <a:gd name="connsiteX97" fmla="*/ 263262 w 458525"/>
                <a:gd name="connsiteY97" fmla="*/ 41678 h 212728"/>
                <a:gd name="connsiteX98" fmla="*/ 266120 w 458525"/>
                <a:gd name="connsiteY98" fmla="*/ 51203 h 212728"/>
                <a:gd name="connsiteX99" fmla="*/ 265168 w 458525"/>
                <a:gd name="connsiteY99" fmla="*/ 67396 h 212728"/>
                <a:gd name="connsiteX100" fmla="*/ 260405 w 458525"/>
                <a:gd name="connsiteY100" fmla="*/ 76921 h 212728"/>
                <a:gd name="connsiteX101" fmla="*/ 242308 w 458525"/>
                <a:gd name="connsiteY101" fmla="*/ 90256 h 212728"/>
                <a:gd name="connsiteX102" fmla="*/ 240402 w 458525"/>
                <a:gd name="connsiteY102" fmla="*/ 91208 h 212728"/>
                <a:gd name="connsiteX103" fmla="*/ 240402 w 458525"/>
                <a:gd name="connsiteY103" fmla="*/ 99781 h 212728"/>
                <a:gd name="connsiteX104" fmla="*/ 240402 w 458525"/>
                <a:gd name="connsiteY104" fmla="*/ 108353 h 212728"/>
                <a:gd name="connsiteX105" fmla="*/ 242308 w 458525"/>
                <a:gd name="connsiteY105" fmla="*/ 108353 h 212728"/>
                <a:gd name="connsiteX106" fmla="*/ 244212 w 458525"/>
                <a:gd name="connsiteY106" fmla="*/ 108353 h 212728"/>
                <a:gd name="connsiteX107" fmla="*/ 247070 w 458525"/>
                <a:gd name="connsiteY107" fmla="*/ 112163 h 212728"/>
                <a:gd name="connsiteX108" fmla="*/ 249927 w 458525"/>
                <a:gd name="connsiteY108" fmla="*/ 115973 h 212728"/>
                <a:gd name="connsiteX109" fmla="*/ 261358 w 458525"/>
                <a:gd name="connsiteY109" fmla="*/ 115973 h 212728"/>
                <a:gd name="connsiteX110" fmla="*/ 273740 w 458525"/>
                <a:gd name="connsiteY110" fmla="*/ 115973 h 212728"/>
                <a:gd name="connsiteX111" fmla="*/ 275645 w 458525"/>
                <a:gd name="connsiteY111" fmla="*/ 115021 h 212728"/>
                <a:gd name="connsiteX112" fmla="*/ 276598 w 458525"/>
                <a:gd name="connsiteY112" fmla="*/ 113115 h 212728"/>
                <a:gd name="connsiteX113" fmla="*/ 286123 w 458525"/>
                <a:gd name="connsiteY113" fmla="*/ 113115 h 212728"/>
                <a:gd name="connsiteX114" fmla="*/ 295648 w 458525"/>
                <a:gd name="connsiteY114" fmla="*/ 113115 h 212728"/>
                <a:gd name="connsiteX115" fmla="*/ 292790 w 458525"/>
                <a:gd name="connsiteY115" fmla="*/ 124546 h 212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458525" h="212728">
                  <a:moveTo>
                    <a:pt x="457573" y="38821"/>
                  </a:moveTo>
                  <a:cubicBezTo>
                    <a:pt x="457573" y="38821"/>
                    <a:pt x="457573" y="37868"/>
                    <a:pt x="457573" y="36915"/>
                  </a:cubicBezTo>
                  <a:cubicBezTo>
                    <a:pt x="437570" y="35010"/>
                    <a:pt x="381373" y="33105"/>
                    <a:pt x="328985" y="76921"/>
                  </a:cubicBezTo>
                  <a:cubicBezTo>
                    <a:pt x="328985" y="76921"/>
                    <a:pt x="311840" y="-232"/>
                    <a:pt x="232783" y="-232"/>
                  </a:cubicBezTo>
                  <a:cubicBezTo>
                    <a:pt x="153725" y="-232"/>
                    <a:pt x="124198" y="76921"/>
                    <a:pt x="124198" y="76921"/>
                  </a:cubicBezTo>
                  <a:cubicBezTo>
                    <a:pt x="79430" y="29296"/>
                    <a:pt x="20375" y="33105"/>
                    <a:pt x="-580" y="35963"/>
                  </a:cubicBezTo>
                  <a:cubicBezTo>
                    <a:pt x="-580" y="36915"/>
                    <a:pt x="-580" y="36915"/>
                    <a:pt x="-580" y="37868"/>
                  </a:cubicBezTo>
                  <a:cubicBezTo>
                    <a:pt x="-1532" y="50250"/>
                    <a:pt x="-580" y="55965"/>
                    <a:pt x="1325" y="62633"/>
                  </a:cubicBezTo>
                  <a:cubicBezTo>
                    <a:pt x="7040" y="86446"/>
                    <a:pt x="26090" y="112163"/>
                    <a:pt x="56570" y="136928"/>
                  </a:cubicBezTo>
                  <a:cubicBezTo>
                    <a:pt x="105148" y="178838"/>
                    <a:pt x="171823" y="208365"/>
                    <a:pt x="221352" y="212175"/>
                  </a:cubicBezTo>
                  <a:cubicBezTo>
                    <a:pt x="273740" y="215985"/>
                    <a:pt x="350893" y="185506"/>
                    <a:pt x="402327" y="140738"/>
                  </a:cubicBezTo>
                  <a:cubicBezTo>
                    <a:pt x="409948" y="133118"/>
                    <a:pt x="417568" y="126450"/>
                    <a:pt x="425187" y="117878"/>
                  </a:cubicBezTo>
                  <a:cubicBezTo>
                    <a:pt x="429950" y="112163"/>
                    <a:pt x="437570" y="101685"/>
                    <a:pt x="437570" y="101685"/>
                  </a:cubicBezTo>
                  <a:cubicBezTo>
                    <a:pt x="437570" y="101685"/>
                    <a:pt x="437570" y="101685"/>
                    <a:pt x="437570" y="101685"/>
                  </a:cubicBezTo>
                  <a:cubicBezTo>
                    <a:pt x="437570" y="101685"/>
                    <a:pt x="438523" y="101685"/>
                    <a:pt x="437570" y="100733"/>
                  </a:cubicBezTo>
                  <a:cubicBezTo>
                    <a:pt x="437570" y="100733"/>
                    <a:pt x="437570" y="100733"/>
                    <a:pt x="437570" y="100733"/>
                  </a:cubicBezTo>
                  <a:cubicBezTo>
                    <a:pt x="437570" y="100733"/>
                    <a:pt x="437570" y="100733"/>
                    <a:pt x="437570" y="100733"/>
                  </a:cubicBezTo>
                  <a:cubicBezTo>
                    <a:pt x="437570" y="100733"/>
                    <a:pt x="437570" y="100733"/>
                    <a:pt x="437570" y="100733"/>
                  </a:cubicBezTo>
                  <a:cubicBezTo>
                    <a:pt x="437570" y="100733"/>
                    <a:pt x="437570" y="100733"/>
                    <a:pt x="437570" y="99781"/>
                  </a:cubicBezTo>
                  <a:cubicBezTo>
                    <a:pt x="437570" y="98828"/>
                    <a:pt x="437570" y="99781"/>
                    <a:pt x="437570" y="99781"/>
                  </a:cubicBezTo>
                  <a:cubicBezTo>
                    <a:pt x="437570" y="99781"/>
                    <a:pt x="437570" y="99781"/>
                    <a:pt x="437570" y="99781"/>
                  </a:cubicBezTo>
                  <a:cubicBezTo>
                    <a:pt x="437570" y="99781"/>
                    <a:pt x="437570" y="99781"/>
                    <a:pt x="437570" y="99781"/>
                  </a:cubicBezTo>
                  <a:cubicBezTo>
                    <a:pt x="437570" y="99781"/>
                    <a:pt x="437570" y="99781"/>
                    <a:pt x="437570" y="99781"/>
                  </a:cubicBezTo>
                  <a:cubicBezTo>
                    <a:pt x="437570" y="98828"/>
                    <a:pt x="438523" y="98828"/>
                    <a:pt x="438523" y="97875"/>
                  </a:cubicBezTo>
                  <a:cubicBezTo>
                    <a:pt x="439475" y="95971"/>
                    <a:pt x="444237" y="87398"/>
                    <a:pt x="445190" y="85493"/>
                  </a:cubicBezTo>
                  <a:cubicBezTo>
                    <a:pt x="449952" y="75015"/>
                    <a:pt x="452810" y="65490"/>
                    <a:pt x="454715" y="55965"/>
                  </a:cubicBezTo>
                  <a:cubicBezTo>
                    <a:pt x="456620" y="49298"/>
                    <a:pt x="457573" y="40725"/>
                    <a:pt x="457573" y="38821"/>
                  </a:cubicBezTo>
                  <a:close/>
                  <a:moveTo>
                    <a:pt x="250880" y="139785"/>
                  </a:moveTo>
                  <a:cubicBezTo>
                    <a:pt x="248975" y="140738"/>
                    <a:pt x="248023" y="140738"/>
                    <a:pt x="248023" y="140738"/>
                  </a:cubicBezTo>
                  <a:cubicBezTo>
                    <a:pt x="248023" y="140738"/>
                    <a:pt x="247070" y="139785"/>
                    <a:pt x="245165" y="138833"/>
                  </a:cubicBezTo>
                  <a:lnTo>
                    <a:pt x="243260" y="136928"/>
                  </a:lnTo>
                  <a:lnTo>
                    <a:pt x="241355" y="139785"/>
                  </a:lnTo>
                  <a:cubicBezTo>
                    <a:pt x="236593" y="145500"/>
                    <a:pt x="236593" y="145500"/>
                    <a:pt x="234687" y="145500"/>
                  </a:cubicBezTo>
                  <a:cubicBezTo>
                    <a:pt x="232783" y="145500"/>
                    <a:pt x="231830" y="145500"/>
                    <a:pt x="228973" y="140738"/>
                  </a:cubicBezTo>
                  <a:cubicBezTo>
                    <a:pt x="227068" y="138833"/>
                    <a:pt x="226115" y="136928"/>
                    <a:pt x="226115" y="136928"/>
                  </a:cubicBezTo>
                  <a:cubicBezTo>
                    <a:pt x="226115" y="136928"/>
                    <a:pt x="225162" y="136928"/>
                    <a:pt x="224210" y="136928"/>
                  </a:cubicBezTo>
                  <a:lnTo>
                    <a:pt x="222305" y="136928"/>
                  </a:lnTo>
                  <a:lnTo>
                    <a:pt x="221352" y="138833"/>
                  </a:lnTo>
                  <a:lnTo>
                    <a:pt x="220400" y="140738"/>
                  </a:lnTo>
                  <a:lnTo>
                    <a:pt x="218495" y="139785"/>
                  </a:lnTo>
                  <a:cubicBezTo>
                    <a:pt x="216590" y="138833"/>
                    <a:pt x="215637" y="138833"/>
                    <a:pt x="213733" y="137881"/>
                  </a:cubicBezTo>
                  <a:lnTo>
                    <a:pt x="210875" y="136928"/>
                  </a:lnTo>
                  <a:lnTo>
                    <a:pt x="210875" y="132165"/>
                  </a:lnTo>
                  <a:lnTo>
                    <a:pt x="232783" y="132165"/>
                  </a:lnTo>
                  <a:lnTo>
                    <a:pt x="254690" y="132165"/>
                  </a:lnTo>
                  <a:lnTo>
                    <a:pt x="254690" y="134071"/>
                  </a:lnTo>
                  <a:cubicBezTo>
                    <a:pt x="254690" y="137881"/>
                    <a:pt x="254690" y="136928"/>
                    <a:pt x="250880" y="139785"/>
                  </a:cubicBezTo>
                  <a:close/>
                  <a:moveTo>
                    <a:pt x="292790" y="124546"/>
                  </a:moveTo>
                  <a:cubicBezTo>
                    <a:pt x="291837" y="129308"/>
                    <a:pt x="290885" y="133118"/>
                    <a:pt x="290885" y="133118"/>
                  </a:cubicBezTo>
                  <a:cubicBezTo>
                    <a:pt x="289933" y="133118"/>
                    <a:pt x="288980" y="133118"/>
                    <a:pt x="288027" y="133118"/>
                  </a:cubicBezTo>
                  <a:lnTo>
                    <a:pt x="285170" y="133118"/>
                  </a:lnTo>
                  <a:lnTo>
                    <a:pt x="281360" y="141690"/>
                  </a:lnTo>
                  <a:cubicBezTo>
                    <a:pt x="279455" y="146453"/>
                    <a:pt x="277550" y="151215"/>
                    <a:pt x="277550" y="151215"/>
                  </a:cubicBezTo>
                  <a:lnTo>
                    <a:pt x="276598" y="152168"/>
                  </a:lnTo>
                  <a:lnTo>
                    <a:pt x="274693" y="149310"/>
                  </a:lnTo>
                  <a:lnTo>
                    <a:pt x="272787" y="146453"/>
                  </a:lnTo>
                  <a:lnTo>
                    <a:pt x="272787" y="123593"/>
                  </a:lnTo>
                  <a:lnTo>
                    <a:pt x="271835" y="123593"/>
                  </a:lnTo>
                  <a:cubicBezTo>
                    <a:pt x="270883" y="123593"/>
                    <a:pt x="260405" y="125498"/>
                    <a:pt x="255643" y="125498"/>
                  </a:cubicBezTo>
                  <a:cubicBezTo>
                    <a:pt x="237545" y="127403"/>
                    <a:pt x="219448" y="126450"/>
                    <a:pt x="201350" y="124546"/>
                  </a:cubicBezTo>
                  <a:cubicBezTo>
                    <a:pt x="198493" y="124546"/>
                    <a:pt x="195635" y="123593"/>
                    <a:pt x="195635" y="123593"/>
                  </a:cubicBezTo>
                  <a:cubicBezTo>
                    <a:pt x="195635" y="123593"/>
                    <a:pt x="195635" y="129308"/>
                    <a:pt x="195635" y="135023"/>
                  </a:cubicBezTo>
                  <a:lnTo>
                    <a:pt x="195635" y="146453"/>
                  </a:lnTo>
                  <a:lnTo>
                    <a:pt x="194683" y="148358"/>
                  </a:lnTo>
                  <a:cubicBezTo>
                    <a:pt x="193730" y="149310"/>
                    <a:pt x="192777" y="150263"/>
                    <a:pt x="192777" y="150263"/>
                  </a:cubicBezTo>
                  <a:cubicBezTo>
                    <a:pt x="192777" y="150263"/>
                    <a:pt x="191825" y="149310"/>
                    <a:pt x="189920" y="145500"/>
                  </a:cubicBezTo>
                  <a:cubicBezTo>
                    <a:pt x="188015" y="141690"/>
                    <a:pt x="186110" y="136928"/>
                    <a:pt x="185158" y="133118"/>
                  </a:cubicBezTo>
                  <a:lnTo>
                    <a:pt x="184205" y="130260"/>
                  </a:lnTo>
                  <a:lnTo>
                    <a:pt x="181348" y="130260"/>
                  </a:lnTo>
                  <a:lnTo>
                    <a:pt x="178490" y="130260"/>
                  </a:lnTo>
                  <a:lnTo>
                    <a:pt x="177537" y="127403"/>
                  </a:lnTo>
                  <a:cubicBezTo>
                    <a:pt x="177537" y="125498"/>
                    <a:pt x="176585" y="123593"/>
                    <a:pt x="176585" y="121688"/>
                  </a:cubicBezTo>
                  <a:lnTo>
                    <a:pt x="176585" y="118831"/>
                  </a:lnTo>
                  <a:lnTo>
                    <a:pt x="174680" y="116925"/>
                  </a:lnTo>
                  <a:cubicBezTo>
                    <a:pt x="173727" y="115973"/>
                    <a:pt x="171823" y="115021"/>
                    <a:pt x="171823" y="115021"/>
                  </a:cubicBezTo>
                  <a:cubicBezTo>
                    <a:pt x="171823" y="115021"/>
                    <a:pt x="170870" y="114068"/>
                    <a:pt x="170870" y="114068"/>
                  </a:cubicBezTo>
                  <a:lnTo>
                    <a:pt x="170870" y="113115"/>
                  </a:lnTo>
                  <a:lnTo>
                    <a:pt x="181348" y="113115"/>
                  </a:lnTo>
                  <a:lnTo>
                    <a:pt x="191825" y="113115"/>
                  </a:lnTo>
                  <a:lnTo>
                    <a:pt x="191825" y="114068"/>
                  </a:lnTo>
                  <a:lnTo>
                    <a:pt x="191825" y="115021"/>
                  </a:lnTo>
                  <a:lnTo>
                    <a:pt x="195635" y="115021"/>
                  </a:lnTo>
                  <a:cubicBezTo>
                    <a:pt x="197540" y="115021"/>
                    <a:pt x="204208" y="115021"/>
                    <a:pt x="209923" y="115021"/>
                  </a:cubicBezTo>
                  <a:lnTo>
                    <a:pt x="220400" y="115021"/>
                  </a:lnTo>
                  <a:lnTo>
                    <a:pt x="223258" y="111210"/>
                  </a:lnTo>
                  <a:lnTo>
                    <a:pt x="226115" y="107400"/>
                  </a:lnTo>
                  <a:lnTo>
                    <a:pt x="229925" y="107400"/>
                  </a:lnTo>
                  <a:lnTo>
                    <a:pt x="229925" y="98828"/>
                  </a:lnTo>
                  <a:lnTo>
                    <a:pt x="229925" y="90256"/>
                  </a:lnTo>
                  <a:lnTo>
                    <a:pt x="225162" y="88350"/>
                  </a:lnTo>
                  <a:cubicBezTo>
                    <a:pt x="210875" y="81683"/>
                    <a:pt x="202302" y="75015"/>
                    <a:pt x="198493" y="65490"/>
                  </a:cubicBezTo>
                  <a:cubicBezTo>
                    <a:pt x="197540" y="63585"/>
                    <a:pt x="197540" y="62633"/>
                    <a:pt x="197540" y="55013"/>
                  </a:cubicBezTo>
                  <a:cubicBezTo>
                    <a:pt x="197540" y="46440"/>
                    <a:pt x="197540" y="46440"/>
                    <a:pt x="198493" y="44535"/>
                  </a:cubicBezTo>
                  <a:cubicBezTo>
                    <a:pt x="199445" y="40725"/>
                    <a:pt x="203255" y="36915"/>
                    <a:pt x="207065" y="35963"/>
                  </a:cubicBezTo>
                  <a:cubicBezTo>
                    <a:pt x="208018" y="35963"/>
                    <a:pt x="211827" y="35963"/>
                    <a:pt x="231830" y="35963"/>
                  </a:cubicBezTo>
                  <a:lnTo>
                    <a:pt x="254690" y="35963"/>
                  </a:lnTo>
                  <a:lnTo>
                    <a:pt x="257548" y="36915"/>
                  </a:lnTo>
                  <a:cubicBezTo>
                    <a:pt x="260405" y="38821"/>
                    <a:pt x="262310" y="39773"/>
                    <a:pt x="263262" y="41678"/>
                  </a:cubicBezTo>
                  <a:cubicBezTo>
                    <a:pt x="265168" y="44535"/>
                    <a:pt x="266120" y="46440"/>
                    <a:pt x="266120" y="51203"/>
                  </a:cubicBezTo>
                  <a:cubicBezTo>
                    <a:pt x="266120" y="58823"/>
                    <a:pt x="265168" y="64538"/>
                    <a:pt x="265168" y="67396"/>
                  </a:cubicBezTo>
                  <a:cubicBezTo>
                    <a:pt x="264215" y="71206"/>
                    <a:pt x="262310" y="74063"/>
                    <a:pt x="260405" y="76921"/>
                  </a:cubicBezTo>
                  <a:cubicBezTo>
                    <a:pt x="256595" y="82635"/>
                    <a:pt x="248975" y="87398"/>
                    <a:pt x="242308" y="90256"/>
                  </a:cubicBezTo>
                  <a:lnTo>
                    <a:pt x="240402" y="91208"/>
                  </a:lnTo>
                  <a:lnTo>
                    <a:pt x="240402" y="99781"/>
                  </a:lnTo>
                  <a:lnTo>
                    <a:pt x="240402" y="108353"/>
                  </a:lnTo>
                  <a:lnTo>
                    <a:pt x="242308" y="108353"/>
                  </a:lnTo>
                  <a:lnTo>
                    <a:pt x="244212" y="108353"/>
                  </a:lnTo>
                  <a:lnTo>
                    <a:pt x="247070" y="112163"/>
                  </a:lnTo>
                  <a:lnTo>
                    <a:pt x="249927" y="115973"/>
                  </a:lnTo>
                  <a:lnTo>
                    <a:pt x="261358" y="115973"/>
                  </a:lnTo>
                  <a:cubicBezTo>
                    <a:pt x="267073" y="115973"/>
                    <a:pt x="272787" y="115973"/>
                    <a:pt x="273740" y="115973"/>
                  </a:cubicBezTo>
                  <a:cubicBezTo>
                    <a:pt x="274693" y="115973"/>
                    <a:pt x="274693" y="115973"/>
                    <a:pt x="275645" y="115021"/>
                  </a:cubicBezTo>
                  <a:lnTo>
                    <a:pt x="276598" y="113115"/>
                  </a:lnTo>
                  <a:lnTo>
                    <a:pt x="286123" y="113115"/>
                  </a:lnTo>
                  <a:cubicBezTo>
                    <a:pt x="293743" y="113115"/>
                    <a:pt x="295648" y="113115"/>
                    <a:pt x="295648" y="113115"/>
                  </a:cubicBezTo>
                  <a:cubicBezTo>
                    <a:pt x="294695" y="115973"/>
                    <a:pt x="293743" y="119783"/>
                    <a:pt x="292790" y="1245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45C515F-2A46-1C1E-BC56-CC7A17A3FBE7}"/>
                </a:ext>
              </a:extLst>
            </p:cNvPr>
            <p:cNvSpPr/>
            <p:nvPr/>
          </p:nvSpPr>
          <p:spPr>
            <a:xfrm>
              <a:off x="10606541" y="-1324515"/>
              <a:ext cx="458152" cy="364838"/>
            </a:xfrm>
            <a:custGeom>
              <a:avLst/>
              <a:gdLst>
                <a:gd name="connsiteX0" fmla="*/ 457199 w 458152"/>
                <a:gd name="connsiteY0" fmla="*/ 317934 h 364838"/>
                <a:gd name="connsiteX1" fmla="*/ 456247 w 458152"/>
                <a:gd name="connsiteY1" fmla="*/ 306504 h 364838"/>
                <a:gd name="connsiteX2" fmla="*/ 424814 w 458152"/>
                <a:gd name="connsiteY2" fmla="*/ 206491 h 364838"/>
                <a:gd name="connsiteX3" fmla="*/ 422909 w 458152"/>
                <a:gd name="connsiteY3" fmla="*/ 202681 h 364838"/>
                <a:gd name="connsiteX4" fmla="*/ 422909 w 458152"/>
                <a:gd name="connsiteY4" fmla="*/ 201729 h 364838"/>
                <a:gd name="connsiteX5" fmla="*/ 422909 w 458152"/>
                <a:gd name="connsiteY5" fmla="*/ 201729 h 364838"/>
                <a:gd name="connsiteX6" fmla="*/ 443864 w 458152"/>
                <a:gd name="connsiteY6" fmla="*/ 125529 h 364838"/>
                <a:gd name="connsiteX7" fmla="*/ 440053 w 458152"/>
                <a:gd name="connsiteY7" fmla="*/ -201 h 364838"/>
                <a:gd name="connsiteX8" fmla="*/ 351472 w 458152"/>
                <a:gd name="connsiteY8" fmla="*/ 46471 h 364838"/>
                <a:gd name="connsiteX9" fmla="*/ 314324 w 458152"/>
                <a:gd name="connsiteY9" fmla="*/ 91239 h 364838"/>
                <a:gd name="connsiteX10" fmla="*/ 310514 w 458152"/>
                <a:gd name="connsiteY10" fmla="*/ 90286 h 364838"/>
                <a:gd name="connsiteX11" fmla="*/ 247649 w 458152"/>
                <a:gd name="connsiteY11" fmla="*/ 77904 h 364838"/>
                <a:gd name="connsiteX12" fmla="*/ 209549 w 458152"/>
                <a:gd name="connsiteY12" fmla="*/ 77904 h 364838"/>
                <a:gd name="connsiteX13" fmla="*/ 147636 w 458152"/>
                <a:gd name="connsiteY13" fmla="*/ 90286 h 364838"/>
                <a:gd name="connsiteX14" fmla="*/ 145731 w 458152"/>
                <a:gd name="connsiteY14" fmla="*/ 91239 h 364838"/>
                <a:gd name="connsiteX15" fmla="*/ 106678 w 458152"/>
                <a:gd name="connsiteY15" fmla="*/ 47424 h 364838"/>
                <a:gd name="connsiteX16" fmla="*/ 14286 w 458152"/>
                <a:gd name="connsiteY16" fmla="*/ 751 h 364838"/>
                <a:gd name="connsiteX17" fmla="*/ 11428 w 458152"/>
                <a:gd name="connsiteY17" fmla="*/ 131244 h 364838"/>
                <a:gd name="connsiteX18" fmla="*/ 32384 w 458152"/>
                <a:gd name="connsiteY18" fmla="*/ 205539 h 364838"/>
                <a:gd name="connsiteX19" fmla="*/ 31431 w 458152"/>
                <a:gd name="connsiteY19" fmla="*/ 207444 h 364838"/>
                <a:gd name="connsiteX20" fmla="*/ -953 w 458152"/>
                <a:gd name="connsiteY20" fmla="*/ 323649 h 364838"/>
                <a:gd name="connsiteX21" fmla="*/ 123824 w 458152"/>
                <a:gd name="connsiteY21" fmla="*/ 364606 h 364838"/>
                <a:gd name="connsiteX22" fmla="*/ 232409 w 458152"/>
                <a:gd name="connsiteY22" fmla="*/ 287454 h 364838"/>
                <a:gd name="connsiteX23" fmla="*/ 328611 w 458152"/>
                <a:gd name="connsiteY23" fmla="*/ 364606 h 364838"/>
                <a:gd name="connsiteX24" fmla="*/ 457199 w 458152"/>
                <a:gd name="connsiteY24" fmla="*/ 324601 h 364838"/>
                <a:gd name="connsiteX25" fmla="*/ 457199 w 458152"/>
                <a:gd name="connsiteY25" fmla="*/ 317934 h 364838"/>
                <a:gd name="connsiteX26" fmla="*/ 47624 w 458152"/>
                <a:gd name="connsiteY26" fmla="*/ 174106 h 364838"/>
                <a:gd name="connsiteX27" fmla="*/ 24764 w 458152"/>
                <a:gd name="connsiteY27" fmla="*/ 53139 h 364838"/>
                <a:gd name="connsiteX28" fmla="*/ 24764 w 458152"/>
                <a:gd name="connsiteY28" fmla="*/ 53139 h 364838"/>
                <a:gd name="connsiteX29" fmla="*/ 32384 w 458152"/>
                <a:gd name="connsiteY29" fmla="*/ 34089 h 364838"/>
                <a:gd name="connsiteX30" fmla="*/ 123824 w 458152"/>
                <a:gd name="connsiteY30" fmla="*/ 99811 h 364838"/>
                <a:gd name="connsiteX31" fmla="*/ 99059 w 458152"/>
                <a:gd name="connsiteY31" fmla="*/ 116004 h 364838"/>
                <a:gd name="connsiteX32" fmla="*/ 99059 w 458152"/>
                <a:gd name="connsiteY32" fmla="*/ 116004 h 364838"/>
                <a:gd name="connsiteX33" fmla="*/ 47624 w 458152"/>
                <a:gd name="connsiteY33" fmla="*/ 174106 h 364838"/>
                <a:gd name="connsiteX34" fmla="*/ 47624 w 458152"/>
                <a:gd name="connsiteY34" fmla="*/ 174106 h 364838"/>
                <a:gd name="connsiteX35" fmla="*/ 179068 w 458152"/>
                <a:gd name="connsiteY35" fmla="*/ 288406 h 364838"/>
                <a:gd name="connsiteX36" fmla="*/ 173353 w 458152"/>
                <a:gd name="connsiteY36" fmla="*/ 291264 h 364838"/>
                <a:gd name="connsiteX37" fmla="*/ 157161 w 458152"/>
                <a:gd name="connsiteY37" fmla="*/ 291264 h 364838"/>
                <a:gd name="connsiteX38" fmla="*/ 107631 w 458152"/>
                <a:gd name="connsiteY38" fmla="*/ 276976 h 364838"/>
                <a:gd name="connsiteX39" fmla="*/ 90486 w 458152"/>
                <a:gd name="connsiteY39" fmla="*/ 265546 h 364838"/>
                <a:gd name="connsiteX40" fmla="*/ 88581 w 458152"/>
                <a:gd name="connsiteY40" fmla="*/ 262689 h 364838"/>
                <a:gd name="connsiteX41" fmla="*/ 88581 w 458152"/>
                <a:gd name="connsiteY41" fmla="*/ 259831 h 364838"/>
                <a:gd name="connsiteX42" fmla="*/ 88581 w 458152"/>
                <a:gd name="connsiteY42" fmla="*/ 242686 h 364838"/>
                <a:gd name="connsiteX43" fmla="*/ 91439 w 458152"/>
                <a:gd name="connsiteY43" fmla="*/ 235066 h 364838"/>
                <a:gd name="connsiteX44" fmla="*/ 95249 w 458152"/>
                <a:gd name="connsiteY44" fmla="*/ 234114 h 364838"/>
                <a:gd name="connsiteX45" fmla="*/ 106678 w 458152"/>
                <a:gd name="connsiteY45" fmla="*/ 236019 h 364838"/>
                <a:gd name="connsiteX46" fmla="*/ 150493 w 458152"/>
                <a:gd name="connsiteY46" fmla="*/ 257926 h 364838"/>
                <a:gd name="connsiteX47" fmla="*/ 175259 w 458152"/>
                <a:gd name="connsiteY47" fmla="*/ 277929 h 364838"/>
                <a:gd name="connsiteX48" fmla="*/ 179068 w 458152"/>
                <a:gd name="connsiteY48" fmla="*/ 288406 h 364838"/>
                <a:gd name="connsiteX49" fmla="*/ 372426 w 458152"/>
                <a:gd name="connsiteY49" fmla="*/ 261736 h 364838"/>
                <a:gd name="connsiteX50" fmla="*/ 364806 w 458152"/>
                <a:gd name="connsiteY50" fmla="*/ 270309 h 364838"/>
                <a:gd name="connsiteX51" fmla="*/ 312418 w 458152"/>
                <a:gd name="connsiteY51" fmla="*/ 290311 h 364838"/>
                <a:gd name="connsiteX52" fmla="*/ 285749 w 458152"/>
                <a:gd name="connsiteY52" fmla="*/ 291264 h 364838"/>
                <a:gd name="connsiteX53" fmla="*/ 283843 w 458152"/>
                <a:gd name="connsiteY53" fmla="*/ 286501 h 364838"/>
                <a:gd name="connsiteX54" fmla="*/ 300036 w 458152"/>
                <a:gd name="connsiteY54" fmla="*/ 267451 h 364838"/>
                <a:gd name="connsiteX55" fmla="*/ 330516 w 458152"/>
                <a:gd name="connsiteY55" fmla="*/ 248401 h 364838"/>
                <a:gd name="connsiteX56" fmla="*/ 362901 w 458152"/>
                <a:gd name="connsiteY56" fmla="*/ 235066 h 364838"/>
                <a:gd name="connsiteX57" fmla="*/ 368616 w 458152"/>
                <a:gd name="connsiteY57" fmla="*/ 235066 h 364838"/>
                <a:gd name="connsiteX58" fmla="*/ 372426 w 458152"/>
                <a:gd name="connsiteY58" fmla="*/ 245544 h 364838"/>
                <a:gd name="connsiteX59" fmla="*/ 372426 w 458152"/>
                <a:gd name="connsiteY59" fmla="*/ 261736 h 364838"/>
                <a:gd name="connsiteX60" fmla="*/ 359091 w 458152"/>
                <a:gd name="connsiteY60" fmla="*/ 116956 h 364838"/>
                <a:gd name="connsiteX61" fmla="*/ 359091 w 458152"/>
                <a:gd name="connsiteY61" fmla="*/ 116956 h 364838"/>
                <a:gd name="connsiteX62" fmla="*/ 334326 w 458152"/>
                <a:gd name="connsiteY62" fmla="*/ 100764 h 364838"/>
                <a:gd name="connsiteX63" fmla="*/ 422909 w 458152"/>
                <a:gd name="connsiteY63" fmla="*/ 35041 h 364838"/>
                <a:gd name="connsiteX64" fmla="*/ 430528 w 458152"/>
                <a:gd name="connsiteY64" fmla="*/ 54091 h 364838"/>
                <a:gd name="connsiteX65" fmla="*/ 430528 w 458152"/>
                <a:gd name="connsiteY65" fmla="*/ 54091 h 364838"/>
                <a:gd name="connsiteX66" fmla="*/ 408622 w 458152"/>
                <a:gd name="connsiteY66" fmla="*/ 175059 h 364838"/>
                <a:gd name="connsiteX67" fmla="*/ 359091 w 458152"/>
                <a:gd name="connsiteY67" fmla="*/ 116956 h 364838"/>
                <a:gd name="connsiteX68" fmla="*/ 359091 w 458152"/>
                <a:gd name="connsiteY68" fmla="*/ 116956 h 364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58152" h="364838">
                  <a:moveTo>
                    <a:pt x="457199" y="317934"/>
                  </a:moveTo>
                  <a:cubicBezTo>
                    <a:pt x="457199" y="314124"/>
                    <a:pt x="456247" y="309361"/>
                    <a:pt x="456247" y="306504"/>
                  </a:cubicBezTo>
                  <a:cubicBezTo>
                    <a:pt x="452436" y="269356"/>
                    <a:pt x="442911" y="238876"/>
                    <a:pt x="424814" y="206491"/>
                  </a:cubicBezTo>
                  <a:cubicBezTo>
                    <a:pt x="423861" y="205539"/>
                    <a:pt x="423861" y="203634"/>
                    <a:pt x="422909" y="202681"/>
                  </a:cubicBezTo>
                  <a:cubicBezTo>
                    <a:pt x="422909" y="202681"/>
                    <a:pt x="422909" y="201729"/>
                    <a:pt x="422909" y="201729"/>
                  </a:cubicBezTo>
                  <a:lnTo>
                    <a:pt x="422909" y="201729"/>
                  </a:lnTo>
                  <a:cubicBezTo>
                    <a:pt x="425766" y="194109"/>
                    <a:pt x="436243" y="161724"/>
                    <a:pt x="443864" y="125529"/>
                  </a:cubicBezTo>
                  <a:cubicBezTo>
                    <a:pt x="455293" y="75999"/>
                    <a:pt x="461961" y="17896"/>
                    <a:pt x="440053" y="-201"/>
                  </a:cubicBezTo>
                  <a:cubicBezTo>
                    <a:pt x="440053" y="-201"/>
                    <a:pt x="401953" y="-3059"/>
                    <a:pt x="351472" y="46471"/>
                  </a:cubicBezTo>
                  <a:cubicBezTo>
                    <a:pt x="338136" y="59806"/>
                    <a:pt x="324801" y="75046"/>
                    <a:pt x="314324" y="91239"/>
                  </a:cubicBezTo>
                  <a:lnTo>
                    <a:pt x="310514" y="90286"/>
                  </a:lnTo>
                  <a:cubicBezTo>
                    <a:pt x="290511" y="83619"/>
                    <a:pt x="268603" y="79809"/>
                    <a:pt x="247649" y="77904"/>
                  </a:cubicBezTo>
                  <a:cubicBezTo>
                    <a:pt x="240981" y="76951"/>
                    <a:pt x="217168" y="76951"/>
                    <a:pt x="209549" y="77904"/>
                  </a:cubicBezTo>
                  <a:cubicBezTo>
                    <a:pt x="185736" y="79809"/>
                    <a:pt x="167639" y="82666"/>
                    <a:pt x="147636" y="90286"/>
                  </a:cubicBezTo>
                  <a:cubicBezTo>
                    <a:pt x="146684" y="90286"/>
                    <a:pt x="145731" y="91239"/>
                    <a:pt x="145731" y="91239"/>
                  </a:cubicBezTo>
                  <a:cubicBezTo>
                    <a:pt x="134301" y="75046"/>
                    <a:pt x="120966" y="60759"/>
                    <a:pt x="106678" y="47424"/>
                  </a:cubicBezTo>
                  <a:cubicBezTo>
                    <a:pt x="54291" y="-2106"/>
                    <a:pt x="14286" y="751"/>
                    <a:pt x="14286" y="751"/>
                  </a:cubicBezTo>
                  <a:cubicBezTo>
                    <a:pt x="-8574" y="18849"/>
                    <a:pt x="-953" y="79809"/>
                    <a:pt x="11428" y="131244"/>
                  </a:cubicBezTo>
                  <a:cubicBezTo>
                    <a:pt x="19049" y="165534"/>
                    <a:pt x="29526" y="195061"/>
                    <a:pt x="32384" y="205539"/>
                  </a:cubicBezTo>
                  <a:cubicBezTo>
                    <a:pt x="32384" y="206491"/>
                    <a:pt x="31431" y="206491"/>
                    <a:pt x="31431" y="207444"/>
                  </a:cubicBezTo>
                  <a:cubicBezTo>
                    <a:pt x="12381" y="246496"/>
                    <a:pt x="1903" y="283644"/>
                    <a:pt x="-953" y="323649"/>
                  </a:cubicBezTo>
                  <a:cubicBezTo>
                    <a:pt x="20953" y="320791"/>
                    <a:pt x="80009" y="316981"/>
                    <a:pt x="123824" y="364606"/>
                  </a:cubicBezTo>
                  <a:cubicBezTo>
                    <a:pt x="123824" y="364606"/>
                    <a:pt x="153351" y="287454"/>
                    <a:pt x="232409" y="287454"/>
                  </a:cubicBezTo>
                  <a:cubicBezTo>
                    <a:pt x="311466" y="287454"/>
                    <a:pt x="328611" y="364606"/>
                    <a:pt x="328611" y="364606"/>
                  </a:cubicBezTo>
                  <a:cubicBezTo>
                    <a:pt x="380999" y="321744"/>
                    <a:pt x="437197" y="322696"/>
                    <a:pt x="457199" y="324601"/>
                  </a:cubicBezTo>
                  <a:cubicBezTo>
                    <a:pt x="457199" y="322696"/>
                    <a:pt x="457199" y="320791"/>
                    <a:pt x="457199" y="317934"/>
                  </a:cubicBezTo>
                  <a:close/>
                  <a:moveTo>
                    <a:pt x="47624" y="174106"/>
                  </a:moveTo>
                  <a:cubicBezTo>
                    <a:pt x="47624" y="174106"/>
                    <a:pt x="17143" y="96954"/>
                    <a:pt x="24764" y="53139"/>
                  </a:cubicBezTo>
                  <a:lnTo>
                    <a:pt x="24764" y="53139"/>
                  </a:lnTo>
                  <a:cubicBezTo>
                    <a:pt x="25716" y="45519"/>
                    <a:pt x="28574" y="38851"/>
                    <a:pt x="32384" y="34089"/>
                  </a:cubicBezTo>
                  <a:cubicBezTo>
                    <a:pt x="32384" y="34089"/>
                    <a:pt x="67626" y="37899"/>
                    <a:pt x="123824" y="99811"/>
                  </a:cubicBezTo>
                  <a:cubicBezTo>
                    <a:pt x="123824" y="99811"/>
                    <a:pt x="113347" y="104574"/>
                    <a:pt x="99059" y="116004"/>
                  </a:cubicBezTo>
                  <a:cubicBezTo>
                    <a:pt x="99059" y="116004"/>
                    <a:pt x="99059" y="116004"/>
                    <a:pt x="99059" y="116004"/>
                  </a:cubicBezTo>
                  <a:cubicBezTo>
                    <a:pt x="82866" y="129339"/>
                    <a:pt x="63816" y="147436"/>
                    <a:pt x="47624" y="174106"/>
                  </a:cubicBezTo>
                  <a:lnTo>
                    <a:pt x="47624" y="174106"/>
                  </a:lnTo>
                  <a:close/>
                  <a:moveTo>
                    <a:pt x="179068" y="288406"/>
                  </a:moveTo>
                  <a:cubicBezTo>
                    <a:pt x="178116" y="289359"/>
                    <a:pt x="176211" y="290311"/>
                    <a:pt x="173353" y="291264"/>
                  </a:cubicBezTo>
                  <a:cubicBezTo>
                    <a:pt x="170497" y="291264"/>
                    <a:pt x="161924" y="291264"/>
                    <a:pt x="157161" y="291264"/>
                  </a:cubicBezTo>
                  <a:cubicBezTo>
                    <a:pt x="140016" y="289359"/>
                    <a:pt x="120966" y="283644"/>
                    <a:pt x="107631" y="276976"/>
                  </a:cubicBezTo>
                  <a:cubicBezTo>
                    <a:pt x="100011" y="273166"/>
                    <a:pt x="94297" y="269356"/>
                    <a:pt x="90486" y="265546"/>
                  </a:cubicBezTo>
                  <a:lnTo>
                    <a:pt x="88581" y="262689"/>
                  </a:lnTo>
                  <a:lnTo>
                    <a:pt x="88581" y="259831"/>
                  </a:lnTo>
                  <a:cubicBezTo>
                    <a:pt x="88581" y="254116"/>
                    <a:pt x="88581" y="245544"/>
                    <a:pt x="88581" y="242686"/>
                  </a:cubicBezTo>
                  <a:cubicBezTo>
                    <a:pt x="88581" y="239829"/>
                    <a:pt x="89534" y="237924"/>
                    <a:pt x="91439" y="235066"/>
                  </a:cubicBezTo>
                  <a:cubicBezTo>
                    <a:pt x="92391" y="234114"/>
                    <a:pt x="92391" y="234114"/>
                    <a:pt x="95249" y="234114"/>
                  </a:cubicBezTo>
                  <a:cubicBezTo>
                    <a:pt x="99059" y="234114"/>
                    <a:pt x="101916" y="235066"/>
                    <a:pt x="106678" y="236019"/>
                  </a:cubicBezTo>
                  <a:cubicBezTo>
                    <a:pt x="117156" y="238876"/>
                    <a:pt x="131443" y="246496"/>
                    <a:pt x="150493" y="257926"/>
                  </a:cubicBezTo>
                  <a:cubicBezTo>
                    <a:pt x="165734" y="267451"/>
                    <a:pt x="171449" y="271261"/>
                    <a:pt x="175259" y="277929"/>
                  </a:cubicBezTo>
                  <a:cubicBezTo>
                    <a:pt x="177164" y="281739"/>
                    <a:pt x="179068" y="287454"/>
                    <a:pt x="179068" y="288406"/>
                  </a:cubicBezTo>
                  <a:close/>
                  <a:moveTo>
                    <a:pt x="372426" y="261736"/>
                  </a:moveTo>
                  <a:cubicBezTo>
                    <a:pt x="372426" y="262689"/>
                    <a:pt x="368616" y="267451"/>
                    <a:pt x="364806" y="270309"/>
                  </a:cubicBezTo>
                  <a:cubicBezTo>
                    <a:pt x="353376" y="278881"/>
                    <a:pt x="333374" y="286501"/>
                    <a:pt x="312418" y="290311"/>
                  </a:cubicBezTo>
                  <a:cubicBezTo>
                    <a:pt x="300989" y="292216"/>
                    <a:pt x="288606" y="293169"/>
                    <a:pt x="285749" y="291264"/>
                  </a:cubicBezTo>
                  <a:cubicBezTo>
                    <a:pt x="283843" y="290311"/>
                    <a:pt x="282891" y="289359"/>
                    <a:pt x="283843" y="286501"/>
                  </a:cubicBezTo>
                  <a:cubicBezTo>
                    <a:pt x="285749" y="280786"/>
                    <a:pt x="291464" y="273166"/>
                    <a:pt x="300036" y="267451"/>
                  </a:cubicBezTo>
                  <a:cubicBezTo>
                    <a:pt x="304799" y="264594"/>
                    <a:pt x="322897" y="253164"/>
                    <a:pt x="330516" y="248401"/>
                  </a:cubicBezTo>
                  <a:cubicBezTo>
                    <a:pt x="344803" y="240781"/>
                    <a:pt x="355281" y="236019"/>
                    <a:pt x="362901" y="235066"/>
                  </a:cubicBezTo>
                  <a:cubicBezTo>
                    <a:pt x="365759" y="235066"/>
                    <a:pt x="368616" y="235066"/>
                    <a:pt x="368616" y="235066"/>
                  </a:cubicBezTo>
                  <a:cubicBezTo>
                    <a:pt x="370522" y="236019"/>
                    <a:pt x="371474" y="239829"/>
                    <a:pt x="372426" y="245544"/>
                  </a:cubicBezTo>
                  <a:cubicBezTo>
                    <a:pt x="373378" y="247449"/>
                    <a:pt x="373378" y="258879"/>
                    <a:pt x="372426" y="261736"/>
                  </a:cubicBezTo>
                  <a:close/>
                  <a:moveTo>
                    <a:pt x="359091" y="116956"/>
                  </a:moveTo>
                  <a:lnTo>
                    <a:pt x="359091" y="116956"/>
                  </a:lnTo>
                  <a:cubicBezTo>
                    <a:pt x="344803" y="105526"/>
                    <a:pt x="334326" y="100764"/>
                    <a:pt x="334326" y="100764"/>
                  </a:cubicBezTo>
                  <a:cubicBezTo>
                    <a:pt x="388618" y="37899"/>
                    <a:pt x="422909" y="35041"/>
                    <a:pt x="422909" y="35041"/>
                  </a:cubicBezTo>
                  <a:cubicBezTo>
                    <a:pt x="426718" y="39804"/>
                    <a:pt x="428624" y="46471"/>
                    <a:pt x="430528" y="54091"/>
                  </a:cubicBezTo>
                  <a:lnTo>
                    <a:pt x="430528" y="54091"/>
                  </a:lnTo>
                  <a:cubicBezTo>
                    <a:pt x="438149" y="97906"/>
                    <a:pt x="408622" y="175059"/>
                    <a:pt x="408622" y="175059"/>
                  </a:cubicBezTo>
                  <a:cubicBezTo>
                    <a:pt x="395286" y="152199"/>
                    <a:pt x="379093" y="133149"/>
                    <a:pt x="359091" y="116956"/>
                  </a:cubicBezTo>
                  <a:lnTo>
                    <a:pt x="359091" y="116956"/>
                  </a:lnTo>
                  <a:close/>
                </a:path>
              </a:pathLst>
            </a:custGeom>
            <a:solidFill>
              <a:srgbClr val="FFA40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DA9E9BF-B34F-89E6-CA93-74ACE55A2549}"/>
                </a:ext>
              </a:extLst>
            </p:cNvPr>
            <p:cNvSpPr/>
            <p:nvPr/>
          </p:nvSpPr>
          <p:spPr>
            <a:xfrm>
              <a:off x="10921819" y="-1232092"/>
              <a:ext cx="9525" cy="9525"/>
            </a:xfrm>
            <a:custGeom>
              <a:avLst/>
              <a:gdLst>
                <a:gd name="connsiteX0" fmla="*/ -953 w 9525"/>
                <a:gd name="connsiteY0" fmla="*/ -232 h 9525"/>
                <a:gd name="connsiteX1" fmla="*/ -953 w 9525"/>
                <a:gd name="connsiteY1" fmla="*/ -232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-953" y="-232"/>
                  </a:moveTo>
                  <a:cubicBezTo>
                    <a:pt x="-953" y="-232"/>
                    <a:pt x="-953" y="-232"/>
                    <a:pt x="-953" y="-232"/>
                  </a:cubicBezTo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ACC83E6-FA62-131A-6261-5193782BFDF1}"/>
                </a:ext>
              </a:extLst>
            </p:cNvPr>
            <p:cNvSpPr/>
            <p:nvPr/>
          </p:nvSpPr>
          <p:spPr>
            <a:xfrm>
              <a:off x="11029450" y="-1121602"/>
              <a:ext cx="953" cy="1904"/>
            </a:xfrm>
            <a:custGeom>
              <a:avLst/>
              <a:gdLst>
                <a:gd name="connsiteX0" fmla="*/ 0 w 953"/>
                <a:gd name="connsiteY0" fmla="*/ -232 h 1904"/>
                <a:gd name="connsiteX1" fmla="*/ -953 w 953"/>
                <a:gd name="connsiteY1" fmla="*/ 1673 h 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3" h="1904">
                  <a:moveTo>
                    <a:pt x="0" y="-232"/>
                  </a:moveTo>
                  <a:cubicBezTo>
                    <a:pt x="0" y="721"/>
                    <a:pt x="-953" y="1673"/>
                    <a:pt x="-953" y="1673"/>
                  </a:cubicBezTo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5" name="Graphic 100">
              <a:extLst>
                <a:ext uri="{FF2B5EF4-FFF2-40B4-BE49-F238E27FC236}">
                  <a16:creationId xmlns:a16="http://schemas.microsoft.com/office/drawing/2014/main" id="{F91A3410-29F0-7630-EEA3-8533EFF39EA6}"/>
                </a:ext>
              </a:extLst>
            </p:cNvPr>
            <p:cNvGrpSpPr/>
            <p:nvPr/>
          </p:nvGrpSpPr>
          <p:grpSpPr>
            <a:xfrm>
              <a:off x="10942773" y="-1289242"/>
              <a:ext cx="96506" cy="139064"/>
              <a:chOff x="10942773" y="-1289242"/>
              <a:chExt cx="96506" cy="139064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92FAFD56-0C71-818F-538F-08782C8E7C87}"/>
                  </a:ext>
                </a:extLst>
              </p:cNvPr>
              <p:cNvSpPr/>
              <p:nvPr/>
            </p:nvSpPr>
            <p:spPr>
              <a:xfrm>
                <a:off x="10942773" y="-1289242"/>
                <a:ext cx="95250" cy="81914"/>
              </a:xfrm>
              <a:custGeom>
                <a:avLst/>
                <a:gdLst>
                  <a:gd name="connsiteX0" fmla="*/ 94297 w 95250"/>
                  <a:gd name="connsiteY0" fmla="*/ 17865 h 81914"/>
                  <a:gd name="connsiteX1" fmla="*/ 22859 w 95250"/>
                  <a:gd name="connsiteY1" fmla="*/ 81683 h 81914"/>
                  <a:gd name="connsiteX2" fmla="*/ 22859 w 95250"/>
                  <a:gd name="connsiteY2" fmla="*/ 81683 h 81914"/>
                  <a:gd name="connsiteX3" fmla="*/ -953 w 95250"/>
                  <a:gd name="connsiteY3" fmla="*/ 65490 h 81914"/>
                  <a:gd name="connsiteX4" fmla="*/ 87630 w 95250"/>
                  <a:gd name="connsiteY4" fmla="*/ -232 h 81914"/>
                  <a:gd name="connsiteX5" fmla="*/ 94297 w 95250"/>
                  <a:gd name="connsiteY5" fmla="*/ 17865 h 81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81914">
                    <a:moveTo>
                      <a:pt x="94297" y="17865"/>
                    </a:moveTo>
                    <a:cubicBezTo>
                      <a:pt x="87630" y="16913"/>
                      <a:pt x="57149" y="16913"/>
                      <a:pt x="22859" y="81683"/>
                    </a:cubicBezTo>
                    <a:lnTo>
                      <a:pt x="22859" y="81683"/>
                    </a:lnTo>
                    <a:cubicBezTo>
                      <a:pt x="8572" y="70253"/>
                      <a:pt x="-953" y="65490"/>
                      <a:pt x="-953" y="65490"/>
                    </a:cubicBezTo>
                    <a:cubicBezTo>
                      <a:pt x="53340" y="2625"/>
                      <a:pt x="87630" y="-232"/>
                      <a:pt x="87630" y="-232"/>
                    </a:cubicBezTo>
                    <a:cubicBezTo>
                      <a:pt x="90486" y="4530"/>
                      <a:pt x="92392" y="10245"/>
                      <a:pt x="94297" y="17865"/>
                    </a:cubicBezTo>
                    <a:close/>
                  </a:path>
                </a:pathLst>
              </a:custGeom>
              <a:solidFill>
                <a:srgbClr val="FF93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4BE9DA90-D564-1793-B6D0-0B2D4A5656D0}"/>
                  </a:ext>
                </a:extLst>
              </p:cNvPr>
              <p:cNvSpPr/>
              <p:nvPr/>
            </p:nvSpPr>
            <p:spPr>
              <a:xfrm>
                <a:off x="10966586" y="-1271339"/>
                <a:ext cx="72694" cy="121162"/>
              </a:xfrm>
              <a:custGeom>
                <a:avLst/>
                <a:gdLst>
                  <a:gd name="connsiteX0" fmla="*/ 48577 w 72694"/>
                  <a:gd name="connsiteY0" fmla="*/ 120930 h 121162"/>
                  <a:gd name="connsiteX1" fmla="*/ -953 w 72694"/>
                  <a:gd name="connsiteY1" fmla="*/ 63780 h 121162"/>
                  <a:gd name="connsiteX2" fmla="*/ 70484 w 72694"/>
                  <a:gd name="connsiteY2" fmla="*/ -37 h 121162"/>
                  <a:gd name="connsiteX3" fmla="*/ 70484 w 72694"/>
                  <a:gd name="connsiteY3" fmla="*/ -37 h 121162"/>
                  <a:gd name="connsiteX4" fmla="*/ 48577 w 72694"/>
                  <a:gd name="connsiteY4" fmla="*/ 120930 h 121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694" h="121162">
                    <a:moveTo>
                      <a:pt x="48577" y="120930"/>
                    </a:moveTo>
                    <a:cubicBezTo>
                      <a:pt x="36194" y="99023"/>
                      <a:pt x="19049" y="79020"/>
                      <a:pt x="-953" y="63780"/>
                    </a:cubicBezTo>
                    <a:cubicBezTo>
                      <a:pt x="33336" y="-990"/>
                      <a:pt x="63817" y="-990"/>
                      <a:pt x="70484" y="-37"/>
                    </a:cubicBezTo>
                    <a:lnTo>
                      <a:pt x="70484" y="-37"/>
                    </a:lnTo>
                    <a:cubicBezTo>
                      <a:pt x="78105" y="44730"/>
                      <a:pt x="48577" y="120930"/>
                      <a:pt x="48577" y="120930"/>
                    </a:cubicBezTo>
                    <a:close/>
                  </a:path>
                </a:pathLst>
              </a:custGeom>
              <a:solidFill>
                <a:srgbClr val="FF83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1A10582C-3618-FF28-0292-D722F3CE526D}"/>
                  </a:ext>
                </a:extLst>
              </p:cNvPr>
              <p:cNvSpPr/>
              <p:nvPr/>
            </p:nvSpPr>
            <p:spPr>
              <a:xfrm>
                <a:off x="11038023" y="-1270192"/>
                <a:ext cx="952" cy="9525"/>
              </a:xfrm>
              <a:custGeom>
                <a:avLst/>
                <a:gdLst>
                  <a:gd name="connsiteX0" fmla="*/ -1 w 952"/>
                  <a:gd name="connsiteY0" fmla="*/ -232 h 9525"/>
                  <a:gd name="connsiteX1" fmla="*/ -953 w 952"/>
                  <a:gd name="connsiteY1" fmla="*/ -232 h 9525"/>
                  <a:gd name="connsiteX2" fmla="*/ -1 w 952"/>
                  <a:gd name="connsiteY2" fmla="*/ -232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" h="9525">
                    <a:moveTo>
                      <a:pt x="-1" y="-232"/>
                    </a:moveTo>
                    <a:cubicBezTo>
                      <a:pt x="-1" y="-232"/>
                      <a:pt x="-953" y="-232"/>
                      <a:pt x="-953" y="-232"/>
                    </a:cubicBezTo>
                    <a:lnTo>
                      <a:pt x="-1" y="-232"/>
                    </a:lnTo>
                    <a:close/>
                  </a:path>
                </a:pathLst>
              </a:custGeom>
              <a:solidFill>
                <a:srgbClr val="FF83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B40857A-BA4D-59C1-075E-C0708024EEAB}"/>
                </a:ext>
              </a:extLst>
            </p:cNvPr>
            <p:cNvSpPr/>
            <p:nvPr/>
          </p:nvSpPr>
          <p:spPr>
            <a:xfrm>
              <a:off x="10752273" y="-1233044"/>
              <a:ext cx="2857" cy="3809"/>
            </a:xfrm>
            <a:custGeom>
              <a:avLst/>
              <a:gdLst>
                <a:gd name="connsiteX0" fmla="*/ 1905 w 2857"/>
                <a:gd name="connsiteY0" fmla="*/ 3578 h 3809"/>
                <a:gd name="connsiteX1" fmla="*/ -953 w 2857"/>
                <a:gd name="connsiteY1" fmla="*/ -232 h 3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" h="3809">
                  <a:moveTo>
                    <a:pt x="1905" y="3578"/>
                  </a:moveTo>
                  <a:cubicBezTo>
                    <a:pt x="952" y="2626"/>
                    <a:pt x="-1" y="1673"/>
                    <a:pt x="-953" y="-232"/>
                  </a:cubicBezTo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D6A8890E-4C1A-6BE1-B90E-1DF3723C9C2F}"/>
                </a:ext>
              </a:extLst>
            </p:cNvPr>
            <p:cNvSpPr/>
            <p:nvPr/>
          </p:nvSpPr>
          <p:spPr>
            <a:xfrm>
              <a:off x="10639879" y="-1118744"/>
              <a:ext cx="1904" cy="3809"/>
            </a:xfrm>
            <a:custGeom>
              <a:avLst/>
              <a:gdLst>
                <a:gd name="connsiteX0" fmla="*/ -953 w 1904"/>
                <a:gd name="connsiteY0" fmla="*/ -232 h 3809"/>
                <a:gd name="connsiteX1" fmla="*/ 951 w 1904"/>
                <a:gd name="connsiteY1" fmla="*/ 3578 h 3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4" h="3809">
                  <a:moveTo>
                    <a:pt x="-953" y="-232"/>
                  </a:moveTo>
                  <a:cubicBezTo>
                    <a:pt x="-1" y="2626"/>
                    <a:pt x="951" y="3578"/>
                    <a:pt x="951" y="3578"/>
                  </a:cubicBezTo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100">
              <a:extLst>
                <a:ext uri="{FF2B5EF4-FFF2-40B4-BE49-F238E27FC236}">
                  <a16:creationId xmlns:a16="http://schemas.microsoft.com/office/drawing/2014/main" id="{9150A2CB-C720-1C82-50FF-C23D890688CD}"/>
                </a:ext>
              </a:extLst>
            </p:cNvPr>
            <p:cNvGrpSpPr/>
            <p:nvPr/>
          </p:nvGrpSpPr>
          <p:grpSpPr>
            <a:xfrm>
              <a:off x="10631306" y="-1290194"/>
              <a:ext cx="100012" cy="140017"/>
              <a:chOff x="10631306" y="-1290194"/>
              <a:chExt cx="100012" cy="140017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ADC5E6A8-5026-031B-DC14-A41FB74F58CD}"/>
                  </a:ext>
                </a:extLst>
              </p:cNvPr>
              <p:cNvSpPr/>
              <p:nvPr/>
            </p:nvSpPr>
            <p:spPr>
              <a:xfrm>
                <a:off x="10633211" y="-1290194"/>
                <a:ext cx="98107" cy="82867"/>
              </a:xfrm>
              <a:custGeom>
                <a:avLst/>
                <a:gdLst>
                  <a:gd name="connsiteX0" fmla="*/ 97155 w 98107"/>
                  <a:gd name="connsiteY0" fmla="*/ 66443 h 82867"/>
                  <a:gd name="connsiteX1" fmla="*/ 72390 w 98107"/>
                  <a:gd name="connsiteY1" fmla="*/ 82635 h 82867"/>
                  <a:gd name="connsiteX2" fmla="*/ 72390 w 98107"/>
                  <a:gd name="connsiteY2" fmla="*/ 82635 h 82867"/>
                  <a:gd name="connsiteX3" fmla="*/ -953 w 98107"/>
                  <a:gd name="connsiteY3" fmla="*/ 18818 h 82867"/>
                  <a:gd name="connsiteX4" fmla="*/ 6667 w 98107"/>
                  <a:gd name="connsiteY4" fmla="*/ -232 h 82867"/>
                  <a:gd name="connsiteX5" fmla="*/ 97155 w 98107"/>
                  <a:gd name="connsiteY5" fmla="*/ 66443 h 82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8107" h="82867">
                    <a:moveTo>
                      <a:pt x="97155" y="66443"/>
                    </a:moveTo>
                    <a:cubicBezTo>
                      <a:pt x="97155" y="66443"/>
                      <a:pt x="86677" y="71206"/>
                      <a:pt x="72390" y="82635"/>
                    </a:cubicBezTo>
                    <a:cubicBezTo>
                      <a:pt x="72390" y="82635"/>
                      <a:pt x="72390" y="82635"/>
                      <a:pt x="72390" y="82635"/>
                    </a:cubicBezTo>
                    <a:cubicBezTo>
                      <a:pt x="37147" y="17865"/>
                      <a:pt x="5715" y="17865"/>
                      <a:pt x="-953" y="18818"/>
                    </a:cubicBezTo>
                    <a:cubicBezTo>
                      <a:pt x="-1" y="11198"/>
                      <a:pt x="2857" y="4530"/>
                      <a:pt x="6667" y="-232"/>
                    </a:cubicBezTo>
                    <a:cubicBezTo>
                      <a:pt x="5715" y="-232"/>
                      <a:pt x="40957" y="3578"/>
                      <a:pt x="97155" y="66443"/>
                    </a:cubicBezTo>
                    <a:close/>
                  </a:path>
                </a:pathLst>
              </a:custGeom>
              <a:solidFill>
                <a:srgbClr val="FF93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0E5D9C2C-C40E-ECF7-CA0B-DB2B966B8E9F}"/>
                  </a:ext>
                </a:extLst>
              </p:cNvPr>
              <p:cNvSpPr/>
              <p:nvPr/>
            </p:nvSpPr>
            <p:spPr>
              <a:xfrm>
                <a:off x="10631988" y="-1271339"/>
                <a:ext cx="74565" cy="121162"/>
              </a:xfrm>
              <a:custGeom>
                <a:avLst/>
                <a:gdLst>
                  <a:gd name="connsiteX0" fmla="*/ 73613 w 74565"/>
                  <a:gd name="connsiteY0" fmla="*/ 63780 h 121162"/>
                  <a:gd name="connsiteX1" fmla="*/ 23130 w 74565"/>
                  <a:gd name="connsiteY1" fmla="*/ 120930 h 121162"/>
                  <a:gd name="connsiteX2" fmla="*/ 269 w 74565"/>
                  <a:gd name="connsiteY2" fmla="*/ -37 h 121162"/>
                  <a:gd name="connsiteX3" fmla="*/ 269 w 74565"/>
                  <a:gd name="connsiteY3" fmla="*/ -37 h 121162"/>
                  <a:gd name="connsiteX4" fmla="*/ 73613 w 74565"/>
                  <a:gd name="connsiteY4" fmla="*/ 63780 h 121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565" h="121162">
                    <a:moveTo>
                      <a:pt x="73613" y="63780"/>
                    </a:moveTo>
                    <a:cubicBezTo>
                      <a:pt x="58372" y="76163"/>
                      <a:pt x="38369" y="94260"/>
                      <a:pt x="23130" y="120930"/>
                    </a:cubicBezTo>
                    <a:cubicBezTo>
                      <a:pt x="23130" y="120930"/>
                      <a:pt x="-7350" y="43778"/>
                      <a:pt x="269" y="-37"/>
                    </a:cubicBezTo>
                    <a:lnTo>
                      <a:pt x="269" y="-37"/>
                    </a:lnTo>
                    <a:cubicBezTo>
                      <a:pt x="5984" y="-990"/>
                      <a:pt x="37417" y="-990"/>
                      <a:pt x="73613" y="63780"/>
                    </a:cubicBezTo>
                    <a:close/>
                  </a:path>
                </a:pathLst>
              </a:custGeom>
              <a:solidFill>
                <a:srgbClr val="FF83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93CFA6DC-890F-B359-DFEE-281290D78710}"/>
                  </a:ext>
                </a:extLst>
              </p:cNvPr>
              <p:cNvSpPr/>
              <p:nvPr/>
            </p:nvSpPr>
            <p:spPr>
              <a:xfrm>
                <a:off x="10631306" y="-1271144"/>
                <a:ext cx="952" cy="9525"/>
              </a:xfrm>
              <a:custGeom>
                <a:avLst/>
                <a:gdLst>
                  <a:gd name="connsiteX0" fmla="*/ -1 w 952"/>
                  <a:gd name="connsiteY0" fmla="*/ -232 h 9525"/>
                  <a:gd name="connsiteX1" fmla="*/ -953 w 952"/>
                  <a:gd name="connsiteY1" fmla="*/ -232 h 9525"/>
                  <a:gd name="connsiteX2" fmla="*/ -1 w 952"/>
                  <a:gd name="connsiteY2" fmla="*/ -232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" h="9525">
                    <a:moveTo>
                      <a:pt x="-1" y="-232"/>
                    </a:moveTo>
                    <a:cubicBezTo>
                      <a:pt x="-1" y="-232"/>
                      <a:pt x="-953" y="-232"/>
                      <a:pt x="-953" y="-232"/>
                    </a:cubicBezTo>
                    <a:lnTo>
                      <a:pt x="-1" y="-232"/>
                    </a:lnTo>
                    <a:close/>
                  </a:path>
                </a:pathLst>
              </a:custGeom>
              <a:solidFill>
                <a:srgbClr val="FF83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22D87BAA-22BE-9A96-3C82-EDD3DA07F4B1}"/>
                </a:ext>
              </a:extLst>
            </p:cNvPr>
            <p:cNvSpPr/>
            <p:nvPr/>
          </p:nvSpPr>
          <p:spPr>
            <a:xfrm>
              <a:off x="10909063" y="-1148463"/>
              <a:ext cx="55091" cy="42101"/>
            </a:xfrm>
            <a:custGeom>
              <a:avLst/>
              <a:gdLst>
                <a:gd name="connsiteX0" fmla="*/ 22279 w 55091"/>
                <a:gd name="connsiteY0" fmla="*/ 40917 h 42101"/>
                <a:gd name="connsiteX1" fmla="*/ -581 w 55091"/>
                <a:gd name="connsiteY1" fmla="*/ 21867 h 42101"/>
                <a:gd name="connsiteX2" fmla="*/ 28946 w 55091"/>
                <a:gd name="connsiteY2" fmla="*/ -40 h 42101"/>
                <a:gd name="connsiteX3" fmla="*/ 53712 w 55091"/>
                <a:gd name="connsiteY3" fmla="*/ 26630 h 42101"/>
                <a:gd name="connsiteX4" fmla="*/ 40377 w 55091"/>
                <a:gd name="connsiteY4" fmla="*/ 41870 h 42101"/>
                <a:gd name="connsiteX5" fmla="*/ 22279 w 55091"/>
                <a:gd name="connsiteY5" fmla="*/ 40917 h 4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091" h="42101">
                  <a:moveTo>
                    <a:pt x="22279" y="40917"/>
                  </a:moveTo>
                  <a:cubicBezTo>
                    <a:pt x="22279" y="40917"/>
                    <a:pt x="-4391" y="42822"/>
                    <a:pt x="-581" y="21867"/>
                  </a:cubicBezTo>
                  <a:cubicBezTo>
                    <a:pt x="2277" y="912"/>
                    <a:pt x="23232" y="-993"/>
                    <a:pt x="28946" y="-40"/>
                  </a:cubicBezTo>
                  <a:cubicBezTo>
                    <a:pt x="34662" y="912"/>
                    <a:pt x="57521" y="9485"/>
                    <a:pt x="53712" y="26630"/>
                  </a:cubicBezTo>
                  <a:cubicBezTo>
                    <a:pt x="49902" y="43775"/>
                    <a:pt x="44187" y="40917"/>
                    <a:pt x="40377" y="41870"/>
                  </a:cubicBezTo>
                  <a:cubicBezTo>
                    <a:pt x="37519" y="41870"/>
                    <a:pt x="22279" y="40917"/>
                    <a:pt x="22279" y="4091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988472B1-C131-3CC6-11F6-908BFFA25FF4}"/>
                </a:ext>
              </a:extLst>
            </p:cNvPr>
            <p:cNvSpPr/>
            <p:nvPr/>
          </p:nvSpPr>
          <p:spPr>
            <a:xfrm>
              <a:off x="10714753" y="-1148463"/>
              <a:ext cx="55091" cy="42101"/>
            </a:xfrm>
            <a:custGeom>
              <a:avLst/>
              <a:gdLst>
                <a:gd name="connsiteX0" fmla="*/ 22279 w 55091"/>
                <a:gd name="connsiteY0" fmla="*/ 40917 h 42101"/>
                <a:gd name="connsiteX1" fmla="*/ -581 w 55091"/>
                <a:gd name="connsiteY1" fmla="*/ 21867 h 42101"/>
                <a:gd name="connsiteX2" fmla="*/ 28947 w 55091"/>
                <a:gd name="connsiteY2" fmla="*/ -40 h 42101"/>
                <a:gd name="connsiteX3" fmla="*/ 53712 w 55091"/>
                <a:gd name="connsiteY3" fmla="*/ 26630 h 42101"/>
                <a:gd name="connsiteX4" fmla="*/ 40377 w 55091"/>
                <a:gd name="connsiteY4" fmla="*/ 41870 h 42101"/>
                <a:gd name="connsiteX5" fmla="*/ 22279 w 55091"/>
                <a:gd name="connsiteY5" fmla="*/ 40917 h 4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091" h="42101">
                  <a:moveTo>
                    <a:pt x="22279" y="40917"/>
                  </a:moveTo>
                  <a:cubicBezTo>
                    <a:pt x="22279" y="40917"/>
                    <a:pt x="-4390" y="42822"/>
                    <a:pt x="-581" y="21867"/>
                  </a:cubicBezTo>
                  <a:cubicBezTo>
                    <a:pt x="2277" y="912"/>
                    <a:pt x="23232" y="-993"/>
                    <a:pt x="28947" y="-40"/>
                  </a:cubicBezTo>
                  <a:cubicBezTo>
                    <a:pt x="34662" y="912"/>
                    <a:pt x="57522" y="9485"/>
                    <a:pt x="53712" y="26630"/>
                  </a:cubicBezTo>
                  <a:cubicBezTo>
                    <a:pt x="49902" y="43775"/>
                    <a:pt x="44187" y="40917"/>
                    <a:pt x="40377" y="41870"/>
                  </a:cubicBezTo>
                  <a:cubicBezTo>
                    <a:pt x="37519" y="41870"/>
                    <a:pt x="22279" y="40917"/>
                    <a:pt x="22279" y="4091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5890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E3109-970A-3046-158A-12B1F4AA4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raphic 143">
            <a:extLst>
              <a:ext uri="{FF2B5EF4-FFF2-40B4-BE49-F238E27FC236}">
                <a16:creationId xmlns:a16="http://schemas.microsoft.com/office/drawing/2014/main" id="{FC418363-4F38-3E04-8D77-AD8CAF1BB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12776">
            <a:off x="10665058" y="2616761"/>
            <a:ext cx="1175731" cy="1948209"/>
          </a:xfrm>
          <a:prstGeom prst="rect">
            <a:avLst/>
          </a:prstGeom>
        </p:spPr>
      </p:pic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016F813A-FF48-15BE-AB02-8B3A1F3B5EE8}"/>
              </a:ext>
            </a:extLst>
          </p:cNvPr>
          <p:cNvSpPr/>
          <p:nvPr/>
        </p:nvSpPr>
        <p:spPr bwMode="auto">
          <a:xfrm>
            <a:off x="1" y="0"/>
            <a:ext cx="11599103" cy="7095581"/>
          </a:xfrm>
          <a:custGeom>
            <a:avLst/>
            <a:gdLst>
              <a:gd name="connsiteX0" fmla="*/ 0 w 11599103"/>
              <a:gd name="connsiteY0" fmla="*/ 0 h 7095581"/>
              <a:gd name="connsiteX1" fmla="*/ 693624 w 11599103"/>
              <a:gd name="connsiteY1" fmla="*/ 0 h 7095581"/>
              <a:gd name="connsiteX2" fmla="*/ 692976 w 11599103"/>
              <a:gd name="connsiteY2" fmla="*/ 31287 h 7095581"/>
              <a:gd name="connsiteX3" fmla="*/ 926698 w 11599103"/>
              <a:gd name="connsiteY3" fmla="*/ 972816 h 7095581"/>
              <a:gd name="connsiteX4" fmla="*/ 6444142 w 11599103"/>
              <a:gd name="connsiteY4" fmla="*/ 3921984 h 7095581"/>
              <a:gd name="connsiteX5" fmla="*/ 11197132 w 11599103"/>
              <a:gd name="connsiteY5" fmla="*/ 1786536 h 7095581"/>
              <a:gd name="connsiteX6" fmla="*/ 11599103 w 11599103"/>
              <a:gd name="connsiteY6" fmla="*/ 2089276 h 7095581"/>
              <a:gd name="connsiteX7" fmla="*/ 1476918 w 11599103"/>
              <a:gd name="connsiteY7" fmla="*/ 6494506 h 7095581"/>
              <a:gd name="connsiteX8" fmla="*/ 115496 w 11599103"/>
              <a:gd name="connsiteY8" fmla="*/ 5794391 h 7095581"/>
              <a:gd name="connsiteX9" fmla="*/ 0 w 11599103"/>
              <a:gd name="connsiteY9" fmla="*/ 5719548 h 709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599103" h="7095581">
                <a:moveTo>
                  <a:pt x="0" y="0"/>
                </a:moveTo>
                <a:lnTo>
                  <a:pt x="693624" y="0"/>
                </a:lnTo>
                <a:lnTo>
                  <a:pt x="692976" y="31287"/>
                </a:lnTo>
                <a:cubicBezTo>
                  <a:pt x="702473" y="316950"/>
                  <a:pt x="774469" y="632592"/>
                  <a:pt x="926698" y="972816"/>
                </a:cubicBezTo>
                <a:cubicBezTo>
                  <a:pt x="1535615" y="2333715"/>
                  <a:pt x="4047356" y="3894974"/>
                  <a:pt x="6444142" y="3921984"/>
                </a:cubicBezTo>
                <a:cubicBezTo>
                  <a:pt x="8840927" y="3948996"/>
                  <a:pt x="11197132" y="1786536"/>
                  <a:pt x="11197132" y="1786536"/>
                </a:cubicBezTo>
                <a:lnTo>
                  <a:pt x="11599103" y="2089276"/>
                </a:lnTo>
                <a:cubicBezTo>
                  <a:pt x="9651105" y="7168012"/>
                  <a:pt x="4659138" y="7834503"/>
                  <a:pt x="1476918" y="6494506"/>
                </a:cubicBezTo>
                <a:cubicBezTo>
                  <a:pt x="979697" y="6285132"/>
                  <a:pt x="526069" y="6050588"/>
                  <a:pt x="115496" y="5794391"/>
                </a:cubicBezTo>
                <a:lnTo>
                  <a:pt x="0" y="5719548"/>
                </a:lnTo>
                <a:close/>
              </a:path>
            </a:pathLst>
          </a:custGeom>
          <a:solidFill>
            <a:schemeClr val="tx1">
              <a:alpha val="40000"/>
            </a:schemeClr>
          </a:solidFill>
          <a:ln w="233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E3FA3C-6371-A9C6-92CD-220AA3AEF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Roadmap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8E495D0-A769-C00E-5736-D8AB2803D497}"/>
              </a:ext>
            </a:extLst>
          </p:cNvPr>
          <p:cNvSpPr/>
          <p:nvPr/>
        </p:nvSpPr>
        <p:spPr>
          <a:xfrm>
            <a:off x="571500" y="2857019"/>
            <a:ext cx="750519" cy="750519"/>
          </a:xfrm>
          <a:prstGeom prst="ellipse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4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95" name="Google Shape;436;p14">
            <a:extLst>
              <a:ext uri="{FF2B5EF4-FFF2-40B4-BE49-F238E27FC236}">
                <a16:creationId xmlns:a16="http://schemas.microsoft.com/office/drawing/2014/main" id="{5686F3AD-227E-AC18-2803-99A84063C1AD}"/>
              </a:ext>
            </a:extLst>
          </p:cNvPr>
          <p:cNvSpPr txBox="1"/>
          <p:nvPr/>
        </p:nvSpPr>
        <p:spPr>
          <a:xfrm>
            <a:off x="571500" y="4249076"/>
            <a:ext cx="1444113" cy="8678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Milestone 1 and when it happened or will happen.</a:t>
            </a:r>
          </a:p>
        </p:txBody>
      </p:sp>
      <p:sp>
        <p:nvSpPr>
          <p:cNvPr id="96" name="Google Shape;437;p14">
            <a:extLst>
              <a:ext uri="{FF2B5EF4-FFF2-40B4-BE49-F238E27FC236}">
                <a16:creationId xmlns:a16="http://schemas.microsoft.com/office/drawing/2014/main" id="{9EED1FA3-2B07-5080-3923-3125B7D30C07}"/>
              </a:ext>
            </a:extLst>
          </p:cNvPr>
          <p:cNvSpPr txBox="1"/>
          <p:nvPr/>
        </p:nvSpPr>
        <p:spPr>
          <a:xfrm>
            <a:off x="571500" y="3869316"/>
            <a:ext cx="116230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Milestone 1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1578C19-18EF-DFF3-2ED6-0266D0A00A78}"/>
              </a:ext>
            </a:extLst>
          </p:cNvPr>
          <p:cNvCxnSpPr/>
          <p:nvPr/>
        </p:nvCxnSpPr>
        <p:spPr>
          <a:xfrm flipV="1">
            <a:off x="946759" y="5374382"/>
            <a:ext cx="0" cy="457200"/>
          </a:xfrm>
          <a:prstGeom prst="line">
            <a:avLst/>
          </a:prstGeom>
          <a:ln>
            <a:solidFill>
              <a:schemeClr val="bg1">
                <a:alpha val="52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val 108">
            <a:extLst>
              <a:ext uri="{FF2B5EF4-FFF2-40B4-BE49-F238E27FC236}">
                <a16:creationId xmlns:a16="http://schemas.microsoft.com/office/drawing/2014/main" id="{A3E34CB2-79FA-62F4-4585-66ADF0A74D51}"/>
              </a:ext>
            </a:extLst>
          </p:cNvPr>
          <p:cNvSpPr/>
          <p:nvPr/>
        </p:nvSpPr>
        <p:spPr>
          <a:xfrm>
            <a:off x="2598866" y="2817891"/>
            <a:ext cx="750519" cy="750519"/>
          </a:xfrm>
          <a:prstGeom prst="ellipse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4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10" name="Google Shape;436;p14">
            <a:extLst>
              <a:ext uri="{FF2B5EF4-FFF2-40B4-BE49-F238E27FC236}">
                <a16:creationId xmlns:a16="http://schemas.microsoft.com/office/drawing/2014/main" id="{957E38E5-7E68-11A4-0223-15CD7862AA5B}"/>
              </a:ext>
            </a:extLst>
          </p:cNvPr>
          <p:cNvSpPr txBox="1"/>
          <p:nvPr/>
        </p:nvSpPr>
        <p:spPr>
          <a:xfrm>
            <a:off x="2598866" y="4209948"/>
            <a:ext cx="1444113" cy="8678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Milestone 2 and when it happened or will happen.</a:t>
            </a:r>
          </a:p>
        </p:txBody>
      </p:sp>
      <p:sp>
        <p:nvSpPr>
          <p:cNvPr id="111" name="Google Shape;437;p14">
            <a:extLst>
              <a:ext uri="{FF2B5EF4-FFF2-40B4-BE49-F238E27FC236}">
                <a16:creationId xmlns:a16="http://schemas.microsoft.com/office/drawing/2014/main" id="{EACD714C-0164-294F-1976-B88AE387D05B}"/>
              </a:ext>
            </a:extLst>
          </p:cNvPr>
          <p:cNvSpPr txBox="1"/>
          <p:nvPr/>
        </p:nvSpPr>
        <p:spPr>
          <a:xfrm>
            <a:off x="2598866" y="3830188"/>
            <a:ext cx="119116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Milestone 2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94ADE086-89EC-6335-7BB0-7A6B2C45409F}"/>
              </a:ext>
            </a:extLst>
          </p:cNvPr>
          <p:cNvCxnSpPr/>
          <p:nvPr/>
        </p:nvCxnSpPr>
        <p:spPr>
          <a:xfrm flipV="1">
            <a:off x="2974125" y="5335254"/>
            <a:ext cx="0" cy="457200"/>
          </a:xfrm>
          <a:prstGeom prst="line">
            <a:avLst/>
          </a:prstGeom>
          <a:ln>
            <a:solidFill>
              <a:schemeClr val="bg1">
                <a:alpha val="52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03B09BCB-FEDA-6F82-A068-42CDE1A4C251}"/>
              </a:ext>
            </a:extLst>
          </p:cNvPr>
          <p:cNvSpPr/>
          <p:nvPr/>
        </p:nvSpPr>
        <p:spPr>
          <a:xfrm>
            <a:off x="4626232" y="2505632"/>
            <a:ext cx="750519" cy="750519"/>
          </a:xfrm>
          <a:prstGeom prst="ellipse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4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14" name="Google Shape;436;p14">
            <a:extLst>
              <a:ext uri="{FF2B5EF4-FFF2-40B4-BE49-F238E27FC236}">
                <a16:creationId xmlns:a16="http://schemas.microsoft.com/office/drawing/2014/main" id="{725E58AB-98BC-0D68-5C38-BCBA266A4835}"/>
              </a:ext>
            </a:extLst>
          </p:cNvPr>
          <p:cNvSpPr txBox="1"/>
          <p:nvPr/>
        </p:nvSpPr>
        <p:spPr>
          <a:xfrm>
            <a:off x="4626232" y="3897689"/>
            <a:ext cx="1444113" cy="8678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Milestone 3 and when it happened or will happen.</a:t>
            </a:r>
          </a:p>
        </p:txBody>
      </p:sp>
      <p:sp>
        <p:nvSpPr>
          <p:cNvPr id="115" name="Google Shape;437;p14">
            <a:extLst>
              <a:ext uri="{FF2B5EF4-FFF2-40B4-BE49-F238E27FC236}">
                <a16:creationId xmlns:a16="http://schemas.microsoft.com/office/drawing/2014/main" id="{D1A03F08-EF3C-DE03-9A7D-75CFE942651A}"/>
              </a:ext>
            </a:extLst>
          </p:cNvPr>
          <p:cNvSpPr txBox="1"/>
          <p:nvPr/>
        </p:nvSpPr>
        <p:spPr>
          <a:xfrm>
            <a:off x="4626232" y="3517929"/>
            <a:ext cx="119596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Milestone 3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0CF772-BD60-227C-8A0B-1740B44A06D7}"/>
              </a:ext>
            </a:extLst>
          </p:cNvPr>
          <p:cNvCxnSpPr/>
          <p:nvPr/>
        </p:nvCxnSpPr>
        <p:spPr>
          <a:xfrm flipV="1">
            <a:off x="5001491" y="5022995"/>
            <a:ext cx="0" cy="457200"/>
          </a:xfrm>
          <a:prstGeom prst="line">
            <a:avLst/>
          </a:prstGeom>
          <a:ln>
            <a:solidFill>
              <a:schemeClr val="bg1">
                <a:alpha val="52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:a16="http://schemas.microsoft.com/office/drawing/2014/main" id="{5AE79FCE-2AE7-22FD-7ACF-BE71484F694C}"/>
              </a:ext>
            </a:extLst>
          </p:cNvPr>
          <p:cNvSpPr/>
          <p:nvPr/>
        </p:nvSpPr>
        <p:spPr>
          <a:xfrm>
            <a:off x="6653598" y="1827426"/>
            <a:ext cx="750519" cy="750519"/>
          </a:xfrm>
          <a:prstGeom prst="ellipse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4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18" name="Google Shape;436;p14">
            <a:extLst>
              <a:ext uri="{FF2B5EF4-FFF2-40B4-BE49-F238E27FC236}">
                <a16:creationId xmlns:a16="http://schemas.microsoft.com/office/drawing/2014/main" id="{059733E9-9902-E732-12CC-9B64128605C3}"/>
              </a:ext>
            </a:extLst>
          </p:cNvPr>
          <p:cNvSpPr txBox="1"/>
          <p:nvPr/>
        </p:nvSpPr>
        <p:spPr>
          <a:xfrm>
            <a:off x="6653598" y="3219483"/>
            <a:ext cx="1444113" cy="8678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Milestone 4 and when it happened or will happen.</a:t>
            </a:r>
          </a:p>
        </p:txBody>
      </p:sp>
      <p:sp>
        <p:nvSpPr>
          <p:cNvPr id="119" name="Google Shape;437;p14">
            <a:extLst>
              <a:ext uri="{FF2B5EF4-FFF2-40B4-BE49-F238E27FC236}">
                <a16:creationId xmlns:a16="http://schemas.microsoft.com/office/drawing/2014/main" id="{5B67D30A-5525-63CD-91AC-AEEB1D87DC1B}"/>
              </a:ext>
            </a:extLst>
          </p:cNvPr>
          <p:cNvSpPr txBox="1"/>
          <p:nvPr/>
        </p:nvSpPr>
        <p:spPr>
          <a:xfrm>
            <a:off x="6653598" y="2839723"/>
            <a:ext cx="120077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Milestone 4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BA2B66E-EFAF-D3D0-96D2-B78FA453807E}"/>
              </a:ext>
            </a:extLst>
          </p:cNvPr>
          <p:cNvCxnSpPr/>
          <p:nvPr/>
        </p:nvCxnSpPr>
        <p:spPr>
          <a:xfrm flipV="1">
            <a:off x="7028857" y="4344789"/>
            <a:ext cx="0" cy="457200"/>
          </a:xfrm>
          <a:prstGeom prst="line">
            <a:avLst/>
          </a:prstGeom>
          <a:ln>
            <a:solidFill>
              <a:schemeClr val="bg1">
                <a:alpha val="52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50C333C8-071C-7F01-F751-1C265A757F53}"/>
              </a:ext>
            </a:extLst>
          </p:cNvPr>
          <p:cNvSpPr/>
          <p:nvPr/>
        </p:nvSpPr>
        <p:spPr>
          <a:xfrm>
            <a:off x="8680966" y="769251"/>
            <a:ext cx="750519" cy="750519"/>
          </a:xfrm>
          <a:prstGeom prst="ellipse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4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22" name="Google Shape;436;p14">
            <a:extLst>
              <a:ext uri="{FF2B5EF4-FFF2-40B4-BE49-F238E27FC236}">
                <a16:creationId xmlns:a16="http://schemas.microsoft.com/office/drawing/2014/main" id="{13DE2309-8F77-1A10-5B0A-D6166D942C2E}"/>
              </a:ext>
            </a:extLst>
          </p:cNvPr>
          <p:cNvSpPr txBox="1"/>
          <p:nvPr/>
        </p:nvSpPr>
        <p:spPr>
          <a:xfrm>
            <a:off x="8680966" y="2161308"/>
            <a:ext cx="1444113" cy="8678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1"/>
                </a:solidFill>
              </a:rPr>
              <a:t>Write the details of Milestone 5 and when it happened or will happen.</a:t>
            </a:r>
          </a:p>
        </p:txBody>
      </p:sp>
      <p:sp>
        <p:nvSpPr>
          <p:cNvPr id="123" name="Google Shape;437;p14">
            <a:extLst>
              <a:ext uri="{FF2B5EF4-FFF2-40B4-BE49-F238E27FC236}">
                <a16:creationId xmlns:a16="http://schemas.microsoft.com/office/drawing/2014/main" id="{E4695A1C-B56E-64DB-BB62-BD3B2A839334}"/>
              </a:ext>
            </a:extLst>
          </p:cNvPr>
          <p:cNvSpPr txBox="1"/>
          <p:nvPr/>
        </p:nvSpPr>
        <p:spPr>
          <a:xfrm>
            <a:off x="8680966" y="1781548"/>
            <a:ext cx="125681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Montserrat"/>
              </a:rPr>
              <a:t>To the Moon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939C9C10-8DB7-F102-715E-32FC2F091C13}"/>
              </a:ext>
            </a:extLst>
          </p:cNvPr>
          <p:cNvCxnSpPr/>
          <p:nvPr/>
        </p:nvCxnSpPr>
        <p:spPr>
          <a:xfrm flipV="1">
            <a:off x="9056225" y="3286614"/>
            <a:ext cx="0" cy="457200"/>
          </a:xfrm>
          <a:prstGeom prst="line">
            <a:avLst/>
          </a:prstGeom>
          <a:ln>
            <a:solidFill>
              <a:schemeClr val="bg1">
                <a:alpha val="52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Graphic 130">
            <a:extLst>
              <a:ext uri="{FF2B5EF4-FFF2-40B4-BE49-F238E27FC236}">
                <a16:creationId xmlns:a16="http://schemas.microsoft.com/office/drawing/2014/main" id="{8B9C54DC-8035-BA70-E4DE-5C4AA5461B60}"/>
              </a:ext>
            </a:extLst>
          </p:cNvPr>
          <p:cNvSpPr/>
          <p:nvPr/>
        </p:nvSpPr>
        <p:spPr>
          <a:xfrm>
            <a:off x="570547" y="1772154"/>
            <a:ext cx="10968990" cy="4412475"/>
          </a:xfrm>
          <a:custGeom>
            <a:avLst/>
            <a:gdLst>
              <a:gd name="connsiteX0" fmla="*/ 1905 w 10968990"/>
              <a:gd name="connsiteY0" fmla="*/ 4347210 h 4412475"/>
              <a:gd name="connsiteX1" fmla="*/ 382905 w 10968990"/>
              <a:gd name="connsiteY1" fmla="*/ 4369118 h 4412475"/>
              <a:gd name="connsiteX2" fmla="*/ 764858 w 10968990"/>
              <a:gd name="connsiteY2" fmla="*/ 4378643 h 4412475"/>
              <a:gd name="connsiteX3" fmla="*/ 1527810 w 10968990"/>
              <a:gd name="connsiteY3" fmla="*/ 4369118 h 4412475"/>
              <a:gd name="connsiteX4" fmla="*/ 3048000 w 10968990"/>
              <a:gd name="connsiteY4" fmla="*/ 4247198 h 4412475"/>
              <a:gd name="connsiteX5" fmla="*/ 4549140 w 10968990"/>
              <a:gd name="connsiteY5" fmla="*/ 3986213 h 4412475"/>
              <a:gd name="connsiteX6" fmla="*/ 5287328 w 10968990"/>
              <a:gd name="connsiteY6" fmla="*/ 3799523 h 4412475"/>
              <a:gd name="connsiteX7" fmla="*/ 6012180 w 10968990"/>
              <a:gd name="connsiteY7" fmla="*/ 3570923 h 4412475"/>
              <a:gd name="connsiteX8" fmla="*/ 6191250 w 10968990"/>
              <a:gd name="connsiteY8" fmla="*/ 3507105 h 4412475"/>
              <a:gd name="connsiteX9" fmla="*/ 6369368 w 10968990"/>
              <a:gd name="connsiteY9" fmla="*/ 3440430 h 4412475"/>
              <a:gd name="connsiteX10" fmla="*/ 6545580 w 10968990"/>
              <a:gd name="connsiteY10" fmla="*/ 3370898 h 4412475"/>
              <a:gd name="connsiteX11" fmla="*/ 6633210 w 10968990"/>
              <a:gd name="connsiteY11" fmla="*/ 3335655 h 4412475"/>
              <a:gd name="connsiteX12" fmla="*/ 6720840 w 10968990"/>
              <a:gd name="connsiteY12" fmla="*/ 3298508 h 4412475"/>
              <a:gd name="connsiteX13" fmla="*/ 7408545 w 10968990"/>
              <a:gd name="connsiteY13" fmla="*/ 2978468 h 4412475"/>
              <a:gd name="connsiteX14" fmla="*/ 7493318 w 10968990"/>
              <a:gd name="connsiteY14" fmla="*/ 2935605 h 4412475"/>
              <a:gd name="connsiteX15" fmla="*/ 7535228 w 10968990"/>
              <a:gd name="connsiteY15" fmla="*/ 2913698 h 4412475"/>
              <a:gd name="connsiteX16" fmla="*/ 7577138 w 10968990"/>
              <a:gd name="connsiteY16" fmla="*/ 2890838 h 4412475"/>
              <a:gd name="connsiteX17" fmla="*/ 7743825 w 10968990"/>
              <a:gd name="connsiteY17" fmla="*/ 2800350 h 4412475"/>
              <a:gd name="connsiteX18" fmla="*/ 7907655 w 10968990"/>
              <a:gd name="connsiteY18" fmla="*/ 2706053 h 4412475"/>
              <a:gd name="connsiteX19" fmla="*/ 7948613 w 10968990"/>
              <a:gd name="connsiteY19" fmla="*/ 2682240 h 4412475"/>
              <a:gd name="connsiteX20" fmla="*/ 7968615 w 10968990"/>
              <a:gd name="connsiteY20" fmla="*/ 2670810 h 4412475"/>
              <a:gd name="connsiteX21" fmla="*/ 7988618 w 10968990"/>
              <a:gd name="connsiteY21" fmla="*/ 2658428 h 4412475"/>
              <a:gd name="connsiteX22" fmla="*/ 8069580 w 10968990"/>
              <a:gd name="connsiteY22" fmla="*/ 2608898 h 4412475"/>
              <a:gd name="connsiteX23" fmla="*/ 8388667 w 10968990"/>
              <a:gd name="connsiteY23" fmla="*/ 2406015 h 4412475"/>
              <a:gd name="connsiteX24" fmla="*/ 8697278 w 10968990"/>
              <a:gd name="connsiteY24" fmla="*/ 2187893 h 4412475"/>
              <a:gd name="connsiteX25" fmla="*/ 8997315 w 10968990"/>
              <a:gd name="connsiteY25" fmla="*/ 1958340 h 4412475"/>
              <a:gd name="connsiteX26" fmla="*/ 9142095 w 10968990"/>
              <a:gd name="connsiteY26" fmla="*/ 1837373 h 4412475"/>
              <a:gd name="connsiteX27" fmla="*/ 9284970 w 10968990"/>
              <a:gd name="connsiteY27" fmla="*/ 1713548 h 4412475"/>
              <a:gd name="connsiteX28" fmla="*/ 9355455 w 10968990"/>
              <a:gd name="connsiteY28" fmla="*/ 1650683 h 4412475"/>
              <a:gd name="connsiteX29" fmla="*/ 9390697 w 10968990"/>
              <a:gd name="connsiteY29" fmla="*/ 1619250 h 4412475"/>
              <a:gd name="connsiteX30" fmla="*/ 9424988 w 10968990"/>
              <a:gd name="connsiteY30" fmla="*/ 1586865 h 4412475"/>
              <a:gd name="connsiteX31" fmla="*/ 9562147 w 10968990"/>
              <a:gd name="connsiteY31" fmla="*/ 1457325 h 4412475"/>
              <a:gd name="connsiteX32" fmla="*/ 9695497 w 10968990"/>
              <a:gd name="connsiteY32" fmla="*/ 1323975 h 4412475"/>
              <a:gd name="connsiteX33" fmla="*/ 9761220 w 10968990"/>
              <a:gd name="connsiteY33" fmla="*/ 1257300 h 4412475"/>
              <a:gd name="connsiteX34" fmla="*/ 9825038 w 10968990"/>
              <a:gd name="connsiteY34" fmla="*/ 1188720 h 4412475"/>
              <a:gd name="connsiteX35" fmla="*/ 10311765 w 10968990"/>
              <a:gd name="connsiteY35" fmla="*/ 615315 h 4412475"/>
              <a:gd name="connsiteX36" fmla="*/ 10425113 w 10968990"/>
              <a:gd name="connsiteY36" fmla="*/ 464820 h 4412475"/>
              <a:gd name="connsiteX37" fmla="*/ 10452735 w 10968990"/>
              <a:gd name="connsiteY37" fmla="*/ 426720 h 4412475"/>
              <a:gd name="connsiteX38" fmla="*/ 10479405 w 10968990"/>
              <a:gd name="connsiteY38" fmla="*/ 388620 h 4412475"/>
              <a:gd name="connsiteX39" fmla="*/ 10533698 w 10968990"/>
              <a:gd name="connsiteY39" fmla="*/ 311468 h 4412475"/>
              <a:gd name="connsiteX40" fmla="*/ 10587990 w 10968990"/>
              <a:gd name="connsiteY40" fmla="*/ 234315 h 4412475"/>
              <a:gd name="connsiteX41" fmla="*/ 10639425 w 10968990"/>
              <a:gd name="connsiteY41" fmla="*/ 155258 h 4412475"/>
              <a:gd name="connsiteX42" fmla="*/ 10739438 w 10968990"/>
              <a:gd name="connsiteY42" fmla="*/ 0 h 4412475"/>
              <a:gd name="connsiteX43" fmla="*/ 10968990 w 10968990"/>
              <a:gd name="connsiteY43" fmla="*/ 146685 h 4412475"/>
              <a:gd name="connsiteX44" fmla="*/ 10859453 w 10968990"/>
              <a:gd name="connsiteY44" fmla="*/ 307658 h 4412475"/>
              <a:gd name="connsiteX45" fmla="*/ 10804207 w 10968990"/>
              <a:gd name="connsiteY45" fmla="*/ 387668 h 4412475"/>
              <a:gd name="connsiteX46" fmla="*/ 10747057 w 10968990"/>
              <a:gd name="connsiteY46" fmla="*/ 465773 h 4412475"/>
              <a:gd name="connsiteX47" fmla="*/ 10689907 w 10968990"/>
              <a:gd name="connsiteY47" fmla="*/ 543878 h 4412475"/>
              <a:gd name="connsiteX48" fmla="*/ 10661332 w 10968990"/>
              <a:gd name="connsiteY48" fmla="*/ 582930 h 4412475"/>
              <a:gd name="connsiteX49" fmla="*/ 10631805 w 10968990"/>
              <a:gd name="connsiteY49" fmla="*/ 621983 h 4412475"/>
              <a:gd name="connsiteX50" fmla="*/ 10511790 w 10968990"/>
              <a:gd name="connsiteY50" fmla="*/ 774383 h 4412475"/>
              <a:gd name="connsiteX51" fmla="*/ 9996488 w 10968990"/>
              <a:gd name="connsiteY51" fmla="*/ 1355408 h 4412475"/>
              <a:gd name="connsiteX52" fmla="*/ 9928860 w 10968990"/>
              <a:gd name="connsiteY52" fmla="*/ 1424940 h 4412475"/>
              <a:gd name="connsiteX53" fmla="*/ 9859328 w 10968990"/>
              <a:gd name="connsiteY53" fmla="*/ 1492568 h 4412475"/>
              <a:gd name="connsiteX54" fmla="*/ 9719310 w 10968990"/>
              <a:gd name="connsiteY54" fmla="*/ 1626870 h 4412475"/>
              <a:gd name="connsiteX55" fmla="*/ 9575483 w 10968990"/>
              <a:gd name="connsiteY55" fmla="*/ 1756410 h 4412475"/>
              <a:gd name="connsiteX56" fmla="*/ 9539288 w 10968990"/>
              <a:gd name="connsiteY56" fmla="*/ 1788795 h 4412475"/>
              <a:gd name="connsiteX57" fmla="*/ 9502140 w 10968990"/>
              <a:gd name="connsiteY57" fmla="*/ 1820228 h 4412475"/>
              <a:gd name="connsiteX58" fmla="*/ 9427845 w 10968990"/>
              <a:gd name="connsiteY58" fmla="*/ 1883093 h 4412475"/>
              <a:gd name="connsiteX59" fmla="*/ 9278303 w 10968990"/>
              <a:gd name="connsiteY59" fmla="*/ 2006918 h 4412475"/>
              <a:gd name="connsiteX60" fmla="*/ 9126855 w 10968990"/>
              <a:gd name="connsiteY60" fmla="*/ 2126933 h 4412475"/>
              <a:gd name="connsiteX61" fmla="*/ 8814435 w 10968990"/>
              <a:gd name="connsiteY61" fmla="*/ 2355533 h 4412475"/>
              <a:gd name="connsiteX62" fmla="*/ 8493442 w 10968990"/>
              <a:gd name="connsiteY62" fmla="*/ 2571750 h 4412475"/>
              <a:gd name="connsiteX63" fmla="*/ 8163878 w 10968990"/>
              <a:gd name="connsiteY63" fmla="*/ 2772728 h 4412475"/>
              <a:gd name="connsiteX64" fmla="*/ 8081010 w 10968990"/>
              <a:gd name="connsiteY64" fmla="*/ 2821305 h 4412475"/>
              <a:gd name="connsiteX65" fmla="*/ 8060055 w 10968990"/>
              <a:gd name="connsiteY65" fmla="*/ 2833688 h 4412475"/>
              <a:gd name="connsiteX66" fmla="*/ 8039100 w 10968990"/>
              <a:gd name="connsiteY66" fmla="*/ 2845118 h 4412475"/>
              <a:gd name="connsiteX67" fmla="*/ 7997190 w 10968990"/>
              <a:gd name="connsiteY67" fmla="*/ 2867978 h 4412475"/>
              <a:gd name="connsiteX68" fmla="*/ 7827645 w 10968990"/>
              <a:gd name="connsiteY68" fmla="*/ 2960370 h 4412475"/>
              <a:gd name="connsiteX69" fmla="*/ 7656195 w 10968990"/>
              <a:gd name="connsiteY69" fmla="*/ 3048953 h 4412475"/>
              <a:gd name="connsiteX70" fmla="*/ 7613333 w 10968990"/>
              <a:gd name="connsiteY70" fmla="*/ 3070860 h 4412475"/>
              <a:gd name="connsiteX71" fmla="*/ 7569518 w 10968990"/>
              <a:gd name="connsiteY71" fmla="*/ 3091815 h 4412475"/>
              <a:gd name="connsiteX72" fmla="*/ 7482840 w 10968990"/>
              <a:gd name="connsiteY72" fmla="*/ 3133725 h 4412475"/>
              <a:gd name="connsiteX73" fmla="*/ 6777990 w 10968990"/>
              <a:gd name="connsiteY73" fmla="*/ 3443288 h 4412475"/>
              <a:gd name="connsiteX74" fmla="*/ 6688455 w 10968990"/>
              <a:gd name="connsiteY74" fmla="*/ 3478530 h 4412475"/>
              <a:gd name="connsiteX75" fmla="*/ 6598920 w 10968990"/>
              <a:gd name="connsiteY75" fmla="*/ 3512820 h 4412475"/>
              <a:gd name="connsiteX76" fmla="*/ 6418898 w 10968990"/>
              <a:gd name="connsiteY76" fmla="*/ 3579495 h 4412475"/>
              <a:gd name="connsiteX77" fmla="*/ 6237923 w 10968990"/>
              <a:gd name="connsiteY77" fmla="*/ 3643313 h 4412475"/>
              <a:gd name="connsiteX78" fmla="*/ 6055995 w 10968990"/>
              <a:gd name="connsiteY78" fmla="*/ 3704273 h 4412475"/>
              <a:gd name="connsiteX79" fmla="*/ 5318760 w 10968990"/>
              <a:gd name="connsiteY79" fmla="*/ 3919538 h 4412475"/>
              <a:gd name="connsiteX80" fmla="*/ 4571048 w 10968990"/>
              <a:gd name="connsiteY80" fmla="*/ 4091940 h 4412475"/>
              <a:gd name="connsiteX81" fmla="*/ 3055620 w 10968990"/>
              <a:gd name="connsiteY81" fmla="*/ 4321493 h 4412475"/>
              <a:gd name="connsiteX82" fmla="*/ 1527810 w 10968990"/>
              <a:gd name="connsiteY82" fmla="*/ 4411028 h 4412475"/>
              <a:gd name="connsiteX83" fmla="*/ 762953 w 10968990"/>
              <a:gd name="connsiteY83" fmla="*/ 4404360 h 4412475"/>
              <a:gd name="connsiteX84" fmla="*/ 381000 w 10968990"/>
              <a:gd name="connsiteY84" fmla="*/ 4387215 h 4412475"/>
              <a:gd name="connsiteX85" fmla="*/ 0 w 10968990"/>
              <a:gd name="connsiteY85" fmla="*/ 4357688 h 4412475"/>
              <a:gd name="connsiteX86" fmla="*/ 1905 w 10968990"/>
              <a:gd name="connsiteY86" fmla="*/ 4347210 h 441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0968990" h="4412475">
                <a:moveTo>
                  <a:pt x="1905" y="4347210"/>
                </a:moveTo>
                <a:cubicBezTo>
                  <a:pt x="128588" y="4357688"/>
                  <a:pt x="256223" y="4364355"/>
                  <a:pt x="382905" y="4369118"/>
                </a:cubicBezTo>
                <a:cubicBezTo>
                  <a:pt x="510540" y="4373880"/>
                  <a:pt x="637223" y="4376738"/>
                  <a:pt x="764858" y="4378643"/>
                </a:cubicBezTo>
                <a:cubicBezTo>
                  <a:pt x="1019175" y="4381500"/>
                  <a:pt x="1273493" y="4377690"/>
                  <a:pt x="1527810" y="4369118"/>
                </a:cubicBezTo>
                <a:cubicBezTo>
                  <a:pt x="2036445" y="4351020"/>
                  <a:pt x="2544128" y="4310063"/>
                  <a:pt x="3048000" y="4247198"/>
                </a:cubicBezTo>
                <a:cubicBezTo>
                  <a:pt x="3552825" y="4184333"/>
                  <a:pt x="4053840" y="4098608"/>
                  <a:pt x="4549140" y="3986213"/>
                </a:cubicBezTo>
                <a:cubicBezTo>
                  <a:pt x="4796790" y="3930015"/>
                  <a:pt x="5042535" y="3869055"/>
                  <a:pt x="5287328" y="3799523"/>
                </a:cubicBezTo>
                <a:cubicBezTo>
                  <a:pt x="5531168" y="3729990"/>
                  <a:pt x="5773103" y="3653790"/>
                  <a:pt x="6012180" y="3570923"/>
                </a:cubicBezTo>
                <a:lnTo>
                  <a:pt x="6191250" y="3507105"/>
                </a:lnTo>
                <a:cubicBezTo>
                  <a:pt x="6250305" y="3485198"/>
                  <a:pt x="6309360" y="3462338"/>
                  <a:pt x="6369368" y="3440430"/>
                </a:cubicBezTo>
                <a:cubicBezTo>
                  <a:pt x="6428423" y="3418523"/>
                  <a:pt x="6487478" y="3394710"/>
                  <a:pt x="6545580" y="3370898"/>
                </a:cubicBezTo>
                <a:lnTo>
                  <a:pt x="6633210" y="3335655"/>
                </a:lnTo>
                <a:cubicBezTo>
                  <a:pt x="6662738" y="3324225"/>
                  <a:pt x="6691313" y="3310890"/>
                  <a:pt x="6720840" y="3298508"/>
                </a:cubicBezTo>
                <a:cubicBezTo>
                  <a:pt x="6954203" y="3200400"/>
                  <a:pt x="7182803" y="3093720"/>
                  <a:pt x="7408545" y="2978468"/>
                </a:cubicBezTo>
                <a:lnTo>
                  <a:pt x="7493318" y="2935605"/>
                </a:lnTo>
                <a:lnTo>
                  <a:pt x="7535228" y="2913698"/>
                </a:lnTo>
                <a:lnTo>
                  <a:pt x="7577138" y="2890838"/>
                </a:lnTo>
                <a:lnTo>
                  <a:pt x="7743825" y="2800350"/>
                </a:lnTo>
                <a:cubicBezTo>
                  <a:pt x="7799070" y="2768918"/>
                  <a:pt x="7853363" y="2737485"/>
                  <a:pt x="7907655" y="2706053"/>
                </a:cubicBezTo>
                <a:lnTo>
                  <a:pt x="7948613" y="2682240"/>
                </a:lnTo>
                <a:lnTo>
                  <a:pt x="7968615" y="2670810"/>
                </a:lnTo>
                <a:lnTo>
                  <a:pt x="7988618" y="2658428"/>
                </a:lnTo>
                <a:lnTo>
                  <a:pt x="8069580" y="2608898"/>
                </a:lnTo>
                <a:cubicBezTo>
                  <a:pt x="8178165" y="2544128"/>
                  <a:pt x="8282940" y="2473643"/>
                  <a:pt x="8388667" y="2406015"/>
                </a:cubicBezTo>
                <a:cubicBezTo>
                  <a:pt x="8492490" y="2333625"/>
                  <a:pt x="8597265" y="2264093"/>
                  <a:pt x="8697278" y="2187893"/>
                </a:cubicBezTo>
                <a:cubicBezTo>
                  <a:pt x="8800147" y="2114550"/>
                  <a:pt x="8897303" y="2035493"/>
                  <a:pt x="8997315" y="1958340"/>
                </a:cubicBezTo>
                <a:lnTo>
                  <a:pt x="9142095" y="1837373"/>
                </a:lnTo>
                <a:cubicBezTo>
                  <a:pt x="9190672" y="1797368"/>
                  <a:pt x="9237345" y="1755458"/>
                  <a:pt x="9284970" y="1713548"/>
                </a:cubicBezTo>
                <a:lnTo>
                  <a:pt x="9355455" y="1650683"/>
                </a:lnTo>
                <a:cubicBezTo>
                  <a:pt x="9366885" y="1640205"/>
                  <a:pt x="9379267" y="1629728"/>
                  <a:pt x="9390697" y="1619250"/>
                </a:cubicBezTo>
                <a:lnTo>
                  <a:pt x="9424988" y="1586865"/>
                </a:lnTo>
                <a:lnTo>
                  <a:pt x="9562147" y="1457325"/>
                </a:lnTo>
                <a:cubicBezTo>
                  <a:pt x="9606915" y="1413510"/>
                  <a:pt x="9650730" y="1368743"/>
                  <a:pt x="9695497" y="1323975"/>
                </a:cubicBezTo>
                <a:cubicBezTo>
                  <a:pt x="9717405" y="1302068"/>
                  <a:pt x="9740265" y="1279208"/>
                  <a:pt x="9761220" y="1257300"/>
                </a:cubicBezTo>
                <a:lnTo>
                  <a:pt x="9825038" y="1188720"/>
                </a:lnTo>
                <a:cubicBezTo>
                  <a:pt x="9997440" y="1006793"/>
                  <a:pt x="10158413" y="813435"/>
                  <a:pt x="10311765" y="615315"/>
                </a:cubicBezTo>
                <a:lnTo>
                  <a:pt x="10425113" y="464820"/>
                </a:lnTo>
                <a:cubicBezTo>
                  <a:pt x="10434638" y="452438"/>
                  <a:pt x="10443210" y="439103"/>
                  <a:pt x="10452735" y="426720"/>
                </a:cubicBezTo>
                <a:lnTo>
                  <a:pt x="10479405" y="388620"/>
                </a:lnTo>
                <a:lnTo>
                  <a:pt x="10533698" y="311468"/>
                </a:lnTo>
                <a:lnTo>
                  <a:pt x="10587990" y="234315"/>
                </a:lnTo>
                <a:cubicBezTo>
                  <a:pt x="10605135" y="208598"/>
                  <a:pt x="10622280" y="181928"/>
                  <a:pt x="10639425" y="155258"/>
                </a:cubicBezTo>
                <a:lnTo>
                  <a:pt x="10739438" y="0"/>
                </a:lnTo>
                <a:lnTo>
                  <a:pt x="10968990" y="146685"/>
                </a:lnTo>
                <a:lnTo>
                  <a:pt x="10859453" y="307658"/>
                </a:lnTo>
                <a:cubicBezTo>
                  <a:pt x="10841355" y="334328"/>
                  <a:pt x="10823257" y="360998"/>
                  <a:pt x="10804207" y="387668"/>
                </a:cubicBezTo>
                <a:lnTo>
                  <a:pt x="10747057" y="465773"/>
                </a:lnTo>
                <a:lnTo>
                  <a:pt x="10689907" y="543878"/>
                </a:lnTo>
                <a:lnTo>
                  <a:pt x="10661332" y="582930"/>
                </a:lnTo>
                <a:cubicBezTo>
                  <a:pt x="10651807" y="596265"/>
                  <a:pt x="10642282" y="609600"/>
                  <a:pt x="10631805" y="621983"/>
                </a:cubicBezTo>
                <a:lnTo>
                  <a:pt x="10511790" y="774383"/>
                </a:lnTo>
                <a:cubicBezTo>
                  <a:pt x="10348913" y="975360"/>
                  <a:pt x="10179367" y="1171575"/>
                  <a:pt x="9996488" y="1355408"/>
                </a:cubicBezTo>
                <a:lnTo>
                  <a:pt x="9928860" y="1424940"/>
                </a:lnTo>
                <a:cubicBezTo>
                  <a:pt x="9906000" y="1447800"/>
                  <a:pt x="9882188" y="1469708"/>
                  <a:pt x="9859328" y="1492568"/>
                </a:cubicBezTo>
                <a:cubicBezTo>
                  <a:pt x="9812655" y="1537335"/>
                  <a:pt x="9766935" y="1583055"/>
                  <a:pt x="9719310" y="1626870"/>
                </a:cubicBezTo>
                <a:lnTo>
                  <a:pt x="9575483" y="1756410"/>
                </a:lnTo>
                <a:lnTo>
                  <a:pt x="9539288" y="1788795"/>
                </a:lnTo>
                <a:cubicBezTo>
                  <a:pt x="9526905" y="1799273"/>
                  <a:pt x="9514522" y="1809750"/>
                  <a:pt x="9502140" y="1820228"/>
                </a:cubicBezTo>
                <a:lnTo>
                  <a:pt x="9427845" y="1883093"/>
                </a:lnTo>
                <a:cubicBezTo>
                  <a:pt x="9378315" y="1925003"/>
                  <a:pt x="9329738" y="1966913"/>
                  <a:pt x="9278303" y="2006918"/>
                </a:cubicBezTo>
                <a:lnTo>
                  <a:pt x="9126855" y="2126933"/>
                </a:lnTo>
                <a:cubicBezTo>
                  <a:pt x="9023033" y="2204085"/>
                  <a:pt x="8921115" y="2282190"/>
                  <a:pt x="8814435" y="2355533"/>
                </a:cubicBezTo>
                <a:cubicBezTo>
                  <a:pt x="8709660" y="2430780"/>
                  <a:pt x="8601075" y="2500313"/>
                  <a:pt x="8493442" y="2571750"/>
                </a:cubicBezTo>
                <a:cubicBezTo>
                  <a:pt x="8383905" y="2639378"/>
                  <a:pt x="8275320" y="2708910"/>
                  <a:pt x="8163878" y="2772728"/>
                </a:cubicBezTo>
                <a:lnTo>
                  <a:pt x="8081010" y="2821305"/>
                </a:lnTo>
                <a:lnTo>
                  <a:pt x="8060055" y="2833688"/>
                </a:lnTo>
                <a:lnTo>
                  <a:pt x="8039100" y="2845118"/>
                </a:lnTo>
                <a:lnTo>
                  <a:pt x="7997190" y="2867978"/>
                </a:lnTo>
                <a:cubicBezTo>
                  <a:pt x="7940993" y="2898458"/>
                  <a:pt x="7884795" y="2929890"/>
                  <a:pt x="7827645" y="2960370"/>
                </a:cubicBezTo>
                <a:lnTo>
                  <a:pt x="7656195" y="3048953"/>
                </a:lnTo>
                <a:lnTo>
                  <a:pt x="7613333" y="3070860"/>
                </a:lnTo>
                <a:lnTo>
                  <a:pt x="7569518" y="3091815"/>
                </a:lnTo>
                <a:lnTo>
                  <a:pt x="7482840" y="3133725"/>
                </a:lnTo>
                <a:cubicBezTo>
                  <a:pt x="7251383" y="3245168"/>
                  <a:pt x="7017068" y="3349943"/>
                  <a:pt x="6777990" y="3443288"/>
                </a:cubicBezTo>
                <a:cubicBezTo>
                  <a:pt x="6748463" y="3454718"/>
                  <a:pt x="6718935" y="3468053"/>
                  <a:pt x="6688455" y="3478530"/>
                </a:cubicBezTo>
                <a:lnTo>
                  <a:pt x="6598920" y="3512820"/>
                </a:lnTo>
                <a:cubicBezTo>
                  <a:pt x="6538913" y="3535680"/>
                  <a:pt x="6478905" y="3558540"/>
                  <a:pt x="6418898" y="3579495"/>
                </a:cubicBezTo>
                <a:cubicBezTo>
                  <a:pt x="6358890" y="3600450"/>
                  <a:pt x="6297930" y="3622358"/>
                  <a:pt x="6237923" y="3643313"/>
                </a:cubicBezTo>
                <a:lnTo>
                  <a:pt x="6055995" y="3704273"/>
                </a:lnTo>
                <a:cubicBezTo>
                  <a:pt x="5812155" y="3783330"/>
                  <a:pt x="5566410" y="3854768"/>
                  <a:pt x="5318760" y="3919538"/>
                </a:cubicBezTo>
                <a:cubicBezTo>
                  <a:pt x="5071110" y="3984308"/>
                  <a:pt x="4821555" y="4040505"/>
                  <a:pt x="4571048" y="4091940"/>
                </a:cubicBezTo>
                <a:cubicBezTo>
                  <a:pt x="4070033" y="4193858"/>
                  <a:pt x="3564255" y="4269105"/>
                  <a:pt x="3055620" y="4321493"/>
                </a:cubicBezTo>
                <a:cubicBezTo>
                  <a:pt x="2547938" y="4373880"/>
                  <a:pt x="2037398" y="4403408"/>
                  <a:pt x="1527810" y="4411028"/>
                </a:cubicBezTo>
                <a:cubicBezTo>
                  <a:pt x="1272540" y="4413885"/>
                  <a:pt x="1017270" y="4412933"/>
                  <a:pt x="762953" y="4404360"/>
                </a:cubicBezTo>
                <a:cubicBezTo>
                  <a:pt x="635318" y="4400550"/>
                  <a:pt x="508635" y="4394835"/>
                  <a:pt x="381000" y="4387215"/>
                </a:cubicBezTo>
                <a:cubicBezTo>
                  <a:pt x="253365" y="4379595"/>
                  <a:pt x="126683" y="4370070"/>
                  <a:pt x="0" y="4357688"/>
                </a:cubicBezTo>
                <a:lnTo>
                  <a:pt x="1905" y="434721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87000">
                <a:schemeClr val="bg1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F85F395-693D-2946-EADA-FACE62F3CF70}"/>
              </a:ext>
            </a:extLst>
          </p:cNvPr>
          <p:cNvGrpSpPr/>
          <p:nvPr/>
        </p:nvGrpSpPr>
        <p:grpSpPr>
          <a:xfrm rot="21424867">
            <a:off x="10807510" y="879573"/>
            <a:ext cx="1333029" cy="1503805"/>
            <a:chOff x="9721443" y="331835"/>
            <a:chExt cx="1615382" cy="182233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5183FAE-374D-0F68-F29A-3A8A38F74C98}"/>
                </a:ext>
              </a:extLst>
            </p:cNvPr>
            <p:cNvSpPr/>
            <p:nvPr/>
          </p:nvSpPr>
          <p:spPr>
            <a:xfrm rot="21139110">
              <a:off x="9721443" y="1258201"/>
              <a:ext cx="622935" cy="342900"/>
            </a:xfrm>
            <a:custGeom>
              <a:avLst/>
              <a:gdLst>
                <a:gd name="connsiteX0" fmla="*/ 0 w 622935"/>
                <a:gd name="connsiteY0" fmla="*/ 328613 h 342900"/>
                <a:gd name="connsiteX1" fmla="*/ 56198 w 622935"/>
                <a:gd name="connsiteY1" fmla="*/ 264795 h 342900"/>
                <a:gd name="connsiteX2" fmla="*/ 163830 w 622935"/>
                <a:gd name="connsiteY2" fmla="*/ 144780 h 342900"/>
                <a:gd name="connsiteX3" fmla="*/ 179070 w 622935"/>
                <a:gd name="connsiteY3" fmla="*/ 134302 h 342900"/>
                <a:gd name="connsiteX4" fmla="*/ 616268 w 622935"/>
                <a:gd name="connsiteY4" fmla="*/ 1905 h 342900"/>
                <a:gd name="connsiteX5" fmla="*/ 622935 w 622935"/>
                <a:gd name="connsiteY5" fmla="*/ 0 h 342900"/>
                <a:gd name="connsiteX6" fmla="*/ 620078 w 622935"/>
                <a:gd name="connsiteY6" fmla="*/ 10477 h 342900"/>
                <a:gd name="connsiteX7" fmla="*/ 507683 w 622935"/>
                <a:gd name="connsiteY7" fmla="*/ 332423 h 342900"/>
                <a:gd name="connsiteX8" fmla="*/ 492443 w 622935"/>
                <a:gd name="connsiteY8" fmla="*/ 342900 h 342900"/>
                <a:gd name="connsiteX9" fmla="*/ 122873 w 622935"/>
                <a:gd name="connsiteY9" fmla="*/ 332423 h 342900"/>
                <a:gd name="connsiteX10" fmla="*/ 0 w 622935"/>
                <a:gd name="connsiteY10" fmla="*/ 328613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2935" h="342900">
                  <a:moveTo>
                    <a:pt x="0" y="328613"/>
                  </a:moveTo>
                  <a:cubicBezTo>
                    <a:pt x="20003" y="305753"/>
                    <a:pt x="38100" y="285750"/>
                    <a:pt x="56198" y="264795"/>
                  </a:cubicBezTo>
                  <a:cubicBezTo>
                    <a:pt x="91440" y="224790"/>
                    <a:pt x="127635" y="184785"/>
                    <a:pt x="163830" y="144780"/>
                  </a:cubicBezTo>
                  <a:cubicBezTo>
                    <a:pt x="167640" y="140017"/>
                    <a:pt x="173355" y="136207"/>
                    <a:pt x="179070" y="134302"/>
                  </a:cubicBezTo>
                  <a:cubicBezTo>
                    <a:pt x="324803" y="89535"/>
                    <a:pt x="470535" y="45720"/>
                    <a:pt x="616268" y="1905"/>
                  </a:cubicBezTo>
                  <a:cubicBezTo>
                    <a:pt x="618173" y="952"/>
                    <a:pt x="620078" y="952"/>
                    <a:pt x="622935" y="0"/>
                  </a:cubicBezTo>
                  <a:cubicBezTo>
                    <a:pt x="621983" y="3810"/>
                    <a:pt x="621030" y="7620"/>
                    <a:pt x="620078" y="10477"/>
                  </a:cubicBezTo>
                  <a:cubicBezTo>
                    <a:pt x="582930" y="118110"/>
                    <a:pt x="544830" y="224790"/>
                    <a:pt x="507683" y="332423"/>
                  </a:cubicBezTo>
                  <a:cubicBezTo>
                    <a:pt x="504825" y="340995"/>
                    <a:pt x="501015" y="342900"/>
                    <a:pt x="492443" y="342900"/>
                  </a:cubicBezTo>
                  <a:cubicBezTo>
                    <a:pt x="369570" y="339090"/>
                    <a:pt x="245745" y="336232"/>
                    <a:pt x="122873" y="332423"/>
                  </a:cubicBezTo>
                  <a:cubicBezTo>
                    <a:pt x="83820" y="330517"/>
                    <a:pt x="42863" y="329565"/>
                    <a:pt x="0" y="328613"/>
                  </a:cubicBezTo>
                  <a:close/>
                </a:path>
              </a:pathLst>
            </a:custGeom>
            <a:gradFill>
              <a:gsLst>
                <a:gs pos="100000">
                  <a:srgbClr val="7368FF"/>
                </a:gs>
                <a:gs pos="0">
                  <a:srgbClr val="CD45FF"/>
                </a:gs>
              </a:gsLst>
              <a:lin ang="27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659AC7A-88CC-C5BE-FD18-DEC5C3AC4EB1}"/>
                </a:ext>
              </a:extLst>
            </p:cNvPr>
            <p:cNvSpPr/>
            <p:nvPr/>
          </p:nvSpPr>
          <p:spPr>
            <a:xfrm rot="21139110">
              <a:off x="10470042" y="1499798"/>
              <a:ext cx="324300" cy="654367"/>
            </a:xfrm>
            <a:custGeom>
              <a:avLst/>
              <a:gdLst>
                <a:gd name="connsiteX0" fmla="*/ 324301 w 324300"/>
                <a:gd name="connsiteY0" fmla="*/ 0 h 654367"/>
                <a:gd name="connsiteX1" fmla="*/ 302393 w 324300"/>
                <a:gd name="connsiteY1" fmla="*/ 109538 h 654367"/>
                <a:gd name="connsiteX2" fmla="*/ 284296 w 324300"/>
                <a:gd name="connsiteY2" fmla="*/ 238125 h 654367"/>
                <a:gd name="connsiteX3" fmla="*/ 260483 w 324300"/>
                <a:gd name="connsiteY3" fmla="*/ 426720 h 654367"/>
                <a:gd name="connsiteX4" fmla="*/ 235718 w 324300"/>
                <a:gd name="connsiteY4" fmla="*/ 481965 h 654367"/>
                <a:gd name="connsiteX5" fmla="*/ 102368 w 324300"/>
                <a:gd name="connsiteY5" fmla="*/ 646747 h 654367"/>
                <a:gd name="connsiteX6" fmla="*/ 95701 w 324300"/>
                <a:gd name="connsiteY6" fmla="*/ 654368 h 654367"/>
                <a:gd name="connsiteX7" fmla="*/ 89033 w 324300"/>
                <a:gd name="connsiteY7" fmla="*/ 624840 h 654367"/>
                <a:gd name="connsiteX8" fmla="*/ 10928 w 324300"/>
                <a:gd name="connsiteY8" fmla="*/ 220980 h 654367"/>
                <a:gd name="connsiteX9" fmla="*/ 451 w 324300"/>
                <a:gd name="connsiteY9" fmla="*/ 168592 h 654367"/>
                <a:gd name="connsiteX10" fmla="*/ 6166 w 324300"/>
                <a:gd name="connsiteY10" fmla="*/ 155258 h 654367"/>
                <a:gd name="connsiteX11" fmla="*/ 318586 w 324300"/>
                <a:gd name="connsiteY11" fmla="*/ 952 h 654367"/>
                <a:gd name="connsiteX12" fmla="*/ 324301 w 324300"/>
                <a:gd name="connsiteY12" fmla="*/ 0 h 654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300" h="654367">
                  <a:moveTo>
                    <a:pt x="324301" y="0"/>
                  </a:moveTo>
                  <a:cubicBezTo>
                    <a:pt x="316681" y="38100"/>
                    <a:pt x="309061" y="73342"/>
                    <a:pt x="302393" y="109538"/>
                  </a:cubicBezTo>
                  <a:cubicBezTo>
                    <a:pt x="295726" y="152400"/>
                    <a:pt x="290011" y="195263"/>
                    <a:pt x="284296" y="238125"/>
                  </a:cubicBezTo>
                  <a:cubicBezTo>
                    <a:pt x="275723" y="300990"/>
                    <a:pt x="267151" y="363855"/>
                    <a:pt x="260483" y="426720"/>
                  </a:cubicBezTo>
                  <a:cubicBezTo>
                    <a:pt x="258578" y="448627"/>
                    <a:pt x="249053" y="465772"/>
                    <a:pt x="235718" y="481965"/>
                  </a:cubicBezTo>
                  <a:cubicBezTo>
                    <a:pt x="190951" y="536258"/>
                    <a:pt x="146183" y="591502"/>
                    <a:pt x="102368" y="646747"/>
                  </a:cubicBezTo>
                  <a:cubicBezTo>
                    <a:pt x="100463" y="648652"/>
                    <a:pt x="99511" y="650558"/>
                    <a:pt x="95701" y="654368"/>
                  </a:cubicBezTo>
                  <a:cubicBezTo>
                    <a:pt x="92843" y="642938"/>
                    <a:pt x="90938" y="634365"/>
                    <a:pt x="89033" y="624840"/>
                  </a:cubicBezTo>
                  <a:cubicBezTo>
                    <a:pt x="63316" y="490538"/>
                    <a:pt x="36646" y="355283"/>
                    <a:pt x="10928" y="220980"/>
                  </a:cubicBezTo>
                  <a:cubicBezTo>
                    <a:pt x="7118" y="203835"/>
                    <a:pt x="4261" y="185738"/>
                    <a:pt x="451" y="168592"/>
                  </a:cubicBezTo>
                  <a:cubicBezTo>
                    <a:pt x="-502" y="162877"/>
                    <a:pt x="-502" y="159067"/>
                    <a:pt x="6166" y="155258"/>
                  </a:cubicBezTo>
                  <a:cubicBezTo>
                    <a:pt x="109988" y="103822"/>
                    <a:pt x="213811" y="52388"/>
                    <a:pt x="318586" y="952"/>
                  </a:cubicBezTo>
                  <a:cubicBezTo>
                    <a:pt x="318586" y="1905"/>
                    <a:pt x="320491" y="952"/>
                    <a:pt x="324301" y="0"/>
                  </a:cubicBezTo>
                  <a:close/>
                </a:path>
              </a:pathLst>
            </a:custGeom>
            <a:gradFill>
              <a:gsLst>
                <a:gs pos="100000">
                  <a:srgbClr val="7368FF"/>
                </a:gs>
                <a:gs pos="0">
                  <a:srgbClr val="CD45FF"/>
                </a:gs>
              </a:gsLst>
              <a:lin ang="27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0" name="Graphic 75">
              <a:extLst>
                <a:ext uri="{FF2B5EF4-FFF2-40B4-BE49-F238E27FC236}">
                  <a16:creationId xmlns:a16="http://schemas.microsoft.com/office/drawing/2014/main" id="{B47802E4-4F0D-244E-0F94-2F612F3AF611}"/>
                </a:ext>
              </a:extLst>
            </p:cNvPr>
            <p:cNvGrpSpPr/>
            <p:nvPr/>
          </p:nvGrpSpPr>
          <p:grpSpPr>
            <a:xfrm rot="21139110">
              <a:off x="10026512" y="389600"/>
              <a:ext cx="1310313" cy="1469707"/>
              <a:chOff x="10046786" y="410598"/>
              <a:chExt cx="1310313" cy="1469707"/>
            </a:xfrm>
            <a:solidFill>
              <a:srgbClr val="FFFFFF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9A062DD4-F94E-5FB8-1823-9ACC082397EA}"/>
                  </a:ext>
                </a:extLst>
              </p:cNvPr>
              <p:cNvSpPr/>
              <p:nvPr/>
            </p:nvSpPr>
            <p:spPr>
              <a:xfrm>
                <a:off x="10046786" y="410598"/>
                <a:ext cx="1310313" cy="1469707"/>
              </a:xfrm>
              <a:custGeom>
                <a:avLst/>
                <a:gdLst>
                  <a:gd name="connsiteX0" fmla="*/ 0 w 1310313"/>
                  <a:gd name="connsiteY0" fmla="*/ 1366838 h 1469707"/>
                  <a:gd name="connsiteX1" fmla="*/ 0 w 1310313"/>
                  <a:gd name="connsiteY1" fmla="*/ 1316355 h 1469707"/>
                  <a:gd name="connsiteX2" fmla="*/ 12382 w 1310313"/>
                  <a:gd name="connsiteY2" fmla="*/ 1254443 h 1469707"/>
                  <a:gd name="connsiteX3" fmla="*/ 116205 w 1310313"/>
                  <a:gd name="connsiteY3" fmla="*/ 1018223 h 1469707"/>
                  <a:gd name="connsiteX4" fmla="*/ 581978 w 1310313"/>
                  <a:gd name="connsiteY4" fmla="*/ 434340 h 1469707"/>
                  <a:gd name="connsiteX5" fmla="*/ 939165 w 1310313"/>
                  <a:gd name="connsiteY5" fmla="*/ 150495 h 1469707"/>
                  <a:gd name="connsiteX6" fmla="*/ 1178242 w 1310313"/>
                  <a:gd name="connsiteY6" fmla="*/ 24765 h 1469707"/>
                  <a:gd name="connsiteX7" fmla="*/ 1260158 w 1310313"/>
                  <a:gd name="connsiteY7" fmla="*/ 0 h 1469707"/>
                  <a:gd name="connsiteX8" fmla="*/ 1284923 w 1310313"/>
                  <a:gd name="connsiteY8" fmla="*/ 0 h 1469707"/>
                  <a:gd name="connsiteX9" fmla="*/ 1309688 w 1310313"/>
                  <a:gd name="connsiteY9" fmla="*/ 32385 h 1469707"/>
                  <a:gd name="connsiteX10" fmla="*/ 1308735 w 1310313"/>
                  <a:gd name="connsiteY10" fmla="*/ 78105 h 1469707"/>
                  <a:gd name="connsiteX11" fmla="*/ 1269683 w 1310313"/>
                  <a:gd name="connsiteY11" fmla="*/ 225743 h 1469707"/>
                  <a:gd name="connsiteX12" fmla="*/ 1009650 w 1310313"/>
                  <a:gd name="connsiteY12" fmla="*/ 715328 h 1469707"/>
                  <a:gd name="connsiteX13" fmla="*/ 644843 w 1310313"/>
                  <a:gd name="connsiteY13" fmla="*/ 1141095 h 1469707"/>
                  <a:gd name="connsiteX14" fmla="*/ 412433 w 1310313"/>
                  <a:gd name="connsiteY14" fmla="*/ 1338263 h 1469707"/>
                  <a:gd name="connsiteX15" fmla="*/ 210502 w 1310313"/>
                  <a:gd name="connsiteY15" fmla="*/ 1450658 h 1469707"/>
                  <a:gd name="connsiteX16" fmla="*/ 137160 w 1310313"/>
                  <a:gd name="connsiteY16" fmla="*/ 1469708 h 1469707"/>
                  <a:gd name="connsiteX17" fmla="*/ 96202 w 1310313"/>
                  <a:gd name="connsiteY17" fmla="*/ 1469708 h 1469707"/>
                  <a:gd name="connsiteX18" fmla="*/ 88582 w 1310313"/>
                  <a:gd name="connsiteY18" fmla="*/ 1466850 h 1469707"/>
                  <a:gd name="connsiteX19" fmla="*/ 4763 w 1310313"/>
                  <a:gd name="connsiteY19" fmla="*/ 1384935 h 1469707"/>
                  <a:gd name="connsiteX20" fmla="*/ 0 w 1310313"/>
                  <a:gd name="connsiteY20" fmla="*/ 1366838 h 146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10313" h="1469707">
                    <a:moveTo>
                      <a:pt x="0" y="1366838"/>
                    </a:moveTo>
                    <a:cubicBezTo>
                      <a:pt x="0" y="1349693"/>
                      <a:pt x="0" y="1333500"/>
                      <a:pt x="0" y="1316355"/>
                    </a:cubicBezTo>
                    <a:cubicBezTo>
                      <a:pt x="3810" y="1295400"/>
                      <a:pt x="7620" y="1274445"/>
                      <a:pt x="12382" y="1254443"/>
                    </a:cubicBezTo>
                    <a:cubicBezTo>
                      <a:pt x="34290" y="1169670"/>
                      <a:pt x="71438" y="1092518"/>
                      <a:pt x="116205" y="1018223"/>
                    </a:cubicBezTo>
                    <a:cubicBezTo>
                      <a:pt x="243840" y="802005"/>
                      <a:pt x="401955" y="608648"/>
                      <a:pt x="581978" y="434340"/>
                    </a:cubicBezTo>
                    <a:cubicBezTo>
                      <a:pt x="691515" y="327660"/>
                      <a:pt x="810578" y="233363"/>
                      <a:pt x="939165" y="150495"/>
                    </a:cubicBezTo>
                    <a:cubicBezTo>
                      <a:pt x="1015365" y="101918"/>
                      <a:pt x="1093470" y="57150"/>
                      <a:pt x="1178242" y="24765"/>
                    </a:cubicBezTo>
                    <a:cubicBezTo>
                      <a:pt x="1204913" y="14288"/>
                      <a:pt x="1232535" y="8573"/>
                      <a:pt x="1260158" y="0"/>
                    </a:cubicBezTo>
                    <a:cubicBezTo>
                      <a:pt x="1268730" y="0"/>
                      <a:pt x="1277303" y="0"/>
                      <a:pt x="1284923" y="0"/>
                    </a:cubicBezTo>
                    <a:cubicBezTo>
                      <a:pt x="1302067" y="3810"/>
                      <a:pt x="1308735" y="16193"/>
                      <a:pt x="1309688" y="32385"/>
                    </a:cubicBezTo>
                    <a:cubicBezTo>
                      <a:pt x="1310640" y="47625"/>
                      <a:pt x="1310640" y="62865"/>
                      <a:pt x="1308735" y="78105"/>
                    </a:cubicBezTo>
                    <a:cubicBezTo>
                      <a:pt x="1302067" y="128588"/>
                      <a:pt x="1287780" y="178118"/>
                      <a:pt x="1269683" y="225743"/>
                    </a:cubicBezTo>
                    <a:cubicBezTo>
                      <a:pt x="1205865" y="401003"/>
                      <a:pt x="1115378" y="561975"/>
                      <a:pt x="1009650" y="715328"/>
                    </a:cubicBezTo>
                    <a:cubicBezTo>
                      <a:pt x="902970" y="870585"/>
                      <a:pt x="779145" y="1009650"/>
                      <a:pt x="644843" y="1141095"/>
                    </a:cubicBezTo>
                    <a:cubicBezTo>
                      <a:pt x="572453" y="1212533"/>
                      <a:pt x="495300" y="1279208"/>
                      <a:pt x="412433" y="1338263"/>
                    </a:cubicBezTo>
                    <a:cubicBezTo>
                      <a:pt x="349568" y="1383030"/>
                      <a:pt x="283845" y="1424940"/>
                      <a:pt x="210502" y="1450658"/>
                    </a:cubicBezTo>
                    <a:cubicBezTo>
                      <a:pt x="186690" y="1459230"/>
                      <a:pt x="161925" y="1463993"/>
                      <a:pt x="137160" y="1469708"/>
                    </a:cubicBezTo>
                    <a:cubicBezTo>
                      <a:pt x="123825" y="1469708"/>
                      <a:pt x="109538" y="1469708"/>
                      <a:pt x="96202" y="1469708"/>
                    </a:cubicBezTo>
                    <a:cubicBezTo>
                      <a:pt x="93345" y="1468755"/>
                      <a:pt x="91440" y="1467803"/>
                      <a:pt x="88582" y="1466850"/>
                    </a:cubicBezTo>
                    <a:cubicBezTo>
                      <a:pt x="41910" y="1458278"/>
                      <a:pt x="15240" y="1429703"/>
                      <a:pt x="4763" y="1384935"/>
                    </a:cubicBezTo>
                    <a:cubicBezTo>
                      <a:pt x="2857" y="1379220"/>
                      <a:pt x="952" y="1372553"/>
                      <a:pt x="0" y="136683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63CEF48D-D806-E082-94CB-3D6FB3ECF7F6}"/>
                  </a:ext>
                </a:extLst>
              </p:cNvPr>
              <p:cNvSpPr/>
              <p:nvPr/>
            </p:nvSpPr>
            <p:spPr>
              <a:xfrm>
                <a:off x="10046786" y="1777436"/>
                <a:ext cx="96202" cy="102869"/>
              </a:xfrm>
              <a:custGeom>
                <a:avLst/>
                <a:gdLst>
                  <a:gd name="connsiteX0" fmla="*/ 0 w 96202"/>
                  <a:gd name="connsiteY0" fmla="*/ 0 h 102869"/>
                  <a:gd name="connsiteX1" fmla="*/ 4763 w 96202"/>
                  <a:gd name="connsiteY1" fmla="*/ 18097 h 102869"/>
                  <a:gd name="connsiteX2" fmla="*/ 88582 w 96202"/>
                  <a:gd name="connsiteY2" fmla="*/ 100013 h 102869"/>
                  <a:gd name="connsiteX3" fmla="*/ 96202 w 96202"/>
                  <a:gd name="connsiteY3" fmla="*/ 102870 h 102869"/>
                  <a:gd name="connsiteX4" fmla="*/ 63818 w 96202"/>
                  <a:gd name="connsiteY4" fmla="*/ 26670 h 102869"/>
                  <a:gd name="connsiteX5" fmla="*/ 0 w 96202"/>
                  <a:gd name="connsiteY5" fmla="*/ 0 h 10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202" h="102869">
                    <a:moveTo>
                      <a:pt x="0" y="0"/>
                    </a:moveTo>
                    <a:cubicBezTo>
                      <a:pt x="1905" y="5715"/>
                      <a:pt x="2857" y="12382"/>
                      <a:pt x="4763" y="18097"/>
                    </a:cubicBezTo>
                    <a:cubicBezTo>
                      <a:pt x="16193" y="62865"/>
                      <a:pt x="42863" y="91440"/>
                      <a:pt x="88582" y="100013"/>
                    </a:cubicBezTo>
                    <a:cubicBezTo>
                      <a:pt x="91440" y="100013"/>
                      <a:pt x="93345" y="101917"/>
                      <a:pt x="96202" y="102870"/>
                    </a:cubicBezTo>
                    <a:cubicBezTo>
                      <a:pt x="63818" y="102870"/>
                      <a:pt x="96202" y="26670"/>
                      <a:pt x="63818" y="26670"/>
                    </a:cubicBezTo>
                    <a:cubicBezTo>
                      <a:pt x="63818" y="-7620"/>
                      <a:pt x="0" y="3429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3" name="Graphic 75">
              <a:extLst>
                <a:ext uri="{FF2B5EF4-FFF2-40B4-BE49-F238E27FC236}">
                  <a16:creationId xmlns:a16="http://schemas.microsoft.com/office/drawing/2014/main" id="{6ECB3366-95D6-EFDF-1124-76528DAAA6B5}"/>
                </a:ext>
              </a:extLst>
            </p:cNvPr>
            <p:cNvGrpSpPr/>
            <p:nvPr/>
          </p:nvGrpSpPr>
          <p:grpSpPr>
            <a:xfrm rot="21139110">
              <a:off x="10157332" y="1335491"/>
              <a:ext cx="479107" cy="447675"/>
              <a:chOff x="10122033" y="1314521"/>
              <a:chExt cx="479107" cy="447675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E3D5999C-4A67-A21F-12FD-406CA1721188}"/>
                  </a:ext>
                </a:extLst>
              </p:cNvPr>
              <p:cNvSpPr/>
              <p:nvPr/>
            </p:nvSpPr>
            <p:spPr>
              <a:xfrm>
                <a:off x="10151561" y="1314521"/>
                <a:ext cx="449580" cy="411479"/>
              </a:xfrm>
              <a:custGeom>
                <a:avLst/>
                <a:gdLst>
                  <a:gd name="connsiteX0" fmla="*/ 77152 w 449580"/>
                  <a:gd name="connsiteY0" fmla="*/ 0 h 411479"/>
                  <a:gd name="connsiteX1" fmla="*/ 0 w 449580"/>
                  <a:gd name="connsiteY1" fmla="*/ 126683 h 411479"/>
                  <a:gd name="connsiteX2" fmla="*/ 331470 w 449580"/>
                  <a:gd name="connsiteY2" fmla="*/ 411480 h 411479"/>
                  <a:gd name="connsiteX3" fmla="*/ 449580 w 449580"/>
                  <a:gd name="connsiteY3" fmla="*/ 314325 h 411479"/>
                  <a:gd name="connsiteX4" fmla="*/ 77152 w 449580"/>
                  <a:gd name="connsiteY4" fmla="*/ 0 h 41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580" h="411479">
                    <a:moveTo>
                      <a:pt x="77152" y="0"/>
                    </a:moveTo>
                    <a:cubicBezTo>
                      <a:pt x="77152" y="0"/>
                      <a:pt x="7620" y="99060"/>
                      <a:pt x="0" y="126683"/>
                    </a:cubicBezTo>
                    <a:lnTo>
                      <a:pt x="331470" y="411480"/>
                    </a:lnTo>
                    <a:cubicBezTo>
                      <a:pt x="331470" y="411480"/>
                      <a:pt x="381953" y="378142"/>
                      <a:pt x="449580" y="314325"/>
                    </a:cubicBezTo>
                    <a:lnTo>
                      <a:pt x="77152" y="0"/>
                    </a:ln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3ECA811-E6F0-1C0D-9567-D9E2EDBEF058}"/>
                  </a:ext>
                </a:extLst>
              </p:cNvPr>
              <p:cNvSpPr/>
              <p:nvPr/>
            </p:nvSpPr>
            <p:spPr>
              <a:xfrm>
                <a:off x="10122033" y="1468825"/>
                <a:ext cx="337185" cy="293370"/>
              </a:xfrm>
              <a:custGeom>
                <a:avLst/>
                <a:gdLst>
                  <a:gd name="connsiteX0" fmla="*/ 14288 w 337185"/>
                  <a:gd name="connsiteY0" fmla="*/ 0 h 293370"/>
                  <a:gd name="connsiteX1" fmla="*/ 0 w 337185"/>
                  <a:gd name="connsiteY1" fmla="*/ 28575 h 293370"/>
                  <a:gd name="connsiteX2" fmla="*/ 311468 w 337185"/>
                  <a:gd name="connsiteY2" fmla="*/ 293370 h 293370"/>
                  <a:gd name="connsiteX3" fmla="*/ 337185 w 337185"/>
                  <a:gd name="connsiteY3" fmla="*/ 275273 h 293370"/>
                  <a:gd name="connsiteX4" fmla="*/ 14288 w 337185"/>
                  <a:gd name="connsiteY4" fmla="*/ 0 h 29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5" h="293370">
                    <a:moveTo>
                      <a:pt x="14288" y="0"/>
                    </a:moveTo>
                    <a:cubicBezTo>
                      <a:pt x="14288" y="0"/>
                      <a:pt x="953" y="20955"/>
                      <a:pt x="0" y="28575"/>
                    </a:cubicBezTo>
                    <a:lnTo>
                      <a:pt x="311468" y="293370"/>
                    </a:lnTo>
                    <a:cubicBezTo>
                      <a:pt x="311468" y="293370"/>
                      <a:pt x="336233" y="278130"/>
                      <a:pt x="337185" y="275273"/>
                    </a:cubicBezTo>
                    <a:lnTo>
                      <a:pt x="14288" y="0"/>
                    </a:ln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E51CDD9-6E71-7789-4121-7622C7B8B59F}"/>
                </a:ext>
              </a:extLst>
            </p:cNvPr>
            <p:cNvSpPr/>
            <p:nvPr/>
          </p:nvSpPr>
          <p:spPr>
            <a:xfrm rot="21139110">
              <a:off x="10882177" y="331835"/>
              <a:ext cx="383046" cy="397226"/>
            </a:xfrm>
            <a:custGeom>
              <a:avLst/>
              <a:gdLst>
                <a:gd name="connsiteX0" fmla="*/ 262890 w 383046"/>
                <a:gd name="connsiteY0" fmla="*/ 397226 h 397226"/>
                <a:gd name="connsiteX1" fmla="*/ 0 w 383046"/>
                <a:gd name="connsiteY1" fmla="*/ 157196 h 397226"/>
                <a:gd name="connsiteX2" fmla="*/ 1905 w 383046"/>
                <a:gd name="connsiteY2" fmla="*/ 154339 h 397226"/>
                <a:gd name="connsiteX3" fmla="*/ 243840 w 383046"/>
                <a:gd name="connsiteY3" fmla="*/ 20989 h 397226"/>
                <a:gd name="connsiteX4" fmla="*/ 322897 w 383046"/>
                <a:gd name="connsiteY4" fmla="*/ 986 h 397226"/>
                <a:gd name="connsiteX5" fmla="*/ 382905 w 383046"/>
                <a:gd name="connsiteY5" fmla="*/ 60041 h 397226"/>
                <a:gd name="connsiteX6" fmla="*/ 348615 w 383046"/>
                <a:gd name="connsiteY6" fmla="*/ 204821 h 397226"/>
                <a:gd name="connsiteX7" fmla="*/ 266700 w 383046"/>
                <a:gd name="connsiteY7" fmla="*/ 391511 h 397226"/>
                <a:gd name="connsiteX8" fmla="*/ 262890 w 383046"/>
                <a:gd name="connsiteY8" fmla="*/ 397226 h 39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046" h="397226">
                  <a:moveTo>
                    <a:pt x="262890" y="397226"/>
                  </a:moveTo>
                  <a:cubicBezTo>
                    <a:pt x="175260" y="317216"/>
                    <a:pt x="87630" y="237206"/>
                    <a:pt x="0" y="157196"/>
                  </a:cubicBezTo>
                  <a:cubicBezTo>
                    <a:pt x="953" y="156244"/>
                    <a:pt x="953" y="154339"/>
                    <a:pt x="1905" y="154339"/>
                  </a:cubicBezTo>
                  <a:cubicBezTo>
                    <a:pt x="78105" y="100999"/>
                    <a:pt x="156210" y="52421"/>
                    <a:pt x="243840" y="20989"/>
                  </a:cubicBezTo>
                  <a:cubicBezTo>
                    <a:pt x="269558" y="11464"/>
                    <a:pt x="296228" y="4796"/>
                    <a:pt x="322897" y="986"/>
                  </a:cubicBezTo>
                  <a:cubicBezTo>
                    <a:pt x="367665" y="-4729"/>
                    <a:pt x="384810" y="14321"/>
                    <a:pt x="382905" y="60041"/>
                  </a:cubicBezTo>
                  <a:cubicBezTo>
                    <a:pt x="381000" y="110524"/>
                    <a:pt x="367665" y="158149"/>
                    <a:pt x="348615" y="204821"/>
                  </a:cubicBezTo>
                  <a:cubicBezTo>
                    <a:pt x="322897" y="267686"/>
                    <a:pt x="294322" y="329599"/>
                    <a:pt x="266700" y="391511"/>
                  </a:cubicBezTo>
                  <a:cubicBezTo>
                    <a:pt x="266700" y="392464"/>
                    <a:pt x="264795" y="394369"/>
                    <a:pt x="262890" y="397226"/>
                  </a:cubicBezTo>
                  <a:close/>
                </a:path>
              </a:pathLst>
            </a:custGeom>
            <a:gradFill>
              <a:gsLst>
                <a:gs pos="100000">
                  <a:srgbClr val="7368FF"/>
                </a:gs>
                <a:gs pos="0">
                  <a:srgbClr val="CD45FF"/>
                </a:gs>
              </a:gsLst>
              <a:lin ang="27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E9A7256-CD7E-DC7B-161D-E393B3452FBB}"/>
                </a:ext>
              </a:extLst>
            </p:cNvPr>
            <p:cNvSpPr/>
            <p:nvPr/>
          </p:nvSpPr>
          <p:spPr>
            <a:xfrm rot="21139110">
              <a:off x="10021625" y="1675107"/>
              <a:ext cx="374566" cy="344393"/>
            </a:xfrm>
            <a:custGeom>
              <a:avLst/>
              <a:gdLst>
                <a:gd name="connsiteX0" fmla="*/ 373490 w 374566"/>
                <a:gd name="connsiteY0" fmla="*/ 215780 h 344393"/>
                <a:gd name="connsiteX1" fmla="*/ 351583 w 374566"/>
                <a:gd name="connsiteY1" fmla="*/ 308173 h 344393"/>
                <a:gd name="connsiteX2" fmla="*/ 268716 w 374566"/>
                <a:gd name="connsiteY2" fmla="*/ 336748 h 344393"/>
                <a:gd name="connsiteX3" fmla="*/ 150606 w 374566"/>
                <a:gd name="connsiteY3" fmla="*/ 263405 h 344393"/>
                <a:gd name="connsiteX4" fmla="*/ 35353 w 374566"/>
                <a:gd name="connsiteY4" fmla="*/ 151962 h 344393"/>
                <a:gd name="connsiteX5" fmla="*/ 5826 w 374566"/>
                <a:gd name="connsiteY5" fmla="*/ 102432 h 344393"/>
                <a:gd name="connsiteX6" fmla="*/ 20113 w 374566"/>
                <a:gd name="connsiteY6" fmla="*/ 40520 h 344393"/>
                <a:gd name="connsiteX7" fmla="*/ 99171 w 374566"/>
                <a:gd name="connsiteY7" fmla="*/ 3373 h 344393"/>
                <a:gd name="connsiteX8" fmla="*/ 128698 w 374566"/>
                <a:gd name="connsiteY8" fmla="*/ 15755 h 344393"/>
                <a:gd name="connsiteX9" fmla="*/ 345868 w 374566"/>
                <a:gd name="connsiteY9" fmla="*/ 196730 h 344393"/>
                <a:gd name="connsiteX10" fmla="*/ 359203 w 374566"/>
                <a:gd name="connsiteY10" fmla="*/ 200540 h 344393"/>
                <a:gd name="connsiteX11" fmla="*/ 373490 w 374566"/>
                <a:gd name="connsiteY11" fmla="*/ 215780 h 34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4566" h="344393">
                  <a:moveTo>
                    <a:pt x="373490" y="215780"/>
                  </a:moveTo>
                  <a:cubicBezTo>
                    <a:pt x="369681" y="250070"/>
                    <a:pt x="365871" y="280550"/>
                    <a:pt x="351583" y="308173"/>
                  </a:cubicBezTo>
                  <a:cubicBezTo>
                    <a:pt x="332533" y="343415"/>
                    <a:pt x="305863" y="352940"/>
                    <a:pt x="268716" y="336748"/>
                  </a:cubicBezTo>
                  <a:cubicBezTo>
                    <a:pt x="225853" y="317698"/>
                    <a:pt x="187753" y="291980"/>
                    <a:pt x="150606" y="263405"/>
                  </a:cubicBezTo>
                  <a:cubicBezTo>
                    <a:pt x="107743" y="230067"/>
                    <a:pt x="67738" y="194825"/>
                    <a:pt x="35353" y="151962"/>
                  </a:cubicBezTo>
                  <a:cubicBezTo>
                    <a:pt x="23923" y="136723"/>
                    <a:pt x="13446" y="119578"/>
                    <a:pt x="5826" y="102432"/>
                  </a:cubicBezTo>
                  <a:cubicBezTo>
                    <a:pt x="-5604" y="78620"/>
                    <a:pt x="111" y="56712"/>
                    <a:pt x="20113" y="40520"/>
                  </a:cubicBezTo>
                  <a:cubicBezTo>
                    <a:pt x="42973" y="21470"/>
                    <a:pt x="70596" y="11945"/>
                    <a:pt x="99171" y="3373"/>
                  </a:cubicBezTo>
                  <a:cubicBezTo>
                    <a:pt x="119173" y="-2343"/>
                    <a:pt x="119173" y="-2343"/>
                    <a:pt x="128698" y="15755"/>
                  </a:cubicBezTo>
                  <a:cubicBezTo>
                    <a:pt x="176323" y="105290"/>
                    <a:pt x="251571" y="163392"/>
                    <a:pt x="345868" y="196730"/>
                  </a:cubicBezTo>
                  <a:cubicBezTo>
                    <a:pt x="350631" y="198635"/>
                    <a:pt x="354441" y="200540"/>
                    <a:pt x="359203" y="200540"/>
                  </a:cubicBezTo>
                  <a:cubicBezTo>
                    <a:pt x="370633" y="202445"/>
                    <a:pt x="377301" y="207207"/>
                    <a:pt x="373490" y="215780"/>
                  </a:cubicBezTo>
                  <a:close/>
                </a:path>
              </a:pathLst>
            </a:custGeom>
            <a:gradFill>
              <a:gsLst>
                <a:gs pos="100000">
                  <a:srgbClr val="7368FF"/>
                </a:gs>
                <a:gs pos="0">
                  <a:srgbClr val="CD45FF"/>
                </a:gs>
              </a:gsLst>
              <a:lin ang="27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8" name="Graphic 75">
              <a:extLst>
                <a:ext uri="{FF2B5EF4-FFF2-40B4-BE49-F238E27FC236}">
                  <a16:creationId xmlns:a16="http://schemas.microsoft.com/office/drawing/2014/main" id="{609B1202-6D69-5AE9-A0DA-513CF016A28E}"/>
                </a:ext>
              </a:extLst>
            </p:cNvPr>
            <p:cNvGrpSpPr/>
            <p:nvPr/>
          </p:nvGrpSpPr>
          <p:grpSpPr>
            <a:xfrm rot="21139110">
              <a:off x="10598440" y="897460"/>
              <a:ext cx="295322" cy="295322"/>
              <a:chOff x="10628740" y="927782"/>
              <a:chExt cx="295322" cy="295322"/>
            </a:xfrm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844F9ECB-84BC-E4FB-8A2F-C8CD299E608A}"/>
                  </a:ext>
                </a:extLst>
              </p:cNvPr>
              <p:cNvSpPr/>
              <p:nvPr/>
            </p:nvSpPr>
            <p:spPr>
              <a:xfrm>
                <a:off x="10628740" y="927782"/>
                <a:ext cx="295322" cy="295322"/>
              </a:xfrm>
              <a:custGeom>
                <a:avLst/>
                <a:gdLst>
                  <a:gd name="connsiteX0" fmla="*/ 261009 w 295322"/>
                  <a:gd name="connsiteY0" fmla="*/ 241959 h 295322"/>
                  <a:gd name="connsiteX1" fmla="*/ 53364 w 295322"/>
                  <a:gd name="connsiteY1" fmla="*/ 261009 h 295322"/>
                  <a:gd name="connsiteX2" fmla="*/ 34314 w 295322"/>
                  <a:gd name="connsiteY2" fmla="*/ 53364 h 295322"/>
                  <a:gd name="connsiteX3" fmla="*/ 241959 w 295322"/>
                  <a:gd name="connsiteY3" fmla="*/ 34314 h 295322"/>
                  <a:gd name="connsiteX4" fmla="*/ 261009 w 295322"/>
                  <a:gd name="connsiteY4" fmla="*/ 241959 h 2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322" h="295322">
                    <a:moveTo>
                      <a:pt x="261009" y="241959"/>
                    </a:moveTo>
                    <a:cubicBezTo>
                      <a:pt x="208621" y="304824"/>
                      <a:pt x="116229" y="313396"/>
                      <a:pt x="53364" y="261009"/>
                    </a:cubicBezTo>
                    <a:cubicBezTo>
                      <a:pt x="-9501" y="208621"/>
                      <a:pt x="-18074" y="116229"/>
                      <a:pt x="34314" y="53364"/>
                    </a:cubicBezTo>
                    <a:cubicBezTo>
                      <a:pt x="86701" y="-9501"/>
                      <a:pt x="179094" y="-18074"/>
                      <a:pt x="241959" y="34314"/>
                    </a:cubicBezTo>
                    <a:cubicBezTo>
                      <a:pt x="304824" y="86701"/>
                      <a:pt x="313396" y="180046"/>
                      <a:pt x="261009" y="24195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D693074F-A1ED-CF7B-10B8-BABBBDD31CE8}"/>
                  </a:ext>
                </a:extLst>
              </p:cNvPr>
              <p:cNvSpPr/>
              <p:nvPr/>
            </p:nvSpPr>
            <p:spPr>
              <a:xfrm>
                <a:off x="10663537" y="962579"/>
                <a:ext cx="225727" cy="225727"/>
              </a:xfrm>
              <a:custGeom>
                <a:avLst/>
                <a:gdLst>
                  <a:gd name="connsiteX0" fmla="*/ 199541 w 225727"/>
                  <a:gd name="connsiteY0" fmla="*/ 185254 h 225727"/>
                  <a:gd name="connsiteX1" fmla="*/ 40474 w 225727"/>
                  <a:gd name="connsiteY1" fmla="*/ 199541 h 225727"/>
                  <a:gd name="connsiteX2" fmla="*/ 26186 w 225727"/>
                  <a:gd name="connsiteY2" fmla="*/ 40474 h 225727"/>
                  <a:gd name="connsiteX3" fmla="*/ 185254 w 225727"/>
                  <a:gd name="connsiteY3" fmla="*/ 26186 h 225727"/>
                  <a:gd name="connsiteX4" fmla="*/ 199541 w 225727"/>
                  <a:gd name="connsiteY4" fmla="*/ 185254 h 225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27" h="225727">
                    <a:moveTo>
                      <a:pt x="199541" y="185254"/>
                    </a:moveTo>
                    <a:cubicBezTo>
                      <a:pt x="159536" y="232879"/>
                      <a:pt x="88099" y="239546"/>
                      <a:pt x="40474" y="199541"/>
                    </a:cubicBezTo>
                    <a:cubicBezTo>
                      <a:pt x="-7151" y="159536"/>
                      <a:pt x="-13819" y="88099"/>
                      <a:pt x="26186" y="40474"/>
                    </a:cubicBezTo>
                    <a:cubicBezTo>
                      <a:pt x="66191" y="-7151"/>
                      <a:pt x="137629" y="-13819"/>
                      <a:pt x="185254" y="26186"/>
                    </a:cubicBezTo>
                    <a:cubicBezTo>
                      <a:pt x="232879" y="66191"/>
                      <a:pt x="239546" y="137629"/>
                      <a:pt x="199541" y="18525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D7D4"/>
                  </a:gs>
                  <a:gs pos="100000">
                    <a:srgbClr val="0088FE"/>
                  </a:gs>
                </a:gsLst>
                <a:lin ang="27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0796D4E2-C182-8EEC-E0E3-E27C3F188B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91179" y="2670579"/>
            <a:ext cx="420624" cy="420624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85196A5-A372-70A3-5CD3-A43F3EC386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813" y="2982838"/>
            <a:ext cx="420624" cy="42062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E28A249C-75D3-D5D8-A166-4AFCE47AD7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6447" y="3021966"/>
            <a:ext cx="420624" cy="42062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3DA93646-0365-F6EF-6A66-EF72348346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845913" y="934198"/>
            <a:ext cx="420624" cy="42062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F2E0813-12C4-9743-55D5-F0E4F88B794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818545" y="1992373"/>
            <a:ext cx="420624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50073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Crypto Blockchain">
      <a:dk1>
        <a:srgbClr val="22156B"/>
      </a:dk1>
      <a:lt1>
        <a:srgbClr val="FFFFFF"/>
      </a:lt1>
      <a:dk2>
        <a:srgbClr val="100740"/>
      </a:dk2>
      <a:lt2>
        <a:srgbClr val="160C4E"/>
      </a:lt2>
      <a:accent1>
        <a:srgbClr val="26D7D4"/>
      </a:accent1>
      <a:accent2>
        <a:srgbClr val="0088FE"/>
      </a:accent2>
      <a:accent3>
        <a:srgbClr val="7368FF"/>
      </a:accent3>
      <a:accent4>
        <a:srgbClr val="CD45FF"/>
      </a:accent4>
      <a:accent5>
        <a:srgbClr val="26D7D4"/>
      </a:accent5>
      <a:accent6>
        <a:srgbClr val="0088FE"/>
      </a:accent6>
      <a:hlink>
        <a:srgbClr val="0088FE"/>
      </a:hlink>
      <a:folHlink>
        <a:srgbClr val="C03BC4"/>
      </a:folHlink>
    </a:clrScheme>
    <a:fontScheme name="2 Pitch Deck Crypto">
      <a:majorFont>
        <a:latin typeface="Inter Extra Bold"/>
        <a:ea typeface=""/>
        <a:cs typeface=""/>
      </a:majorFont>
      <a:minorFont>
        <a:latin typeface="Inter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bg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12178</TotalTime>
  <Words>839</Words>
  <Application>Microsoft Office PowerPoint</Application>
  <PresentationFormat>Widescreen</PresentationFormat>
  <Paragraphs>195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Wingdings</vt:lpstr>
      <vt:lpstr>Arial</vt:lpstr>
      <vt:lpstr>Montserrat</vt:lpstr>
      <vt:lpstr>Aptos</vt:lpstr>
      <vt:lpstr>Segoe UI</vt:lpstr>
      <vt:lpstr>Inter Extra Bold</vt:lpstr>
      <vt:lpstr>Inter</vt:lpstr>
      <vt:lpstr>16:9 Template Light</vt:lpstr>
      <vt:lpstr>PowerPoint Presentation</vt:lpstr>
      <vt:lpstr>The Challenge</vt:lpstr>
      <vt:lpstr>Our Blockchain Solution</vt:lpstr>
      <vt:lpstr>Market Opportunity</vt:lpstr>
      <vt:lpstr>Product Features</vt:lpstr>
      <vt:lpstr>How It Works: Simple Blockchain Process</vt:lpstr>
      <vt:lpstr>Tokenomics</vt:lpstr>
      <vt:lpstr>Competitive Advantage</vt:lpstr>
      <vt:lpstr>Roadmap</vt:lpstr>
      <vt:lpstr>Meet Our Team</vt:lpstr>
      <vt:lpstr>Traction</vt:lpstr>
      <vt:lpstr>Join the Blockchain Revolution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427</cp:revision>
  <dcterms:created xsi:type="dcterms:W3CDTF">2024-04-04T18:01:04Z</dcterms:created>
  <dcterms:modified xsi:type="dcterms:W3CDTF">2025-05-05T05:23:45Z</dcterms:modified>
  <cp:category/>
</cp:coreProperties>
</file>