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 autoCompressPictures="0">
  <p:sldMasterIdLst>
    <p:sldMasterId id="2147483660" r:id="rId1"/>
  </p:sldMasterIdLst>
  <p:notesMasterIdLst>
    <p:notesMasterId r:id="rId11"/>
  </p:notesMasterIdLst>
  <p:handoutMasterIdLst>
    <p:handoutMasterId r:id="rId12"/>
  </p:handoutMasterIdLst>
  <p:sldIdLst>
    <p:sldId id="3341" r:id="rId2"/>
    <p:sldId id="3344" r:id="rId3"/>
    <p:sldId id="3345" r:id="rId4"/>
    <p:sldId id="3346" r:id="rId5"/>
    <p:sldId id="3347" r:id="rId6"/>
    <p:sldId id="3352" r:id="rId7"/>
    <p:sldId id="3350" r:id="rId8"/>
    <p:sldId id="3343" r:id="rId9"/>
    <p:sldId id="3360" r:id="rId10"/>
  </p:sldIdLst>
  <p:sldSz cx="12192000" cy="6858000"/>
  <p:notesSz cx="6858000" cy="9144000"/>
  <p:embeddedFontLst>
    <p:embeddedFont>
      <p:font typeface="Montserrat" panose="00000500000000000000" pitchFamily="2" charset="0"/>
      <p:regular r:id="rId13"/>
      <p:bold r:id="rId14"/>
      <p:italic r:id="rId15"/>
      <p:boldItalic r:id="rId16"/>
    </p:embeddedFont>
    <p:embeddedFont>
      <p:font typeface="Roboto" panose="02000000000000000000" pitchFamily="2" charset="0"/>
      <p:regular r:id="rId17"/>
      <p:bold r:id="rId18"/>
      <p:italic r:id="rId19"/>
      <p:boldItalic r:id="rId20"/>
    </p:embeddedFont>
    <p:embeddedFont>
      <p:font typeface="Segoe UI" panose="020B0502040204020203" pitchFamily="34" charset="0"/>
      <p:regular r:id="rId21"/>
      <p:bold r:id="rId22"/>
      <p:italic r:id="rId23"/>
      <p:boldItalic r:id="rId24"/>
    </p:embeddedFont>
    <p:embeddedFont>
      <p:font typeface="Sora" pitchFamily="2" charset="0"/>
      <p:regular r:id="rId25"/>
      <p:bold r:id="rId26"/>
    </p:embeddedFont>
    <p:embeddedFont>
      <p:font typeface="Sora SemiBold" pitchFamily="2" charset="0"/>
      <p:bold r:id="rId27"/>
    </p:embeddedFont>
  </p:embeddedFontLst>
  <p:defaultTextStyle>
    <a:defPPr>
      <a:defRPr lang="en-US"/>
    </a:defPPr>
    <a:lvl1pPr marL="0" algn="l" defTabSz="914367" rtl="0" eaLnBrk="1" latinLnBrk="0" hangingPunct="1">
      <a:defRPr sz="1765" kern="1200">
        <a:solidFill>
          <a:schemeClr val="tx1"/>
        </a:solidFill>
        <a:latin typeface="+mn-lt"/>
        <a:ea typeface="+mn-ea"/>
        <a:cs typeface="+mn-cs"/>
      </a:defRPr>
    </a:lvl1pPr>
    <a:lvl2pPr marL="457183" algn="l" defTabSz="914367" rtl="0" eaLnBrk="1" latinLnBrk="0" hangingPunct="1">
      <a:defRPr sz="1765" kern="1200">
        <a:solidFill>
          <a:schemeClr val="tx1"/>
        </a:solidFill>
        <a:latin typeface="+mn-lt"/>
        <a:ea typeface="+mn-ea"/>
        <a:cs typeface="+mn-cs"/>
      </a:defRPr>
    </a:lvl2pPr>
    <a:lvl3pPr marL="914367" algn="l" defTabSz="914367" rtl="0" eaLnBrk="1" latinLnBrk="0" hangingPunct="1">
      <a:defRPr sz="1765" kern="1200">
        <a:solidFill>
          <a:schemeClr val="tx1"/>
        </a:solidFill>
        <a:latin typeface="+mn-lt"/>
        <a:ea typeface="+mn-ea"/>
        <a:cs typeface="+mn-cs"/>
      </a:defRPr>
    </a:lvl3pPr>
    <a:lvl4pPr marL="1371550" algn="l" defTabSz="914367" rtl="0" eaLnBrk="1" latinLnBrk="0" hangingPunct="1">
      <a:defRPr sz="1765" kern="1200">
        <a:solidFill>
          <a:schemeClr val="tx1"/>
        </a:solidFill>
        <a:latin typeface="+mn-lt"/>
        <a:ea typeface="+mn-ea"/>
        <a:cs typeface="+mn-cs"/>
      </a:defRPr>
    </a:lvl4pPr>
    <a:lvl5pPr marL="1828734" algn="l" defTabSz="914367" rtl="0" eaLnBrk="1" latinLnBrk="0" hangingPunct="1">
      <a:defRPr sz="1765" kern="1200">
        <a:solidFill>
          <a:schemeClr val="tx1"/>
        </a:solidFill>
        <a:latin typeface="+mn-lt"/>
        <a:ea typeface="+mn-ea"/>
        <a:cs typeface="+mn-cs"/>
      </a:defRPr>
    </a:lvl5pPr>
    <a:lvl6pPr marL="2285918" algn="l" defTabSz="914367" rtl="0" eaLnBrk="1" latinLnBrk="0" hangingPunct="1">
      <a:defRPr sz="1765" kern="1200">
        <a:solidFill>
          <a:schemeClr val="tx1"/>
        </a:solidFill>
        <a:latin typeface="+mn-lt"/>
        <a:ea typeface="+mn-ea"/>
        <a:cs typeface="+mn-cs"/>
      </a:defRPr>
    </a:lvl6pPr>
    <a:lvl7pPr marL="2743101" algn="l" defTabSz="914367" rtl="0" eaLnBrk="1" latinLnBrk="0" hangingPunct="1">
      <a:defRPr sz="1765" kern="1200">
        <a:solidFill>
          <a:schemeClr val="tx1"/>
        </a:solidFill>
        <a:latin typeface="+mn-lt"/>
        <a:ea typeface="+mn-ea"/>
        <a:cs typeface="+mn-cs"/>
      </a:defRPr>
    </a:lvl7pPr>
    <a:lvl8pPr marL="3200284" algn="l" defTabSz="914367" rtl="0" eaLnBrk="1" latinLnBrk="0" hangingPunct="1">
      <a:defRPr sz="1765" kern="1200">
        <a:solidFill>
          <a:schemeClr val="tx1"/>
        </a:solidFill>
        <a:latin typeface="+mn-lt"/>
        <a:ea typeface="+mn-ea"/>
        <a:cs typeface="+mn-cs"/>
      </a:defRPr>
    </a:lvl8pPr>
    <a:lvl9pPr marL="3657469" algn="l" defTabSz="914367" rtl="0" eaLnBrk="1" latinLnBrk="0" hangingPunct="1">
      <a:defRPr sz="1765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2" pos="3840">
          <p15:clr>
            <a:srgbClr val="A4A3A4"/>
          </p15:clr>
        </p15:guide>
        <p15:guide id="3" orient="horz" pos="216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4A15A15E-C8D3-4D1A-40C9-8BEEE2004363}" name="Cuong Bui" initials="CB" userId="bbfb85df2f869929" providerId="Windows Live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8E8E8"/>
    <a:srgbClr val="F6F6F6"/>
    <a:srgbClr val="0A1616"/>
    <a:srgbClr val="020D0D"/>
    <a:srgbClr val="26302F"/>
    <a:srgbClr val="2A383A"/>
    <a:srgbClr val="081311"/>
    <a:srgbClr val="07100D"/>
    <a:srgbClr val="FC6203"/>
    <a:srgbClr val="21232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0919" autoAdjust="0"/>
    <p:restoredTop sz="96747"/>
  </p:normalViewPr>
  <p:slideViewPr>
    <p:cSldViewPr snapToGrid="0">
      <p:cViewPr varScale="1">
        <p:scale>
          <a:sx n="122" d="100"/>
          <a:sy n="122" d="100"/>
        </p:scale>
        <p:origin x="739" y="96"/>
      </p:cViewPr>
      <p:guideLst>
        <p:guide pos="3840"/>
        <p:guide orient="horz" pos="216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howGuides="1">
      <p:cViewPr varScale="1">
        <p:scale>
          <a:sx n="93" d="100"/>
          <a:sy n="93" d="100"/>
        </p:scale>
        <p:origin x="3240" y="67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1.fntdata"/><Relationship Id="rId18" Type="http://schemas.openxmlformats.org/officeDocument/2006/relationships/font" Target="fonts/font6.fntdata"/><Relationship Id="rId26" Type="http://schemas.openxmlformats.org/officeDocument/2006/relationships/font" Target="fonts/font14.fntdata"/><Relationship Id="rId3" Type="http://schemas.openxmlformats.org/officeDocument/2006/relationships/slide" Target="slides/slide2.xml"/><Relationship Id="rId21" Type="http://schemas.openxmlformats.org/officeDocument/2006/relationships/font" Target="fonts/font9.fntdata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17" Type="http://schemas.openxmlformats.org/officeDocument/2006/relationships/font" Target="fonts/font5.fntdata"/><Relationship Id="rId25" Type="http://schemas.openxmlformats.org/officeDocument/2006/relationships/font" Target="fonts/font13.fntdata"/><Relationship Id="rId2" Type="http://schemas.openxmlformats.org/officeDocument/2006/relationships/slide" Target="slides/slide1.xml"/><Relationship Id="rId16" Type="http://schemas.openxmlformats.org/officeDocument/2006/relationships/font" Target="fonts/font4.fntdata"/><Relationship Id="rId20" Type="http://schemas.openxmlformats.org/officeDocument/2006/relationships/font" Target="fonts/font8.fntdata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24" Type="http://schemas.openxmlformats.org/officeDocument/2006/relationships/font" Target="fonts/font12.fntdata"/><Relationship Id="rId32" Type="http://schemas.microsoft.com/office/2018/10/relationships/authors" Target="authors.xml"/><Relationship Id="rId5" Type="http://schemas.openxmlformats.org/officeDocument/2006/relationships/slide" Target="slides/slide4.xml"/><Relationship Id="rId15" Type="http://schemas.openxmlformats.org/officeDocument/2006/relationships/font" Target="fonts/font3.fntdata"/><Relationship Id="rId23" Type="http://schemas.openxmlformats.org/officeDocument/2006/relationships/font" Target="fonts/font11.fntdata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font" Target="fonts/font7.fntdata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2.fntdata"/><Relationship Id="rId22" Type="http://schemas.openxmlformats.org/officeDocument/2006/relationships/font" Target="fonts/font10.fntdata"/><Relationship Id="rId27" Type="http://schemas.openxmlformats.org/officeDocument/2006/relationships/font" Target="fonts/font15.fntdata"/><Relationship Id="rId30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9.8628369639336189E-2"/>
          <c:y val="2.5943023801863314E-2"/>
          <c:w val="0.81952438530776328"/>
          <c:h val="0.78694500035677417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Sheet1!$A$2:$A$21</c:f>
              <c:strCache>
                <c:ptCount val="20"/>
                <c:pt idx="0">
                  <c:v>Q1 2020</c:v>
                </c:pt>
                <c:pt idx="1">
                  <c:v>Q2 2020</c:v>
                </c:pt>
                <c:pt idx="2">
                  <c:v>Q3 2020</c:v>
                </c:pt>
                <c:pt idx="3">
                  <c:v>Q4 2020</c:v>
                </c:pt>
                <c:pt idx="4">
                  <c:v>Q1 2021</c:v>
                </c:pt>
                <c:pt idx="5">
                  <c:v>Q2 2021</c:v>
                </c:pt>
                <c:pt idx="6">
                  <c:v>Q3 2021</c:v>
                </c:pt>
                <c:pt idx="7">
                  <c:v>Q4 2021</c:v>
                </c:pt>
                <c:pt idx="8">
                  <c:v>Q1 2022</c:v>
                </c:pt>
                <c:pt idx="9">
                  <c:v>Q2 2022</c:v>
                </c:pt>
                <c:pt idx="10">
                  <c:v>Q3 2022</c:v>
                </c:pt>
                <c:pt idx="11">
                  <c:v>Q4 2022</c:v>
                </c:pt>
                <c:pt idx="12">
                  <c:v>Q1 2023</c:v>
                </c:pt>
                <c:pt idx="13">
                  <c:v>Q2 2023</c:v>
                </c:pt>
                <c:pt idx="14">
                  <c:v>Q3 2023</c:v>
                </c:pt>
                <c:pt idx="15">
                  <c:v>Q4 2023</c:v>
                </c:pt>
                <c:pt idx="16">
                  <c:v>Q1 2024</c:v>
                </c:pt>
                <c:pt idx="17">
                  <c:v>Q2 2024</c:v>
                </c:pt>
                <c:pt idx="18">
                  <c:v>Q3 2024</c:v>
                </c:pt>
                <c:pt idx="19">
                  <c:v>Q4 2024</c:v>
                </c:pt>
              </c:strCache>
            </c:strRef>
          </c:cat>
          <c:val>
            <c:numRef>
              <c:f>Sheet1!$B$2:$B$21</c:f>
              <c:numCache>
                <c:formatCode>General</c:formatCode>
                <c:ptCount val="20"/>
                <c:pt idx="0">
                  <c:v>300</c:v>
                </c:pt>
                <c:pt idx="1">
                  <c:v>1000</c:v>
                </c:pt>
                <c:pt idx="2">
                  <c:v>1500</c:v>
                </c:pt>
                <c:pt idx="3">
                  <c:v>2000</c:v>
                </c:pt>
                <c:pt idx="4">
                  <c:v>2500</c:v>
                </c:pt>
                <c:pt idx="5">
                  <c:v>3200</c:v>
                </c:pt>
                <c:pt idx="6">
                  <c:v>3800</c:v>
                </c:pt>
                <c:pt idx="7">
                  <c:v>4200</c:v>
                </c:pt>
                <c:pt idx="8">
                  <c:v>4600</c:v>
                </c:pt>
                <c:pt idx="9">
                  <c:v>5000</c:v>
                </c:pt>
                <c:pt idx="10">
                  <c:v>5400</c:v>
                </c:pt>
                <c:pt idx="11">
                  <c:v>5800</c:v>
                </c:pt>
                <c:pt idx="12">
                  <c:v>6200</c:v>
                </c:pt>
                <c:pt idx="13">
                  <c:v>6600</c:v>
                </c:pt>
                <c:pt idx="14">
                  <c:v>7000</c:v>
                </c:pt>
                <c:pt idx="15">
                  <c:v>7400</c:v>
                </c:pt>
                <c:pt idx="16">
                  <c:v>7800</c:v>
                </c:pt>
                <c:pt idx="17">
                  <c:v>8200</c:v>
                </c:pt>
                <c:pt idx="18">
                  <c:v>8600</c:v>
                </c:pt>
                <c:pt idx="19">
                  <c:v>9000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608-47D8-81F0-92D7A82192E4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Non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Sheet1!$A$2:$A$21</c:f>
              <c:strCache>
                <c:ptCount val="20"/>
                <c:pt idx="0">
                  <c:v>Q1 2020</c:v>
                </c:pt>
                <c:pt idx="1">
                  <c:v>Q2 2020</c:v>
                </c:pt>
                <c:pt idx="2">
                  <c:v>Q3 2020</c:v>
                </c:pt>
                <c:pt idx="3">
                  <c:v>Q4 2020</c:v>
                </c:pt>
                <c:pt idx="4">
                  <c:v>Q1 2021</c:v>
                </c:pt>
                <c:pt idx="5">
                  <c:v>Q2 2021</c:v>
                </c:pt>
                <c:pt idx="6">
                  <c:v>Q3 2021</c:v>
                </c:pt>
                <c:pt idx="7">
                  <c:v>Q4 2021</c:v>
                </c:pt>
                <c:pt idx="8">
                  <c:v>Q1 2022</c:v>
                </c:pt>
                <c:pt idx="9">
                  <c:v>Q2 2022</c:v>
                </c:pt>
                <c:pt idx="10">
                  <c:v>Q3 2022</c:v>
                </c:pt>
                <c:pt idx="11">
                  <c:v>Q4 2022</c:v>
                </c:pt>
                <c:pt idx="12">
                  <c:v>Q1 2023</c:v>
                </c:pt>
                <c:pt idx="13">
                  <c:v>Q2 2023</c:v>
                </c:pt>
                <c:pt idx="14">
                  <c:v>Q3 2023</c:v>
                </c:pt>
                <c:pt idx="15">
                  <c:v>Q4 2023</c:v>
                </c:pt>
                <c:pt idx="16">
                  <c:v>Q1 2024</c:v>
                </c:pt>
                <c:pt idx="17">
                  <c:v>Q2 2024</c:v>
                </c:pt>
                <c:pt idx="18">
                  <c:v>Q3 2024</c:v>
                </c:pt>
                <c:pt idx="19">
                  <c:v>Q4 2024</c:v>
                </c:pt>
              </c:strCache>
            </c:strRef>
          </c:cat>
          <c:val>
            <c:numRef>
              <c:f>Sheet1!$C$2:$C$21</c:f>
              <c:numCache>
                <c:formatCode>General</c:formatCode>
                <c:ptCount val="20"/>
              </c:numCache>
            </c:numRef>
          </c:val>
          <c:extLst>
            <c:ext xmlns:c16="http://schemas.microsoft.com/office/drawing/2014/chart" uri="{C3380CC4-5D6E-409C-BE32-E72D297353CC}">
              <c16:uniqueId val="{00000001-A608-47D8-81F0-92D7A82192E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9"/>
        <c:overlap val="100"/>
        <c:axId val="751047376"/>
        <c:axId val="751047856"/>
      </c:barChart>
      <c:lineChart>
        <c:grouping val="standard"/>
        <c:varyColors val="0"/>
        <c:ser>
          <c:idx val="2"/>
          <c:order val="2"/>
          <c:tx>
            <c:strRef>
              <c:f>Sheet1!$D$1</c:f>
              <c:strCache>
                <c:ptCount val="1"/>
                <c:pt idx="0">
                  <c:v>Series 2</c:v>
                </c:pt>
              </c:strCache>
            </c:strRef>
          </c:tx>
          <c:spPr>
            <a:ln w="12700" cap="rnd">
              <a:solidFill>
                <a:schemeClr val="tx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tx2"/>
              </a:solidFill>
              <a:ln w="9525">
                <a:noFill/>
              </a:ln>
              <a:effectLst/>
            </c:spPr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Sheet1!$A$2:$A$21</c:f>
              <c:strCache>
                <c:ptCount val="20"/>
                <c:pt idx="0">
                  <c:v>Q1 2020</c:v>
                </c:pt>
                <c:pt idx="1">
                  <c:v>Q2 2020</c:v>
                </c:pt>
                <c:pt idx="2">
                  <c:v>Q3 2020</c:v>
                </c:pt>
                <c:pt idx="3">
                  <c:v>Q4 2020</c:v>
                </c:pt>
                <c:pt idx="4">
                  <c:v>Q1 2021</c:v>
                </c:pt>
                <c:pt idx="5">
                  <c:v>Q2 2021</c:v>
                </c:pt>
                <c:pt idx="6">
                  <c:v>Q3 2021</c:v>
                </c:pt>
                <c:pt idx="7">
                  <c:v>Q4 2021</c:v>
                </c:pt>
                <c:pt idx="8">
                  <c:v>Q1 2022</c:v>
                </c:pt>
                <c:pt idx="9">
                  <c:v>Q2 2022</c:v>
                </c:pt>
                <c:pt idx="10">
                  <c:v>Q3 2022</c:v>
                </c:pt>
                <c:pt idx="11">
                  <c:v>Q4 2022</c:v>
                </c:pt>
                <c:pt idx="12">
                  <c:v>Q1 2023</c:v>
                </c:pt>
                <c:pt idx="13">
                  <c:v>Q2 2023</c:v>
                </c:pt>
                <c:pt idx="14">
                  <c:v>Q3 2023</c:v>
                </c:pt>
                <c:pt idx="15">
                  <c:v>Q4 2023</c:v>
                </c:pt>
                <c:pt idx="16">
                  <c:v>Q1 2024</c:v>
                </c:pt>
                <c:pt idx="17">
                  <c:v>Q2 2024</c:v>
                </c:pt>
                <c:pt idx="18">
                  <c:v>Q3 2024</c:v>
                </c:pt>
                <c:pt idx="19">
                  <c:v>Q4 2024</c:v>
                </c:pt>
              </c:strCache>
            </c:strRef>
          </c:cat>
          <c:val>
            <c:numRef>
              <c:f>Sheet1!$D$2:$D$21</c:f>
              <c:numCache>
                <c:formatCode>General</c:formatCode>
                <c:ptCount val="20"/>
                <c:pt idx="0">
                  <c:v>20</c:v>
                </c:pt>
                <c:pt idx="1">
                  <c:v>100</c:v>
                </c:pt>
                <c:pt idx="2">
                  <c:v>150</c:v>
                </c:pt>
                <c:pt idx="3">
                  <c:v>180</c:v>
                </c:pt>
                <c:pt idx="4">
                  <c:v>230</c:v>
                </c:pt>
                <c:pt idx="5">
                  <c:v>300</c:v>
                </c:pt>
                <c:pt idx="6">
                  <c:v>350</c:v>
                </c:pt>
                <c:pt idx="7">
                  <c:v>400</c:v>
                </c:pt>
                <c:pt idx="8">
                  <c:v>440</c:v>
                </c:pt>
                <c:pt idx="9">
                  <c:v>480</c:v>
                </c:pt>
                <c:pt idx="10">
                  <c:v>520</c:v>
                </c:pt>
                <c:pt idx="11">
                  <c:v>550</c:v>
                </c:pt>
                <c:pt idx="12">
                  <c:v>590</c:v>
                </c:pt>
                <c:pt idx="13">
                  <c:v>630</c:v>
                </c:pt>
                <c:pt idx="14">
                  <c:v>680</c:v>
                </c:pt>
                <c:pt idx="15">
                  <c:v>720</c:v>
                </c:pt>
                <c:pt idx="16">
                  <c:v>750</c:v>
                </c:pt>
                <c:pt idx="17">
                  <c:v>800</c:v>
                </c:pt>
                <c:pt idx="18">
                  <c:v>860</c:v>
                </c:pt>
                <c:pt idx="19">
                  <c:v>880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A608-47D8-81F0-92D7A82192E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751070896"/>
        <c:axId val="751078096"/>
      </c:lineChart>
      <c:catAx>
        <c:axId val="75104737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2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51047856"/>
        <c:crosses val="autoZero"/>
        <c:auto val="1"/>
        <c:lblAlgn val="ctr"/>
        <c:lblOffset val="100"/>
        <c:noMultiLvlLbl val="0"/>
      </c:catAx>
      <c:valAx>
        <c:axId val="75104785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2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51047376"/>
        <c:crosses val="autoZero"/>
        <c:crossBetween val="between"/>
      </c:valAx>
      <c:valAx>
        <c:axId val="751078096"/>
        <c:scaling>
          <c:orientation val="minMax"/>
          <c:max val="1000"/>
        </c:scaling>
        <c:delete val="0"/>
        <c:axPos val="r"/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2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51070896"/>
        <c:crosses val="max"/>
        <c:crossBetween val="between"/>
      </c:valAx>
      <c:catAx>
        <c:axId val="751070896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751078096"/>
        <c:crosses val="autoZero"/>
        <c:auto val="1"/>
        <c:lblAlgn val="ctr"/>
        <c:lblOffset val="100"/>
        <c:noMultiLvlLbl val="0"/>
      </c:catAx>
      <c:spPr>
        <a:noFill/>
        <a:ln>
          <a:noFill/>
        </a:ln>
        <a:effectLst/>
      </c:spPr>
    </c:plotArea>
    <c:legend>
      <c:legendPos val="t"/>
      <c:legendEntry>
        <c:idx val="1"/>
        <c:delete val="1"/>
      </c:legendEntry>
      <c:layout>
        <c:manualLayout>
          <c:xMode val="edge"/>
          <c:yMode val="edge"/>
          <c:x val="0.10160149088421078"/>
          <c:y val="3.273809523809524E-2"/>
          <c:w val="0.30903897694497262"/>
          <c:h val="6.2399907518782757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E6C68812-C94F-6254-E4D0-657A41BDCF98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2B2A86D-4572-285E-2A80-D4682ED387FD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0B045CE-51B3-4BE0-AC27-4A7C5CF311DD}" type="datetimeFigureOut">
              <a:rPr lang="en-US" smtClean="0"/>
              <a:t>5/12/2025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947C55D-115F-3989-8188-1457B48610DF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70CB5E3-131E-4912-FFB1-2FF2288E4760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6BA0EA-F1FC-4B3C-8DA8-FDB4ADCF73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8073205"/>
      </p:ext>
    </p:extLst>
  </p:cSld>
  <p:clrMap bg1="lt1" tx1="dk1" bg2="lt2" tx2="dk2" accent1="accent1" accent2="accent2" accent3="accent3" accent4="accent4" accent5="accent5" accent6="accent6" hlink="hlink" folHlink="folHlink"/>
  <p:extLst>
    <p:ext uri="{56416CCD-93CA-4268-BC5B-53C4BB910035}">
      <p15:sldGuideLst xmlns:p15="http://schemas.microsoft.com/office/powerpoint/2012/main">
        <p15:guide id="1" orient="horz" pos="2880" userDrawn="1">
          <p15:clr>
            <a:srgbClr val="F26B43"/>
          </p15:clr>
        </p15:guide>
        <p15:guide id="2" pos="2160" userDrawn="1">
          <p15:clr>
            <a:srgbClr val="F26B43"/>
          </p15:clr>
        </p15:guide>
      </p15:sldGuideLst>
    </p:ext>
  </p:extLst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VN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ED87305-FD37-B948-9A6F-BFB34E2FE3B5}" type="datetimeFigureOut">
              <a:t>5/12/2025</a:t>
            </a:fld>
            <a:endParaRPr lang="en-VN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VN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V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V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57B9D4A-384D-8D4A-9447-B0E05A0894BD}" type="slidenum">
              <a:t>‹#›</a:t>
            </a:fld>
            <a:endParaRPr lang="en-VN"/>
          </a:p>
        </p:txBody>
      </p:sp>
    </p:spTree>
    <p:extLst>
      <p:ext uri="{BB962C8B-B14F-4D97-AF65-F5344CB8AC3E}">
        <p14:creationId xmlns:p14="http://schemas.microsoft.com/office/powerpoint/2010/main" val="33309524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D0AAD849-7CFE-4AF7-A7C5-6BBD50C88C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500" y="522516"/>
            <a:ext cx="11049000" cy="461665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53577231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6" pos="779">
          <p15:clr>
            <a:srgbClr val="A4A3A4"/>
          </p15:clr>
        </p15:guide>
        <p15:guide id="7" pos="962">
          <p15:clr>
            <a:srgbClr val="A4A3A4"/>
          </p15:clr>
        </p15:guide>
        <p15:guide id="8" pos="1373">
          <p15:clr>
            <a:srgbClr val="A4A3A4"/>
          </p15:clr>
        </p15:guide>
        <p15:guide id="9" pos="1556">
          <p15:clr>
            <a:srgbClr val="A4A3A4"/>
          </p15:clr>
        </p15:guide>
        <p15:guide id="10" pos="1967">
          <p15:clr>
            <a:srgbClr val="A4A3A4"/>
          </p15:clr>
        </p15:guide>
        <p15:guide id="11" pos="2150">
          <p15:clr>
            <a:srgbClr val="A4A3A4"/>
          </p15:clr>
        </p15:guide>
        <p15:guide id="12" pos="2561">
          <p15:clr>
            <a:srgbClr val="A4A3A4"/>
          </p15:clr>
        </p15:guide>
        <p15:guide id="13" pos="2744">
          <p15:clr>
            <a:srgbClr val="A4A3A4"/>
          </p15:clr>
        </p15:guide>
        <p15:guide id="14" pos="3155">
          <p15:clr>
            <a:srgbClr val="A4A3A4"/>
          </p15:clr>
        </p15:guide>
        <p15:guide id="15" pos="3338">
          <p15:clr>
            <a:srgbClr val="A4A3A4"/>
          </p15:clr>
        </p15:guide>
        <p15:guide id="16" pos="3749">
          <p15:clr>
            <a:srgbClr val="A4A3A4"/>
          </p15:clr>
        </p15:guide>
        <p15:guide id="17" pos="3932">
          <p15:clr>
            <a:srgbClr val="A4A3A4"/>
          </p15:clr>
        </p15:guide>
        <p15:guide id="18" pos="4343">
          <p15:clr>
            <a:srgbClr val="A4A3A4"/>
          </p15:clr>
        </p15:guide>
        <p15:guide id="19" pos="4526">
          <p15:clr>
            <a:srgbClr val="A4A3A4"/>
          </p15:clr>
        </p15:guide>
        <p15:guide id="20" pos="4937">
          <p15:clr>
            <a:srgbClr val="A4A3A4"/>
          </p15:clr>
        </p15:guide>
        <p15:guide id="21" pos="5120">
          <p15:clr>
            <a:srgbClr val="A4A3A4"/>
          </p15:clr>
        </p15:guide>
        <p15:guide id="22" pos="5529">
          <p15:clr>
            <a:srgbClr val="A4A3A4"/>
          </p15:clr>
        </p15:guide>
        <p15:guide id="23" pos="5714">
          <p15:clr>
            <a:srgbClr val="A4A3A4"/>
          </p15:clr>
        </p15:guide>
        <p15:guide id="24" pos="6123">
          <p15:clr>
            <a:srgbClr val="A4A3A4"/>
          </p15:clr>
        </p15:guide>
        <p15:guide id="25" pos="6312" userDrawn="1">
          <p15:clr>
            <a:srgbClr val="A4A3A4"/>
          </p15:clr>
        </p15:guide>
        <p15:guide id="26" pos="6717">
          <p15:clr>
            <a:srgbClr val="A4A3A4"/>
          </p15:clr>
        </p15:guide>
        <p15:guide id="27" pos="6900">
          <p15:clr>
            <a:srgbClr val="A4A3A4"/>
          </p15:clr>
        </p15:guide>
        <p15:guide id="28" orient="horz" pos="912" userDrawn="1">
          <p15:clr>
            <a:srgbClr val="5ACBF0"/>
          </p15:clr>
        </p15:guide>
        <p15:guide id="29" orient="horz" pos="1271">
          <p15:clr>
            <a:srgbClr val="5ACBF0"/>
          </p15:clr>
        </p15:guide>
        <p15:guide id="30" orient="horz" pos="288">
          <p15:clr>
            <a:srgbClr val="5ACBF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D0AAD849-7CFE-4AF7-A7C5-6BBD50C88C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500" y="522516"/>
            <a:ext cx="11049000" cy="461665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81078504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6" pos="779">
          <p15:clr>
            <a:srgbClr val="A4A3A4"/>
          </p15:clr>
        </p15:guide>
        <p15:guide id="7" pos="962">
          <p15:clr>
            <a:srgbClr val="A4A3A4"/>
          </p15:clr>
        </p15:guide>
        <p15:guide id="8" pos="1373">
          <p15:clr>
            <a:srgbClr val="A4A3A4"/>
          </p15:clr>
        </p15:guide>
        <p15:guide id="9" pos="1556">
          <p15:clr>
            <a:srgbClr val="A4A3A4"/>
          </p15:clr>
        </p15:guide>
        <p15:guide id="10" pos="1967">
          <p15:clr>
            <a:srgbClr val="A4A3A4"/>
          </p15:clr>
        </p15:guide>
        <p15:guide id="11" pos="2150">
          <p15:clr>
            <a:srgbClr val="A4A3A4"/>
          </p15:clr>
        </p15:guide>
        <p15:guide id="12" pos="2561">
          <p15:clr>
            <a:srgbClr val="A4A3A4"/>
          </p15:clr>
        </p15:guide>
        <p15:guide id="13" pos="2736" userDrawn="1">
          <p15:clr>
            <a:srgbClr val="A4A3A4"/>
          </p15:clr>
        </p15:guide>
        <p15:guide id="14" pos="3155">
          <p15:clr>
            <a:srgbClr val="A4A3A4"/>
          </p15:clr>
        </p15:guide>
        <p15:guide id="15" pos="3338">
          <p15:clr>
            <a:srgbClr val="A4A3A4"/>
          </p15:clr>
        </p15:guide>
        <p15:guide id="16" pos="3749">
          <p15:clr>
            <a:srgbClr val="A4A3A4"/>
          </p15:clr>
        </p15:guide>
        <p15:guide id="17" pos="3932">
          <p15:clr>
            <a:srgbClr val="A4A3A4"/>
          </p15:clr>
        </p15:guide>
        <p15:guide id="18" pos="4343">
          <p15:clr>
            <a:srgbClr val="A4A3A4"/>
          </p15:clr>
        </p15:guide>
        <p15:guide id="19" pos="4526">
          <p15:clr>
            <a:srgbClr val="A4A3A4"/>
          </p15:clr>
        </p15:guide>
        <p15:guide id="20" pos="4937">
          <p15:clr>
            <a:srgbClr val="A4A3A4"/>
          </p15:clr>
        </p15:guide>
        <p15:guide id="21" pos="5120">
          <p15:clr>
            <a:srgbClr val="A4A3A4"/>
          </p15:clr>
        </p15:guide>
        <p15:guide id="22" pos="5529">
          <p15:clr>
            <a:srgbClr val="A4A3A4"/>
          </p15:clr>
        </p15:guide>
        <p15:guide id="23" pos="5714">
          <p15:clr>
            <a:srgbClr val="A4A3A4"/>
          </p15:clr>
        </p15:guide>
        <p15:guide id="24" pos="6123">
          <p15:clr>
            <a:srgbClr val="A4A3A4"/>
          </p15:clr>
        </p15:guide>
        <p15:guide id="25" pos="6312">
          <p15:clr>
            <a:srgbClr val="A4A3A4"/>
          </p15:clr>
        </p15:guide>
        <p15:guide id="26" pos="6717">
          <p15:clr>
            <a:srgbClr val="A4A3A4"/>
          </p15:clr>
        </p15:guide>
        <p15:guide id="27" pos="6900">
          <p15:clr>
            <a:srgbClr val="A4A3A4"/>
          </p15:clr>
        </p15:guide>
        <p15:guide id="28" orient="horz" pos="912">
          <p15:clr>
            <a:srgbClr val="5ACBF0"/>
          </p15:clr>
        </p15:guide>
        <p15:guide id="29" orient="horz" pos="1271">
          <p15:clr>
            <a:srgbClr val="5ACBF0"/>
          </p15:clr>
        </p15:guide>
        <p15:guide id="30" orient="horz" pos="288">
          <p15:clr>
            <a:srgbClr val="5ACBF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D0AAD849-7CFE-4AF7-A7C5-6BBD50C88C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500" y="522516"/>
            <a:ext cx="11049000" cy="461665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91C8C59-12C1-DF34-EB67-5BD002E068E0}"/>
              </a:ext>
            </a:extLst>
          </p:cNvPr>
          <p:cNvSpPr txBox="1"/>
          <p:nvPr userDrawn="1"/>
        </p:nvSpPr>
        <p:spPr>
          <a:xfrm>
            <a:off x="11142145" y="6471186"/>
            <a:ext cx="478355" cy="184666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r"/>
            <a:fld id="{59E8C269-FA72-7E4E-9714-C27CD671F9B2}" type="slidenum">
              <a:rPr lang="en-VN" sz="1200" b="0" i="0" dirty="0" err="1" smtClean="0">
                <a:solidFill>
                  <a:schemeClr val="tx2"/>
                </a:solidFill>
                <a:latin typeface="+mn-lt"/>
                <a:ea typeface="FT Aktual" pitchFamily="2" charset="77"/>
              </a:rPr>
              <a:pPr algn="r"/>
              <a:t>‹#›</a:t>
            </a:fld>
            <a:endParaRPr lang="en-VN" sz="1200" b="0" i="0" dirty="0" err="1">
              <a:solidFill>
                <a:schemeClr val="tx2"/>
              </a:solidFill>
              <a:latin typeface="+mn-lt"/>
              <a:ea typeface="FT Aktual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212188385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6" pos="779">
          <p15:clr>
            <a:srgbClr val="A4A3A4"/>
          </p15:clr>
        </p15:guide>
        <p15:guide id="7" pos="962">
          <p15:clr>
            <a:srgbClr val="A4A3A4"/>
          </p15:clr>
        </p15:guide>
        <p15:guide id="8" pos="1373">
          <p15:clr>
            <a:srgbClr val="A4A3A4"/>
          </p15:clr>
        </p15:guide>
        <p15:guide id="9" pos="1556">
          <p15:clr>
            <a:srgbClr val="A4A3A4"/>
          </p15:clr>
        </p15:guide>
        <p15:guide id="10" pos="1967">
          <p15:clr>
            <a:srgbClr val="A4A3A4"/>
          </p15:clr>
        </p15:guide>
        <p15:guide id="11" pos="2150">
          <p15:clr>
            <a:srgbClr val="A4A3A4"/>
          </p15:clr>
        </p15:guide>
        <p15:guide id="12" pos="2561">
          <p15:clr>
            <a:srgbClr val="A4A3A4"/>
          </p15:clr>
        </p15:guide>
        <p15:guide id="13" pos="2744">
          <p15:clr>
            <a:srgbClr val="A4A3A4"/>
          </p15:clr>
        </p15:guide>
        <p15:guide id="14" pos="3155">
          <p15:clr>
            <a:srgbClr val="A4A3A4"/>
          </p15:clr>
        </p15:guide>
        <p15:guide id="15" pos="3338">
          <p15:clr>
            <a:srgbClr val="A4A3A4"/>
          </p15:clr>
        </p15:guide>
        <p15:guide id="16" pos="3749">
          <p15:clr>
            <a:srgbClr val="A4A3A4"/>
          </p15:clr>
        </p15:guide>
        <p15:guide id="17" pos="3932">
          <p15:clr>
            <a:srgbClr val="A4A3A4"/>
          </p15:clr>
        </p15:guide>
        <p15:guide id="18" pos="4343">
          <p15:clr>
            <a:srgbClr val="A4A3A4"/>
          </p15:clr>
        </p15:guide>
        <p15:guide id="19" pos="4526">
          <p15:clr>
            <a:srgbClr val="A4A3A4"/>
          </p15:clr>
        </p15:guide>
        <p15:guide id="20" pos="4937">
          <p15:clr>
            <a:srgbClr val="A4A3A4"/>
          </p15:clr>
        </p15:guide>
        <p15:guide id="21" pos="5120">
          <p15:clr>
            <a:srgbClr val="A4A3A4"/>
          </p15:clr>
        </p15:guide>
        <p15:guide id="22" pos="5529">
          <p15:clr>
            <a:srgbClr val="A4A3A4"/>
          </p15:clr>
        </p15:guide>
        <p15:guide id="23" pos="5714">
          <p15:clr>
            <a:srgbClr val="A4A3A4"/>
          </p15:clr>
        </p15:guide>
        <p15:guide id="24" pos="6123">
          <p15:clr>
            <a:srgbClr val="A4A3A4"/>
          </p15:clr>
        </p15:guide>
        <p15:guide id="25" pos="6312">
          <p15:clr>
            <a:srgbClr val="A4A3A4"/>
          </p15:clr>
        </p15:guide>
        <p15:guide id="26" pos="6717">
          <p15:clr>
            <a:srgbClr val="A4A3A4"/>
          </p15:clr>
        </p15:guide>
        <p15:guide id="27" pos="6900">
          <p15:clr>
            <a:srgbClr val="A4A3A4"/>
          </p15:clr>
        </p15:guide>
        <p15:guide id="28" orient="horz" pos="912">
          <p15:clr>
            <a:srgbClr val="5ACBF0"/>
          </p15:clr>
        </p15:guide>
        <p15:guide id="29" orient="horz" pos="1271">
          <p15:clr>
            <a:srgbClr val="5ACBF0"/>
          </p15:clr>
        </p15:guide>
        <p15:guide id="30" orient="horz" pos="288">
          <p15:clr>
            <a:srgbClr val="5ACBF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D0AAD849-7CFE-4AF7-A7C5-6BBD50C88C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500" y="522516"/>
            <a:ext cx="11049000" cy="461665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25928188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6" pos="779">
          <p15:clr>
            <a:srgbClr val="A4A3A4"/>
          </p15:clr>
        </p15:guide>
        <p15:guide id="7" pos="962">
          <p15:clr>
            <a:srgbClr val="A4A3A4"/>
          </p15:clr>
        </p15:guide>
        <p15:guide id="8" pos="1373">
          <p15:clr>
            <a:srgbClr val="A4A3A4"/>
          </p15:clr>
        </p15:guide>
        <p15:guide id="9" pos="1556">
          <p15:clr>
            <a:srgbClr val="A4A3A4"/>
          </p15:clr>
        </p15:guide>
        <p15:guide id="10" pos="1967">
          <p15:clr>
            <a:srgbClr val="A4A3A4"/>
          </p15:clr>
        </p15:guide>
        <p15:guide id="11" pos="2150">
          <p15:clr>
            <a:srgbClr val="A4A3A4"/>
          </p15:clr>
        </p15:guide>
        <p15:guide id="12" pos="2561">
          <p15:clr>
            <a:srgbClr val="A4A3A4"/>
          </p15:clr>
        </p15:guide>
        <p15:guide id="13" pos="2744">
          <p15:clr>
            <a:srgbClr val="A4A3A4"/>
          </p15:clr>
        </p15:guide>
        <p15:guide id="14" pos="3155">
          <p15:clr>
            <a:srgbClr val="A4A3A4"/>
          </p15:clr>
        </p15:guide>
        <p15:guide id="15" pos="3338">
          <p15:clr>
            <a:srgbClr val="A4A3A4"/>
          </p15:clr>
        </p15:guide>
        <p15:guide id="16" pos="3749">
          <p15:clr>
            <a:srgbClr val="A4A3A4"/>
          </p15:clr>
        </p15:guide>
        <p15:guide id="17" pos="3932">
          <p15:clr>
            <a:srgbClr val="A4A3A4"/>
          </p15:clr>
        </p15:guide>
        <p15:guide id="18" pos="4343">
          <p15:clr>
            <a:srgbClr val="A4A3A4"/>
          </p15:clr>
        </p15:guide>
        <p15:guide id="19" pos="4526">
          <p15:clr>
            <a:srgbClr val="A4A3A4"/>
          </p15:clr>
        </p15:guide>
        <p15:guide id="20" pos="4937">
          <p15:clr>
            <a:srgbClr val="A4A3A4"/>
          </p15:clr>
        </p15:guide>
        <p15:guide id="21" pos="5120">
          <p15:clr>
            <a:srgbClr val="A4A3A4"/>
          </p15:clr>
        </p15:guide>
        <p15:guide id="22" pos="5529">
          <p15:clr>
            <a:srgbClr val="A4A3A4"/>
          </p15:clr>
        </p15:guide>
        <p15:guide id="23" pos="5714">
          <p15:clr>
            <a:srgbClr val="A4A3A4"/>
          </p15:clr>
        </p15:guide>
        <p15:guide id="24" pos="6123">
          <p15:clr>
            <a:srgbClr val="A4A3A4"/>
          </p15:clr>
        </p15:guide>
        <p15:guide id="25" pos="6312">
          <p15:clr>
            <a:srgbClr val="A4A3A4"/>
          </p15:clr>
        </p15:guide>
        <p15:guide id="26" pos="6717">
          <p15:clr>
            <a:srgbClr val="A4A3A4"/>
          </p15:clr>
        </p15:guide>
        <p15:guide id="27" pos="6900">
          <p15:clr>
            <a:srgbClr val="A4A3A4"/>
          </p15:clr>
        </p15:guide>
        <p15:guide id="28" orient="horz" pos="912">
          <p15:clr>
            <a:srgbClr val="5ACBF0"/>
          </p15:clr>
        </p15:guide>
        <p15:guide id="29" orient="horz" pos="1271">
          <p15:clr>
            <a:srgbClr val="5ACBF0"/>
          </p15:clr>
        </p15:guide>
        <p15:guide id="30" orient="horz" pos="288">
          <p15:clr>
            <a:srgbClr val="5ACBF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3">
            <a:extLst>
              <a:ext uri="{FF2B5EF4-FFF2-40B4-BE49-F238E27FC236}">
                <a16:creationId xmlns:a16="http://schemas.microsoft.com/office/drawing/2014/main" id="{F30F500C-6836-B24C-DB24-0C5F49C63FD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" y="0"/>
            <a:ext cx="12192000" cy="6858000"/>
          </a:xfrm>
          <a:custGeom>
            <a:avLst/>
            <a:gdLst>
              <a:gd name="connsiteX0" fmla="*/ 0 w 5380038"/>
              <a:gd name="connsiteY0" fmla="*/ 0 h 4454236"/>
              <a:gd name="connsiteX1" fmla="*/ 5380038 w 5380038"/>
              <a:gd name="connsiteY1" fmla="*/ 0 h 4454236"/>
              <a:gd name="connsiteX2" fmla="*/ 5380038 w 5380038"/>
              <a:gd name="connsiteY2" fmla="*/ 4454236 h 4454236"/>
              <a:gd name="connsiteX3" fmla="*/ 0 w 5380038"/>
              <a:gd name="connsiteY3" fmla="*/ 4454236 h 44542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380038" h="4454236">
                <a:moveTo>
                  <a:pt x="0" y="0"/>
                </a:moveTo>
                <a:lnTo>
                  <a:pt x="5380038" y="0"/>
                </a:lnTo>
                <a:lnTo>
                  <a:pt x="5380038" y="4454236"/>
                </a:lnTo>
                <a:lnTo>
                  <a:pt x="0" y="4454236"/>
                </a:lnTo>
                <a:close/>
              </a:path>
            </a:pathLst>
          </a:custGeom>
          <a:noFill/>
        </p:spPr>
        <p:txBody>
          <a:bodyPr wrap="square" anchor="ctr">
            <a:noAutofit/>
          </a:bodyPr>
          <a:lstStyle>
            <a:lvl1pPr marL="0" indent="0" algn="ctr">
              <a:buNone/>
              <a:defRPr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819207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6" pos="779">
          <p15:clr>
            <a:srgbClr val="A4A3A4"/>
          </p15:clr>
        </p15:guide>
        <p15:guide id="7" pos="962">
          <p15:clr>
            <a:srgbClr val="A4A3A4"/>
          </p15:clr>
        </p15:guide>
        <p15:guide id="8" pos="1373">
          <p15:clr>
            <a:srgbClr val="A4A3A4"/>
          </p15:clr>
        </p15:guide>
        <p15:guide id="9" pos="1556">
          <p15:clr>
            <a:srgbClr val="A4A3A4"/>
          </p15:clr>
        </p15:guide>
        <p15:guide id="10" pos="1967">
          <p15:clr>
            <a:srgbClr val="A4A3A4"/>
          </p15:clr>
        </p15:guide>
        <p15:guide id="11" pos="2150">
          <p15:clr>
            <a:srgbClr val="A4A3A4"/>
          </p15:clr>
        </p15:guide>
        <p15:guide id="12" pos="2561">
          <p15:clr>
            <a:srgbClr val="A4A3A4"/>
          </p15:clr>
        </p15:guide>
        <p15:guide id="13" pos="2736">
          <p15:clr>
            <a:srgbClr val="A4A3A4"/>
          </p15:clr>
        </p15:guide>
        <p15:guide id="14" pos="3155">
          <p15:clr>
            <a:srgbClr val="A4A3A4"/>
          </p15:clr>
        </p15:guide>
        <p15:guide id="15" pos="3338">
          <p15:clr>
            <a:srgbClr val="A4A3A4"/>
          </p15:clr>
        </p15:guide>
        <p15:guide id="16" pos="3749">
          <p15:clr>
            <a:srgbClr val="A4A3A4"/>
          </p15:clr>
        </p15:guide>
        <p15:guide id="17" pos="3932">
          <p15:clr>
            <a:srgbClr val="A4A3A4"/>
          </p15:clr>
        </p15:guide>
        <p15:guide id="18" pos="4343">
          <p15:clr>
            <a:srgbClr val="A4A3A4"/>
          </p15:clr>
        </p15:guide>
        <p15:guide id="19" pos="4526">
          <p15:clr>
            <a:srgbClr val="A4A3A4"/>
          </p15:clr>
        </p15:guide>
        <p15:guide id="20" pos="4937">
          <p15:clr>
            <a:srgbClr val="A4A3A4"/>
          </p15:clr>
        </p15:guide>
        <p15:guide id="21" pos="5120">
          <p15:clr>
            <a:srgbClr val="A4A3A4"/>
          </p15:clr>
        </p15:guide>
        <p15:guide id="22" pos="5529">
          <p15:clr>
            <a:srgbClr val="A4A3A4"/>
          </p15:clr>
        </p15:guide>
        <p15:guide id="23" pos="5714">
          <p15:clr>
            <a:srgbClr val="A4A3A4"/>
          </p15:clr>
        </p15:guide>
        <p15:guide id="24" pos="6123">
          <p15:clr>
            <a:srgbClr val="A4A3A4"/>
          </p15:clr>
        </p15:guide>
        <p15:guide id="25" pos="6312">
          <p15:clr>
            <a:srgbClr val="A4A3A4"/>
          </p15:clr>
        </p15:guide>
        <p15:guide id="26" pos="6717">
          <p15:clr>
            <a:srgbClr val="A4A3A4"/>
          </p15:clr>
        </p15:guide>
        <p15:guide id="27" pos="6900">
          <p15:clr>
            <a:srgbClr val="A4A3A4"/>
          </p15:clr>
        </p15:guide>
        <p15:guide id="28" orient="horz" pos="912">
          <p15:clr>
            <a:srgbClr val="5ACBF0"/>
          </p15:clr>
        </p15:guide>
        <p15:guide id="29" orient="horz" pos="1271">
          <p15:clr>
            <a:srgbClr val="5ACBF0"/>
          </p15:clr>
        </p15:guide>
        <p15:guide id="30" orient="horz" pos="288">
          <p15:clr>
            <a:srgbClr val="5ACBF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D0AAD849-7CFE-4AF7-A7C5-6BBD50C88C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500" y="522516"/>
            <a:ext cx="11049000" cy="461665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BADE7DC1-EFAD-66DF-ECD9-AF3B74A32C43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572805" y="1673078"/>
            <a:ext cx="5591455" cy="3634447"/>
          </a:xfrm>
          <a:custGeom>
            <a:avLst/>
            <a:gdLst>
              <a:gd name="connsiteX0" fmla="*/ 73734 w 5591455"/>
              <a:gd name="connsiteY0" fmla="*/ 0 h 3634447"/>
              <a:gd name="connsiteX1" fmla="*/ 2393267 w 5591455"/>
              <a:gd name="connsiteY1" fmla="*/ 0 h 3634447"/>
              <a:gd name="connsiteX2" fmla="*/ 2438324 w 5591455"/>
              <a:gd name="connsiteY2" fmla="*/ 0 h 3634447"/>
              <a:gd name="connsiteX3" fmla="*/ 2456756 w 5591455"/>
              <a:gd name="connsiteY3" fmla="*/ 18433 h 3634447"/>
              <a:gd name="connsiteX4" fmla="*/ 2456756 w 5591455"/>
              <a:gd name="connsiteY4" fmla="*/ 86023 h 3634447"/>
              <a:gd name="connsiteX5" fmla="*/ 2493624 w 5591455"/>
              <a:gd name="connsiteY5" fmla="*/ 122888 h 3634447"/>
              <a:gd name="connsiteX6" fmla="*/ 3100923 w 5591455"/>
              <a:gd name="connsiteY6" fmla="*/ 122888 h 3634447"/>
              <a:gd name="connsiteX7" fmla="*/ 3137790 w 5591455"/>
              <a:gd name="connsiteY7" fmla="*/ 86023 h 3634447"/>
              <a:gd name="connsiteX8" fmla="*/ 3137790 w 5591455"/>
              <a:gd name="connsiteY8" fmla="*/ 18433 h 3634447"/>
              <a:gd name="connsiteX9" fmla="*/ 3156223 w 5591455"/>
              <a:gd name="connsiteY9" fmla="*/ 0 h 3634447"/>
              <a:gd name="connsiteX10" fmla="*/ 3201262 w 5591455"/>
              <a:gd name="connsiteY10" fmla="*/ 0 h 3634447"/>
              <a:gd name="connsiteX11" fmla="*/ 5517722 w 5591455"/>
              <a:gd name="connsiteY11" fmla="*/ 0 h 3634447"/>
              <a:gd name="connsiteX12" fmla="*/ 5591455 w 5591455"/>
              <a:gd name="connsiteY12" fmla="*/ 73733 h 3634447"/>
              <a:gd name="connsiteX13" fmla="*/ 5591455 w 5591455"/>
              <a:gd name="connsiteY13" fmla="*/ 3634447 h 3634447"/>
              <a:gd name="connsiteX14" fmla="*/ 0 w 5591455"/>
              <a:gd name="connsiteY14" fmla="*/ 3634447 h 3634447"/>
              <a:gd name="connsiteX15" fmla="*/ 0 w 5591455"/>
              <a:gd name="connsiteY15" fmla="*/ 73733 h 3634447"/>
              <a:gd name="connsiteX16" fmla="*/ 73734 w 5591455"/>
              <a:gd name="connsiteY16" fmla="*/ 0 h 36344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5591455" h="3634447">
                <a:moveTo>
                  <a:pt x="73734" y="0"/>
                </a:moveTo>
                <a:lnTo>
                  <a:pt x="2393267" y="0"/>
                </a:lnTo>
                <a:lnTo>
                  <a:pt x="2438324" y="0"/>
                </a:lnTo>
                <a:cubicBezTo>
                  <a:pt x="2448505" y="0"/>
                  <a:pt x="2456756" y="8254"/>
                  <a:pt x="2456756" y="18433"/>
                </a:cubicBezTo>
                <a:lnTo>
                  <a:pt x="2456756" y="86023"/>
                </a:lnTo>
                <a:cubicBezTo>
                  <a:pt x="2456756" y="106384"/>
                  <a:pt x="2473262" y="122888"/>
                  <a:pt x="2493624" y="122888"/>
                </a:cubicBezTo>
                <a:lnTo>
                  <a:pt x="3100923" y="122888"/>
                </a:lnTo>
                <a:cubicBezTo>
                  <a:pt x="3121261" y="122888"/>
                  <a:pt x="3137790" y="106384"/>
                  <a:pt x="3137790" y="86023"/>
                </a:cubicBezTo>
                <a:lnTo>
                  <a:pt x="3137790" y="18433"/>
                </a:lnTo>
                <a:cubicBezTo>
                  <a:pt x="3137790" y="8254"/>
                  <a:pt x="3146024" y="0"/>
                  <a:pt x="3156223" y="0"/>
                </a:cubicBezTo>
                <a:lnTo>
                  <a:pt x="3201262" y="0"/>
                </a:lnTo>
                <a:lnTo>
                  <a:pt x="5517722" y="0"/>
                </a:lnTo>
                <a:cubicBezTo>
                  <a:pt x="5558428" y="0"/>
                  <a:pt x="5591455" y="33011"/>
                  <a:pt x="5591455" y="73733"/>
                </a:cubicBezTo>
                <a:lnTo>
                  <a:pt x="5591455" y="3634447"/>
                </a:lnTo>
                <a:lnTo>
                  <a:pt x="0" y="3634447"/>
                </a:lnTo>
                <a:lnTo>
                  <a:pt x="0" y="73733"/>
                </a:lnTo>
                <a:cubicBezTo>
                  <a:pt x="0" y="33011"/>
                  <a:pt x="33013" y="0"/>
                  <a:pt x="73734" y="0"/>
                </a:cubicBezTo>
                <a:close/>
              </a:path>
            </a:pathLst>
          </a:custGeom>
          <a:noFill/>
        </p:spPr>
        <p:txBody>
          <a:bodyPr wrap="square" anchor="ctr">
            <a:noAutofit/>
          </a:bodyPr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98CFC9DD-0BFC-AFD9-F7E6-1C72A70B079C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0012344" y="2217974"/>
            <a:ext cx="1615081" cy="3489573"/>
          </a:xfrm>
          <a:custGeom>
            <a:avLst/>
            <a:gdLst>
              <a:gd name="connsiteX0" fmla="*/ 747609 w 1615081"/>
              <a:gd name="connsiteY0" fmla="*/ 48962 h 3489573"/>
              <a:gd name="connsiteX1" fmla="*/ 639661 w 1615081"/>
              <a:gd name="connsiteY1" fmla="*/ 49964 h 3489573"/>
              <a:gd name="connsiteX2" fmla="*/ 576384 w 1615081"/>
              <a:gd name="connsiteY2" fmla="*/ 109379 h 3489573"/>
              <a:gd name="connsiteX3" fmla="*/ 624200 w 1615081"/>
              <a:gd name="connsiteY3" fmla="*/ 180245 h 3489573"/>
              <a:gd name="connsiteX4" fmla="*/ 656698 w 1615081"/>
              <a:gd name="connsiteY4" fmla="*/ 183823 h 3489573"/>
              <a:gd name="connsiteX5" fmla="*/ 958633 w 1615081"/>
              <a:gd name="connsiteY5" fmla="*/ 183967 h 3489573"/>
              <a:gd name="connsiteX6" fmla="*/ 979393 w 1615081"/>
              <a:gd name="connsiteY6" fmla="*/ 182965 h 3489573"/>
              <a:gd name="connsiteX7" fmla="*/ 1038950 w 1615081"/>
              <a:gd name="connsiteY7" fmla="*/ 108089 h 3489573"/>
              <a:gd name="connsiteX8" fmla="*/ 975098 w 1615081"/>
              <a:gd name="connsiteY8" fmla="*/ 50108 h 3489573"/>
              <a:gd name="connsiteX9" fmla="*/ 807737 w 1615081"/>
              <a:gd name="connsiteY9" fmla="*/ 49679 h 3489573"/>
              <a:gd name="connsiteX10" fmla="*/ 807737 w 1615081"/>
              <a:gd name="connsiteY10" fmla="*/ 48962 h 3489573"/>
              <a:gd name="connsiteX11" fmla="*/ 747609 w 1615081"/>
              <a:gd name="connsiteY11" fmla="*/ 48962 h 3489573"/>
              <a:gd name="connsiteX12" fmla="*/ 562497 w 1615081"/>
              <a:gd name="connsiteY12" fmla="*/ 0 h 3489573"/>
              <a:gd name="connsiteX13" fmla="*/ 1369231 w 1615081"/>
              <a:gd name="connsiteY13" fmla="*/ 287 h 3489573"/>
              <a:gd name="connsiteX14" fmla="*/ 1486626 w 1615081"/>
              <a:gd name="connsiteY14" fmla="*/ 18898 h 3489573"/>
              <a:gd name="connsiteX15" fmla="*/ 1604596 w 1615081"/>
              <a:gd name="connsiteY15" fmla="*/ 155477 h 3489573"/>
              <a:gd name="connsiteX16" fmla="*/ 1615045 w 1615081"/>
              <a:gd name="connsiteY16" fmla="*/ 265571 h 3489573"/>
              <a:gd name="connsiteX17" fmla="*/ 1615045 w 1615081"/>
              <a:gd name="connsiteY17" fmla="*/ 1750911 h 3489573"/>
              <a:gd name="connsiteX18" fmla="*/ 1614902 w 1615081"/>
              <a:gd name="connsiteY18" fmla="*/ 3198883 h 3489573"/>
              <a:gd name="connsiteX19" fmla="*/ 1610178 w 1615081"/>
              <a:gd name="connsiteY19" fmla="*/ 3303107 h 3489573"/>
              <a:gd name="connsiteX20" fmla="*/ 1564222 w 1615081"/>
              <a:gd name="connsiteY20" fmla="*/ 3416208 h 3489573"/>
              <a:gd name="connsiteX21" fmla="*/ 1448687 w 1615081"/>
              <a:gd name="connsiteY21" fmla="*/ 3481349 h 3489573"/>
              <a:gd name="connsiteX22" fmla="*/ 1340455 w 1615081"/>
              <a:gd name="connsiteY22" fmla="*/ 3489509 h 3489573"/>
              <a:gd name="connsiteX23" fmla="*/ 885190 w 1615081"/>
              <a:gd name="connsiteY23" fmla="*/ 3489509 h 3489573"/>
              <a:gd name="connsiteX24" fmla="*/ 275307 w 1615081"/>
              <a:gd name="connsiteY24" fmla="*/ 3489366 h 3489573"/>
              <a:gd name="connsiteX25" fmla="*/ 159342 w 1615081"/>
              <a:gd name="connsiteY25" fmla="*/ 3479488 h 3489573"/>
              <a:gd name="connsiteX26" fmla="*/ 26485 w 1615081"/>
              <a:gd name="connsiteY26" fmla="*/ 3376838 h 3489573"/>
              <a:gd name="connsiteX27" fmla="*/ 2577 w 1615081"/>
              <a:gd name="connsiteY27" fmla="*/ 3277337 h 3489573"/>
              <a:gd name="connsiteX28" fmla="*/ 143 w 1615081"/>
              <a:gd name="connsiteY28" fmla="*/ 3035533 h 3489573"/>
              <a:gd name="connsiteX29" fmla="*/ 0 w 1615081"/>
              <a:gd name="connsiteY29" fmla="*/ 1107383 h 3489573"/>
              <a:gd name="connsiteX30" fmla="*/ 143 w 1615081"/>
              <a:gd name="connsiteY30" fmla="*/ 256981 h 3489573"/>
              <a:gd name="connsiteX31" fmla="*/ 12169 w 1615081"/>
              <a:gd name="connsiteY31" fmla="*/ 150610 h 3489573"/>
              <a:gd name="connsiteX32" fmla="*/ 158197 w 1615081"/>
              <a:gd name="connsiteY32" fmla="*/ 9735 h 3489573"/>
              <a:gd name="connsiteX33" fmla="*/ 246243 w 1615081"/>
              <a:gd name="connsiteY33" fmla="*/ 143 h 3489573"/>
              <a:gd name="connsiteX34" fmla="*/ 562497 w 1615081"/>
              <a:gd name="connsiteY34" fmla="*/ 0 h 34895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1615081" h="3489573">
                <a:moveTo>
                  <a:pt x="747609" y="48962"/>
                </a:moveTo>
                <a:cubicBezTo>
                  <a:pt x="711673" y="49106"/>
                  <a:pt x="675597" y="48677"/>
                  <a:pt x="639661" y="49964"/>
                </a:cubicBezTo>
                <a:cubicBezTo>
                  <a:pt x="606304" y="51253"/>
                  <a:pt x="580105" y="77023"/>
                  <a:pt x="576384" y="109379"/>
                </a:cubicBezTo>
                <a:cubicBezTo>
                  <a:pt x="572804" y="141018"/>
                  <a:pt x="592703" y="171224"/>
                  <a:pt x="624200" y="180245"/>
                </a:cubicBezTo>
                <a:cubicBezTo>
                  <a:pt x="634508" y="183251"/>
                  <a:pt x="645817" y="183823"/>
                  <a:pt x="656698" y="183823"/>
                </a:cubicBezTo>
                <a:cubicBezTo>
                  <a:pt x="757344" y="184110"/>
                  <a:pt x="857989" y="183967"/>
                  <a:pt x="958633" y="183967"/>
                </a:cubicBezTo>
                <a:cubicBezTo>
                  <a:pt x="965506" y="183967"/>
                  <a:pt x="972521" y="183681"/>
                  <a:pt x="979393" y="182965"/>
                </a:cubicBezTo>
                <a:cubicBezTo>
                  <a:pt x="1016472" y="179100"/>
                  <a:pt x="1043673" y="144884"/>
                  <a:pt x="1038950" y="108089"/>
                </a:cubicBezTo>
                <a:cubicBezTo>
                  <a:pt x="1034942" y="76307"/>
                  <a:pt x="1008312" y="50680"/>
                  <a:pt x="975098" y="50108"/>
                </a:cubicBezTo>
                <a:cubicBezTo>
                  <a:pt x="919407" y="48962"/>
                  <a:pt x="863572" y="49679"/>
                  <a:pt x="807737" y="49679"/>
                </a:cubicBezTo>
                <a:cubicBezTo>
                  <a:pt x="807737" y="49392"/>
                  <a:pt x="807737" y="49106"/>
                  <a:pt x="807737" y="48962"/>
                </a:cubicBezTo>
                <a:cubicBezTo>
                  <a:pt x="787695" y="48962"/>
                  <a:pt x="767651" y="48819"/>
                  <a:pt x="747609" y="48962"/>
                </a:cubicBezTo>
                <a:close/>
                <a:moveTo>
                  <a:pt x="562497" y="0"/>
                </a:moveTo>
                <a:cubicBezTo>
                  <a:pt x="831360" y="0"/>
                  <a:pt x="1100225" y="0"/>
                  <a:pt x="1369231" y="287"/>
                </a:cubicBezTo>
                <a:cubicBezTo>
                  <a:pt x="1409174" y="287"/>
                  <a:pt x="1448831" y="4438"/>
                  <a:pt x="1486626" y="18898"/>
                </a:cubicBezTo>
                <a:cubicBezTo>
                  <a:pt x="1550335" y="43378"/>
                  <a:pt x="1587987" y="90336"/>
                  <a:pt x="1604596" y="155477"/>
                </a:cubicBezTo>
                <a:cubicBezTo>
                  <a:pt x="1613758" y="191698"/>
                  <a:pt x="1615045" y="228634"/>
                  <a:pt x="1615045" y="265571"/>
                </a:cubicBezTo>
                <a:cubicBezTo>
                  <a:pt x="1615045" y="760779"/>
                  <a:pt x="1615045" y="1255845"/>
                  <a:pt x="1615045" y="1750911"/>
                </a:cubicBezTo>
                <a:cubicBezTo>
                  <a:pt x="1615045" y="2233521"/>
                  <a:pt x="1615189" y="2716274"/>
                  <a:pt x="1614902" y="3198883"/>
                </a:cubicBezTo>
                <a:cubicBezTo>
                  <a:pt x="1614902" y="3233672"/>
                  <a:pt x="1613758" y="3268606"/>
                  <a:pt x="1610178" y="3303107"/>
                </a:cubicBezTo>
                <a:cubicBezTo>
                  <a:pt x="1605883" y="3344769"/>
                  <a:pt x="1591423" y="3383423"/>
                  <a:pt x="1564222" y="3416208"/>
                </a:cubicBezTo>
                <a:cubicBezTo>
                  <a:pt x="1534014" y="3452429"/>
                  <a:pt x="1494071" y="3471757"/>
                  <a:pt x="1448687" y="3481349"/>
                </a:cubicBezTo>
                <a:cubicBezTo>
                  <a:pt x="1413041" y="3488936"/>
                  <a:pt x="1376676" y="3489509"/>
                  <a:pt x="1340455" y="3489509"/>
                </a:cubicBezTo>
                <a:cubicBezTo>
                  <a:pt x="1188700" y="3489653"/>
                  <a:pt x="1036946" y="3489509"/>
                  <a:pt x="885190" y="3489509"/>
                </a:cubicBezTo>
                <a:cubicBezTo>
                  <a:pt x="681896" y="3489509"/>
                  <a:pt x="478601" y="3489653"/>
                  <a:pt x="275307" y="3489366"/>
                </a:cubicBezTo>
                <a:cubicBezTo>
                  <a:pt x="236365" y="3489366"/>
                  <a:pt x="197424" y="3488793"/>
                  <a:pt x="159342" y="3479488"/>
                </a:cubicBezTo>
                <a:cubicBezTo>
                  <a:pt x="99786" y="3465027"/>
                  <a:pt x="53544" y="3433244"/>
                  <a:pt x="26485" y="3376838"/>
                </a:cubicBezTo>
                <a:cubicBezTo>
                  <a:pt x="11453" y="3345342"/>
                  <a:pt x="3292" y="3311841"/>
                  <a:pt x="2577" y="3277337"/>
                </a:cubicBezTo>
                <a:cubicBezTo>
                  <a:pt x="860" y="3196736"/>
                  <a:pt x="143" y="3116134"/>
                  <a:pt x="143" y="3035533"/>
                </a:cubicBezTo>
                <a:cubicBezTo>
                  <a:pt x="0" y="2393007"/>
                  <a:pt x="0" y="1750195"/>
                  <a:pt x="0" y="1107383"/>
                </a:cubicBezTo>
                <a:cubicBezTo>
                  <a:pt x="0" y="823915"/>
                  <a:pt x="0" y="540449"/>
                  <a:pt x="143" y="256981"/>
                </a:cubicBezTo>
                <a:cubicBezTo>
                  <a:pt x="143" y="221190"/>
                  <a:pt x="2577" y="185399"/>
                  <a:pt x="12169" y="150610"/>
                </a:cubicBezTo>
                <a:cubicBezTo>
                  <a:pt x="33070" y="74875"/>
                  <a:pt x="82319" y="28633"/>
                  <a:pt x="158197" y="9735"/>
                </a:cubicBezTo>
                <a:cubicBezTo>
                  <a:pt x="187116" y="2577"/>
                  <a:pt x="216608" y="287"/>
                  <a:pt x="246243" y="143"/>
                </a:cubicBezTo>
                <a:cubicBezTo>
                  <a:pt x="351613" y="0"/>
                  <a:pt x="457127" y="0"/>
                  <a:pt x="562497" y="0"/>
                </a:cubicBezTo>
                <a:close/>
              </a:path>
            </a:pathLst>
          </a:custGeom>
          <a:noFill/>
        </p:spPr>
        <p:txBody>
          <a:bodyPr wrap="square" anchor="ctr">
            <a:noAutofit/>
          </a:bodyPr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233266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6" pos="779">
          <p15:clr>
            <a:srgbClr val="A4A3A4"/>
          </p15:clr>
        </p15:guide>
        <p15:guide id="7" pos="962">
          <p15:clr>
            <a:srgbClr val="A4A3A4"/>
          </p15:clr>
        </p15:guide>
        <p15:guide id="8" pos="1373">
          <p15:clr>
            <a:srgbClr val="A4A3A4"/>
          </p15:clr>
        </p15:guide>
        <p15:guide id="9" pos="1556">
          <p15:clr>
            <a:srgbClr val="A4A3A4"/>
          </p15:clr>
        </p15:guide>
        <p15:guide id="10" pos="1967">
          <p15:clr>
            <a:srgbClr val="A4A3A4"/>
          </p15:clr>
        </p15:guide>
        <p15:guide id="11" pos="2150">
          <p15:clr>
            <a:srgbClr val="A4A3A4"/>
          </p15:clr>
        </p15:guide>
        <p15:guide id="12" pos="2561">
          <p15:clr>
            <a:srgbClr val="A4A3A4"/>
          </p15:clr>
        </p15:guide>
        <p15:guide id="13" pos="2736">
          <p15:clr>
            <a:srgbClr val="A4A3A4"/>
          </p15:clr>
        </p15:guide>
        <p15:guide id="14" pos="3155">
          <p15:clr>
            <a:srgbClr val="A4A3A4"/>
          </p15:clr>
        </p15:guide>
        <p15:guide id="15" pos="3338">
          <p15:clr>
            <a:srgbClr val="A4A3A4"/>
          </p15:clr>
        </p15:guide>
        <p15:guide id="16" pos="3749">
          <p15:clr>
            <a:srgbClr val="A4A3A4"/>
          </p15:clr>
        </p15:guide>
        <p15:guide id="17" pos="3932">
          <p15:clr>
            <a:srgbClr val="A4A3A4"/>
          </p15:clr>
        </p15:guide>
        <p15:guide id="18" pos="4343">
          <p15:clr>
            <a:srgbClr val="A4A3A4"/>
          </p15:clr>
        </p15:guide>
        <p15:guide id="19" pos="4526">
          <p15:clr>
            <a:srgbClr val="A4A3A4"/>
          </p15:clr>
        </p15:guide>
        <p15:guide id="20" pos="4937">
          <p15:clr>
            <a:srgbClr val="A4A3A4"/>
          </p15:clr>
        </p15:guide>
        <p15:guide id="21" pos="5120">
          <p15:clr>
            <a:srgbClr val="A4A3A4"/>
          </p15:clr>
        </p15:guide>
        <p15:guide id="22" pos="5529">
          <p15:clr>
            <a:srgbClr val="A4A3A4"/>
          </p15:clr>
        </p15:guide>
        <p15:guide id="23" pos="5714">
          <p15:clr>
            <a:srgbClr val="A4A3A4"/>
          </p15:clr>
        </p15:guide>
        <p15:guide id="24" pos="6123">
          <p15:clr>
            <a:srgbClr val="A4A3A4"/>
          </p15:clr>
        </p15:guide>
        <p15:guide id="25" pos="6312">
          <p15:clr>
            <a:srgbClr val="A4A3A4"/>
          </p15:clr>
        </p15:guide>
        <p15:guide id="26" pos="6717">
          <p15:clr>
            <a:srgbClr val="A4A3A4"/>
          </p15:clr>
        </p15:guide>
        <p15:guide id="27" pos="6900">
          <p15:clr>
            <a:srgbClr val="A4A3A4"/>
          </p15:clr>
        </p15:guide>
        <p15:guide id="28" orient="horz" pos="912">
          <p15:clr>
            <a:srgbClr val="5ACBF0"/>
          </p15:clr>
        </p15:guide>
        <p15:guide id="29" orient="horz" pos="1271">
          <p15:clr>
            <a:srgbClr val="5ACBF0"/>
          </p15:clr>
        </p15:guide>
        <p15:guide id="30" orient="horz" pos="288">
          <p15:clr>
            <a:srgbClr val="5ACBF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D0AAD849-7CFE-4AF7-A7C5-6BBD50C88C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500" y="522516"/>
            <a:ext cx="11049000" cy="461665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E00B4587-FA23-FC7D-5A88-87E0686F7547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353858" y="1772008"/>
            <a:ext cx="990188" cy="990186"/>
          </a:xfrm>
          <a:custGeom>
            <a:avLst/>
            <a:gdLst>
              <a:gd name="connsiteX0" fmla="*/ 495095 w 990188"/>
              <a:gd name="connsiteY0" fmla="*/ 0 h 990186"/>
              <a:gd name="connsiteX1" fmla="*/ 990188 w 990188"/>
              <a:gd name="connsiteY1" fmla="*/ 495094 h 990186"/>
              <a:gd name="connsiteX2" fmla="*/ 495095 w 990188"/>
              <a:gd name="connsiteY2" fmla="*/ 990186 h 990186"/>
              <a:gd name="connsiteX3" fmla="*/ 0 w 990188"/>
              <a:gd name="connsiteY3" fmla="*/ 495094 h 990186"/>
              <a:gd name="connsiteX4" fmla="*/ 495095 w 990188"/>
              <a:gd name="connsiteY4" fmla="*/ 0 h 9901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90188" h="990186">
                <a:moveTo>
                  <a:pt x="495095" y="0"/>
                </a:moveTo>
                <a:cubicBezTo>
                  <a:pt x="768528" y="0"/>
                  <a:pt x="990188" y="221661"/>
                  <a:pt x="990188" y="495094"/>
                </a:cubicBezTo>
                <a:cubicBezTo>
                  <a:pt x="990188" y="768526"/>
                  <a:pt x="768528" y="990186"/>
                  <a:pt x="495095" y="990186"/>
                </a:cubicBezTo>
                <a:cubicBezTo>
                  <a:pt x="221662" y="990186"/>
                  <a:pt x="0" y="768526"/>
                  <a:pt x="0" y="495094"/>
                </a:cubicBezTo>
                <a:cubicBezTo>
                  <a:pt x="0" y="221661"/>
                  <a:pt x="221662" y="0"/>
                  <a:pt x="495095" y="0"/>
                </a:cubicBezTo>
                <a:close/>
              </a:path>
            </a:pathLst>
          </a:custGeom>
          <a:noFill/>
        </p:spPr>
        <p:txBody>
          <a:bodyPr wrap="square" anchor="ctr">
            <a:noAutofit/>
          </a:bodyPr>
          <a:lstStyle>
            <a:lvl1pPr marL="0" indent="0" algn="ctr">
              <a:buNone/>
              <a:defRPr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9768028E-002D-F0F6-91CA-F2FCEBED4BA7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3477382" y="1772008"/>
            <a:ext cx="990188" cy="990186"/>
          </a:xfrm>
          <a:custGeom>
            <a:avLst/>
            <a:gdLst>
              <a:gd name="connsiteX0" fmla="*/ 495095 w 990188"/>
              <a:gd name="connsiteY0" fmla="*/ 0 h 990186"/>
              <a:gd name="connsiteX1" fmla="*/ 990188 w 990188"/>
              <a:gd name="connsiteY1" fmla="*/ 495094 h 990186"/>
              <a:gd name="connsiteX2" fmla="*/ 495095 w 990188"/>
              <a:gd name="connsiteY2" fmla="*/ 990186 h 990186"/>
              <a:gd name="connsiteX3" fmla="*/ 0 w 990188"/>
              <a:gd name="connsiteY3" fmla="*/ 495094 h 990186"/>
              <a:gd name="connsiteX4" fmla="*/ 495095 w 990188"/>
              <a:gd name="connsiteY4" fmla="*/ 0 h 9901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90188" h="990186">
                <a:moveTo>
                  <a:pt x="495095" y="0"/>
                </a:moveTo>
                <a:cubicBezTo>
                  <a:pt x="768528" y="0"/>
                  <a:pt x="990188" y="221661"/>
                  <a:pt x="990188" y="495094"/>
                </a:cubicBezTo>
                <a:cubicBezTo>
                  <a:pt x="990188" y="768526"/>
                  <a:pt x="768528" y="990186"/>
                  <a:pt x="495095" y="990186"/>
                </a:cubicBezTo>
                <a:cubicBezTo>
                  <a:pt x="221662" y="990186"/>
                  <a:pt x="0" y="768526"/>
                  <a:pt x="0" y="495094"/>
                </a:cubicBezTo>
                <a:cubicBezTo>
                  <a:pt x="0" y="221661"/>
                  <a:pt x="221662" y="0"/>
                  <a:pt x="495095" y="0"/>
                </a:cubicBezTo>
                <a:close/>
              </a:path>
            </a:pathLst>
          </a:custGeom>
          <a:noFill/>
        </p:spPr>
        <p:txBody>
          <a:bodyPr wrap="square" anchor="ctr">
            <a:noAutofit/>
          </a:bodyPr>
          <a:lstStyle>
            <a:lvl1pPr marL="0" indent="0" algn="ctr">
              <a:buNone/>
              <a:defRPr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7EA12F3C-610B-A489-734A-D6FB9788A51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600906" y="1772008"/>
            <a:ext cx="990188" cy="990186"/>
          </a:xfrm>
          <a:custGeom>
            <a:avLst/>
            <a:gdLst>
              <a:gd name="connsiteX0" fmla="*/ 495095 w 990188"/>
              <a:gd name="connsiteY0" fmla="*/ 0 h 990186"/>
              <a:gd name="connsiteX1" fmla="*/ 990188 w 990188"/>
              <a:gd name="connsiteY1" fmla="*/ 495094 h 990186"/>
              <a:gd name="connsiteX2" fmla="*/ 495095 w 990188"/>
              <a:gd name="connsiteY2" fmla="*/ 990186 h 990186"/>
              <a:gd name="connsiteX3" fmla="*/ 0 w 990188"/>
              <a:gd name="connsiteY3" fmla="*/ 495094 h 990186"/>
              <a:gd name="connsiteX4" fmla="*/ 495095 w 990188"/>
              <a:gd name="connsiteY4" fmla="*/ 0 h 9901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90188" h="990186">
                <a:moveTo>
                  <a:pt x="495095" y="0"/>
                </a:moveTo>
                <a:cubicBezTo>
                  <a:pt x="768528" y="0"/>
                  <a:pt x="990188" y="221661"/>
                  <a:pt x="990188" y="495094"/>
                </a:cubicBezTo>
                <a:cubicBezTo>
                  <a:pt x="990188" y="768526"/>
                  <a:pt x="768528" y="990186"/>
                  <a:pt x="495095" y="990186"/>
                </a:cubicBezTo>
                <a:cubicBezTo>
                  <a:pt x="221662" y="990186"/>
                  <a:pt x="0" y="768526"/>
                  <a:pt x="0" y="495094"/>
                </a:cubicBezTo>
                <a:cubicBezTo>
                  <a:pt x="0" y="221661"/>
                  <a:pt x="221662" y="0"/>
                  <a:pt x="495095" y="0"/>
                </a:cubicBezTo>
                <a:close/>
              </a:path>
            </a:pathLst>
          </a:custGeom>
          <a:noFill/>
        </p:spPr>
        <p:txBody>
          <a:bodyPr wrap="square" anchor="ctr">
            <a:noAutofit/>
          </a:bodyPr>
          <a:lstStyle>
            <a:lvl1pPr marL="0" indent="0" algn="ctr">
              <a:buNone/>
              <a:defRPr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2142963D-1846-22B1-F037-5A6E05D0EBA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7724430" y="1772008"/>
            <a:ext cx="990188" cy="990186"/>
          </a:xfrm>
          <a:custGeom>
            <a:avLst/>
            <a:gdLst>
              <a:gd name="connsiteX0" fmla="*/ 495095 w 990188"/>
              <a:gd name="connsiteY0" fmla="*/ 0 h 990186"/>
              <a:gd name="connsiteX1" fmla="*/ 990188 w 990188"/>
              <a:gd name="connsiteY1" fmla="*/ 495094 h 990186"/>
              <a:gd name="connsiteX2" fmla="*/ 495095 w 990188"/>
              <a:gd name="connsiteY2" fmla="*/ 990186 h 990186"/>
              <a:gd name="connsiteX3" fmla="*/ 0 w 990188"/>
              <a:gd name="connsiteY3" fmla="*/ 495094 h 990186"/>
              <a:gd name="connsiteX4" fmla="*/ 495095 w 990188"/>
              <a:gd name="connsiteY4" fmla="*/ 0 h 9901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90188" h="990186">
                <a:moveTo>
                  <a:pt x="495095" y="0"/>
                </a:moveTo>
                <a:cubicBezTo>
                  <a:pt x="768528" y="0"/>
                  <a:pt x="990188" y="221661"/>
                  <a:pt x="990188" y="495094"/>
                </a:cubicBezTo>
                <a:cubicBezTo>
                  <a:pt x="990188" y="768526"/>
                  <a:pt x="768528" y="990186"/>
                  <a:pt x="495095" y="990186"/>
                </a:cubicBezTo>
                <a:cubicBezTo>
                  <a:pt x="221662" y="990186"/>
                  <a:pt x="0" y="768526"/>
                  <a:pt x="0" y="495094"/>
                </a:cubicBezTo>
                <a:cubicBezTo>
                  <a:pt x="0" y="221661"/>
                  <a:pt x="221662" y="0"/>
                  <a:pt x="495095" y="0"/>
                </a:cubicBezTo>
                <a:close/>
              </a:path>
            </a:pathLst>
          </a:custGeom>
          <a:noFill/>
        </p:spPr>
        <p:txBody>
          <a:bodyPr wrap="square" anchor="ctr">
            <a:noAutofit/>
          </a:bodyPr>
          <a:lstStyle>
            <a:lvl1pPr marL="0" indent="0" algn="ctr">
              <a:buNone/>
              <a:defRPr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F8859D33-F3E5-512A-CFD2-BD669FAF410C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9847954" y="1772008"/>
            <a:ext cx="990188" cy="990186"/>
          </a:xfrm>
          <a:custGeom>
            <a:avLst/>
            <a:gdLst>
              <a:gd name="connsiteX0" fmla="*/ 495095 w 990188"/>
              <a:gd name="connsiteY0" fmla="*/ 0 h 990186"/>
              <a:gd name="connsiteX1" fmla="*/ 990188 w 990188"/>
              <a:gd name="connsiteY1" fmla="*/ 495094 h 990186"/>
              <a:gd name="connsiteX2" fmla="*/ 495095 w 990188"/>
              <a:gd name="connsiteY2" fmla="*/ 990186 h 990186"/>
              <a:gd name="connsiteX3" fmla="*/ 0 w 990188"/>
              <a:gd name="connsiteY3" fmla="*/ 495094 h 990186"/>
              <a:gd name="connsiteX4" fmla="*/ 495095 w 990188"/>
              <a:gd name="connsiteY4" fmla="*/ 0 h 9901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90188" h="990186">
                <a:moveTo>
                  <a:pt x="495095" y="0"/>
                </a:moveTo>
                <a:cubicBezTo>
                  <a:pt x="768528" y="0"/>
                  <a:pt x="990188" y="221661"/>
                  <a:pt x="990188" y="495094"/>
                </a:cubicBezTo>
                <a:cubicBezTo>
                  <a:pt x="990188" y="768526"/>
                  <a:pt x="768528" y="990186"/>
                  <a:pt x="495095" y="990186"/>
                </a:cubicBezTo>
                <a:cubicBezTo>
                  <a:pt x="221662" y="990186"/>
                  <a:pt x="0" y="768526"/>
                  <a:pt x="0" y="495094"/>
                </a:cubicBezTo>
                <a:cubicBezTo>
                  <a:pt x="0" y="221661"/>
                  <a:pt x="221662" y="0"/>
                  <a:pt x="495095" y="0"/>
                </a:cubicBezTo>
                <a:close/>
              </a:path>
            </a:pathLst>
          </a:custGeom>
          <a:noFill/>
        </p:spPr>
        <p:txBody>
          <a:bodyPr wrap="square" anchor="ctr">
            <a:noAutofit/>
          </a:bodyPr>
          <a:lstStyle>
            <a:lvl1pPr marL="0" indent="0" algn="ctr">
              <a:buNone/>
              <a:defRPr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132752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6" pos="779">
          <p15:clr>
            <a:srgbClr val="A4A3A4"/>
          </p15:clr>
        </p15:guide>
        <p15:guide id="7" pos="962">
          <p15:clr>
            <a:srgbClr val="A4A3A4"/>
          </p15:clr>
        </p15:guide>
        <p15:guide id="8" pos="1373">
          <p15:clr>
            <a:srgbClr val="A4A3A4"/>
          </p15:clr>
        </p15:guide>
        <p15:guide id="9" pos="1556">
          <p15:clr>
            <a:srgbClr val="A4A3A4"/>
          </p15:clr>
        </p15:guide>
        <p15:guide id="10" pos="1967">
          <p15:clr>
            <a:srgbClr val="A4A3A4"/>
          </p15:clr>
        </p15:guide>
        <p15:guide id="11" pos="2150">
          <p15:clr>
            <a:srgbClr val="A4A3A4"/>
          </p15:clr>
        </p15:guide>
        <p15:guide id="12" pos="2561">
          <p15:clr>
            <a:srgbClr val="A4A3A4"/>
          </p15:clr>
        </p15:guide>
        <p15:guide id="13" pos="2736">
          <p15:clr>
            <a:srgbClr val="A4A3A4"/>
          </p15:clr>
        </p15:guide>
        <p15:guide id="14" pos="3155">
          <p15:clr>
            <a:srgbClr val="A4A3A4"/>
          </p15:clr>
        </p15:guide>
        <p15:guide id="15" pos="3338">
          <p15:clr>
            <a:srgbClr val="A4A3A4"/>
          </p15:clr>
        </p15:guide>
        <p15:guide id="16" pos="3749">
          <p15:clr>
            <a:srgbClr val="A4A3A4"/>
          </p15:clr>
        </p15:guide>
        <p15:guide id="17" pos="3932">
          <p15:clr>
            <a:srgbClr val="A4A3A4"/>
          </p15:clr>
        </p15:guide>
        <p15:guide id="18" pos="4343">
          <p15:clr>
            <a:srgbClr val="A4A3A4"/>
          </p15:clr>
        </p15:guide>
        <p15:guide id="19" pos="4526">
          <p15:clr>
            <a:srgbClr val="A4A3A4"/>
          </p15:clr>
        </p15:guide>
        <p15:guide id="20" pos="4937">
          <p15:clr>
            <a:srgbClr val="A4A3A4"/>
          </p15:clr>
        </p15:guide>
        <p15:guide id="21" pos="5120">
          <p15:clr>
            <a:srgbClr val="A4A3A4"/>
          </p15:clr>
        </p15:guide>
        <p15:guide id="22" pos="5529">
          <p15:clr>
            <a:srgbClr val="A4A3A4"/>
          </p15:clr>
        </p15:guide>
        <p15:guide id="23" pos="5714">
          <p15:clr>
            <a:srgbClr val="A4A3A4"/>
          </p15:clr>
        </p15:guide>
        <p15:guide id="24" pos="6123">
          <p15:clr>
            <a:srgbClr val="A4A3A4"/>
          </p15:clr>
        </p15:guide>
        <p15:guide id="25" pos="6312">
          <p15:clr>
            <a:srgbClr val="A4A3A4"/>
          </p15:clr>
        </p15:guide>
        <p15:guide id="26" pos="6717">
          <p15:clr>
            <a:srgbClr val="A4A3A4"/>
          </p15:clr>
        </p15:guide>
        <p15:guide id="27" pos="6900">
          <p15:clr>
            <a:srgbClr val="A4A3A4"/>
          </p15:clr>
        </p15:guide>
        <p15:guide id="28" orient="horz" pos="912">
          <p15:clr>
            <a:srgbClr val="5ACBF0"/>
          </p15:clr>
        </p15:guide>
        <p15:guide id="29" orient="horz" pos="1271">
          <p15:clr>
            <a:srgbClr val="5ACBF0"/>
          </p15:clr>
        </p15:guide>
        <p15:guide id="30" orient="horz" pos="288">
          <p15:clr>
            <a:srgbClr val="5ACBF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D0AAD849-7CFE-4AF7-A7C5-6BBD50C88C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500" y="522516"/>
            <a:ext cx="11049000" cy="461665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E75257AF-EDAE-A9AA-AC11-6490B3A94C7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71499" y="1332052"/>
            <a:ext cx="11049000" cy="4821238"/>
          </a:xfrm>
          <a:custGeom>
            <a:avLst/>
            <a:gdLst>
              <a:gd name="connsiteX0" fmla="*/ 255092 w 11049000"/>
              <a:gd name="connsiteY0" fmla="*/ 0 h 4821238"/>
              <a:gd name="connsiteX1" fmla="*/ 10793908 w 11049000"/>
              <a:gd name="connsiteY1" fmla="*/ 0 h 4821238"/>
              <a:gd name="connsiteX2" fmla="*/ 11049000 w 11049000"/>
              <a:gd name="connsiteY2" fmla="*/ 255092 h 4821238"/>
              <a:gd name="connsiteX3" fmla="*/ 11049000 w 11049000"/>
              <a:gd name="connsiteY3" fmla="*/ 4566146 h 4821238"/>
              <a:gd name="connsiteX4" fmla="*/ 10793908 w 11049000"/>
              <a:gd name="connsiteY4" fmla="*/ 4821238 h 4821238"/>
              <a:gd name="connsiteX5" fmla="*/ 255092 w 11049000"/>
              <a:gd name="connsiteY5" fmla="*/ 4821238 h 4821238"/>
              <a:gd name="connsiteX6" fmla="*/ 0 w 11049000"/>
              <a:gd name="connsiteY6" fmla="*/ 4566146 h 4821238"/>
              <a:gd name="connsiteX7" fmla="*/ 0 w 11049000"/>
              <a:gd name="connsiteY7" fmla="*/ 255092 h 4821238"/>
              <a:gd name="connsiteX8" fmla="*/ 255092 w 11049000"/>
              <a:gd name="connsiteY8" fmla="*/ 0 h 48212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1049000" h="4821238">
                <a:moveTo>
                  <a:pt x="255092" y="0"/>
                </a:moveTo>
                <a:lnTo>
                  <a:pt x="10793908" y="0"/>
                </a:lnTo>
                <a:cubicBezTo>
                  <a:pt x="10934791" y="0"/>
                  <a:pt x="11049000" y="114209"/>
                  <a:pt x="11049000" y="255092"/>
                </a:cubicBezTo>
                <a:lnTo>
                  <a:pt x="11049000" y="4566146"/>
                </a:lnTo>
                <a:cubicBezTo>
                  <a:pt x="11049000" y="4707029"/>
                  <a:pt x="10934791" y="4821238"/>
                  <a:pt x="10793908" y="4821238"/>
                </a:cubicBezTo>
                <a:lnTo>
                  <a:pt x="255092" y="4821238"/>
                </a:lnTo>
                <a:cubicBezTo>
                  <a:pt x="114209" y="4821238"/>
                  <a:pt x="0" y="4707029"/>
                  <a:pt x="0" y="4566146"/>
                </a:cubicBezTo>
                <a:lnTo>
                  <a:pt x="0" y="255092"/>
                </a:lnTo>
                <a:cubicBezTo>
                  <a:pt x="0" y="114209"/>
                  <a:pt x="114209" y="0"/>
                  <a:pt x="255092" y="0"/>
                </a:cubicBezTo>
                <a:close/>
              </a:path>
            </a:pathLst>
          </a:custGeom>
          <a:noFill/>
        </p:spPr>
        <p:txBody>
          <a:bodyPr wrap="square" anchor="ctr">
            <a:noAutofit/>
          </a:bodyPr>
          <a:lstStyle>
            <a:lvl1pPr marL="0" indent="0" algn="ctr">
              <a:buNone/>
              <a:defRPr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391764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6" pos="779">
          <p15:clr>
            <a:srgbClr val="A4A3A4"/>
          </p15:clr>
        </p15:guide>
        <p15:guide id="7" pos="962">
          <p15:clr>
            <a:srgbClr val="A4A3A4"/>
          </p15:clr>
        </p15:guide>
        <p15:guide id="8" pos="1373">
          <p15:clr>
            <a:srgbClr val="A4A3A4"/>
          </p15:clr>
        </p15:guide>
        <p15:guide id="9" pos="1556">
          <p15:clr>
            <a:srgbClr val="A4A3A4"/>
          </p15:clr>
        </p15:guide>
        <p15:guide id="10" pos="1967">
          <p15:clr>
            <a:srgbClr val="A4A3A4"/>
          </p15:clr>
        </p15:guide>
        <p15:guide id="11" pos="2150">
          <p15:clr>
            <a:srgbClr val="A4A3A4"/>
          </p15:clr>
        </p15:guide>
        <p15:guide id="12" pos="2561">
          <p15:clr>
            <a:srgbClr val="A4A3A4"/>
          </p15:clr>
        </p15:guide>
        <p15:guide id="13" pos="2736">
          <p15:clr>
            <a:srgbClr val="A4A3A4"/>
          </p15:clr>
        </p15:guide>
        <p15:guide id="14" pos="3155">
          <p15:clr>
            <a:srgbClr val="A4A3A4"/>
          </p15:clr>
        </p15:guide>
        <p15:guide id="15" pos="3338">
          <p15:clr>
            <a:srgbClr val="A4A3A4"/>
          </p15:clr>
        </p15:guide>
        <p15:guide id="16" pos="3749">
          <p15:clr>
            <a:srgbClr val="A4A3A4"/>
          </p15:clr>
        </p15:guide>
        <p15:guide id="17" pos="3932">
          <p15:clr>
            <a:srgbClr val="A4A3A4"/>
          </p15:clr>
        </p15:guide>
        <p15:guide id="18" pos="4343">
          <p15:clr>
            <a:srgbClr val="A4A3A4"/>
          </p15:clr>
        </p15:guide>
        <p15:guide id="19" pos="4526">
          <p15:clr>
            <a:srgbClr val="A4A3A4"/>
          </p15:clr>
        </p15:guide>
        <p15:guide id="20" pos="4937">
          <p15:clr>
            <a:srgbClr val="A4A3A4"/>
          </p15:clr>
        </p15:guide>
        <p15:guide id="21" pos="5120">
          <p15:clr>
            <a:srgbClr val="A4A3A4"/>
          </p15:clr>
        </p15:guide>
        <p15:guide id="22" pos="5529">
          <p15:clr>
            <a:srgbClr val="A4A3A4"/>
          </p15:clr>
        </p15:guide>
        <p15:guide id="23" pos="5714">
          <p15:clr>
            <a:srgbClr val="A4A3A4"/>
          </p15:clr>
        </p15:guide>
        <p15:guide id="24" pos="6123">
          <p15:clr>
            <a:srgbClr val="A4A3A4"/>
          </p15:clr>
        </p15:guide>
        <p15:guide id="25" pos="6312">
          <p15:clr>
            <a:srgbClr val="A4A3A4"/>
          </p15:clr>
        </p15:guide>
        <p15:guide id="26" pos="6717">
          <p15:clr>
            <a:srgbClr val="A4A3A4"/>
          </p15:clr>
        </p15:guide>
        <p15:guide id="27" pos="6900">
          <p15:clr>
            <a:srgbClr val="A4A3A4"/>
          </p15:clr>
        </p15:guide>
        <p15:guide id="28" orient="horz" pos="912">
          <p15:clr>
            <a:srgbClr val="5ACBF0"/>
          </p15:clr>
        </p15:guide>
        <p15:guide id="29" orient="horz" pos="1271">
          <p15:clr>
            <a:srgbClr val="5ACBF0"/>
          </p15:clr>
        </p15:guide>
        <p15:guide id="30" orient="horz" pos="288">
          <p15:clr>
            <a:srgbClr val="5ACBF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3.sv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2.pn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blackWhite">
      <p:bgPr>
        <a:solidFill>
          <a:srgbClr val="F8F7F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"/>
          <p:cNvSpPr>
            <a:spLocks noGrp="1"/>
          </p:cNvSpPr>
          <p:nvPr>
            <p:ph type="title"/>
          </p:nvPr>
        </p:nvSpPr>
        <p:spPr>
          <a:xfrm>
            <a:off x="571500" y="522516"/>
            <a:ext cx="11035283" cy="461665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Text Placeholder"/>
          <p:cNvSpPr>
            <a:spLocks noGrp="1"/>
          </p:cNvSpPr>
          <p:nvPr>
            <p:ph type="body" idx="1"/>
          </p:nvPr>
        </p:nvSpPr>
        <p:spPr>
          <a:xfrm>
            <a:off x="571500" y="1435503"/>
            <a:ext cx="11043920" cy="161274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grpSp>
        <p:nvGrpSpPr>
          <p:cNvPr id="50" name="Logo" hidden="1">
            <a:extLst>
              <a:ext uri="{FF2B5EF4-FFF2-40B4-BE49-F238E27FC236}">
                <a16:creationId xmlns:a16="http://schemas.microsoft.com/office/drawing/2014/main" id="{E2E47591-2B6C-08C9-B652-83940596C65F}"/>
              </a:ext>
            </a:extLst>
          </p:cNvPr>
          <p:cNvGrpSpPr/>
          <p:nvPr userDrawn="1"/>
        </p:nvGrpSpPr>
        <p:grpSpPr>
          <a:xfrm>
            <a:off x="571500" y="6144768"/>
            <a:ext cx="526473" cy="526473"/>
            <a:chOff x="2347933" y="6144768"/>
            <a:chExt cx="526473" cy="526473"/>
          </a:xfrm>
        </p:grpSpPr>
        <p:sp>
          <p:nvSpPr>
            <p:cNvPr id="48" name="Oval">
              <a:extLst>
                <a:ext uri="{FF2B5EF4-FFF2-40B4-BE49-F238E27FC236}">
                  <a16:creationId xmlns:a16="http://schemas.microsoft.com/office/drawing/2014/main" id="{3A319E00-DD84-4757-3F01-E398E4882DCA}"/>
                </a:ext>
              </a:extLst>
            </p:cNvPr>
            <p:cNvSpPr/>
            <p:nvPr userDrawn="1"/>
          </p:nvSpPr>
          <p:spPr bwMode="auto">
            <a:xfrm>
              <a:off x="2347933" y="6144768"/>
              <a:ext cx="526473" cy="526473"/>
            </a:xfrm>
            <a:prstGeom prst="ellipse">
              <a:avLst/>
            </a:prstGeom>
            <a:solidFill>
              <a:schemeClr val="accent1"/>
            </a:soli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l" defTabSz="932472" fontAlgn="base">
                <a:spcBef>
                  <a:spcPct val="0"/>
                </a:spcBef>
                <a:spcAft>
                  <a:spcPct val="0"/>
                </a:spcAft>
              </a:pPr>
              <a:endParaRPr lang="en-VN" sz="2000" dirty="0" err="1">
                <a:solidFill>
                  <a:srgbClr val="FFFFFF"/>
                </a:solidFill>
                <a:ea typeface="Segoe UI" pitchFamily="34" charset="0"/>
                <a:cs typeface="Segoe UI" pitchFamily="34" charset="0"/>
              </a:endParaRPr>
            </a:p>
          </p:txBody>
        </p:sp>
        <p:pic>
          <p:nvPicPr>
            <p:cNvPr id="49" name="Logo" descr="A white logo with black background&#10;&#10;Description automatically generated">
              <a:extLst>
                <a:ext uri="{FF2B5EF4-FFF2-40B4-BE49-F238E27FC236}">
                  <a16:creationId xmlns:a16="http://schemas.microsoft.com/office/drawing/2014/main" id="{4F80159E-A8EC-2007-D26D-00F16BA74463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0"/>
            <a:stretch>
              <a:fillRect/>
            </a:stretch>
          </p:blipFill>
          <p:spPr>
            <a:xfrm>
              <a:off x="2408408" y="6202610"/>
              <a:ext cx="405523" cy="410789"/>
            </a:xfrm>
            <a:prstGeom prst="rect">
              <a:avLst/>
            </a:prstGeom>
          </p:spPr>
        </p:pic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id="{FBF22A6A-738D-4D48-6808-3C99D59ED1B1}"/>
              </a:ext>
            </a:extLst>
          </p:cNvPr>
          <p:cNvSpPr txBox="1"/>
          <p:nvPr userDrawn="1"/>
        </p:nvSpPr>
        <p:spPr>
          <a:xfrm>
            <a:off x="11142145" y="6471186"/>
            <a:ext cx="478355" cy="184666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r"/>
            <a:fld id="{59E8C269-FA72-7E4E-9714-C27CD671F9B2}" type="slidenum">
              <a:rPr lang="en-VN" sz="1200" b="0" i="0" dirty="0" err="1" smtClean="0">
                <a:solidFill>
                  <a:schemeClr val="tx2"/>
                </a:solidFill>
                <a:latin typeface="+mn-lt"/>
                <a:ea typeface="FT Aktual" pitchFamily="2" charset="77"/>
              </a:rPr>
              <a:pPr algn="r"/>
              <a:t>‹#›</a:t>
            </a:fld>
            <a:endParaRPr lang="en-VN" sz="1200" b="0" i="0" dirty="0" err="1">
              <a:solidFill>
                <a:schemeClr val="tx2"/>
              </a:solidFill>
              <a:latin typeface="+mn-lt"/>
              <a:ea typeface="FT Aktual" pitchFamily="2" charset="77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A4B75C8-A1F1-8F3F-01D4-39941D19D688}"/>
              </a:ext>
            </a:extLst>
          </p:cNvPr>
          <p:cNvSpPr txBox="1"/>
          <p:nvPr/>
        </p:nvSpPr>
        <p:spPr>
          <a:xfrm>
            <a:off x="859885" y="6506087"/>
            <a:ext cx="1023282" cy="94753"/>
          </a:xfrm>
          <a:custGeom>
            <a:avLst/>
            <a:gdLst/>
            <a:ahLst/>
            <a:cxnLst/>
            <a:rect l="l" t="t" r="r" b="b"/>
            <a:pathLst>
              <a:path w="1760220" h="162992">
                <a:moveTo>
                  <a:pt x="762533" y="28575"/>
                </a:moveTo>
                <a:lnTo>
                  <a:pt x="733730" y="109043"/>
                </a:lnTo>
                <a:lnTo>
                  <a:pt x="791337" y="109043"/>
                </a:lnTo>
                <a:close/>
                <a:moveTo>
                  <a:pt x="590550" y="19203"/>
                </a:moveTo>
                <a:lnTo>
                  <a:pt x="590550" y="77724"/>
                </a:lnTo>
                <a:lnTo>
                  <a:pt x="621182" y="77724"/>
                </a:lnTo>
                <a:cubicBezTo>
                  <a:pt x="632765" y="77724"/>
                  <a:pt x="641299" y="75210"/>
                  <a:pt x="646785" y="70181"/>
                </a:cubicBezTo>
                <a:cubicBezTo>
                  <a:pt x="652272" y="65151"/>
                  <a:pt x="655015" y="57989"/>
                  <a:pt x="655015" y="48692"/>
                </a:cubicBezTo>
                <a:cubicBezTo>
                  <a:pt x="655015" y="29033"/>
                  <a:pt x="643737" y="19203"/>
                  <a:pt x="621182" y="19203"/>
                </a:cubicBezTo>
                <a:close/>
                <a:moveTo>
                  <a:pt x="1680210" y="18288"/>
                </a:moveTo>
                <a:cubicBezTo>
                  <a:pt x="1668932" y="18288"/>
                  <a:pt x="1658874" y="20879"/>
                  <a:pt x="1650035" y="26061"/>
                </a:cubicBezTo>
                <a:cubicBezTo>
                  <a:pt x="1641196" y="31242"/>
                  <a:pt x="1634223" y="38596"/>
                  <a:pt x="1629118" y="48121"/>
                </a:cubicBezTo>
                <a:cubicBezTo>
                  <a:pt x="1624012" y="57646"/>
                  <a:pt x="1621460" y="68809"/>
                  <a:pt x="1621460" y="81611"/>
                </a:cubicBezTo>
                <a:cubicBezTo>
                  <a:pt x="1621460" y="94260"/>
                  <a:pt x="1624012" y="105385"/>
                  <a:pt x="1629118" y="114986"/>
                </a:cubicBezTo>
                <a:cubicBezTo>
                  <a:pt x="1634223" y="124587"/>
                  <a:pt x="1641234" y="131979"/>
                  <a:pt x="1650149" y="137160"/>
                </a:cubicBezTo>
                <a:cubicBezTo>
                  <a:pt x="1659065" y="142342"/>
                  <a:pt x="1669085" y="144933"/>
                  <a:pt x="1680210" y="144933"/>
                </a:cubicBezTo>
                <a:cubicBezTo>
                  <a:pt x="1691335" y="144933"/>
                  <a:pt x="1701355" y="142342"/>
                  <a:pt x="1710271" y="137160"/>
                </a:cubicBezTo>
                <a:cubicBezTo>
                  <a:pt x="1719186" y="131979"/>
                  <a:pt x="1726197" y="124587"/>
                  <a:pt x="1731302" y="114986"/>
                </a:cubicBezTo>
                <a:cubicBezTo>
                  <a:pt x="1736407" y="105385"/>
                  <a:pt x="1738960" y="94260"/>
                  <a:pt x="1738960" y="81611"/>
                </a:cubicBezTo>
                <a:cubicBezTo>
                  <a:pt x="1738960" y="68809"/>
                  <a:pt x="1736407" y="57646"/>
                  <a:pt x="1731302" y="48121"/>
                </a:cubicBezTo>
                <a:cubicBezTo>
                  <a:pt x="1726197" y="38596"/>
                  <a:pt x="1719224" y="31242"/>
                  <a:pt x="1710385" y="26061"/>
                </a:cubicBezTo>
                <a:cubicBezTo>
                  <a:pt x="1701546" y="20879"/>
                  <a:pt x="1691488" y="18288"/>
                  <a:pt x="1680210" y="18288"/>
                </a:cubicBezTo>
                <a:close/>
                <a:moveTo>
                  <a:pt x="1318260" y="18288"/>
                </a:moveTo>
                <a:cubicBezTo>
                  <a:pt x="1306982" y="18288"/>
                  <a:pt x="1296924" y="20879"/>
                  <a:pt x="1288085" y="26061"/>
                </a:cubicBezTo>
                <a:cubicBezTo>
                  <a:pt x="1279246" y="31242"/>
                  <a:pt x="1272273" y="38596"/>
                  <a:pt x="1267168" y="48121"/>
                </a:cubicBezTo>
                <a:cubicBezTo>
                  <a:pt x="1262062" y="57646"/>
                  <a:pt x="1259510" y="68809"/>
                  <a:pt x="1259510" y="81611"/>
                </a:cubicBezTo>
                <a:cubicBezTo>
                  <a:pt x="1259510" y="94260"/>
                  <a:pt x="1262062" y="105385"/>
                  <a:pt x="1267168" y="114986"/>
                </a:cubicBezTo>
                <a:cubicBezTo>
                  <a:pt x="1272273" y="124587"/>
                  <a:pt x="1279284" y="131979"/>
                  <a:pt x="1288199" y="137160"/>
                </a:cubicBezTo>
                <a:cubicBezTo>
                  <a:pt x="1297114" y="142342"/>
                  <a:pt x="1307135" y="144933"/>
                  <a:pt x="1318260" y="144933"/>
                </a:cubicBezTo>
                <a:cubicBezTo>
                  <a:pt x="1329385" y="144933"/>
                  <a:pt x="1339405" y="142342"/>
                  <a:pt x="1348321" y="137160"/>
                </a:cubicBezTo>
                <a:cubicBezTo>
                  <a:pt x="1357236" y="131979"/>
                  <a:pt x="1364247" y="124587"/>
                  <a:pt x="1369352" y="114986"/>
                </a:cubicBezTo>
                <a:cubicBezTo>
                  <a:pt x="1374457" y="105385"/>
                  <a:pt x="1377010" y="94260"/>
                  <a:pt x="1377010" y="81611"/>
                </a:cubicBezTo>
                <a:cubicBezTo>
                  <a:pt x="1377010" y="68809"/>
                  <a:pt x="1374457" y="57646"/>
                  <a:pt x="1369352" y="48121"/>
                </a:cubicBezTo>
                <a:cubicBezTo>
                  <a:pt x="1364247" y="38596"/>
                  <a:pt x="1357274" y="31242"/>
                  <a:pt x="1348435" y="26061"/>
                </a:cubicBezTo>
                <a:cubicBezTo>
                  <a:pt x="1339596" y="20879"/>
                  <a:pt x="1329538" y="18288"/>
                  <a:pt x="1318260" y="18288"/>
                </a:cubicBezTo>
                <a:close/>
                <a:moveTo>
                  <a:pt x="260985" y="18288"/>
                </a:moveTo>
                <a:cubicBezTo>
                  <a:pt x="249707" y="18288"/>
                  <a:pt x="239649" y="20879"/>
                  <a:pt x="230810" y="26061"/>
                </a:cubicBezTo>
                <a:cubicBezTo>
                  <a:pt x="221971" y="31242"/>
                  <a:pt x="214998" y="38596"/>
                  <a:pt x="209893" y="48121"/>
                </a:cubicBezTo>
                <a:cubicBezTo>
                  <a:pt x="204787" y="57646"/>
                  <a:pt x="202235" y="68809"/>
                  <a:pt x="202235" y="81611"/>
                </a:cubicBezTo>
                <a:cubicBezTo>
                  <a:pt x="202235" y="94260"/>
                  <a:pt x="204787" y="105385"/>
                  <a:pt x="209893" y="114986"/>
                </a:cubicBezTo>
                <a:cubicBezTo>
                  <a:pt x="214998" y="124587"/>
                  <a:pt x="222009" y="131979"/>
                  <a:pt x="230924" y="137160"/>
                </a:cubicBezTo>
                <a:cubicBezTo>
                  <a:pt x="239839" y="142342"/>
                  <a:pt x="249860" y="144933"/>
                  <a:pt x="260985" y="144933"/>
                </a:cubicBezTo>
                <a:cubicBezTo>
                  <a:pt x="272110" y="144933"/>
                  <a:pt x="282130" y="142342"/>
                  <a:pt x="291046" y="137160"/>
                </a:cubicBezTo>
                <a:cubicBezTo>
                  <a:pt x="299961" y="131979"/>
                  <a:pt x="306972" y="124587"/>
                  <a:pt x="312077" y="114986"/>
                </a:cubicBezTo>
                <a:cubicBezTo>
                  <a:pt x="317182" y="105385"/>
                  <a:pt x="319735" y="94260"/>
                  <a:pt x="319735" y="81611"/>
                </a:cubicBezTo>
                <a:cubicBezTo>
                  <a:pt x="319735" y="68809"/>
                  <a:pt x="317182" y="57646"/>
                  <a:pt x="312077" y="48121"/>
                </a:cubicBezTo>
                <a:cubicBezTo>
                  <a:pt x="306972" y="38596"/>
                  <a:pt x="299999" y="31242"/>
                  <a:pt x="291160" y="26061"/>
                </a:cubicBezTo>
                <a:cubicBezTo>
                  <a:pt x="282321" y="20879"/>
                  <a:pt x="272263" y="18288"/>
                  <a:pt x="260985" y="18288"/>
                </a:cubicBezTo>
                <a:close/>
                <a:moveTo>
                  <a:pt x="369722" y="3201"/>
                </a:moveTo>
                <a:lnTo>
                  <a:pt x="392125" y="3201"/>
                </a:lnTo>
                <a:lnTo>
                  <a:pt x="450647" y="133960"/>
                </a:lnTo>
                <a:lnTo>
                  <a:pt x="509168" y="3201"/>
                </a:lnTo>
                <a:lnTo>
                  <a:pt x="531342" y="3201"/>
                </a:lnTo>
                <a:lnTo>
                  <a:pt x="531342" y="161392"/>
                </a:lnTo>
                <a:lnTo>
                  <a:pt x="510540" y="161392"/>
                </a:lnTo>
                <a:lnTo>
                  <a:pt x="510540" y="43434"/>
                </a:lnTo>
                <a:lnTo>
                  <a:pt x="457962" y="161392"/>
                </a:lnTo>
                <a:lnTo>
                  <a:pt x="443332" y="161392"/>
                </a:lnTo>
                <a:lnTo>
                  <a:pt x="390525" y="43206"/>
                </a:lnTo>
                <a:lnTo>
                  <a:pt x="390525" y="161392"/>
                </a:lnTo>
                <a:lnTo>
                  <a:pt x="369722" y="161392"/>
                </a:lnTo>
                <a:close/>
                <a:moveTo>
                  <a:pt x="750646" y="2972"/>
                </a:moveTo>
                <a:lnTo>
                  <a:pt x="774649" y="2972"/>
                </a:lnTo>
                <a:lnTo>
                  <a:pt x="832028" y="161392"/>
                </a:lnTo>
                <a:lnTo>
                  <a:pt x="810082" y="161392"/>
                </a:lnTo>
                <a:lnTo>
                  <a:pt x="797280" y="125959"/>
                </a:lnTo>
                <a:lnTo>
                  <a:pt x="727786" y="125959"/>
                </a:lnTo>
                <a:lnTo>
                  <a:pt x="714985" y="161392"/>
                </a:lnTo>
                <a:lnTo>
                  <a:pt x="693039" y="161392"/>
                </a:lnTo>
                <a:close/>
                <a:moveTo>
                  <a:pt x="1150772" y="2058"/>
                </a:moveTo>
                <a:lnTo>
                  <a:pt x="1171575" y="2058"/>
                </a:lnTo>
                <a:lnTo>
                  <a:pt x="1171575" y="144476"/>
                </a:lnTo>
                <a:lnTo>
                  <a:pt x="1227353" y="144476"/>
                </a:lnTo>
                <a:lnTo>
                  <a:pt x="1227353" y="161392"/>
                </a:lnTo>
                <a:lnTo>
                  <a:pt x="1150772" y="161392"/>
                </a:lnTo>
                <a:close/>
                <a:moveTo>
                  <a:pt x="1004163" y="2058"/>
                </a:moveTo>
                <a:lnTo>
                  <a:pt x="1027252" y="2058"/>
                </a:lnTo>
                <a:lnTo>
                  <a:pt x="1066571" y="82754"/>
                </a:lnTo>
                <a:lnTo>
                  <a:pt x="1105890" y="2058"/>
                </a:lnTo>
                <a:lnTo>
                  <a:pt x="1128979" y="2058"/>
                </a:lnTo>
                <a:lnTo>
                  <a:pt x="1077087" y="101270"/>
                </a:lnTo>
                <a:lnTo>
                  <a:pt x="1077087" y="161392"/>
                </a:lnTo>
                <a:lnTo>
                  <a:pt x="1056284" y="161392"/>
                </a:lnTo>
                <a:lnTo>
                  <a:pt x="1056284" y="101270"/>
                </a:lnTo>
                <a:close/>
                <a:moveTo>
                  <a:pt x="569747" y="2058"/>
                </a:moveTo>
                <a:lnTo>
                  <a:pt x="621182" y="2058"/>
                </a:lnTo>
                <a:cubicBezTo>
                  <a:pt x="639166" y="2058"/>
                  <a:pt x="652843" y="6401"/>
                  <a:pt x="662216" y="15088"/>
                </a:cubicBezTo>
                <a:cubicBezTo>
                  <a:pt x="671589" y="23775"/>
                  <a:pt x="676275" y="34976"/>
                  <a:pt x="676275" y="48692"/>
                </a:cubicBezTo>
                <a:cubicBezTo>
                  <a:pt x="676275" y="61951"/>
                  <a:pt x="671741" y="72962"/>
                  <a:pt x="662673" y="81725"/>
                </a:cubicBezTo>
                <a:cubicBezTo>
                  <a:pt x="653605" y="90488"/>
                  <a:pt x="639775" y="94869"/>
                  <a:pt x="621182" y="94869"/>
                </a:cubicBezTo>
                <a:lnTo>
                  <a:pt x="590550" y="94869"/>
                </a:lnTo>
                <a:lnTo>
                  <a:pt x="590550" y="161392"/>
                </a:lnTo>
                <a:lnTo>
                  <a:pt x="569747" y="161392"/>
                </a:lnTo>
                <a:close/>
                <a:moveTo>
                  <a:pt x="855497" y="1829"/>
                </a:moveTo>
                <a:lnTo>
                  <a:pt x="876300" y="1829"/>
                </a:lnTo>
                <a:lnTo>
                  <a:pt x="959968" y="128474"/>
                </a:lnTo>
                <a:lnTo>
                  <a:pt x="959968" y="1829"/>
                </a:lnTo>
                <a:lnTo>
                  <a:pt x="980770" y="1829"/>
                </a:lnTo>
                <a:lnTo>
                  <a:pt x="980770" y="161392"/>
                </a:lnTo>
                <a:lnTo>
                  <a:pt x="959968" y="161392"/>
                </a:lnTo>
                <a:lnTo>
                  <a:pt x="876300" y="34519"/>
                </a:lnTo>
                <a:lnTo>
                  <a:pt x="876300" y="161392"/>
                </a:lnTo>
                <a:lnTo>
                  <a:pt x="855497" y="161392"/>
                </a:lnTo>
                <a:close/>
                <a:moveTo>
                  <a:pt x="1680210" y="229"/>
                </a:moveTo>
                <a:cubicBezTo>
                  <a:pt x="1695145" y="229"/>
                  <a:pt x="1708709" y="3696"/>
                  <a:pt x="1720901" y="10630"/>
                </a:cubicBezTo>
                <a:cubicBezTo>
                  <a:pt x="1733093" y="17565"/>
                  <a:pt x="1742694" y="27204"/>
                  <a:pt x="1749704" y="39548"/>
                </a:cubicBezTo>
                <a:cubicBezTo>
                  <a:pt x="1756715" y="51893"/>
                  <a:pt x="1760220" y="65913"/>
                  <a:pt x="1760220" y="81611"/>
                </a:cubicBezTo>
                <a:cubicBezTo>
                  <a:pt x="1760220" y="97308"/>
                  <a:pt x="1756715" y="111329"/>
                  <a:pt x="1749704" y="123673"/>
                </a:cubicBezTo>
                <a:cubicBezTo>
                  <a:pt x="1742694" y="136017"/>
                  <a:pt x="1733093" y="145657"/>
                  <a:pt x="1720901" y="152591"/>
                </a:cubicBezTo>
                <a:cubicBezTo>
                  <a:pt x="1708709" y="159525"/>
                  <a:pt x="1695145" y="162992"/>
                  <a:pt x="1680210" y="162992"/>
                </a:cubicBezTo>
                <a:cubicBezTo>
                  <a:pt x="1665427" y="162992"/>
                  <a:pt x="1651940" y="159525"/>
                  <a:pt x="1639748" y="152591"/>
                </a:cubicBezTo>
                <a:cubicBezTo>
                  <a:pt x="1627556" y="145657"/>
                  <a:pt x="1617916" y="135979"/>
                  <a:pt x="1610830" y="123559"/>
                </a:cubicBezTo>
                <a:cubicBezTo>
                  <a:pt x="1603743" y="111138"/>
                  <a:pt x="1600200" y="97155"/>
                  <a:pt x="1600200" y="81611"/>
                </a:cubicBezTo>
                <a:cubicBezTo>
                  <a:pt x="1600200" y="66066"/>
                  <a:pt x="1603743" y="52083"/>
                  <a:pt x="1610830" y="39663"/>
                </a:cubicBezTo>
                <a:cubicBezTo>
                  <a:pt x="1617916" y="27242"/>
                  <a:pt x="1627556" y="17565"/>
                  <a:pt x="1639748" y="10630"/>
                </a:cubicBezTo>
                <a:cubicBezTo>
                  <a:pt x="1651940" y="3696"/>
                  <a:pt x="1665427" y="229"/>
                  <a:pt x="1680210" y="229"/>
                </a:cubicBezTo>
                <a:close/>
                <a:moveTo>
                  <a:pt x="1499235" y="229"/>
                </a:moveTo>
                <a:cubicBezTo>
                  <a:pt x="1516151" y="229"/>
                  <a:pt x="1531125" y="4420"/>
                  <a:pt x="1544155" y="12802"/>
                </a:cubicBezTo>
                <a:cubicBezTo>
                  <a:pt x="1557185" y="21184"/>
                  <a:pt x="1566672" y="32995"/>
                  <a:pt x="1572615" y="48235"/>
                </a:cubicBezTo>
                <a:lnTo>
                  <a:pt x="1547698" y="48235"/>
                </a:lnTo>
                <a:cubicBezTo>
                  <a:pt x="1543278" y="38939"/>
                  <a:pt x="1536878" y="31738"/>
                  <a:pt x="1528496" y="26632"/>
                </a:cubicBezTo>
                <a:cubicBezTo>
                  <a:pt x="1520114" y="21527"/>
                  <a:pt x="1510360" y="18974"/>
                  <a:pt x="1499235" y="18974"/>
                </a:cubicBezTo>
                <a:cubicBezTo>
                  <a:pt x="1488110" y="18974"/>
                  <a:pt x="1478089" y="21527"/>
                  <a:pt x="1469174" y="26632"/>
                </a:cubicBezTo>
                <a:cubicBezTo>
                  <a:pt x="1460259" y="31738"/>
                  <a:pt x="1453248" y="39053"/>
                  <a:pt x="1448143" y="48578"/>
                </a:cubicBezTo>
                <a:cubicBezTo>
                  <a:pt x="1443037" y="58103"/>
                  <a:pt x="1440485" y="69114"/>
                  <a:pt x="1440485" y="81611"/>
                </a:cubicBezTo>
                <a:cubicBezTo>
                  <a:pt x="1440485" y="94107"/>
                  <a:pt x="1443037" y="105080"/>
                  <a:pt x="1448143" y="114529"/>
                </a:cubicBezTo>
                <a:cubicBezTo>
                  <a:pt x="1453248" y="123978"/>
                  <a:pt x="1460259" y="131255"/>
                  <a:pt x="1469174" y="136360"/>
                </a:cubicBezTo>
                <a:cubicBezTo>
                  <a:pt x="1478089" y="141466"/>
                  <a:pt x="1488110" y="144018"/>
                  <a:pt x="1499235" y="144018"/>
                </a:cubicBezTo>
                <a:cubicBezTo>
                  <a:pt x="1514780" y="144018"/>
                  <a:pt x="1527581" y="139370"/>
                  <a:pt x="1537640" y="130074"/>
                </a:cubicBezTo>
                <a:cubicBezTo>
                  <a:pt x="1547698" y="120777"/>
                  <a:pt x="1553566" y="108204"/>
                  <a:pt x="1555242" y="92355"/>
                </a:cubicBezTo>
                <a:lnTo>
                  <a:pt x="1491691" y="92355"/>
                </a:lnTo>
                <a:lnTo>
                  <a:pt x="1491691" y="75438"/>
                </a:lnTo>
                <a:lnTo>
                  <a:pt x="1577416" y="75438"/>
                </a:lnTo>
                <a:lnTo>
                  <a:pt x="1577416" y="91440"/>
                </a:lnTo>
                <a:cubicBezTo>
                  <a:pt x="1576197" y="104547"/>
                  <a:pt x="1572082" y="116548"/>
                  <a:pt x="1565072" y="127445"/>
                </a:cubicBezTo>
                <a:cubicBezTo>
                  <a:pt x="1558061" y="138342"/>
                  <a:pt x="1548841" y="146952"/>
                  <a:pt x="1537411" y="153277"/>
                </a:cubicBezTo>
                <a:cubicBezTo>
                  <a:pt x="1525981" y="159601"/>
                  <a:pt x="1513256" y="162764"/>
                  <a:pt x="1499235" y="162764"/>
                </a:cubicBezTo>
                <a:cubicBezTo>
                  <a:pt x="1484452" y="162764"/>
                  <a:pt x="1470965" y="159297"/>
                  <a:pt x="1458773" y="152362"/>
                </a:cubicBezTo>
                <a:cubicBezTo>
                  <a:pt x="1446581" y="145428"/>
                  <a:pt x="1436941" y="135789"/>
                  <a:pt x="1429855" y="123444"/>
                </a:cubicBezTo>
                <a:cubicBezTo>
                  <a:pt x="1422768" y="111100"/>
                  <a:pt x="1419225" y="97155"/>
                  <a:pt x="1419225" y="81611"/>
                </a:cubicBezTo>
                <a:cubicBezTo>
                  <a:pt x="1419225" y="66066"/>
                  <a:pt x="1422768" y="52083"/>
                  <a:pt x="1429855" y="39663"/>
                </a:cubicBezTo>
                <a:cubicBezTo>
                  <a:pt x="1436941" y="27242"/>
                  <a:pt x="1446581" y="17565"/>
                  <a:pt x="1458773" y="10630"/>
                </a:cubicBezTo>
                <a:cubicBezTo>
                  <a:pt x="1470965" y="3696"/>
                  <a:pt x="1484452" y="229"/>
                  <a:pt x="1499235" y="229"/>
                </a:cubicBezTo>
                <a:close/>
                <a:moveTo>
                  <a:pt x="1318260" y="229"/>
                </a:moveTo>
                <a:cubicBezTo>
                  <a:pt x="1333195" y="229"/>
                  <a:pt x="1346759" y="3696"/>
                  <a:pt x="1358951" y="10630"/>
                </a:cubicBezTo>
                <a:cubicBezTo>
                  <a:pt x="1371143" y="17565"/>
                  <a:pt x="1380744" y="27204"/>
                  <a:pt x="1387754" y="39548"/>
                </a:cubicBezTo>
                <a:cubicBezTo>
                  <a:pt x="1394765" y="51893"/>
                  <a:pt x="1398270" y="65913"/>
                  <a:pt x="1398270" y="81611"/>
                </a:cubicBezTo>
                <a:cubicBezTo>
                  <a:pt x="1398270" y="97308"/>
                  <a:pt x="1394765" y="111329"/>
                  <a:pt x="1387754" y="123673"/>
                </a:cubicBezTo>
                <a:cubicBezTo>
                  <a:pt x="1380744" y="136017"/>
                  <a:pt x="1371143" y="145657"/>
                  <a:pt x="1358951" y="152591"/>
                </a:cubicBezTo>
                <a:cubicBezTo>
                  <a:pt x="1346759" y="159525"/>
                  <a:pt x="1333195" y="162992"/>
                  <a:pt x="1318260" y="162992"/>
                </a:cubicBezTo>
                <a:cubicBezTo>
                  <a:pt x="1303477" y="162992"/>
                  <a:pt x="1289990" y="159525"/>
                  <a:pt x="1277798" y="152591"/>
                </a:cubicBezTo>
                <a:cubicBezTo>
                  <a:pt x="1265606" y="145657"/>
                  <a:pt x="1255966" y="135979"/>
                  <a:pt x="1248880" y="123559"/>
                </a:cubicBezTo>
                <a:cubicBezTo>
                  <a:pt x="1241793" y="111138"/>
                  <a:pt x="1238250" y="97155"/>
                  <a:pt x="1238250" y="81611"/>
                </a:cubicBezTo>
                <a:cubicBezTo>
                  <a:pt x="1238250" y="66066"/>
                  <a:pt x="1241793" y="52083"/>
                  <a:pt x="1248880" y="39663"/>
                </a:cubicBezTo>
                <a:cubicBezTo>
                  <a:pt x="1255966" y="27242"/>
                  <a:pt x="1265606" y="17565"/>
                  <a:pt x="1277798" y="10630"/>
                </a:cubicBezTo>
                <a:cubicBezTo>
                  <a:pt x="1289990" y="3696"/>
                  <a:pt x="1303477" y="229"/>
                  <a:pt x="1318260" y="229"/>
                </a:cubicBezTo>
                <a:close/>
                <a:moveTo>
                  <a:pt x="260985" y="229"/>
                </a:moveTo>
                <a:cubicBezTo>
                  <a:pt x="275920" y="229"/>
                  <a:pt x="289484" y="3696"/>
                  <a:pt x="301676" y="10630"/>
                </a:cubicBezTo>
                <a:cubicBezTo>
                  <a:pt x="313868" y="17565"/>
                  <a:pt x="323469" y="27204"/>
                  <a:pt x="330479" y="39548"/>
                </a:cubicBezTo>
                <a:cubicBezTo>
                  <a:pt x="337490" y="51893"/>
                  <a:pt x="340995" y="65913"/>
                  <a:pt x="340995" y="81611"/>
                </a:cubicBezTo>
                <a:cubicBezTo>
                  <a:pt x="340995" y="97308"/>
                  <a:pt x="337490" y="111329"/>
                  <a:pt x="330479" y="123673"/>
                </a:cubicBezTo>
                <a:cubicBezTo>
                  <a:pt x="323469" y="136017"/>
                  <a:pt x="313868" y="145657"/>
                  <a:pt x="301676" y="152591"/>
                </a:cubicBezTo>
                <a:cubicBezTo>
                  <a:pt x="289484" y="159525"/>
                  <a:pt x="275920" y="162992"/>
                  <a:pt x="260985" y="162992"/>
                </a:cubicBezTo>
                <a:cubicBezTo>
                  <a:pt x="246202" y="162992"/>
                  <a:pt x="232715" y="159525"/>
                  <a:pt x="220523" y="152591"/>
                </a:cubicBezTo>
                <a:cubicBezTo>
                  <a:pt x="208331" y="145657"/>
                  <a:pt x="198691" y="135979"/>
                  <a:pt x="191605" y="123559"/>
                </a:cubicBezTo>
                <a:cubicBezTo>
                  <a:pt x="184518" y="111138"/>
                  <a:pt x="180975" y="97155"/>
                  <a:pt x="180975" y="81611"/>
                </a:cubicBezTo>
                <a:cubicBezTo>
                  <a:pt x="180975" y="66066"/>
                  <a:pt x="184518" y="52083"/>
                  <a:pt x="191605" y="39663"/>
                </a:cubicBezTo>
                <a:cubicBezTo>
                  <a:pt x="198691" y="27242"/>
                  <a:pt x="208331" y="17565"/>
                  <a:pt x="220523" y="10630"/>
                </a:cubicBezTo>
                <a:cubicBezTo>
                  <a:pt x="232715" y="3696"/>
                  <a:pt x="246202" y="229"/>
                  <a:pt x="260985" y="229"/>
                </a:cubicBezTo>
                <a:close/>
                <a:moveTo>
                  <a:pt x="79553" y="0"/>
                </a:moveTo>
                <a:cubicBezTo>
                  <a:pt x="96926" y="0"/>
                  <a:pt x="112090" y="4191"/>
                  <a:pt x="125044" y="12573"/>
                </a:cubicBezTo>
                <a:cubicBezTo>
                  <a:pt x="137998" y="20955"/>
                  <a:pt x="147447" y="32843"/>
                  <a:pt x="153391" y="48235"/>
                </a:cubicBezTo>
                <a:lnTo>
                  <a:pt x="128473" y="48235"/>
                </a:lnTo>
                <a:cubicBezTo>
                  <a:pt x="124054" y="38634"/>
                  <a:pt x="117691" y="31242"/>
                  <a:pt x="109385" y="26061"/>
                </a:cubicBezTo>
                <a:cubicBezTo>
                  <a:pt x="101079" y="20879"/>
                  <a:pt x="91135" y="18288"/>
                  <a:pt x="79553" y="18288"/>
                </a:cubicBezTo>
                <a:cubicBezTo>
                  <a:pt x="68428" y="18288"/>
                  <a:pt x="58445" y="20879"/>
                  <a:pt x="49606" y="26061"/>
                </a:cubicBezTo>
                <a:cubicBezTo>
                  <a:pt x="40767" y="31242"/>
                  <a:pt x="33833" y="38596"/>
                  <a:pt x="28804" y="48121"/>
                </a:cubicBezTo>
                <a:cubicBezTo>
                  <a:pt x="23774" y="57646"/>
                  <a:pt x="21260" y="68809"/>
                  <a:pt x="21260" y="81611"/>
                </a:cubicBezTo>
                <a:cubicBezTo>
                  <a:pt x="21260" y="94260"/>
                  <a:pt x="23774" y="105347"/>
                  <a:pt x="28804" y="114872"/>
                </a:cubicBezTo>
                <a:cubicBezTo>
                  <a:pt x="33833" y="124397"/>
                  <a:pt x="40767" y="131750"/>
                  <a:pt x="49606" y="136932"/>
                </a:cubicBezTo>
                <a:cubicBezTo>
                  <a:pt x="58445" y="142113"/>
                  <a:pt x="68428" y="144704"/>
                  <a:pt x="79553" y="144704"/>
                </a:cubicBezTo>
                <a:cubicBezTo>
                  <a:pt x="91135" y="144704"/>
                  <a:pt x="101079" y="142152"/>
                  <a:pt x="109385" y="137046"/>
                </a:cubicBezTo>
                <a:cubicBezTo>
                  <a:pt x="117691" y="131941"/>
                  <a:pt x="124054" y="124587"/>
                  <a:pt x="128473" y="114986"/>
                </a:cubicBezTo>
                <a:lnTo>
                  <a:pt x="153391" y="114986"/>
                </a:lnTo>
                <a:cubicBezTo>
                  <a:pt x="147447" y="130226"/>
                  <a:pt x="137998" y="141999"/>
                  <a:pt x="125044" y="150305"/>
                </a:cubicBezTo>
                <a:cubicBezTo>
                  <a:pt x="112090" y="158611"/>
                  <a:pt x="96926" y="162764"/>
                  <a:pt x="79553" y="162764"/>
                </a:cubicBezTo>
                <a:cubicBezTo>
                  <a:pt x="64770" y="162764"/>
                  <a:pt x="51321" y="159297"/>
                  <a:pt x="39205" y="152362"/>
                </a:cubicBezTo>
                <a:cubicBezTo>
                  <a:pt x="27089" y="145428"/>
                  <a:pt x="17526" y="135789"/>
                  <a:pt x="10516" y="123444"/>
                </a:cubicBezTo>
                <a:cubicBezTo>
                  <a:pt x="3505" y="111100"/>
                  <a:pt x="0" y="97155"/>
                  <a:pt x="0" y="81611"/>
                </a:cubicBezTo>
                <a:cubicBezTo>
                  <a:pt x="0" y="66066"/>
                  <a:pt x="3505" y="52083"/>
                  <a:pt x="10516" y="39663"/>
                </a:cubicBezTo>
                <a:cubicBezTo>
                  <a:pt x="17526" y="27242"/>
                  <a:pt x="27089" y="17526"/>
                  <a:pt x="39205" y="10516"/>
                </a:cubicBezTo>
                <a:cubicBezTo>
                  <a:pt x="51321" y="3506"/>
                  <a:pt x="64770" y="0"/>
                  <a:pt x="79553" y="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/>
            <a:endParaRPr lang="en-US" sz="1800" dirty="0" err="1">
              <a:solidFill>
                <a:schemeClr val="tx2"/>
              </a:solidFill>
            </a:endParaRPr>
          </a:p>
        </p:txBody>
      </p:sp>
      <p:sp>
        <p:nvSpPr>
          <p:cNvPr id="10" name="Google Shape;436;p14">
            <a:extLst>
              <a:ext uri="{FF2B5EF4-FFF2-40B4-BE49-F238E27FC236}">
                <a16:creationId xmlns:a16="http://schemas.microsoft.com/office/drawing/2014/main" id="{924C4B03-AC94-E546-B357-A28810CFE699}"/>
              </a:ext>
            </a:extLst>
          </p:cNvPr>
          <p:cNvSpPr txBox="1"/>
          <p:nvPr userDrawn="1"/>
        </p:nvSpPr>
        <p:spPr>
          <a:xfrm>
            <a:off x="8988251" y="6478880"/>
            <a:ext cx="2300120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>
            <a:defPPr>
              <a:defRPr lang="en-US"/>
            </a:defPPr>
            <a:lvl1pPr algn="r">
              <a:defRPr sz="1200" b="0" i="0">
                <a:solidFill>
                  <a:schemeClr val="tx2"/>
                </a:solidFill>
                <a:ea typeface="FT Aktual" pitchFamily="2" charset="77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lvl="0"/>
            <a:r>
              <a:rPr lang="vi-VN" sz="1100"/>
              <a:t>Designed by</a:t>
            </a:r>
            <a:r>
              <a:rPr lang="en-US" sz="1100"/>
              <a:t> </a:t>
            </a:r>
            <a:r>
              <a:rPr lang="en-US" sz="1100" b="1"/>
              <a:t>Ocvembor</a:t>
            </a:r>
          </a:p>
        </p:txBody>
      </p:sp>
      <p:pic>
        <p:nvPicPr>
          <p:cNvPr id="13" name="Graphic 12">
            <a:extLst>
              <a:ext uri="{FF2B5EF4-FFF2-40B4-BE49-F238E27FC236}">
                <a16:creationId xmlns:a16="http://schemas.microsoft.com/office/drawing/2014/main" id="{76FD8839-400A-C536-37E5-71802EE4B990}"/>
              </a:ext>
            </a:extLst>
          </p:cNvPr>
          <p:cNvPicPr>
            <a:picLocks noChangeAspect="1"/>
          </p:cNvPicPr>
          <p:nvPr userDrawn="1"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571500" y="6449327"/>
            <a:ext cx="234139" cy="208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60951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4" r:id="rId2"/>
    <p:sldLayoutId id="2147483663" r:id="rId3"/>
    <p:sldLayoutId id="2147483665" r:id="rId4"/>
    <p:sldLayoutId id="2147483666" r:id="rId5"/>
    <p:sldLayoutId id="2147483667" r:id="rId6"/>
    <p:sldLayoutId id="2147483669" r:id="rId7"/>
    <p:sldLayoutId id="2147483668" r:id="rId8"/>
  </p:sldLayoutIdLst>
  <p:txStyles>
    <p:titleStyle>
      <a:lvl1pPr algn="l" defTabSz="932742" rtl="0" eaLnBrk="1" latinLnBrk="0" hangingPunct="1">
        <a:lnSpc>
          <a:spcPct val="100000"/>
        </a:lnSpc>
        <a:spcBef>
          <a:spcPct val="0"/>
        </a:spcBef>
        <a:buNone/>
        <a:defRPr lang="en-US" sz="3000" b="1" kern="1200" cap="none" spc="0" baseline="0" dirty="0" smtClean="0">
          <a:ln w="3175">
            <a:noFill/>
          </a:ln>
          <a:solidFill>
            <a:schemeClr val="tx2"/>
          </a:solidFill>
          <a:effectLst/>
          <a:latin typeface="+mj-lt"/>
          <a:ea typeface="+mn-ea"/>
          <a:cs typeface="Segoe UI" pitchFamily="34" charset="0"/>
        </a:defRPr>
      </a:lvl1pPr>
    </p:titleStyle>
    <p:bodyStyle>
      <a:lvl1pPr marL="228600" marR="0" indent="-228600" algn="l" defTabSz="932742" rtl="0" eaLnBrk="1" fontAlgn="auto" latinLnBrk="0" hangingPunct="1">
        <a:lnSpc>
          <a:spcPct val="100000"/>
        </a:lnSpc>
        <a:spcBef>
          <a:spcPct val="20000"/>
        </a:spcBef>
        <a:spcAft>
          <a:spcPts val="0"/>
        </a:spcAft>
        <a:buClrTx/>
        <a:buSzPct val="90000"/>
        <a:buFont typeface="Wingdings" panose="05000000000000000000" pitchFamily="2" charset="2"/>
        <a:buChar char=""/>
        <a:tabLst/>
        <a:defRPr sz="2800" kern="1200" spc="0" baseline="0">
          <a:solidFill>
            <a:schemeClr val="tx2"/>
          </a:solidFill>
          <a:latin typeface="+mn-lt"/>
          <a:ea typeface="+mn-ea"/>
          <a:cs typeface="Segoe UI" panose="020B0502040204020203" pitchFamily="34" charset="0"/>
        </a:defRPr>
      </a:lvl1pPr>
      <a:lvl2pPr marL="457200" marR="0" indent="-228600" algn="l" defTabSz="932742" rtl="0" eaLnBrk="1" fontAlgn="auto" latinLnBrk="0" hangingPunct="1">
        <a:lnSpc>
          <a:spcPct val="100000"/>
        </a:lnSpc>
        <a:spcBef>
          <a:spcPct val="20000"/>
        </a:spcBef>
        <a:spcAft>
          <a:spcPts val="0"/>
        </a:spcAft>
        <a:buClrTx/>
        <a:buSzPct val="90000"/>
        <a:buFont typeface="Wingdings" panose="05000000000000000000" pitchFamily="2" charset="2"/>
        <a:buChar char=""/>
        <a:tabLst/>
        <a:defRPr sz="2000" kern="1200" spc="0" baseline="0">
          <a:solidFill>
            <a:schemeClr val="tx2"/>
          </a:solidFill>
          <a:latin typeface="+mn-lt"/>
          <a:ea typeface="+mn-ea"/>
          <a:cs typeface="+mn-cs"/>
        </a:defRPr>
      </a:lvl2pPr>
      <a:lvl3pPr marL="657225" marR="0" indent="-200025" algn="l" defTabSz="932742" rtl="0" eaLnBrk="1" fontAlgn="auto" latinLnBrk="0" hangingPunct="1">
        <a:lnSpc>
          <a:spcPct val="100000"/>
        </a:lnSpc>
        <a:spcBef>
          <a:spcPct val="20000"/>
        </a:spcBef>
        <a:spcAft>
          <a:spcPts val="0"/>
        </a:spcAft>
        <a:buClrTx/>
        <a:buSzPct val="90000"/>
        <a:buFont typeface="Wingdings" panose="05000000000000000000" pitchFamily="2" charset="2"/>
        <a:buChar char=""/>
        <a:tabLst/>
        <a:defRPr sz="1600" kern="1200" spc="0" baseline="0">
          <a:solidFill>
            <a:schemeClr val="tx2"/>
          </a:solidFill>
          <a:latin typeface="+mn-lt"/>
          <a:ea typeface="+mn-ea"/>
          <a:cs typeface="+mn-cs"/>
        </a:defRPr>
      </a:lvl3pPr>
      <a:lvl4pPr marL="842963" marR="0" indent="-180975" algn="l" defTabSz="932742" rtl="0" eaLnBrk="1" fontAlgn="auto" latinLnBrk="0" hangingPunct="1">
        <a:lnSpc>
          <a:spcPct val="100000"/>
        </a:lnSpc>
        <a:spcBef>
          <a:spcPct val="20000"/>
        </a:spcBef>
        <a:spcAft>
          <a:spcPts val="0"/>
        </a:spcAft>
        <a:buClrTx/>
        <a:buSzPct val="90000"/>
        <a:buFont typeface="Wingdings" panose="05000000000000000000" pitchFamily="2" charset="2"/>
        <a:buChar char=""/>
        <a:tabLst/>
        <a:defRPr sz="1400" kern="1200" spc="0" baseline="0">
          <a:solidFill>
            <a:schemeClr val="tx2"/>
          </a:solidFill>
          <a:latin typeface="+mn-lt"/>
          <a:ea typeface="+mn-ea"/>
          <a:cs typeface="+mn-cs"/>
        </a:defRPr>
      </a:lvl4pPr>
      <a:lvl5pPr marL="1023938" marR="0" indent="-168275" algn="l" defTabSz="932742" rtl="0" eaLnBrk="1" fontAlgn="auto" latinLnBrk="0" hangingPunct="1">
        <a:lnSpc>
          <a:spcPct val="100000"/>
        </a:lnSpc>
        <a:spcBef>
          <a:spcPct val="20000"/>
        </a:spcBef>
        <a:spcAft>
          <a:spcPts val="0"/>
        </a:spcAft>
        <a:buClrTx/>
        <a:buSzPct val="90000"/>
        <a:buFont typeface="Wingdings" panose="05000000000000000000" pitchFamily="2" charset="2"/>
        <a:buChar char=""/>
        <a:tabLst/>
        <a:defRPr sz="1400" kern="1200" spc="0" baseline="0">
          <a:solidFill>
            <a:schemeClr val="tx2"/>
          </a:solidFill>
          <a:latin typeface="+mn-lt"/>
          <a:ea typeface="+mn-ea"/>
          <a:cs typeface="+mn-cs"/>
        </a:defRPr>
      </a:lvl5pPr>
      <a:lvl6pPr marL="2565040" indent="-233186" algn="l" defTabSz="93274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31412" indent="-233186" algn="l" defTabSz="93274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97783" indent="-233186" algn="l" defTabSz="93274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964155" indent="-233186" algn="l" defTabSz="93274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66371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32742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99113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65484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331856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98226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64597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730969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6" pos="360">
          <p15:clr>
            <a:srgbClr val="C35EA4"/>
          </p15:clr>
        </p15:guide>
        <p15:guide id="17" pos="7320">
          <p15:clr>
            <a:srgbClr val="C35EA4"/>
          </p15:clr>
        </p15:guide>
        <p15:guide id="25" orient="horz" pos="369">
          <p15:clr>
            <a:srgbClr val="C35EA4"/>
          </p15:clr>
        </p15:guide>
        <p15:guide id="26" orient="horz" pos="3949">
          <p15:clr>
            <a:srgbClr val="C35EA4"/>
          </p15:clr>
        </p15:guide>
        <p15:guide id="27" orient="horz" pos="184">
          <p15:clr>
            <a:srgbClr val="A4A3A4"/>
          </p15:clr>
        </p15:guide>
        <p15:guide id="28" pos="192">
          <p15:clr>
            <a:srgbClr val="A4A3A4"/>
          </p15:clr>
        </p15:guide>
        <p15:guide id="29" orient="horz" pos="4128" userDrawn="1">
          <p15:clr>
            <a:srgbClr val="A4A3A4"/>
          </p15:clr>
        </p15:guide>
        <p15:guide id="30" pos="7488">
          <p15:clr>
            <a:srgbClr val="A4A3A4"/>
          </p15:clr>
        </p15:guide>
        <p15:guide id="31" orient="horz" pos="4008">
          <p15:clr>
            <a:srgbClr val="547EBF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8.svg"/><Relationship Id="rId7" Type="http://schemas.openxmlformats.org/officeDocument/2006/relationships/image" Target="../media/image12.sv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1.png"/><Relationship Id="rId5" Type="http://schemas.openxmlformats.org/officeDocument/2006/relationships/image" Target="../media/image10.svg"/><Relationship Id="rId4" Type="http://schemas.openxmlformats.org/officeDocument/2006/relationships/image" Target="../media/image9.png"/><Relationship Id="rId9" Type="http://schemas.openxmlformats.org/officeDocument/2006/relationships/image" Target="../media/image14.sv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facebook.com/Ocvembor/" TargetMode="External"/><Relationship Id="rId5" Type="http://schemas.openxmlformats.org/officeDocument/2006/relationships/hyperlink" Target="mailto:contact@ocvembor.com" TargetMode="External"/><Relationship Id="rId4" Type="http://schemas.openxmlformats.org/officeDocument/2006/relationships/hyperlink" Target="https://ocvembor.com/contact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1C241761-FCB3-9031-D2FD-A94989DC205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0CF64F86-28F0-0489-37C6-1C3A6B2D885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CCFA214D-19A8-F8EC-E040-1919EF3605EF}"/>
              </a:ext>
            </a:extLst>
          </p:cNvPr>
          <p:cNvSpPr/>
          <p:nvPr/>
        </p:nvSpPr>
        <p:spPr bwMode="auto">
          <a:xfrm>
            <a:off x="571500" y="1447800"/>
            <a:ext cx="5380038" cy="3962400"/>
          </a:xfrm>
          <a:prstGeom prst="roundRect">
            <a:avLst>
              <a:gd name="adj" fmla="val 6164"/>
            </a:avLst>
          </a:prstGeom>
          <a:solidFill>
            <a:srgbClr val="0A1616"/>
          </a:solidFill>
          <a:ln>
            <a:noFill/>
            <a:headEnd type="none" w="med" len="med"/>
            <a:tailEnd type="none" w="med" len="med"/>
          </a:ln>
          <a:effectLst>
            <a:outerShdw blurRad="127000" dist="63500" dir="5400000" algn="t" rotWithShape="0">
              <a:schemeClr val="tx2">
                <a:alpha val="2000"/>
              </a:schemeClr>
            </a:outerShdw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cs typeface="Segoe UI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B46E0AD-3915-9CD9-F9C4-67F59D1F31A7}"/>
              </a:ext>
            </a:extLst>
          </p:cNvPr>
          <p:cNvSpPr txBox="1"/>
          <p:nvPr/>
        </p:nvSpPr>
        <p:spPr>
          <a:xfrm>
            <a:off x="1194593" y="2598611"/>
            <a:ext cx="4437063" cy="135421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4400" b="1">
                <a:ln w="3175">
                  <a:noFill/>
                </a:ln>
                <a:solidFill>
                  <a:schemeClr val="bg1"/>
                </a:solidFill>
                <a:latin typeface="+mj-lt"/>
                <a:cs typeface="Segoe UI" pitchFamily="34" charset="0"/>
              </a:rPr>
              <a:t>E-commerce  </a:t>
            </a:r>
            <a:r>
              <a:rPr lang="en-US" sz="4400" b="1">
                <a:ln w="3175">
                  <a:noFill/>
                </a:ln>
                <a:solidFill>
                  <a:srgbClr val="FC6203"/>
                </a:solidFill>
                <a:latin typeface="+mj-lt"/>
                <a:cs typeface="Segoe UI" pitchFamily="34" charset="0"/>
              </a:rPr>
              <a:t>Pitch Deck</a:t>
            </a:r>
            <a:endParaRPr kumimoji="0" lang="en-US" sz="4400" b="1" i="0" u="none" strike="noStrike" kern="1200" cap="none" spc="0" normalizeH="0" baseline="0" noProof="0">
              <a:ln w="3175">
                <a:noFill/>
              </a:ln>
              <a:solidFill>
                <a:srgbClr val="FC6203"/>
              </a:solidFill>
              <a:effectLst/>
              <a:uLnTx/>
              <a:uFillTx/>
              <a:latin typeface="+mj-lt"/>
              <a:ea typeface="+mn-ea"/>
              <a:cs typeface="Segoe UI" pitchFamily="34" charset="0"/>
            </a:endParaRPr>
          </a:p>
        </p:txBody>
      </p:sp>
      <p:sp>
        <p:nvSpPr>
          <p:cNvPr id="10" name="Google Shape;436;p14">
            <a:extLst>
              <a:ext uri="{FF2B5EF4-FFF2-40B4-BE49-F238E27FC236}">
                <a16:creationId xmlns:a16="http://schemas.microsoft.com/office/drawing/2014/main" id="{E03E960E-C1BB-891E-8370-9DDB0278BA37}"/>
              </a:ext>
            </a:extLst>
          </p:cNvPr>
          <p:cNvSpPr txBox="1"/>
          <p:nvPr/>
        </p:nvSpPr>
        <p:spPr>
          <a:xfrm>
            <a:off x="1236663" y="4082694"/>
            <a:ext cx="4062412" cy="61286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>
              <a:lnSpc>
                <a:spcPct val="150000"/>
              </a:lnSpc>
              <a:spcBef>
                <a:spcPts val="600"/>
              </a:spcBef>
              <a:buClr>
                <a:schemeClr val="accent1"/>
              </a:buClr>
              <a:buNone/>
            </a:pPr>
            <a:r>
              <a:rPr lang="en-US">
                <a:solidFill>
                  <a:schemeClr val="bg1"/>
                </a:solidFill>
              </a:rPr>
              <a:t>Write a short tagline summing up your vision. Make it catchy to grab attention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75EE935-41C0-C256-9AA4-774073863BD8}"/>
              </a:ext>
            </a:extLst>
          </p:cNvPr>
          <p:cNvSpPr txBox="1"/>
          <p:nvPr/>
        </p:nvSpPr>
        <p:spPr>
          <a:xfrm>
            <a:off x="1651310" y="2122266"/>
            <a:ext cx="1471303" cy="133529"/>
          </a:xfrm>
          <a:custGeom>
            <a:avLst/>
            <a:gdLst/>
            <a:ahLst/>
            <a:cxnLst/>
            <a:rect l="l" t="t" r="r" b="b"/>
            <a:pathLst>
              <a:path w="1934489" h="175565">
                <a:moveTo>
                  <a:pt x="801653" y="24689"/>
                </a:moveTo>
                <a:lnTo>
                  <a:pt x="774319" y="101499"/>
                </a:lnTo>
                <a:lnTo>
                  <a:pt x="838222" y="101499"/>
                </a:lnTo>
                <a:lnTo>
                  <a:pt x="809967" y="24689"/>
                </a:lnTo>
                <a:close/>
                <a:moveTo>
                  <a:pt x="624383" y="23317"/>
                </a:moveTo>
                <a:lnTo>
                  <a:pt x="624383" y="93726"/>
                </a:lnTo>
                <a:lnTo>
                  <a:pt x="657072" y="93726"/>
                </a:lnTo>
                <a:cubicBezTo>
                  <a:pt x="664997" y="93726"/>
                  <a:pt x="671550" y="92164"/>
                  <a:pt x="676732" y="89040"/>
                </a:cubicBezTo>
                <a:cubicBezTo>
                  <a:pt x="681914" y="85916"/>
                  <a:pt x="685838" y="81687"/>
                  <a:pt x="688505" y="76353"/>
                </a:cubicBezTo>
                <a:cubicBezTo>
                  <a:pt x="691172" y="71019"/>
                  <a:pt x="692505" y="65075"/>
                  <a:pt x="692505" y="58522"/>
                </a:cubicBezTo>
                <a:cubicBezTo>
                  <a:pt x="692505" y="51816"/>
                  <a:pt x="691172" y="45796"/>
                  <a:pt x="688505" y="40462"/>
                </a:cubicBezTo>
                <a:cubicBezTo>
                  <a:pt x="685838" y="35128"/>
                  <a:pt x="681914" y="30937"/>
                  <a:pt x="676732" y="27889"/>
                </a:cubicBezTo>
                <a:cubicBezTo>
                  <a:pt x="671550" y="24841"/>
                  <a:pt x="664997" y="23317"/>
                  <a:pt x="657072" y="23317"/>
                </a:cubicBezTo>
                <a:close/>
                <a:moveTo>
                  <a:pt x="1848307" y="20574"/>
                </a:moveTo>
                <a:cubicBezTo>
                  <a:pt x="1838553" y="20574"/>
                  <a:pt x="1829752" y="22327"/>
                  <a:pt x="1821904" y="25832"/>
                </a:cubicBezTo>
                <a:cubicBezTo>
                  <a:pt x="1814055" y="29337"/>
                  <a:pt x="1807388" y="34176"/>
                  <a:pt x="1801901" y="40348"/>
                </a:cubicBezTo>
                <a:cubicBezTo>
                  <a:pt x="1796415" y="46520"/>
                  <a:pt x="1792224" y="53645"/>
                  <a:pt x="1789328" y="61722"/>
                </a:cubicBezTo>
                <a:cubicBezTo>
                  <a:pt x="1786433" y="69799"/>
                  <a:pt x="1784985" y="78486"/>
                  <a:pt x="1784985" y="87783"/>
                </a:cubicBezTo>
                <a:cubicBezTo>
                  <a:pt x="1784985" y="96622"/>
                  <a:pt x="1786433" y="105042"/>
                  <a:pt x="1789328" y="113043"/>
                </a:cubicBezTo>
                <a:cubicBezTo>
                  <a:pt x="1792224" y="121044"/>
                  <a:pt x="1796415" y="128207"/>
                  <a:pt x="1801901" y="134531"/>
                </a:cubicBezTo>
                <a:cubicBezTo>
                  <a:pt x="1807388" y="140856"/>
                  <a:pt x="1814055" y="145847"/>
                  <a:pt x="1821904" y="149505"/>
                </a:cubicBezTo>
                <a:cubicBezTo>
                  <a:pt x="1829752" y="153162"/>
                  <a:pt x="1838553" y="154991"/>
                  <a:pt x="1848307" y="154991"/>
                </a:cubicBezTo>
                <a:cubicBezTo>
                  <a:pt x="1858061" y="154991"/>
                  <a:pt x="1866862" y="153162"/>
                  <a:pt x="1874710" y="149505"/>
                </a:cubicBezTo>
                <a:cubicBezTo>
                  <a:pt x="1882559" y="145847"/>
                  <a:pt x="1889226" y="140856"/>
                  <a:pt x="1894713" y="134531"/>
                </a:cubicBezTo>
                <a:cubicBezTo>
                  <a:pt x="1900199" y="128207"/>
                  <a:pt x="1904390" y="121044"/>
                  <a:pt x="1907286" y="113043"/>
                </a:cubicBezTo>
                <a:cubicBezTo>
                  <a:pt x="1910181" y="105042"/>
                  <a:pt x="1911629" y="96622"/>
                  <a:pt x="1911629" y="87783"/>
                </a:cubicBezTo>
                <a:cubicBezTo>
                  <a:pt x="1911629" y="78486"/>
                  <a:pt x="1910181" y="69799"/>
                  <a:pt x="1907286" y="61722"/>
                </a:cubicBezTo>
                <a:cubicBezTo>
                  <a:pt x="1904390" y="53645"/>
                  <a:pt x="1900199" y="46520"/>
                  <a:pt x="1894713" y="40348"/>
                </a:cubicBezTo>
                <a:cubicBezTo>
                  <a:pt x="1889226" y="34176"/>
                  <a:pt x="1882559" y="29337"/>
                  <a:pt x="1874710" y="25832"/>
                </a:cubicBezTo>
                <a:cubicBezTo>
                  <a:pt x="1866862" y="22327"/>
                  <a:pt x="1858061" y="20574"/>
                  <a:pt x="1848307" y="20574"/>
                </a:cubicBezTo>
                <a:close/>
                <a:moveTo>
                  <a:pt x="1457782" y="20574"/>
                </a:moveTo>
                <a:cubicBezTo>
                  <a:pt x="1448028" y="20574"/>
                  <a:pt x="1439227" y="22327"/>
                  <a:pt x="1431379" y="25832"/>
                </a:cubicBezTo>
                <a:cubicBezTo>
                  <a:pt x="1423530" y="29337"/>
                  <a:pt x="1416863" y="34176"/>
                  <a:pt x="1411376" y="40348"/>
                </a:cubicBezTo>
                <a:cubicBezTo>
                  <a:pt x="1405890" y="46520"/>
                  <a:pt x="1401699" y="53645"/>
                  <a:pt x="1398803" y="61722"/>
                </a:cubicBezTo>
                <a:cubicBezTo>
                  <a:pt x="1395908" y="69799"/>
                  <a:pt x="1394460" y="78486"/>
                  <a:pt x="1394460" y="87783"/>
                </a:cubicBezTo>
                <a:cubicBezTo>
                  <a:pt x="1394460" y="96622"/>
                  <a:pt x="1395908" y="105042"/>
                  <a:pt x="1398803" y="113043"/>
                </a:cubicBezTo>
                <a:cubicBezTo>
                  <a:pt x="1401699" y="121044"/>
                  <a:pt x="1405890" y="128207"/>
                  <a:pt x="1411376" y="134531"/>
                </a:cubicBezTo>
                <a:cubicBezTo>
                  <a:pt x="1416863" y="140856"/>
                  <a:pt x="1423530" y="145847"/>
                  <a:pt x="1431379" y="149505"/>
                </a:cubicBezTo>
                <a:cubicBezTo>
                  <a:pt x="1439227" y="153162"/>
                  <a:pt x="1448028" y="154991"/>
                  <a:pt x="1457782" y="154991"/>
                </a:cubicBezTo>
                <a:cubicBezTo>
                  <a:pt x="1467536" y="154991"/>
                  <a:pt x="1476337" y="153162"/>
                  <a:pt x="1484185" y="149505"/>
                </a:cubicBezTo>
                <a:cubicBezTo>
                  <a:pt x="1492034" y="145847"/>
                  <a:pt x="1498701" y="140856"/>
                  <a:pt x="1504188" y="134531"/>
                </a:cubicBezTo>
                <a:cubicBezTo>
                  <a:pt x="1509674" y="128207"/>
                  <a:pt x="1513865" y="121044"/>
                  <a:pt x="1516761" y="113043"/>
                </a:cubicBezTo>
                <a:cubicBezTo>
                  <a:pt x="1519656" y="105042"/>
                  <a:pt x="1521104" y="96622"/>
                  <a:pt x="1521104" y="87783"/>
                </a:cubicBezTo>
                <a:cubicBezTo>
                  <a:pt x="1521104" y="78486"/>
                  <a:pt x="1519656" y="69799"/>
                  <a:pt x="1516761" y="61722"/>
                </a:cubicBezTo>
                <a:cubicBezTo>
                  <a:pt x="1513865" y="53645"/>
                  <a:pt x="1509674" y="46520"/>
                  <a:pt x="1504188" y="40348"/>
                </a:cubicBezTo>
                <a:cubicBezTo>
                  <a:pt x="1498701" y="34176"/>
                  <a:pt x="1492034" y="29337"/>
                  <a:pt x="1484185" y="25832"/>
                </a:cubicBezTo>
                <a:cubicBezTo>
                  <a:pt x="1476337" y="22327"/>
                  <a:pt x="1467536" y="20574"/>
                  <a:pt x="1457782" y="20574"/>
                </a:cubicBezTo>
                <a:close/>
                <a:moveTo>
                  <a:pt x="267157" y="20574"/>
                </a:moveTo>
                <a:cubicBezTo>
                  <a:pt x="257403" y="20574"/>
                  <a:pt x="248602" y="22327"/>
                  <a:pt x="240754" y="25832"/>
                </a:cubicBezTo>
                <a:cubicBezTo>
                  <a:pt x="232905" y="29337"/>
                  <a:pt x="226238" y="34176"/>
                  <a:pt x="220751" y="40348"/>
                </a:cubicBezTo>
                <a:cubicBezTo>
                  <a:pt x="215265" y="46520"/>
                  <a:pt x="211074" y="53645"/>
                  <a:pt x="208178" y="61722"/>
                </a:cubicBezTo>
                <a:cubicBezTo>
                  <a:pt x="205283" y="69799"/>
                  <a:pt x="203835" y="78486"/>
                  <a:pt x="203835" y="87783"/>
                </a:cubicBezTo>
                <a:cubicBezTo>
                  <a:pt x="203835" y="96622"/>
                  <a:pt x="205283" y="105042"/>
                  <a:pt x="208178" y="113043"/>
                </a:cubicBezTo>
                <a:cubicBezTo>
                  <a:pt x="211074" y="121044"/>
                  <a:pt x="215265" y="128207"/>
                  <a:pt x="220751" y="134531"/>
                </a:cubicBezTo>
                <a:cubicBezTo>
                  <a:pt x="226238" y="140856"/>
                  <a:pt x="232905" y="145847"/>
                  <a:pt x="240754" y="149505"/>
                </a:cubicBezTo>
                <a:cubicBezTo>
                  <a:pt x="248602" y="153162"/>
                  <a:pt x="257403" y="154991"/>
                  <a:pt x="267157" y="154991"/>
                </a:cubicBezTo>
                <a:cubicBezTo>
                  <a:pt x="276911" y="154991"/>
                  <a:pt x="285712" y="153162"/>
                  <a:pt x="293560" y="149505"/>
                </a:cubicBezTo>
                <a:cubicBezTo>
                  <a:pt x="301409" y="145847"/>
                  <a:pt x="308076" y="140856"/>
                  <a:pt x="313563" y="134531"/>
                </a:cubicBezTo>
                <a:cubicBezTo>
                  <a:pt x="319049" y="128207"/>
                  <a:pt x="323240" y="121044"/>
                  <a:pt x="326136" y="113043"/>
                </a:cubicBezTo>
                <a:cubicBezTo>
                  <a:pt x="329031" y="105042"/>
                  <a:pt x="330479" y="96622"/>
                  <a:pt x="330479" y="87783"/>
                </a:cubicBezTo>
                <a:cubicBezTo>
                  <a:pt x="330479" y="78486"/>
                  <a:pt x="329031" y="69799"/>
                  <a:pt x="326136" y="61722"/>
                </a:cubicBezTo>
                <a:cubicBezTo>
                  <a:pt x="323240" y="53645"/>
                  <a:pt x="319049" y="46520"/>
                  <a:pt x="313563" y="40348"/>
                </a:cubicBezTo>
                <a:cubicBezTo>
                  <a:pt x="308076" y="34176"/>
                  <a:pt x="301409" y="29337"/>
                  <a:pt x="293560" y="25832"/>
                </a:cubicBezTo>
                <a:cubicBezTo>
                  <a:pt x="285712" y="22327"/>
                  <a:pt x="276911" y="20574"/>
                  <a:pt x="267157" y="20574"/>
                </a:cubicBezTo>
                <a:close/>
                <a:moveTo>
                  <a:pt x="1259205" y="4572"/>
                </a:moveTo>
                <a:lnTo>
                  <a:pt x="1281608" y="4572"/>
                </a:lnTo>
                <a:lnTo>
                  <a:pt x="1281608" y="151333"/>
                </a:lnTo>
                <a:lnTo>
                  <a:pt x="1353388" y="151333"/>
                </a:lnTo>
                <a:lnTo>
                  <a:pt x="1353388" y="171450"/>
                </a:lnTo>
                <a:lnTo>
                  <a:pt x="1281608" y="171450"/>
                </a:lnTo>
                <a:lnTo>
                  <a:pt x="1277036" y="171450"/>
                </a:lnTo>
                <a:lnTo>
                  <a:pt x="1259205" y="171450"/>
                </a:lnTo>
                <a:close/>
                <a:moveTo>
                  <a:pt x="1086231" y="4572"/>
                </a:moveTo>
                <a:lnTo>
                  <a:pt x="1109548" y="4572"/>
                </a:lnTo>
                <a:lnTo>
                  <a:pt x="1153063" y="89383"/>
                </a:lnTo>
                <a:lnTo>
                  <a:pt x="1164709" y="89383"/>
                </a:lnTo>
                <a:lnTo>
                  <a:pt x="1205560" y="4572"/>
                </a:lnTo>
                <a:lnTo>
                  <a:pt x="1227506" y="4572"/>
                </a:lnTo>
                <a:lnTo>
                  <a:pt x="1177671" y="106528"/>
                </a:lnTo>
                <a:lnTo>
                  <a:pt x="1169441" y="106528"/>
                </a:lnTo>
                <a:lnTo>
                  <a:pt x="1169441" y="171450"/>
                </a:lnTo>
                <a:lnTo>
                  <a:pt x="1147496" y="171450"/>
                </a:lnTo>
                <a:lnTo>
                  <a:pt x="1147496" y="106528"/>
                </a:lnTo>
                <a:lnTo>
                  <a:pt x="1139266" y="106528"/>
                </a:lnTo>
                <a:close/>
                <a:moveTo>
                  <a:pt x="916305" y="4572"/>
                </a:moveTo>
                <a:lnTo>
                  <a:pt x="952881" y="4572"/>
                </a:lnTo>
                <a:lnTo>
                  <a:pt x="1037691" y="151333"/>
                </a:lnTo>
                <a:lnTo>
                  <a:pt x="1040435" y="151333"/>
                </a:lnTo>
                <a:lnTo>
                  <a:pt x="1040435" y="4572"/>
                </a:lnTo>
                <a:lnTo>
                  <a:pt x="1061923" y="4572"/>
                </a:lnTo>
                <a:lnTo>
                  <a:pt x="1061923" y="171450"/>
                </a:lnTo>
                <a:lnTo>
                  <a:pt x="1024890" y="171450"/>
                </a:lnTo>
                <a:lnTo>
                  <a:pt x="940079" y="24689"/>
                </a:lnTo>
                <a:lnTo>
                  <a:pt x="937336" y="24689"/>
                </a:lnTo>
                <a:lnTo>
                  <a:pt x="937336" y="171450"/>
                </a:lnTo>
                <a:lnTo>
                  <a:pt x="916305" y="171450"/>
                </a:lnTo>
                <a:close/>
                <a:moveTo>
                  <a:pt x="787146" y="4572"/>
                </a:moveTo>
                <a:lnTo>
                  <a:pt x="825093" y="4572"/>
                </a:lnTo>
                <a:lnTo>
                  <a:pt x="887044" y="171450"/>
                </a:lnTo>
                <a:lnTo>
                  <a:pt x="863955" y="171450"/>
                </a:lnTo>
                <a:lnTo>
                  <a:pt x="845623" y="121615"/>
                </a:lnTo>
                <a:lnTo>
                  <a:pt x="767161" y="121615"/>
                </a:lnTo>
                <a:lnTo>
                  <a:pt x="749427" y="171450"/>
                </a:lnTo>
                <a:lnTo>
                  <a:pt x="727024" y="171450"/>
                </a:lnTo>
                <a:close/>
                <a:moveTo>
                  <a:pt x="392430" y="4572"/>
                </a:moveTo>
                <a:lnTo>
                  <a:pt x="422148" y="4572"/>
                </a:lnTo>
                <a:lnTo>
                  <a:pt x="471525" y="115900"/>
                </a:lnTo>
                <a:lnTo>
                  <a:pt x="475183" y="115900"/>
                </a:lnTo>
                <a:lnTo>
                  <a:pt x="524332" y="4572"/>
                </a:lnTo>
                <a:lnTo>
                  <a:pt x="554279" y="4572"/>
                </a:lnTo>
                <a:lnTo>
                  <a:pt x="554279" y="171450"/>
                </a:lnTo>
                <a:lnTo>
                  <a:pt x="531876" y="171450"/>
                </a:lnTo>
                <a:lnTo>
                  <a:pt x="531876" y="33123"/>
                </a:lnTo>
                <a:lnTo>
                  <a:pt x="486156" y="136932"/>
                </a:lnTo>
                <a:lnTo>
                  <a:pt x="458724" y="136932"/>
                </a:lnTo>
                <a:lnTo>
                  <a:pt x="413004" y="33622"/>
                </a:lnTo>
                <a:lnTo>
                  <a:pt x="413004" y="171450"/>
                </a:lnTo>
                <a:lnTo>
                  <a:pt x="392430" y="171450"/>
                </a:lnTo>
                <a:close/>
                <a:moveTo>
                  <a:pt x="601980" y="3658"/>
                </a:moveTo>
                <a:lnTo>
                  <a:pt x="619811" y="3658"/>
                </a:lnTo>
                <a:lnTo>
                  <a:pt x="624383" y="3658"/>
                </a:lnTo>
                <a:lnTo>
                  <a:pt x="652958" y="3658"/>
                </a:lnTo>
                <a:cubicBezTo>
                  <a:pt x="666674" y="3658"/>
                  <a:pt x="678142" y="5830"/>
                  <a:pt x="687362" y="10173"/>
                </a:cubicBezTo>
                <a:cubicBezTo>
                  <a:pt x="696582" y="14516"/>
                  <a:pt x="703554" y="20650"/>
                  <a:pt x="708279" y="28575"/>
                </a:cubicBezTo>
                <a:cubicBezTo>
                  <a:pt x="713003" y="36500"/>
                  <a:pt x="715365" y="45873"/>
                  <a:pt x="715365" y="56693"/>
                </a:cubicBezTo>
                <a:lnTo>
                  <a:pt x="715365" y="60351"/>
                </a:lnTo>
                <a:cubicBezTo>
                  <a:pt x="715365" y="71019"/>
                  <a:pt x="713003" y="80353"/>
                  <a:pt x="708279" y="88354"/>
                </a:cubicBezTo>
                <a:cubicBezTo>
                  <a:pt x="703554" y="96355"/>
                  <a:pt x="696582" y="102527"/>
                  <a:pt x="687362" y="106871"/>
                </a:cubicBezTo>
                <a:cubicBezTo>
                  <a:pt x="678142" y="111214"/>
                  <a:pt x="666674" y="113386"/>
                  <a:pt x="652958" y="113386"/>
                </a:cubicBezTo>
                <a:lnTo>
                  <a:pt x="624383" y="113386"/>
                </a:lnTo>
                <a:lnTo>
                  <a:pt x="624383" y="171450"/>
                </a:lnTo>
                <a:lnTo>
                  <a:pt x="601980" y="171450"/>
                </a:lnTo>
                <a:close/>
                <a:moveTo>
                  <a:pt x="1848307" y="0"/>
                </a:moveTo>
                <a:cubicBezTo>
                  <a:pt x="1862937" y="0"/>
                  <a:pt x="1875625" y="2515"/>
                  <a:pt x="1886369" y="7544"/>
                </a:cubicBezTo>
                <a:cubicBezTo>
                  <a:pt x="1897113" y="12573"/>
                  <a:pt x="1906067" y="19241"/>
                  <a:pt x="1913229" y="27547"/>
                </a:cubicBezTo>
                <a:cubicBezTo>
                  <a:pt x="1920392" y="35852"/>
                  <a:pt x="1925726" y="45034"/>
                  <a:pt x="1929231" y="55093"/>
                </a:cubicBezTo>
                <a:cubicBezTo>
                  <a:pt x="1932737" y="65151"/>
                  <a:pt x="1934489" y="75133"/>
                  <a:pt x="1934489" y="85039"/>
                </a:cubicBezTo>
                <a:lnTo>
                  <a:pt x="1934489" y="90069"/>
                </a:lnTo>
                <a:cubicBezTo>
                  <a:pt x="1934489" y="99213"/>
                  <a:pt x="1932775" y="108738"/>
                  <a:pt x="1929346" y="118644"/>
                </a:cubicBezTo>
                <a:cubicBezTo>
                  <a:pt x="1925917" y="128550"/>
                  <a:pt x="1920697" y="137846"/>
                  <a:pt x="1913687" y="146533"/>
                </a:cubicBezTo>
                <a:cubicBezTo>
                  <a:pt x="1906676" y="155220"/>
                  <a:pt x="1897761" y="162230"/>
                  <a:pt x="1886940" y="167564"/>
                </a:cubicBezTo>
                <a:cubicBezTo>
                  <a:pt x="1876120" y="172898"/>
                  <a:pt x="1863242" y="175565"/>
                  <a:pt x="1848307" y="175565"/>
                </a:cubicBezTo>
                <a:cubicBezTo>
                  <a:pt x="1833372" y="175565"/>
                  <a:pt x="1820494" y="172898"/>
                  <a:pt x="1809674" y="167564"/>
                </a:cubicBezTo>
                <a:cubicBezTo>
                  <a:pt x="1798853" y="162230"/>
                  <a:pt x="1789938" y="155220"/>
                  <a:pt x="1782927" y="146533"/>
                </a:cubicBezTo>
                <a:cubicBezTo>
                  <a:pt x="1775917" y="137846"/>
                  <a:pt x="1770697" y="128550"/>
                  <a:pt x="1767268" y="118644"/>
                </a:cubicBezTo>
                <a:cubicBezTo>
                  <a:pt x="1763839" y="108738"/>
                  <a:pt x="1762125" y="99213"/>
                  <a:pt x="1762125" y="90069"/>
                </a:cubicBezTo>
                <a:lnTo>
                  <a:pt x="1762125" y="85039"/>
                </a:lnTo>
                <a:cubicBezTo>
                  <a:pt x="1762125" y="75133"/>
                  <a:pt x="1763877" y="65151"/>
                  <a:pt x="1767383" y="55093"/>
                </a:cubicBezTo>
                <a:cubicBezTo>
                  <a:pt x="1770888" y="45034"/>
                  <a:pt x="1776222" y="35852"/>
                  <a:pt x="1783385" y="27547"/>
                </a:cubicBezTo>
                <a:cubicBezTo>
                  <a:pt x="1790547" y="19241"/>
                  <a:pt x="1799501" y="12573"/>
                  <a:pt x="1810245" y="7544"/>
                </a:cubicBezTo>
                <a:cubicBezTo>
                  <a:pt x="1820989" y="2515"/>
                  <a:pt x="1833677" y="0"/>
                  <a:pt x="1848307" y="0"/>
                </a:cubicBezTo>
                <a:close/>
                <a:moveTo>
                  <a:pt x="1653921" y="0"/>
                </a:moveTo>
                <a:cubicBezTo>
                  <a:pt x="1667789" y="0"/>
                  <a:pt x="1680134" y="2629"/>
                  <a:pt x="1690954" y="7887"/>
                </a:cubicBezTo>
                <a:cubicBezTo>
                  <a:pt x="1701774" y="13145"/>
                  <a:pt x="1710461" y="20460"/>
                  <a:pt x="1717014" y="29833"/>
                </a:cubicBezTo>
                <a:cubicBezTo>
                  <a:pt x="1723567" y="39205"/>
                  <a:pt x="1727378" y="50064"/>
                  <a:pt x="1728444" y="62408"/>
                </a:cubicBezTo>
                <a:lnTo>
                  <a:pt x="1705584" y="62408"/>
                </a:lnTo>
                <a:cubicBezTo>
                  <a:pt x="1704518" y="53112"/>
                  <a:pt x="1701470" y="45377"/>
                  <a:pt x="1696440" y="39205"/>
                </a:cubicBezTo>
                <a:cubicBezTo>
                  <a:pt x="1691411" y="33033"/>
                  <a:pt x="1685201" y="28385"/>
                  <a:pt x="1677810" y="25261"/>
                </a:cubicBezTo>
                <a:cubicBezTo>
                  <a:pt x="1670418" y="22136"/>
                  <a:pt x="1662455" y="20574"/>
                  <a:pt x="1653921" y="20574"/>
                </a:cubicBezTo>
                <a:cubicBezTo>
                  <a:pt x="1645234" y="20574"/>
                  <a:pt x="1637233" y="22136"/>
                  <a:pt x="1629918" y="25261"/>
                </a:cubicBezTo>
                <a:cubicBezTo>
                  <a:pt x="1622603" y="28385"/>
                  <a:pt x="1616316" y="32842"/>
                  <a:pt x="1611058" y="38634"/>
                </a:cubicBezTo>
                <a:cubicBezTo>
                  <a:pt x="1605801" y="44425"/>
                  <a:pt x="1601724" y="51359"/>
                  <a:pt x="1598828" y="59436"/>
                </a:cubicBezTo>
                <a:cubicBezTo>
                  <a:pt x="1595933" y="67513"/>
                  <a:pt x="1594485" y="76581"/>
                  <a:pt x="1594485" y="86640"/>
                </a:cubicBezTo>
                <a:cubicBezTo>
                  <a:pt x="1594485" y="98070"/>
                  <a:pt x="1596047" y="108090"/>
                  <a:pt x="1599171" y="116701"/>
                </a:cubicBezTo>
                <a:cubicBezTo>
                  <a:pt x="1602295" y="125311"/>
                  <a:pt x="1606677" y="132474"/>
                  <a:pt x="1612316" y="138189"/>
                </a:cubicBezTo>
                <a:cubicBezTo>
                  <a:pt x="1617954" y="143904"/>
                  <a:pt x="1624622" y="148209"/>
                  <a:pt x="1632318" y="151105"/>
                </a:cubicBezTo>
                <a:cubicBezTo>
                  <a:pt x="1640014" y="154000"/>
                  <a:pt x="1648434" y="155448"/>
                  <a:pt x="1657578" y="155448"/>
                </a:cubicBezTo>
                <a:cubicBezTo>
                  <a:pt x="1670532" y="155448"/>
                  <a:pt x="1681924" y="152819"/>
                  <a:pt x="1691754" y="147562"/>
                </a:cubicBezTo>
                <a:cubicBezTo>
                  <a:pt x="1696669" y="144933"/>
                  <a:pt x="1700984" y="141913"/>
                  <a:pt x="1704699" y="138503"/>
                </a:cubicBezTo>
                <a:lnTo>
                  <a:pt x="1705813" y="137143"/>
                </a:lnTo>
                <a:lnTo>
                  <a:pt x="1705813" y="109271"/>
                </a:lnTo>
                <a:lnTo>
                  <a:pt x="1651635" y="109271"/>
                </a:lnTo>
                <a:lnTo>
                  <a:pt x="1651635" y="90526"/>
                </a:lnTo>
                <a:lnTo>
                  <a:pt x="1741017" y="90526"/>
                </a:lnTo>
                <a:lnTo>
                  <a:pt x="1741017" y="109271"/>
                </a:lnTo>
                <a:lnTo>
                  <a:pt x="1726844" y="109271"/>
                </a:lnTo>
                <a:lnTo>
                  <a:pt x="1726844" y="144475"/>
                </a:lnTo>
                <a:cubicBezTo>
                  <a:pt x="1719377" y="154229"/>
                  <a:pt x="1709775" y="161849"/>
                  <a:pt x="1698041" y="167335"/>
                </a:cubicBezTo>
                <a:cubicBezTo>
                  <a:pt x="1686306" y="172822"/>
                  <a:pt x="1672818" y="175565"/>
                  <a:pt x="1657578" y="175565"/>
                </a:cubicBezTo>
                <a:cubicBezTo>
                  <a:pt x="1644624" y="175565"/>
                  <a:pt x="1632890" y="173431"/>
                  <a:pt x="1622374" y="169164"/>
                </a:cubicBezTo>
                <a:cubicBezTo>
                  <a:pt x="1611858" y="164897"/>
                  <a:pt x="1602829" y="158877"/>
                  <a:pt x="1595285" y="151105"/>
                </a:cubicBezTo>
                <a:cubicBezTo>
                  <a:pt x="1587741" y="143332"/>
                  <a:pt x="1581912" y="134150"/>
                  <a:pt x="1577797" y="123559"/>
                </a:cubicBezTo>
                <a:cubicBezTo>
                  <a:pt x="1573682" y="112967"/>
                  <a:pt x="1571625" y="101422"/>
                  <a:pt x="1571625" y="88926"/>
                </a:cubicBezTo>
                <a:lnTo>
                  <a:pt x="1571625" y="83896"/>
                </a:lnTo>
                <a:cubicBezTo>
                  <a:pt x="1571625" y="73228"/>
                  <a:pt x="1573492" y="62903"/>
                  <a:pt x="1577226" y="52921"/>
                </a:cubicBezTo>
                <a:cubicBezTo>
                  <a:pt x="1580959" y="42939"/>
                  <a:pt x="1586369" y="33947"/>
                  <a:pt x="1593456" y="25946"/>
                </a:cubicBezTo>
                <a:cubicBezTo>
                  <a:pt x="1600543" y="17945"/>
                  <a:pt x="1609191" y="11621"/>
                  <a:pt x="1619402" y="6973"/>
                </a:cubicBezTo>
                <a:cubicBezTo>
                  <a:pt x="1629613" y="2324"/>
                  <a:pt x="1641119" y="0"/>
                  <a:pt x="1653921" y="0"/>
                </a:cubicBezTo>
                <a:close/>
                <a:moveTo>
                  <a:pt x="1457782" y="0"/>
                </a:moveTo>
                <a:cubicBezTo>
                  <a:pt x="1472412" y="0"/>
                  <a:pt x="1485100" y="2515"/>
                  <a:pt x="1495844" y="7544"/>
                </a:cubicBezTo>
                <a:cubicBezTo>
                  <a:pt x="1506588" y="12573"/>
                  <a:pt x="1515542" y="19241"/>
                  <a:pt x="1522704" y="27547"/>
                </a:cubicBezTo>
                <a:cubicBezTo>
                  <a:pt x="1529867" y="35852"/>
                  <a:pt x="1535201" y="45034"/>
                  <a:pt x="1538706" y="55093"/>
                </a:cubicBezTo>
                <a:cubicBezTo>
                  <a:pt x="1542212" y="65151"/>
                  <a:pt x="1543964" y="75133"/>
                  <a:pt x="1543964" y="85039"/>
                </a:cubicBezTo>
                <a:lnTo>
                  <a:pt x="1543964" y="90069"/>
                </a:lnTo>
                <a:cubicBezTo>
                  <a:pt x="1543964" y="99213"/>
                  <a:pt x="1542250" y="108738"/>
                  <a:pt x="1538821" y="118644"/>
                </a:cubicBezTo>
                <a:cubicBezTo>
                  <a:pt x="1535392" y="128550"/>
                  <a:pt x="1530172" y="137846"/>
                  <a:pt x="1523162" y="146533"/>
                </a:cubicBezTo>
                <a:cubicBezTo>
                  <a:pt x="1516151" y="155220"/>
                  <a:pt x="1507236" y="162230"/>
                  <a:pt x="1496415" y="167564"/>
                </a:cubicBezTo>
                <a:cubicBezTo>
                  <a:pt x="1485595" y="172898"/>
                  <a:pt x="1472717" y="175565"/>
                  <a:pt x="1457782" y="175565"/>
                </a:cubicBezTo>
                <a:cubicBezTo>
                  <a:pt x="1442847" y="175565"/>
                  <a:pt x="1429969" y="172898"/>
                  <a:pt x="1419149" y="167564"/>
                </a:cubicBezTo>
                <a:cubicBezTo>
                  <a:pt x="1408328" y="162230"/>
                  <a:pt x="1399413" y="155220"/>
                  <a:pt x="1392402" y="146533"/>
                </a:cubicBezTo>
                <a:cubicBezTo>
                  <a:pt x="1385392" y="137846"/>
                  <a:pt x="1380172" y="128550"/>
                  <a:pt x="1376743" y="118644"/>
                </a:cubicBezTo>
                <a:cubicBezTo>
                  <a:pt x="1373314" y="108738"/>
                  <a:pt x="1371600" y="99213"/>
                  <a:pt x="1371600" y="90069"/>
                </a:cubicBezTo>
                <a:lnTo>
                  <a:pt x="1371600" y="85039"/>
                </a:lnTo>
                <a:cubicBezTo>
                  <a:pt x="1371600" y="75133"/>
                  <a:pt x="1373352" y="65151"/>
                  <a:pt x="1376858" y="55093"/>
                </a:cubicBezTo>
                <a:cubicBezTo>
                  <a:pt x="1380363" y="45034"/>
                  <a:pt x="1385697" y="35852"/>
                  <a:pt x="1392860" y="27547"/>
                </a:cubicBezTo>
                <a:cubicBezTo>
                  <a:pt x="1400022" y="19241"/>
                  <a:pt x="1408976" y="12573"/>
                  <a:pt x="1419720" y="7544"/>
                </a:cubicBezTo>
                <a:cubicBezTo>
                  <a:pt x="1430464" y="2515"/>
                  <a:pt x="1443152" y="0"/>
                  <a:pt x="1457782" y="0"/>
                </a:cubicBezTo>
                <a:close/>
                <a:moveTo>
                  <a:pt x="267157" y="0"/>
                </a:moveTo>
                <a:cubicBezTo>
                  <a:pt x="281787" y="0"/>
                  <a:pt x="294475" y="2515"/>
                  <a:pt x="305219" y="7544"/>
                </a:cubicBezTo>
                <a:cubicBezTo>
                  <a:pt x="315963" y="12573"/>
                  <a:pt x="324917" y="19241"/>
                  <a:pt x="332079" y="27547"/>
                </a:cubicBezTo>
                <a:cubicBezTo>
                  <a:pt x="339242" y="35852"/>
                  <a:pt x="344576" y="45034"/>
                  <a:pt x="348081" y="55093"/>
                </a:cubicBezTo>
                <a:cubicBezTo>
                  <a:pt x="351587" y="65151"/>
                  <a:pt x="353339" y="75133"/>
                  <a:pt x="353339" y="85039"/>
                </a:cubicBezTo>
                <a:lnTo>
                  <a:pt x="353339" y="90069"/>
                </a:lnTo>
                <a:cubicBezTo>
                  <a:pt x="353339" y="99213"/>
                  <a:pt x="351625" y="108738"/>
                  <a:pt x="348196" y="118644"/>
                </a:cubicBezTo>
                <a:cubicBezTo>
                  <a:pt x="344767" y="128550"/>
                  <a:pt x="339547" y="137846"/>
                  <a:pt x="332537" y="146533"/>
                </a:cubicBezTo>
                <a:cubicBezTo>
                  <a:pt x="325526" y="155220"/>
                  <a:pt x="316611" y="162230"/>
                  <a:pt x="305790" y="167564"/>
                </a:cubicBezTo>
                <a:cubicBezTo>
                  <a:pt x="294970" y="172898"/>
                  <a:pt x="282092" y="175565"/>
                  <a:pt x="267157" y="175565"/>
                </a:cubicBezTo>
                <a:cubicBezTo>
                  <a:pt x="252222" y="175565"/>
                  <a:pt x="239344" y="172898"/>
                  <a:pt x="228524" y="167564"/>
                </a:cubicBezTo>
                <a:cubicBezTo>
                  <a:pt x="217703" y="162230"/>
                  <a:pt x="208788" y="155220"/>
                  <a:pt x="201777" y="146533"/>
                </a:cubicBezTo>
                <a:cubicBezTo>
                  <a:pt x="194767" y="137846"/>
                  <a:pt x="189547" y="128550"/>
                  <a:pt x="186118" y="118644"/>
                </a:cubicBezTo>
                <a:cubicBezTo>
                  <a:pt x="182689" y="108738"/>
                  <a:pt x="180975" y="99213"/>
                  <a:pt x="180975" y="90069"/>
                </a:cubicBezTo>
                <a:lnTo>
                  <a:pt x="180975" y="85039"/>
                </a:lnTo>
                <a:cubicBezTo>
                  <a:pt x="180975" y="75133"/>
                  <a:pt x="182727" y="65151"/>
                  <a:pt x="186233" y="55093"/>
                </a:cubicBezTo>
                <a:cubicBezTo>
                  <a:pt x="189738" y="45034"/>
                  <a:pt x="195072" y="35852"/>
                  <a:pt x="202235" y="27547"/>
                </a:cubicBezTo>
                <a:cubicBezTo>
                  <a:pt x="209397" y="19241"/>
                  <a:pt x="218351" y="12573"/>
                  <a:pt x="229095" y="7544"/>
                </a:cubicBezTo>
                <a:cubicBezTo>
                  <a:pt x="239839" y="2515"/>
                  <a:pt x="252527" y="0"/>
                  <a:pt x="267157" y="0"/>
                </a:cubicBezTo>
                <a:close/>
                <a:moveTo>
                  <a:pt x="82524" y="0"/>
                </a:moveTo>
                <a:cubicBezTo>
                  <a:pt x="97460" y="0"/>
                  <a:pt x="110261" y="2591"/>
                  <a:pt x="120929" y="7773"/>
                </a:cubicBezTo>
                <a:cubicBezTo>
                  <a:pt x="131597" y="12954"/>
                  <a:pt x="140055" y="20193"/>
                  <a:pt x="146304" y="29490"/>
                </a:cubicBezTo>
                <a:cubicBezTo>
                  <a:pt x="152552" y="38786"/>
                  <a:pt x="156362" y="49759"/>
                  <a:pt x="157734" y="62408"/>
                </a:cubicBezTo>
                <a:lnTo>
                  <a:pt x="134874" y="62408"/>
                </a:lnTo>
                <a:cubicBezTo>
                  <a:pt x="133655" y="52959"/>
                  <a:pt x="130607" y="45149"/>
                  <a:pt x="125730" y="38977"/>
                </a:cubicBezTo>
                <a:cubicBezTo>
                  <a:pt x="120853" y="32804"/>
                  <a:pt x="114719" y="28194"/>
                  <a:pt x="107327" y="25146"/>
                </a:cubicBezTo>
                <a:cubicBezTo>
                  <a:pt x="99936" y="22098"/>
                  <a:pt x="91668" y="20574"/>
                  <a:pt x="82524" y="20574"/>
                </a:cubicBezTo>
                <a:cubicBezTo>
                  <a:pt x="72618" y="20574"/>
                  <a:pt x="63932" y="22289"/>
                  <a:pt x="56464" y="25718"/>
                </a:cubicBezTo>
                <a:cubicBezTo>
                  <a:pt x="48996" y="29147"/>
                  <a:pt x="42786" y="33947"/>
                  <a:pt x="37833" y="40120"/>
                </a:cubicBezTo>
                <a:cubicBezTo>
                  <a:pt x="32880" y="46292"/>
                  <a:pt x="29146" y="53416"/>
                  <a:pt x="26632" y="61494"/>
                </a:cubicBezTo>
                <a:cubicBezTo>
                  <a:pt x="24117" y="69571"/>
                  <a:pt x="22860" y="78334"/>
                  <a:pt x="22860" y="87783"/>
                </a:cubicBezTo>
                <a:cubicBezTo>
                  <a:pt x="22860" y="96774"/>
                  <a:pt x="24117" y="105309"/>
                  <a:pt x="26632" y="113386"/>
                </a:cubicBezTo>
                <a:cubicBezTo>
                  <a:pt x="29146" y="121463"/>
                  <a:pt x="32956" y="128626"/>
                  <a:pt x="38062" y="134874"/>
                </a:cubicBezTo>
                <a:cubicBezTo>
                  <a:pt x="43167" y="141123"/>
                  <a:pt x="49530" y="146038"/>
                  <a:pt x="57150" y="149619"/>
                </a:cubicBezTo>
                <a:cubicBezTo>
                  <a:pt x="64770" y="153200"/>
                  <a:pt x="73685" y="154991"/>
                  <a:pt x="83896" y="154991"/>
                </a:cubicBezTo>
                <a:cubicBezTo>
                  <a:pt x="98222" y="154991"/>
                  <a:pt x="110261" y="151410"/>
                  <a:pt x="120015" y="144247"/>
                </a:cubicBezTo>
                <a:cubicBezTo>
                  <a:pt x="129768" y="137084"/>
                  <a:pt x="135712" y="126721"/>
                  <a:pt x="137846" y="113157"/>
                </a:cubicBezTo>
                <a:lnTo>
                  <a:pt x="160706" y="113157"/>
                </a:lnTo>
                <a:cubicBezTo>
                  <a:pt x="159182" y="124587"/>
                  <a:pt x="155333" y="135027"/>
                  <a:pt x="149161" y="144475"/>
                </a:cubicBezTo>
                <a:cubicBezTo>
                  <a:pt x="142989" y="153924"/>
                  <a:pt x="134455" y="161468"/>
                  <a:pt x="123558" y="167107"/>
                </a:cubicBezTo>
                <a:cubicBezTo>
                  <a:pt x="112661" y="172746"/>
                  <a:pt x="99441" y="175565"/>
                  <a:pt x="83896" y="175565"/>
                </a:cubicBezTo>
                <a:cubicBezTo>
                  <a:pt x="68656" y="175565"/>
                  <a:pt x="55664" y="172898"/>
                  <a:pt x="44920" y="167564"/>
                </a:cubicBezTo>
                <a:cubicBezTo>
                  <a:pt x="34175" y="162230"/>
                  <a:pt x="25527" y="155296"/>
                  <a:pt x="18974" y="146761"/>
                </a:cubicBezTo>
                <a:cubicBezTo>
                  <a:pt x="12420" y="138227"/>
                  <a:pt x="7620" y="128969"/>
                  <a:pt x="4572" y="118987"/>
                </a:cubicBezTo>
                <a:cubicBezTo>
                  <a:pt x="1524" y="109004"/>
                  <a:pt x="0" y="99365"/>
                  <a:pt x="0" y="90069"/>
                </a:cubicBezTo>
                <a:lnTo>
                  <a:pt x="0" y="85039"/>
                </a:lnTo>
                <a:cubicBezTo>
                  <a:pt x="0" y="74981"/>
                  <a:pt x="1562" y="64923"/>
                  <a:pt x="4686" y="54864"/>
                </a:cubicBezTo>
                <a:cubicBezTo>
                  <a:pt x="7810" y="44806"/>
                  <a:pt x="12649" y="35662"/>
                  <a:pt x="19202" y="27432"/>
                </a:cubicBezTo>
                <a:cubicBezTo>
                  <a:pt x="25755" y="19203"/>
                  <a:pt x="34290" y="12573"/>
                  <a:pt x="44805" y="7544"/>
                </a:cubicBezTo>
                <a:cubicBezTo>
                  <a:pt x="55321" y="2515"/>
                  <a:pt x="67894" y="0"/>
                  <a:pt x="8252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/>
            <a:endParaRPr lang="en-US" sz="1800" dirty="0" err="1">
              <a:solidFill>
                <a:schemeClr val="tx2"/>
              </a:solidFill>
            </a:endParaRPr>
          </a:p>
        </p:txBody>
      </p:sp>
      <p:pic>
        <p:nvPicPr>
          <p:cNvPr id="28" name="Graphic 27">
            <a:extLst>
              <a:ext uri="{FF2B5EF4-FFF2-40B4-BE49-F238E27FC236}">
                <a16:creationId xmlns:a16="http://schemas.microsoft.com/office/drawing/2014/main" id="{AE68BBBA-FDFD-C393-3D8C-D5CCDCC9A3E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236663" y="2017713"/>
            <a:ext cx="339641" cy="302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92446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6F80C13-1AB3-A194-F129-E335043DC3A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63EF52-4081-F9F7-C32E-501354CC24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The </a:t>
            </a:r>
            <a:r>
              <a:rPr lang="en-US">
                <a:solidFill>
                  <a:schemeClr val="accent1"/>
                </a:solidFill>
              </a:rPr>
              <a:t>Problem</a:t>
            </a:r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DCBA2F54-A3E1-5C8B-28B6-66D5D8627E89}"/>
              </a:ext>
            </a:extLst>
          </p:cNvPr>
          <p:cNvSpPr/>
          <p:nvPr/>
        </p:nvSpPr>
        <p:spPr bwMode="auto">
          <a:xfrm>
            <a:off x="571500" y="1667434"/>
            <a:ext cx="2551113" cy="3971365"/>
          </a:xfrm>
          <a:prstGeom prst="roundRect">
            <a:avLst>
              <a:gd name="adj" fmla="val 9551"/>
            </a:avLst>
          </a:prstGeom>
          <a:solidFill>
            <a:schemeClr val="bg1"/>
          </a:solidFill>
          <a:ln>
            <a:noFill/>
            <a:headEnd type="none" w="med" len="med"/>
            <a:tailEnd type="none" w="med" len="med"/>
          </a:ln>
          <a:effectLst>
            <a:outerShdw blurRad="127000" dist="63500" dir="5400000" algn="t" rotWithShape="0">
              <a:schemeClr val="tx2">
                <a:alpha val="2000"/>
              </a:schemeClr>
            </a:outerShdw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cs typeface="Segoe UI" pitchFamily="34" charset="0"/>
            </a:endParaRPr>
          </a:p>
        </p:txBody>
      </p:sp>
      <p:sp>
        <p:nvSpPr>
          <p:cNvPr id="24" name="Rectangle: Rounded Corners 23">
            <a:extLst>
              <a:ext uri="{FF2B5EF4-FFF2-40B4-BE49-F238E27FC236}">
                <a16:creationId xmlns:a16="http://schemas.microsoft.com/office/drawing/2014/main" id="{E06480E7-9944-6755-4B31-BDB41DD6DE16}"/>
              </a:ext>
            </a:extLst>
          </p:cNvPr>
          <p:cNvSpPr/>
          <p:nvPr/>
        </p:nvSpPr>
        <p:spPr bwMode="auto">
          <a:xfrm>
            <a:off x="3413125" y="1667434"/>
            <a:ext cx="2551113" cy="3971365"/>
          </a:xfrm>
          <a:prstGeom prst="roundRect">
            <a:avLst>
              <a:gd name="adj" fmla="val 9551"/>
            </a:avLst>
          </a:prstGeom>
          <a:solidFill>
            <a:schemeClr val="bg1"/>
          </a:solidFill>
          <a:ln>
            <a:noFill/>
            <a:headEnd type="none" w="med" len="med"/>
            <a:tailEnd type="none" w="med" len="med"/>
          </a:ln>
          <a:effectLst>
            <a:outerShdw blurRad="127000" dist="63500" dir="5400000" algn="t" rotWithShape="0">
              <a:schemeClr val="tx2">
                <a:alpha val="2000"/>
              </a:schemeClr>
            </a:outerShdw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cs typeface="Segoe UI" pitchFamily="34" charset="0"/>
            </a:endParaRPr>
          </a:p>
        </p:txBody>
      </p:sp>
      <p:sp>
        <p:nvSpPr>
          <p:cNvPr id="25" name="Rectangle: Rounded Corners 24">
            <a:extLst>
              <a:ext uri="{FF2B5EF4-FFF2-40B4-BE49-F238E27FC236}">
                <a16:creationId xmlns:a16="http://schemas.microsoft.com/office/drawing/2014/main" id="{79E43496-259C-0B96-CE91-66A9FED7D641}"/>
              </a:ext>
            </a:extLst>
          </p:cNvPr>
          <p:cNvSpPr/>
          <p:nvPr/>
        </p:nvSpPr>
        <p:spPr bwMode="auto">
          <a:xfrm>
            <a:off x="6254750" y="1667434"/>
            <a:ext cx="2551113" cy="3971365"/>
          </a:xfrm>
          <a:prstGeom prst="roundRect">
            <a:avLst>
              <a:gd name="adj" fmla="val 9551"/>
            </a:avLst>
          </a:prstGeom>
          <a:solidFill>
            <a:schemeClr val="bg1"/>
          </a:solidFill>
          <a:ln>
            <a:noFill/>
            <a:headEnd type="none" w="med" len="med"/>
            <a:tailEnd type="none" w="med" len="med"/>
          </a:ln>
          <a:effectLst>
            <a:outerShdw blurRad="127000" dist="63500" dir="5400000" algn="t" rotWithShape="0">
              <a:schemeClr val="tx2">
                <a:alpha val="2000"/>
              </a:schemeClr>
            </a:outerShdw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cs typeface="Segoe UI" pitchFamily="34" charset="0"/>
            </a:endParaRPr>
          </a:p>
        </p:txBody>
      </p:sp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id="{3B75E071-6135-E7F3-3772-8FDBAB1A3044}"/>
              </a:ext>
            </a:extLst>
          </p:cNvPr>
          <p:cNvSpPr/>
          <p:nvPr/>
        </p:nvSpPr>
        <p:spPr bwMode="auto">
          <a:xfrm>
            <a:off x="9096375" y="1667434"/>
            <a:ext cx="2551113" cy="3971365"/>
          </a:xfrm>
          <a:prstGeom prst="roundRect">
            <a:avLst>
              <a:gd name="adj" fmla="val 9551"/>
            </a:avLst>
          </a:prstGeom>
          <a:solidFill>
            <a:schemeClr val="bg1"/>
          </a:solidFill>
          <a:ln>
            <a:noFill/>
            <a:headEnd type="none" w="med" len="med"/>
            <a:tailEnd type="none" w="med" len="med"/>
          </a:ln>
          <a:effectLst>
            <a:outerShdw blurRad="127000" dist="63500" dir="5400000" algn="t" rotWithShape="0">
              <a:schemeClr val="tx2">
                <a:alpha val="2000"/>
              </a:schemeClr>
            </a:outerShdw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cs typeface="Segoe UI" pitchFamily="34" charset="0"/>
            </a:endParaRP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2CE70146-306E-F843-2798-6310D3F0BDB6}"/>
              </a:ext>
            </a:extLst>
          </p:cNvPr>
          <p:cNvSpPr/>
          <p:nvPr/>
        </p:nvSpPr>
        <p:spPr>
          <a:xfrm>
            <a:off x="1515033" y="2363620"/>
            <a:ext cx="664047" cy="664047"/>
          </a:xfrm>
          <a:prstGeom prst="ellipse">
            <a:avLst/>
          </a:prstGeom>
          <a:solidFill>
            <a:schemeClr val="tx2">
              <a:lumMod val="75000"/>
              <a:lumOff val="25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>
              <a:solidFill>
                <a:schemeClr val="bg1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8E0CA35-495B-A951-F5E9-67FB66AE966F}"/>
              </a:ext>
            </a:extLst>
          </p:cNvPr>
          <p:cNvSpPr txBox="1"/>
          <p:nvPr/>
        </p:nvSpPr>
        <p:spPr>
          <a:xfrm>
            <a:off x="862371" y="3268743"/>
            <a:ext cx="1969370" cy="370614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b="1" spc="20">
                <a:solidFill>
                  <a:schemeClr val="tx2"/>
                </a:solidFill>
                <a:cs typeface="Sora SemiBold" pitchFamily="2" charset="0"/>
              </a:rPr>
              <a:t>Problem Name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7474342-C82B-8407-072E-AE6775BCDD99}"/>
              </a:ext>
            </a:extLst>
          </p:cNvPr>
          <p:cNvSpPr txBox="1"/>
          <p:nvPr/>
        </p:nvSpPr>
        <p:spPr>
          <a:xfrm>
            <a:off x="862372" y="3734308"/>
            <a:ext cx="1969369" cy="1176604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sz="1100">
                <a:solidFill>
                  <a:schemeClr val="tx2">
                    <a:lumMod val="75000"/>
                    <a:lumOff val="25000"/>
                  </a:schemeClr>
                </a:solidFill>
                <a:ea typeface="Roboto" panose="02000000000000000000" pitchFamily="2" charset="0"/>
                <a:cs typeface="Rubik Light" pitchFamily="2" charset="-79"/>
              </a:rPr>
              <a:t>Write how it frustrates online shoppers or retailers every day now. Add why it’s a rising, costly issue with e-commerce growth today.</a:t>
            </a: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0D7EF288-0DD5-1260-928F-90E28AEBB4FE}"/>
              </a:ext>
            </a:extLst>
          </p:cNvPr>
          <p:cNvSpPr/>
          <p:nvPr/>
        </p:nvSpPr>
        <p:spPr>
          <a:xfrm>
            <a:off x="4356658" y="2363620"/>
            <a:ext cx="664047" cy="664047"/>
          </a:xfrm>
          <a:prstGeom prst="ellipse">
            <a:avLst/>
          </a:prstGeom>
          <a:solidFill>
            <a:schemeClr val="tx2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>
              <a:solidFill>
                <a:schemeClr val="bg1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A74AA18-AFD6-3F02-D630-253147668B0D}"/>
              </a:ext>
            </a:extLst>
          </p:cNvPr>
          <p:cNvSpPr txBox="1"/>
          <p:nvPr/>
        </p:nvSpPr>
        <p:spPr>
          <a:xfrm>
            <a:off x="3703996" y="3268743"/>
            <a:ext cx="1969370" cy="370614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b="1" spc="20">
                <a:solidFill>
                  <a:schemeClr val="tx2"/>
                </a:solidFill>
                <a:cs typeface="Sora SemiBold" pitchFamily="2" charset="0"/>
              </a:rPr>
              <a:t>Problem Name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2D24274-F4E4-CA0A-4EB4-94766104A3C6}"/>
              </a:ext>
            </a:extLst>
          </p:cNvPr>
          <p:cNvSpPr txBox="1"/>
          <p:nvPr/>
        </p:nvSpPr>
        <p:spPr>
          <a:xfrm>
            <a:off x="3703997" y="3734308"/>
            <a:ext cx="1969369" cy="1176604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sz="1100">
                <a:solidFill>
                  <a:schemeClr val="tx2">
                    <a:lumMod val="75000"/>
                    <a:lumOff val="25000"/>
                  </a:schemeClr>
                </a:solidFill>
                <a:ea typeface="Roboto" panose="02000000000000000000" pitchFamily="2" charset="0"/>
                <a:cs typeface="Rubik Light" pitchFamily="2" charset="-79"/>
              </a:rPr>
              <a:t>Write how it frustrates online shoppers or retailers every day now. Add why it’s a rising, costly issue with e-commerce growth today.</a:t>
            </a: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C9C8FC47-27C7-B099-3912-BEBC3EDCC922}"/>
              </a:ext>
            </a:extLst>
          </p:cNvPr>
          <p:cNvSpPr/>
          <p:nvPr/>
        </p:nvSpPr>
        <p:spPr>
          <a:xfrm>
            <a:off x="7198283" y="2363620"/>
            <a:ext cx="664047" cy="664047"/>
          </a:xfrm>
          <a:prstGeom prst="ellipse">
            <a:avLst/>
          </a:prstGeom>
          <a:solidFill>
            <a:schemeClr val="tx2">
              <a:lumMod val="90000"/>
              <a:lumOff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>
              <a:solidFill>
                <a:schemeClr val="bg1"/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C8D39396-ABCC-2926-FF71-54443E542CE0}"/>
              </a:ext>
            </a:extLst>
          </p:cNvPr>
          <p:cNvSpPr txBox="1"/>
          <p:nvPr/>
        </p:nvSpPr>
        <p:spPr>
          <a:xfrm>
            <a:off x="6545621" y="3268743"/>
            <a:ext cx="1969370" cy="370614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b="1" spc="20">
                <a:solidFill>
                  <a:schemeClr val="tx2"/>
                </a:solidFill>
                <a:cs typeface="Sora SemiBold" pitchFamily="2" charset="0"/>
              </a:rPr>
              <a:t>Problem Name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8F59E2D5-D5ED-5A12-2C8C-367C3703D4C9}"/>
              </a:ext>
            </a:extLst>
          </p:cNvPr>
          <p:cNvSpPr txBox="1"/>
          <p:nvPr/>
        </p:nvSpPr>
        <p:spPr>
          <a:xfrm>
            <a:off x="6545622" y="3734308"/>
            <a:ext cx="1969369" cy="1176604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sz="1100">
                <a:solidFill>
                  <a:schemeClr val="tx2">
                    <a:lumMod val="75000"/>
                    <a:lumOff val="25000"/>
                  </a:schemeClr>
                </a:solidFill>
                <a:ea typeface="Roboto" panose="02000000000000000000" pitchFamily="2" charset="0"/>
                <a:cs typeface="Rubik Light" pitchFamily="2" charset="-79"/>
              </a:rPr>
              <a:t>Write how it frustrates online shoppers or retailers every day now. Add why it’s a rising, costly issue with e-commerce growth today.</a:t>
            </a:r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323683E5-B7F3-0553-2B8F-38476AB8AEB5}"/>
              </a:ext>
            </a:extLst>
          </p:cNvPr>
          <p:cNvSpPr/>
          <p:nvPr/>
        </p:nvSpPr>
        <p:spPr>
          <a:xfrm>
            <a:off x="10039908" y="2363620"/>
            <a:ext cx="664047" cy="664047"/>
          </a:xfrm>
          <a:prstGeom prst="ellips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>
              <a:solidFill>
                <a:schemeClr val="bg1"/>
              </a:solidFill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372787DE-5A41-BEA1-D768-3FE7BEB5916A}"/>
              </a:ext>
            </a:extLst>
          </p:cNvPr>
          <p:cNvSpPr txBox="1"/>
          <p:nvPr/>
        </p:nvSpPr>
        <p:spPr>
          <a:xfrm>
            <a:off x="9387246" y="3268743"/>
            <a:ext cx="1969370" cy="370614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b="1" spc="20">
                <a:solidFill>
                  <a:schemeClr val="tx2"/>
                </a:solidFill>
                <a:cs typeface="Sora SemiBold" pitchFamily="2" charset="0"/>
              </a:rPr>
              <a:t>Problem Name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2AE776FE-94F9-5AD5-7406-01196E1AA00A}"/>
              </a:ext>
            </a:extLst>
          </p:cNvPr>
          <p:cNvSpPr txBox="1"/>
          <p:nvPr/>
        </p:nvSpPr>
        <p:spPr>
          <a:xfrm>
            <a:off x="9387247" y="3734308"/>
            <a:ext cx="1969369" cy="1176604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sz="1100">
                <a:solidFill>
                  <a:schemeClr val="tx2">
                    <a:lumMod val="75000"/>
                    <a:lumOff val="25000"/>
                  </a:schemeClr>
                </a:solidFill>
                <a:ea typeface="Roboto" panose="02000000000000000000" pitchFamily="2" charset="0"/>
                <a:cs typeface="Rubik Light" pitchFamily="2" charset="-79"/>
              </a:rPr>
              <a:t>Write how it frustrates online shoppers or retailers every day now. Add why it’s a rising, costly issue with e-commerce growth today.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6D23B463-C67D-FDB8-0045-476729DCC17C}"/>
              </a:ext>
            </a:extLst>
          </p:cNvPr>
          <p:cNvSpPr txBox="1"/>
          <p:nvPr/>
        </p:nvSpPr>
        <p:spPr>
          <a:xfrm>
            <a:off x="10247921" y="2509720"/>
            <a:ext cx="248020" cy="371847"/>
          </a:xfrm>
          <a:custGeom>
            <a:avLst/>
            <a:gdLst/>
            <a:ahLst/>
            <a:cxnLst/>
            <a:rect l="l" t="t" r="r" b="b"/>
            <a:pathLst>
              <a:path w="279537" h="419100">
                <a:moveTo>
                  <a:pt x="139973" y="306139"/>
                </a:moveTo>
                <a:lnTo>
                  <a:pt x="54844" y="401501"/>
                </a:lnTo>
                <a:lnTo>
                  <a:pt x="224694" y="401501"/>
                </a:lnTo>
                <a:close/>
                <a:moveTo>
                  <a:pt x="95362" y="96180"/>
                </a:moveTo>
                <a:lnTo>
                  <a:pt x="139973" y="159209"/>
                </a:lnTo>
                <a:lnTo>
                  <a:pt x="184175" y="96180"/>
                </a:lnTo>
                <a:close/>
                <a:moveTo>
                  <a:pt x="78582" y="78581"/>
                </a:moveTo>
                <a:lnTo>
                  <a:pt x="200956" y="78581"/>
                </a:lnTo>
                <a:cubicBezTo>
                  <a:pt x="202593" y="78581"/>
                  <a:pt x="204093" y="78990"/>
                  <a:pt x="205458" y="79809"/>
                </a:cubicBezTo>
                <a:cubicBezTo>
                  <a:pt x="206822" y="80628"/>
                  <a:pt x="207913" y="81719"/>
                  <a:pt x="208732" y="83083"/>
                </a:cubicBezTo>
                <a:cubicBezTo>
                  <a:pt x="209550" y="84720"/>
                  <a:pt x="209891" y="86357"/>
                  <a:pt x="209755" y="87995"/>
                </a:cubicBezTo>
                <a:cubicBezTo>
                  <a:pt x="209619" y="89632"/>
                  <a:pt x="209005" y="91132"/>
                  <a:pt x="207913" y="92497"/>
                </a:cubicBezTo>
                <a:lnTo>
                  <a:pt x="146931" y="179673"/>
                </a:lnTo>
                <a:cubicBezTo>
                  <a:pt x="146112" y="180764"/>
                  <a:pt x="145089" y="181651"/>
                  <a:pt x="143861" y="182333"/>
                </a:cubicBezTo>
                <a:cubicBezTo>
                  <a:pt x="142634" y="183015"/>
                  <a:pt x="141338" y="183356"/>
                  <a:pt x="139973" y="183356"/>
                </a:cubicBezTo>
                <a:cubicBezTo>
                  <a:pt x="138336" y="183356"/>
                  <a:pt x="136904" y="183015"/>
                  <a:pt x="135676" y="182333"/>
                </a:cubicBezTo>
                <a:cubicBezTo>
                  <a:pt x="134448" y="181651"/>
                  <a:pt x="133425" y="180764"/>
                  <a:pt x="132606" y="179673"/>
                </a:cubicBezTo>
                <a:lnTo>
                  <a:pt x="71624" y="92497"/>
                </a:lnTo>
                <a:cubicBezTo>
                  <a:pt x="70533" y="91132"/>
                  <a:pt x="69987" y="89632"/>
                  <a:pt x="69987" y="87995"/>
                </a:cubicBezTo>
                <a:cubicBezTo>
                  <a:pt x="69987" y="86357"/>
                  <a:pt x="70260" y="84720"/>
                  <a:pt x="70805" y="83083"/>
                </a:cubicBezTo>
                <a:cubicBezTo>
                  <a:pt x="71624" y="81719"/>
                  <a:pt x="72715" y="80628"/>
                  <a:pt x="74080" y="79809"/>
                </a:cubicBezTo>
                <a:cubicBezTo>
                  <a:pt x="75444" y="78990"/>
                  <a:pt x="76945" y="78581"/>
                  <a:pt x="78582" y="78581"/>
                </a:cubicBezTo>
                <a:close/>
                <a:moveTo>
                  <a:pt x="43793" y="17599"/>
                </a:moveTo>
                <a:lnTo>
                  <a:pt x="43793" y="33151"/>
                </a:lnTo>
                <a:cubicBezTo>
                  <a:pt x="43793" y="33424"/>
                  <a:pt x="43930" y="39018"/>
                  <a:pt x="44202" y="49932"/>
                </a:cubicBezTo>
                <a:cubicBezTo>
                  <a:pt x="44475" y="61119"/>
                  <a:pt x="46794" y="74829"/>
                  <a:pt x="51160" y="91064"/>
                </a:cubicBezTo>
                <a:cubicBezTo>
                  <a:pt x="55526" y="107299"/>
                  <a:pt x="62893" y="124829"/>
                  <a:pt x="73261" y="143656"/>
                </a:cubicBezTo>
                <a:cubicBezTo>
                  <a:pt x="83629" y="162483"/>
                  <a:pt x="98909" y="179946"/>
                  <a:pt x="119100" y="196044"/>
                </a:cubicBezTo>
                <a:cubicBezTo>
                  <a:pt x="121010" y="197681"/>
                  <a:pt x="122579" y="199659"/>
                  <a:pt x="123807" y="201978"/>
                </a:cubicBezTo>
                <a:cubicBezTo>
                  <a:pt x="125035" y="204297"/>
                  <a:pt x="125649" y="206821"/>
                  <a:pt x="125649" y="209550"/>
                </a:cubicBezTo>
                <a:cubicBezTo>
                  <a:pt x="125649" y="212278"/>
                  <a:pt x="125035" y="214802"/>
                  <a:pt x="123807" y="217122"/>
                </a:cubicBezTo>
                <a:cubicBezTo>
                  <a:pt x="122579" y="219441"/>
                  <a:pt x="121010" y="221419"/>
                  <a:pt x="119100" y="223056"/>
                </a:cubicBezTo>
                <a:cubicBezTo>
                  <a:pt x="98909" y="239154"/>
                  <a:pt x="83629" y="256617"/>
                  <a:pt x="73261" y="275444"/>
                </a:cubicBezTo>
                <a:cubicBezTo>
                  <a:pt x="62893" y="294543"/>
                  <a:pt x="55526" y="312142"/>
                  <a:pt x="51160" y="328240"/>
                </a:cubicBezTo>
                <a:cubicBezTo>
                  <a:pt x="46794" y="344339"/>
                  <a:pt x="44475" y="357845"/>
                  <a:pt x="44202" y="368759"/>
                </a:cubicBezTo>
                <a:cubicBezTo>
                  <a:pt x="43930" y="379673"/>
                  <a:pt x="43793" y="385266"/>
                  <a:pt x="43793" y="385539"/>
                </a:cubicBezTo>
                <a:lnTo>
                  <a:pt x="43793" y="387586"/>
                </a:lnTo>
                <a:lnTo>
                  <a:pt x="133425" y="286903"/>
                </a:lnTo>
                <a:cubicBezTo>
                  <a:pt x="135062" y="285266"/>
                  <a:pt x="137245" y="284379"/>
                  <a:pt x="139973" y="284243"/>
                </a:cubicBezTo>
                <a:cubicBezTo>
                  <a:pt x="142702" y="284107"/>
                  <a:pt x="144885" y="284993"/>
                  <a:pt x="146522" y="286903"/>
                </a:cubicBezTo>
                <a:lnTo>
                  <a:pt x="235744" y="387586"/>
                </a:lnTo>
                <a:lnTo>
                  <a:pt x="235744" y="385948"/>
                </a:lnTo>
                <a:cubicBezTo>
                  <a:pt x="235744" y="385676"/>
                  <a:pt x="235608" y="380082"/>
                  <a:pt x="235335" y="369168"/>
                </a:cubicBezTo>
                <a:cubicBezTo>
                  <a:pt x="235062" y="357981"/>
                  <a:pt x="232743" y="344270"/>
                  <a:pt x="228377" y="328036"/>
                </a:cubicBezTo>
                <a:cubicBezTo>
                  <a:pt x="224012" y="311801"/>
                  <a:pt x="216645" y="294270"/>
                  <a:pt x="206276" y="275444"/>
                </a:cubicBezTo>
                <a:cubicBezTo>
                  <a:pt x="195908" y="256617"/>
                  <a:pt x="180628" y="239154"/>
                  <a:pt x="160437" y="223056"/>
                </a:cubicBezTo>
                <a:cubicBezTo>
                  <a:pt x="158527" y="221419"/>
                  <a:pt x="157027" y="219441"/>
                  <a:pt x="155935" y="217122"/>
                </a:cubicBezTo>
                <a:cubicBezTo>
                  <a:pt x="154844" y="214802"/>
                  <a:pt x="154298" y="212278"/>
                  <a:pt x="154298" y="209550"/>
                </a:cubicBezTo>
                <a:cubicBezTo>
                  <a:pt x="154298" y="206821"/>
                  <a:pt x="154844" y="204297"/>
                  <a:pt x="155935" y="201978"/>
                </a:cubicBezTo>
                <a:cubicBezTo>
                  <a:pt x="157027" y="199659"/>
                  <a:pt x="158527" y="197681"/>
                  <a:pt x="160437" y="196044"/>
                </a:cubicBezTo>
                <a:cubicBezTo>
                  <a:pt x="180628" y="179946"/>
                  <a:pt x="195908" y="162483"/>
                  <a:pt x="206276" y="143656"/>
                </a:cubicBezTo>
                <a:cubicBezTo>
                  <a:pt x="216645" y="124557"/>
                  <a:pt x="224012" y="106958"/>
                  <a:pt x="228377" y="90859"/>
                </a:cubicBezTo>
                <a:cubicBezTo>
                  <a:pt x="232743" y="74761"/>
                  <a:pt x="235062" y="61255"/>
                  <a:pt x="235335" y="50341"/>
                </a:cubicBezTo>
                <a:cubicBezTo>
                  <a:pt x="235608" y="39427"/>
                  <a:pt x="235744" y="33833"/>
                  <a:pt x="235744" y="33561"/>
                </a:cubicBezTo>
                <a:lnTo>
                  <a:pt x="235744" y="17599"/>
                </a:lnTo>
                <a:close/>
                <a:moveTo>
                  <a:pt x="9005" y="0"/>
                </a:moveTo>
                <a:lnTo>
                  <a:pt x="270942" y="0"/>
                </a:lnTo>
                <a:cubicBezTo>
                  <a:pt x="273398" y="0"/>
                  <a:pt x="275444" y="818"/>
                  <a:pt x="277081" y="2455"/>
                </a:cubicBezTo>
                <a:cubicBezTo>
                  <a:pt x="278718" y="4093"/>
                  <a:pt x="279537" y="6139"/>
                  <a:pt x="279537" y="8595"/>
                </a:cubicBezTo>
                <a:cubicBezTo>
                  <a:pt x="279537" y="11050"/>
                  <a:pt x="278718" y="13165"/>
                  <a:pt x="277081" y="14938"/>
                </a:cubicBezTo>
                <a:cubicBezTo>
                  <a:pt x="275444" y="16712"/>
                  <a:pt x="273398" y="17599"/>
                  <a:pt x="270942" y="17599"/>
                </a:cubicBezTo>
                <a:lnTo>
                  <a:pt x="253343" y="17599"/>
                </a:lnTo>
                <a:lnTo>
                  <a:pt x="253343" y="33151"/>
                </a:lnTo>
                <a:cubicBezTo>
                  <a:pt x="253343" y="33970"/>
                  <a:pt x="253207" y="40382"/>
                  <a:pt x="252934" y="52387"/>
                </a:cubicBezTo>
                <a:cubicBezTo>
                  <a:pt x="252661" y="64120"/>
                  <a:pt x="250137" y="78718"/>
                  <a:pt x="245362" y="96180"/>
                </a:cubicBezTo>
                <a:cubicBezTo>
                  <a:pt x="240587" y="113643"/>
                  <a:pt x="232606" y="132606"/>
                  <a:pt x="221419" y="153070"/>
                </a:cubicBezTo>
                <a:cubicBezTo>
                  <a:pt x="210233" y="173261"/>
                  <a:pt x="193589" y="192087"/>
                  <a:pt x="171488" y="209550"/>
                </a:cubicBezTo>
                <a:cubicBezTo>
                  <a:pt x="193589" y="227285"/>
                  <a:pt x="210233" y="246248"/>
                  <a:pt x="221419" y="266439"/>
                </a:cubicBezTo>
                <a:cubicBezTo>
                  <a:pt x="232606" y="286630"/>
                  <a:pt x="240587" y="305457"/>
                  <a:pt x="245362" y="322920"/>
                </a:cubicBezTo>
                <a:cubicBezTo>
                  <a:pt x="250137" y="340382"/>
                  <a:pt x="252661" y="355116"/>
                  <a:pt x="252934" y="367122"/>
                </a:cubicBezTo>
                <a:cubicBezTo>
                  <a:pt x="253207" y="379127"/>
                  <a:pt x="253343" y="385676"/>
                  <a:pt x="253343" y="386767"/>
                </a:cubicBezTo>
                <a:lnTo>
                  <a:pt x="253343" y="401501"/>
                </a:lnTo>
                <a:lnTo>
                  <a:pt x="270942" y="401501"/>
                </a:lnTo>
                <a:cubicBezTo>
                  <a:pt x="273398" y="401501"/>
                  <a:pt x="275444" y="402388"/>
                  <a:pt x="277081" y="404161"/>
                </a:cubicBezTo>
                <a:cubicBezTo>
                  <a:pt x="278718" y="405935"/>
                  <a:pt x="279537" y="408049"/>
                  <a:pt x="279537" y="410505"/>
                </a:cubicBezTo>
                <a:cubicBezTo>
                  <a:pt x="279537" y="412688"/>
                  <a:pt x="278718" y="414666"/>
                  <a:pt x="277081" y="416440"/>
                </a:cubicBezTo>
                <a:cubicBezTo>
                  <a:pt x="275444" y="418213"/>
                  <a:pt x="273398" y="419100"/>
                  <a:pt x="270942" y="419100"/>
                </a:cubicBezTo>
                <a:lnTo>
                  <a:pt x="9005" y="419100"/>
                </a:lnTo>
                <a:cubicBezTo>
                  <a:pt x="6549" y="419100"/>
                  <a:pt x="4434" y="418213"/>
                  <a:pt x="2661" y="416440"/>
                </a:cubicBezTo>
                <a:cubicBezTo>
                  <a:pt x="887" y="414666"/>
                  <a:pt x="0" y="412688"/>
                  <a:pt x="0" y="410505"/>
                </a:cubicBezTo>
                <a:cubicBezTo>
                  <a:pt x="0" y="408049"/>
                  <a:pt x="887" y="405935"/>
                  <a:pt x="2661" y="404161"/>
                </a:cubicBezTo>
                <a:cubicBezTo>
                  <a:pt x="4434" y="402388"/>
                  <a:pt x="6549" y="401501"/>
                  <a:pt x="9005" y="401501"/>
                </a:cubicBezTo>
                <a:lnTo>
                  <a:pt x="26603" y="401501"/>
                </a:lnTo>
                <a:lnTo>
                  <a:pt x="26603" y="385948"/>
                </a:lnTo>
                <a:cubicBezTo>
                  <a:pt x="26331" y="385130"/>
                  <a:pt x="26331" y="378718"/>
                  <a:pt x="26603" y="366712"/>
                </a:cubicBezTo>
                <a:cubicBezTo>
                  <a:pt x="26876" y="354980"/>
                  <a:pt x="29400" y="340382"/>
                  <a:pt x="34175" y="322920"/>
                </a:cubicBezTo>
                <a:cubicBezTo>
                  <a:pt x="38950" y="305457"/>
                  <a:pt x="46931" y="286630"/>
                  <a:pt x="58118" y="266439"/>
                </a:cubicBezTo>
                <a:cubicBezTo>
                  <a:pt x="69305" y="246248"/>
                  <a:pt x="85949" y="227285"/>
                  <a:pt x="108050" y="209550"/>
                </a:cubicBezTo>
                <a:cubicBezTo>
                  <a:pt x="85949" y="191815"/>
                  <a:pt x="69305" y="172851"/>
                  <a:pt x="58118" y="152660"/>
                </a:cubicBezTo>
                <a:cubicBezTo>
                  <a:pt x="46931" y="132469"/>
                  <a:pt x="38950" y="113643"/>
                  <a:pt x="34175" y="96180"/>
                </a:cubicBezTo>
                <a:cubicBezTo>
                  <a:pt x="29400" y="78718"/>
                  <a:pt x="26876" y="63984"/>
                  <a:pt x="26603" y="51978"/>
                </a:cubicBezTo>
                <a:cubicBezTo>
                  <a:pt x="26331" y="39973"/>
                  <a:pt x="26331" y="33424"/>
                  <a:pt x="26603" y="32333"/>
                </a:cubicBezTo>
                <a:lnTo>
                  <a:pt x="26603" y="17599"/>
                </a:lnTo>
                <a:lnTo>
                  <a:pt x="9005" y="17599"/>
                </a:lnTo>
                <a:cubicBezTo>
                  <a:pt x="6549" y="17599"/>
                  <a:pt x="4434" y="16712"/>
                  <a:pt x="2661" y="14938"/>
                </a:cubicBezTo>
                <a:cubicBezTo>
                  <a:pt x="887" y="13165"/>
                  <a:pt x="0" y="11050"/>
                  <a:pt x="0" y="8595"/>
                </a:cubicBezTo>
                <a:cubicBezTo>
                  <a:pt x="0" y="6139"/>
                  <a:pt x="887" y="4093"/>
                  <a:pt x="2661" y="2455"/>
                </a:cubicBezTo>
                <a:cubicBezTo>
                  <a:pt x="4434" y="818"/>
                  <a:pt x="6549" y="0"/>
                  <a:pt x="9005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30000"/>
              </a:lnSpc>
            </a:pPr>
            <a:endParaRPr lang="en-US" sz="3300">
              <a:solidFill>
                <a:schemeClr val="tx2"/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CA4C7AA4-ADFD-AC33-E5E2-D754666A14C0}"/>
              </a:ext>
            </a:extLst>
          </p:cNvPr>
          <p:cNvSpPr txBox="1"/>
          <p:nvPr/>
        </p:nvSpPr>
        <p:spPr>
          <a:xfrm>
            <a:off x="4526432" y="2494222"/>
            <a:ext cx="370993" cy="371847"/>
          </a:xfrm>
          <a:custGeom>
            <a:avLst/>
            <a:gdLst/>
            <a:ahLst/>
            <a:cxnLst/>
            <a:rect l="l" t="t" r="r" b="b"/>
            <a:pathLst>
              <a:path w="418138" h="419100">
                <a:moveTo>
                  <a:pt x="279939" y="288131"/>
                </a:moveTo>
                <a:cubicBezTo>
                  <a:pt x="264659" y="288131"/>
                  <a:pt x="250198" y="290723"/>
                  <a:pt x="236556" y="295907"/>
                </a:cubicBezTo>
                <a:cubicBezTo>
                  <a:pt x="223186" y="301092"/>
                  <a:pt x="211112" y="308254"/>
                  <a:pt x="200335" y="317394"/>
                </a:cubicBezTo>
                <a:cubicBezTo>
                  <a:pt x="189557" y="326535"/>
                  <a:pt x="180621" y="337381"/>
                  <a:pt x="173527" y="349932"/>
                </a:cubicBezTo>
                <a:cubicBezTo>
                  <a:pt x="166160" y="362483"/>
                  <a:pt x="161385" y="376262"/>
                  <a:pt x="159202" y="391269"/>
                </a:cubicBezTo>
                <a:cubicBezTo>
                  <a:pt x="158929" y="392633"/>
                  <a:pt x="158998" y="393929"/>
                  <a:pt x="159407" y="395157"/>
                </a:cubicBezTo>
                <a:cubicBezTo>
                  <a:pt x="159816" y="396385"/>
                  <a:pt x="160430" y="397545"/>
                  <a:pt x="161249" y="398636"/>
                </a:cubicBezTo>
                <a:cubicBezTo>
                  <a:pt x="162067" y="399455"/>
                  <a:pt x="163022" y="400137"/>
                  <a:pt x="164114" y="400682"/>
                </a:cubicBezTo>
                <a:cubicBezTo>
                  <a:pt x="165205" y="401228"/>
                  <a:pt x="166433" y="401501"/>
                  <a:pt x="167797" y="401501"/>
                </a:cubicBezTo>
                <a:lnTo>
                  <a:pt x="392081" y="401501"/>
                </a:lnTo>
                <a:cubicBezTo>
                  <a:pt x="393172" y="401501"/>
                  <a:pt x="394332" y="401228"/>
                  <a:pt x="395560" y="400682"/>
                </a:cubicBezTo>
                <a:cubicBezTo>
                  <a:pt x="396788" y="400137"/>
                  <a:pt x="397811" y="399455"/>
                  <a:pt x="398629" y="398636"/>
                </a:cubicBezTo>
                <a:cubicBezTo>
                  <a:pt x="399448" y="397545"/>
                  <a:pt x="400062" y="396385"/>
                  <a:pt x="400471" y="395157"/>
                </a:cubicBezTo>
                <a:cubicBezTo>
                  <a:pt x="400880" y="393929"/>
                  <a:pt x="400949" y="392633"/>
                  <a:pt x="400676" y="391269"/>
                </a:cubicBezTo>
                <a:cubicBezTo>
                  <a:pt x="398220" y="376262"/>
                  <a:pt x="393445" y="362483"/>
                  <a:pt x="386351" y="349932"/>
                </a:cubicBezTo>
                <a:cubicBezTo>
                  <a:pt x="379257" y="337381"/>
                  <a:pt x="370321" y="326535"/>
                  <a:pt x="359543" y="317394"/>
                </a:cubicBezTo>
                <a:cubicBezTo>
                  <a:pt x="348766" y="308254"/>
                  <a:pt x="336556" y="301092"/>
                  <a:pt x="322913" y="295907"/>
                </a:cubicBezTo>
                <a:cubicBezTo>
                  <a:pt x="309271" y="290723"/>
                  <a:pt x="294946" y="288131"/>
                  <a:pt x="279939" y="288131"/>
                </a:cubicBezTo>
                <a:close/>
                <a:moveTo>
                  <a:pt x="135055" y="225921"/>
                </a:moveTo>
                <a:lnTo>
                  <a:pt x="135055" y="242292"/>
                </a:lnTo>
                <a:cubicBezTo>
                  <a:pt x="136692" y="242019"/>
                  <a:pt x="138056" y="241678"/>
                  <a:pt x="139148" y="241269"/>
                </a:cubicBezTo>
                <a:cubicBezTo>
                  <a:pt x="140239" y="240860"/>
                  <a:pt x="141194" y="240246"/>
                  <a:pt x="142013" y="239427"/>
                </a:cubicBezTo>
                <a:cubicBezTo>
                  <a:pt x="142831" y="238881"/>
                  <a:pt x="143445" y="238131"/>
                  <a:pt x="143854" y="237176"/>
                </a:cubicBezTo>
                <a:cubicBezTo>
                  <a:pt x="144264" y="236221"/>
                  <a:pt x="144468" y="235334"/>
                  <a:pt x="144468" y="234516"/>
                </a:cubicBezTo>
                <a:cubicBezTo>
                  <a:pt x="144468" y="233424"/>
                  <a:pt x="144332" y="232401"/>
                  <a:pt x="144059" y="231446"/>
                </a:cubicBezTo>
                <a:cubicBezTo>
                  <a:pt x="143786" y="230491"/>
                  <a:pt x="143240" y="229741"/>
                  <a:pt x="142422" y="229195"/>
                </a:cubicBezTo>
                <a:cubicBezTo>
                  <a:pt x="141876" y="228649"/>
                  <a:pt x="140989" y="228104"/>
                  <a:pt x="139762" y="227558"/>
                </a:cubicBezTo>
                <a:cubicBezTo>
                  <a:pt x="138534" y="227012"/>
                  <a:pt x="136965" y="226467"/>
                  <a:pt x="135055" y="225921"/>
                </a:cubicBezTo>
                <a:close/>
                <a:moveTo>
                  <a:pt x="129325" y="197272"/>
                </a:moveTo>
                <a:cubicBezTo>
                  <a:pt x="127961" y="197272"/>
                  <a:pt x="126801" y="197476"/>
                  <a:pt x="125846" y="197885"/>
                </a:cubicBezTo>
                <a:cubicBezTo>
                  <a:pt x="124891" y="198295"/>
                  <a:pt x="124004" y="198909"/>
                  <a:pt x="123186" y="199727"/>
                </a:cubicBezTo>
                <a:cubicBezTo>
                  <a:pt x="122367" y="200273"/>
                  <a:pt x="121753" y="200955"/>
                  <a:pt x="121344" y="201774"/>
                </a:cubicBezTo>
                <a:cubicBezTo>
                  <a:pt x="120935" y="202592"/>
                  <a:pt x="120730" y="203547"/>
                  <a:pt x="120730" y="204639"/>
                </a:cubicBezTo>
                <a:cubicBezTo>
                  <a:pt x="120730" y="205730"/>
                  <a:pt x="120867" y="206685"/>
                  <a:pt x="121139" y="207503"/>
                </a:cubicBezTo>
                <a:cubicBezTo>
                  <a:pt x="121412" y="208322"/>
                  <a:pt x="121958" y="209004"/>
                  <a:pt x="122777" y="209550"/>
                </a:cubicBezTo>
                <a:cubicBezTo>
                  <a:pt x="123322" y="210096"/>
                  <a:pt x="124141" y="210641"/>
                  <a:pt x="125232" y="211187"/>
                </a:cubicBezTo>
                <a:cubicBezTo>
                  <a:pt x="126324" y="211733"/>
                  <a:pt x="127688" y="212278"/>
                  <a:pt x="129325" y="212824"/>
                </a:cubicBezTo>
                <a:close/>
                <a:moveTo>
                  <a:pt x="279939" y="183356"/>
                </a:moveTo>
                <a:cubicBezTo>
                  <a:pt x="267934" y="183356"/>
                  <a:pt x="257633" y="187654"/>
                  <a:pt x="249039" y="196248"/>
                </a:cubicBezTo>
                <a:cubicBezTo>
                  <a:pt x="240444" y="204843"/>
                  <a:pt x="236146" y="215143"/>
                  <a:pt x="236146" y="227149"/>
                </a:cubicBezTo>
                <a:cubicBezTo>
                  <a:pt x="236146" y="239154"/>
                  <a:pt x="240444" y="249386"/>
                  <a:pt x="249039" y="257845"/>
                </a:cubicBezTo>
                <a:cubicBezTo>
                  <a:pt x="257633" y="266303"/>
                  <a:pt x="267934" y="270532"/>
                  <a:pt x="279939" y="270532"/>
                </a:cubicBezTo>
                <a:cubicBezTo>
                  <a:pt x="291944" y="270532"/>
                  <a:pt x="302176" y="266303"/>
                  <a:pt x="310635" y="257845"/>
                </a:cubicBezTo>
                <a:cubicBezTo>
                  <a:pt x="319093" y="249386"/>
                  <a:pt x="323322" y="239154"/>
                  <a:pt x="323322" y="227149"/>
                </a:cubicBezTo>
                <a:cubicBezTo>
                  <a:pt x="323322" y="215143"/>
                  <a:pt x="319093" y="204843"/>
                  <a:pt x="310635" y="196248"/>
                </a:cubicBezTo>
                <a:cubicBezTo>
                  <a:pt x="302176" y="187654"/>
                  <a:pt x="291944" y="183356"/>
                  <a:pt x="279939" y="183356"/>
                </a:cubicBezTo>
                <a:close/>
                <a:moveTo>
                  <a:pt x="129325" y="182947"/>
                </a:moveTo>
                <a:lnTo>
                  <a:pt x="135055" y="182947"/>
                </a:lnTo>
                <a:lnTo>
                  <a:pt x="135055" y="187449"/>
                </a:lnTo>
                <a:cubicBezTo>
                  <a:pt x="138329" y="187722"/>
                  <a:pt x="141535" y="188404"/>
                  <a:pt x="144673" y="189495"/>
                </a:cubicBezTo>
                <a:cubicBezTo>
                  <a:pt x="147811" y="190587"/>
                  <a:pt x="150880" y="192224"/>
                  <a:pt x="153882" y="194407"/>
                </a:cubicBezTo>
                <a:lnTo>
                  <a:pt x="148152" y="202592"/>
                </a:lnTo>
                <a:cubicBezTo>
                  <a:pt x="145969" y="201228"/>
                  <a:pt x="143854" y="200137"/>
                  <a:pt x="141808" y="199318"/>
                </a:cubicBezTo>
                <a:cubicBezTo>
                  <a:pt x="139762" y="198499"/>
                  <a:pt x="137511" y="197817"/>
                  <a:pt x="135055" y="197272"/>
                </a:cubicBezTo>
                <a:lnTo>
                  <a:pt x="135055" y="214461"/>
                </a:lnTo>
                <a:lnTo>
                  <a:pt x="135464" y="214461"/>
                </a:lnTo>
                <a:cubicBezTo>
                  <a:pt x="138738" y="215280"/>
                  <a:pt x="141672" y="216235"/>
                  <a:pt x="144264" y="217326"/>
                </a:cubicBezTo>
                <a:cubicBezTo>
                  <a:pt x="146856" y="218418"/>
                  <a:pt x="148970" y="219782"/>
                  <a:pt x="150607" y="221419"/>
                </a:cubicBezTo>
                <a:cubicBezTo>
                  <a:pt x="152244" y="222783"/>
                  <a:pt x="153472" y="224489"/>
                  <a:pt x="154291" y="226535"/>
                </a:cubicBezTo>
                <a:cubicBezTo>
                  <a:pt x="155109" y="228581"/>
                  <a:pt x="155519" y="230832"/>
                  <a:pt x="155519" y="233288"/>
                </a:cubicBezTo>
                <a:cubicBezTo>
                  <a:pt x="155519" y="236016"/>
                  <a:pt x="155041" y="238472"/>
                  <a:pt x="154086" y="240655"/>
                </a:cubicBezTo>
                <a:cubicBezTo>
                  <a:pt x="153131" y="242838"/>
                  <a:pt x="151699" y="244748"/>
                  <a:pt x="149789" y="246385"/>
                </a:cubicBezTo>
                <a:cubicBezTo>
                  <a:pt x="147879" y="248022"/>
                  <a:pt x="145696" y="249318"/>
                  <a:pt x="143240" y="250273"/>
                </a:cubicBezTo>
                <a:cubicBezTo>
                  <a:pt x="140785" y="251228"/>
                  <a:pt x="138056" y="251842"/>
                  <a:pt x="135055" y="252115"/>
                </a:cubicBezTo>
                <a:lnTo>
                  <a:pt x="135055" y="258663"/>
                </a:lnTo>
                <a:lnTo>
                  <a:pt x="129325" y="258663"/>
                </a:lnTo>
                <a:lnTo>
                  <a:pt x="129325" y="251705"/>
                </a:lnTo>
                <a:cubicBezTo>
                  <a:pt x="125232" y="251433"/>
                  <a:pt x="121344" y="250478"/>
                  <a:pt x="117661" y="248841"/>
                </a:cubicBezTo>
                <a:cubicBezTo>
                  <a:pt x="113977" y="247203"/>
                  <a:pt x="110498" y="244884"/>
                  <a:pt x="107224" y="241883"/>
                </a:cubicBezTo>
                <a:lnTo>
                  <a:pt x="113772" y="234107"/>
                </a:lnTo>
                <a:cubicBezTo>
                  <a:pt x="116501" y="236289"/>
                  <a:pt x="119093" y="238063"/>
                  <a:pt x="121549" y="239427"/>
                </a:cubicBezTo>
                <a:cubicBezTo>
                  <a:pt x="124004" y="240791"/>
                  <a:pt x="126596" y="241610"/>
                  <a:pt x="129325" y="241883"/>
                </a:cubicBezTo>
                <a:lnTo>
                  <a:pt x="129325" y="224284"/>
                </a:lnTo>
                <a:cubicBezTo>
                  <a:pt x="126051" y="223465"/>
                  <a:pt x="123186" y="222510"/>
                  <a:pt x="120730" y="221419"/>
                </a:cubicBezTo>
                <a:cubicBezTo>
                  <a:pt x="118274" y="220328"/>
                  <a:pt x="116228" y="219100"/>
                  <a:pt x="114591" y="217735"/>
                </a:cubicBezTo>
                <a:cubicBezTo>
                  <a:pt x="112954" y="216371"/>
                  <a:pt x="111794" y="214666"/>
                  <a:pt x="111112" y="212619"/>
                </a:cubicBezTo>
                <a:cubicBezTo>
                  <a:pt x="110430" y="210573"/>
                  <a:pt x="110089" y="208322"/>
                  <a:pt x="110089" y="205866"/>
                </a:cubicBezTo>
                <a:cubicBezTo>
                  <a:pt x="110089" y="203138"/>
                  <a:pt x="110498" y="200682"/>
                  <a:pt x="111317" y="198499"/>
                </a:cubicBezTo>
                <a:cubicBezTo>
                  <a:pt x="112135" y="196317"/>
                  <a:pt x="113500" y="194407"/>
                  <a:pt x="115410" y="192770"/>
                </a:cubicBezTo>
                <a:cubicBezTo>
                  <a:pt x="117047" y="191132"/>
                  <a:pt x="119093" y="189836"/>
                  <a:pt x="121549" y="188881"/>
                </a:cubicBezTo>
                <a:cubicBezTo>
                  <a:pt x="124004" y="187926"/>
                  <a:pt x="126596" y="187449"/>
                  <a:pt x="129325" y="187449"/>
                </a:cubicBezTo>
                <a:close/>
                <a:moveTo>
                  <a:pt x="131371" y="175989"/>
                </a:moveTo>
                <a:cubicBezTo>
                  <a:pt x="119366" y="175989"/>
                  <a:pt x="109066" y="180355"/>
                  <a:pt x="100471" y="189086"/>
                </a:cubicBezTo>
                <a:cubicBezTo>
                  <a:pt x="91876" y="197817"/>
                  <a:pt x="87579" y="208322"/>
                  <a:pt x="87579" y="220600"/>
                </a:cubicBezTo>
                <a:cubicBezTo>
                  <a:pt x="87579" y="232879"/>
                  <a:pt x="91876" y="243383"/>
                  <a:pt x="100471" y="252115"/>
                </a:cubicBezTo>
                <a:cubicBezTo>
                  <a:pt x="109066" y="260846"/>
                  <a:pt x="119366" y="265212"/>
                  <a:pt x="131371" y="265212"/>
                </a:cubicBezTo>
                <a:cubicBezTo>
                  <a:pt x="143377" y="265212"/>
                  <a:pt x="153677" y="260846"/>
                  <a:pt x="162272" y="252115"/>
                </a:cubicBezTo>
                <a:cubicBezTo>
                  <a:pt x="170867" y="243383"/>
                  <a:pt x="175164" y="232879"/>
                  <a:pt x="175164" y="220600"/>
                </a:cubicBezTo>
                <a:cubicBezTo>
                  <a:pt x="175164" y="208322"/>
                  <a:pt x="170867" y="197817"/>
                  <a:pt x="162272" y="189086"/>
                </a:cubicBezTo>
                <a:cubicBezTo>
                  <a:pt x="153677" y="180355"/>
                  <a:pt x="143377" y="175989"/>
                  <a:pt x="131371" y="175989"/>
                </a:cubicBezTo>
                <a:close/>
                <a:moveTo>
                  <a:pt x="131371" y="158390"/>
                </a:moveTo>
                <a:cubicBezTo>
                  <a:pt x="148288" y="158390"/>
                  <a:pt x="162681" y="164461"/>
                  <a:pt x="174550" y="176603"/>
                </a:cubicBezTo>
                <a:cubicBezTo>
                  <a:pt x="186419" y="188745"/>
                  <a:pt x="192354" y="203411"/>
                  <a:pt x="192354" y="220600"/>
                </a:cubicBezTo>
                <a:cubicBezTo>
                  <a:pt x="192354" y="237790"/>
                  <a:pt x="186419" y="252456"/>
                  <a:pt x="174550" y="264598"/>
                </a:cubicBezTo>
                <a:cubicBezTo>
                  <a:pt x="162681" y="276740"/>
                  <a:pt x="148288" y="282811"/>
                  <a:pt x="131371" y="282811"/>
                </a:cubicBezTo>
                <a:cubicBezTo>
                  <a:pt x="114455" y="282811"/>
                  <a:pt x="100062" y="276740"/>
                  <a:pt x="88193" y="264598"/>
                </a:cubicBezTo>
                <a:cubicBezTo>
                  <a:pt x="76324" y="252456"/>
                  <a:pt x="70389" y="237790"/>
                  <a:pt x="70389" y="220600"/>
                </a:cubicBezTo>
                <a:cubicBezTo>
                  <a:pt x="70389" y="203411"/>
                  <a:pt x="76324" y="188745"/>
                  <a:pt x="88193" y="176603"/>
                </a:cubicBezTo>
                <a:cubicBezTo>
                  <a:pt x="100062" y="164461"/>
                  <a:pt x="114455" y="158390"/>
                  <a:pt x="131371" y="158390"/>
                </a:cubicBezTo>
                <a:close/>
                <a:moveTo>
                  <a:pt x="101494" y="87176"/>
                </a:moveTo>
                <a:cubicBezTo>
                  <a:pt x="92763" y="100273"/>
                  <a:pt x="82531" y="117190"/>
                  <a:pt x="70798" y="137926"/>
                </a:cubicBezTo>
                <a:cubicBezTo>
                  <a:pt x="59066" y="158663"/>
                  <a:pt x="48561" y="180014"/>
                  <a:pt x="39284" y="201978"/>
                </a:cubicBezTo>
                <a:cubicBezTo>
                  <a:pt x="30007" y="223943"/>
                  <a:pt x="23459" y="244748"/>
                  <a:pt x="19639" y="264393"/>
                </a:cubicBezTo>
                <a:cubicBezTo>
                  <a:pt x="16092" y="284038"/>
                  <a:pt x="18002" y="299045"/>
                  <a:pt x="25369" y="309414"/>
                </a:cubicBezTo>
                <a:cubicBezTo>
                  <a:pt x="29461" y="314871"/>
                  <a:pt x="36283" y="319373"/>
                  <a:pt x="45832" y="322920"/>
                </a:cubicBezTo>
                <a:cubicBezTo>
                  <a:pt x="55655" y="326740"/>
                  <a:pt x="66910" y="329809"/>
                  <a:pt x="79598" y="332128"/>
                </a:cubicBezTo>
                <a:cubicBezTo>
                  <a:pt x="92285" y="334448"/>
                  <a:pt x="105723" y="336153"/>
                  <a:pt x="119912" y="337244"/>
                </a:cubicBezTo>
                <a:cubicBezTo>
                  <a:pt x="134100" y="338063"/>
                  <a:pt x="147606" y="338336"/>
                  <a:pt x="160430" y="338063"/>
                </a:cubicBezTo>
                <a:cubicBezTo>
                  <a:pt x="169434" y="322783"/>
                  <a:pt x="181099" y="309755"/>
                  <a:pt x="195423" y="298977"/>
                </a:cubicBezTo>
                <a:cubicBezTo>
                  <a:pt x="209748" y="288199"/>
                  <a:pt x="225505" y="280355"/>
                  <a:pt x="242695" y="275444"/>
                </a:cubicBezTo>
                <a:cubicBezTo>
                  <a:pt x="235601" y="269986"/>
                  <a:pt x="229803" y="263029"/>
                  <a:pt x="225300" y="254570"/>
                </a:cubicBezTo>
                <a:cubicBezTo>
                  <a:pt x="220798" y="246112"/>
                  <a:pt x="218547" y="236971"/>
                  <a:pt x="218547" y="227149"/>
                </a:cubicBezTo>
                <a:cubicBezTo>
                  <a:pt x="218547" y="222510"/>
                  <a:pt x="219025" y="218077"/>
                  <a:pt x="219980" y="213847"/>
                </a:cubicBezTo>
                <a:cubicBezTo>
                  <a:pt x="220935" y="209618"/>
                  <a:pt x="222367" y="205594"/>
                  <a:pt x="224277" y="201774"/>
                </a:cubicBezTo>
                <a:cubicBezTo>
                  <a:pt x="219093" y="190587"/>
                  <a:pt x="213227" y="178854"/>
                  <a:pt x="206678" y="166576"/>
                </a:cubicBezTo>
                <a:cubicBezTo>
                  <a:pt x="200130" y="154570"/>
                  <a:pt x="193854" y="143179"/>
                  <a:pt x="187852" y="132401"/>
                </a:cubicBezTo>
                <a:cubicBezTo>
                  <a:pt x="181849" y="121623"/>
                  <a:pt x="176528" y="112142"/>
                  <a:pt x="171890" y="103956"/>
                </a:cubicBezTo>
                <a:cubicBezTo>
                  <a:pt x="166978" y="96044"/>
                  <a:pt x="163431" y="90450"/>
                  <a:pt x="161249" y="87176"/>
                </a:cubicBezTo>
                <a:close/>
                <a:moveTo>
                  <a:pt x="96583" y="17599"/>
                </a:moveTo>
                <a:cubicBezTo>
                  <a:pt x="94127" y="17599"/>
                  <a:pt x="91808" y="18281"/>
                  <a:pt x="89625" y="19645"/>
                </a:cubicBezTo>
                <a:cubicBezTo>
                  <a:pt x="87442" y="21009"/>
                  <a:pt x="85942" y="22988"/>
                  <a:pt x="85123" y="25580"/>
                </a:cubicBezTo>
                <a:cubicBezTo>
                  <a:pt x="84304" y="28172"/>
                  <a:pt x="84441" y="30696"/>
                  <a:pt x="85532" y="33151"/>
                </a:cubicBezTo>
                <a:lnTo>
                  <a:pt x="102313" y="69986"/>
                </a:lnTo>
                <a:lnTo>
                  <a:pt x="160430" y="69986"/>
                </a:lnTo>
                <a:lnTo>
                  <a:pt x="177210" y="33151"/>
                </a:lnTo>
                <a:cubicBezTo>
                  <a:pt x="178302" y="30696"/>
                  <a:pt x="178438" y="28172"/>
                  <a:pt x="177620" y="25580"/>
                </a:cubicBezTo>
                <a:cubicBezTo>
                  <a:pt x="176801" y="22988"/>
                  <a:pt x="175300" y="21009"/>
                  <a:pt x="173118" y="19645"/>
                </a:cubicBezTo>
                <a:cubicBezTo>
                  <a:pt x="170935" y="18281"/>
                  <a:pt x="168547" y="17599"/>
                  <a:pt x="165955" y="17599"/>
                </a:cubicBezTo>
                <a:cubicBezTo>
                  <a:pt x="163363" y="17599"/>
                  <a:pt x="161112" y="18281"/>
                  <a:pt x="159202" y="19645"/>
                </a:cubicBezTo>
                <a:lnTo>
                  <a:pt x="150198" y="25375"/>
                </a:lnTo>
                <a:cubicBezTo>
                  <a:pt x="147742" y="27012"/>
                  <a:pt x="145082" y="28240"/>
                  <a:pt x="142217" y="29059"/>
                </a:cubicBezTo>
                <a:cubicBezTo>
                  <a:pt x="139352" y="29877"/>
                  <a:pt x="136556" y="30286"/>
                  <a:pt x="133827" y="30286"/>
                </a:cubicBezTo>
                <a:lnTo>
                  <a:pt x="128916" y="30286"/>
                </a:lnTo>
                <a:cubicBezTo>
                  <a:pt x="126187" y="30286"/>
                  <a:pt x="123390" y="29877"/>
                  <a:pt x="120526" y="29059"/>
                </a:cubicBezTo>
                <a:cubicBezTo>
                  <a:pt x="117661" y="28240"/>
                  <a:pt x="115000" y="27012"/>
                  <a:pt x="112545" y="25375"/>
                </a:cubicBezTo>
                <a:lnTo>
                  <a:pt x="103540" y="19645"/>
                </a:lnTo>
                <a:cubicBezTo>
                  <a:pt x="101358" y="18281"/>
                  <a:pt x="99038" y="17599"/>
                  <a:pt x="96583" y="17599"/>
                </a:cubicBezTo>
                <a:close/>
                <a:moveTo>
                  <a:pt x="96787" y="0"/>
                </a:moveTo>
                <a:cubicBezTo>
                  <a:pt x="102654" y="0"/>
                  <a:pt x="108043" y="1637"/>
                  <a:pt x="112954" y="4911"/>
                </a:cubicBezTo>
                <a:lnTo>
                  <a:pt x="122367" y="10641"/>
                </a:lnTo>
                <a:cubicBezTo>
                  <a:pt x="123186" y="11460"/>
                  <a:pt x="124209" y="12005"/>
                  <a:pt x="125437" y="12278"/>
                </a:cubicBezTo>
                <a:cubicBezTo>
                  <a:pt x="126665" y="12551"/>
                  <a:pt x="127824" y="12687"/>
                  <a:pt x="128916" y="12687"/>
                </a:cubicBezTo>
                <a:lnTo>
                  <a:pt x="133827" y="12687"/>
                </a:lnTo>
                <a:cubicBezTo>
                  <a:pt x="134918" y="12687"/>
                  <a:pt x="136078" y="12551"/>
                  <a:pt x="137306" y="12278"/>
                </a:cubicBezTo>
                <a:cubicBezTo>
                  <a:pt x="138534" y="12005"/>
                  <a:pt x="139693" y="11460"/>
                  <a:pt x="140785" y="10641"/>
                </a:cubicBezTo>
                <a:lnTo>
                  <a:pt x="149789" y="4911"/>
                </a:lnTo>
                <a:cubicBezTo>
                  <a:pt x="154700" y="1637"/>
                  <a:pt x="160089" y="0"/>
                  <a:pt x="165955" y="0"/>
                </a:cubicBezTo>
                <a:cubicBezTo>
                  <a:pt x="171822" y="0"/>
                  <a:pt x="177210" y="1637"/>
                  <a:pt x="182122" y="4911"/>
                </a:cubicBezTo>
                <a:cubicBezTo>
                  <a:pt x="188397" y="8731"/>
                  <a:pt x="192558" y="13983"/>
                  <a:pt x="194605" y="20668"/>
                </a:cubicBezTo>
                <a:cubicBezTo>
                  <a:pt x="196651" y="27353"/>
                  <a:pt x="196174" y="33970"/>
                  <a:pt x="193172" y="40518"/>
                </a:cubicBezTo>
                <a:lnTo>
                  <a:pt x="182940" y="62619"/>
                </a:lnTo>
                <a:cubicBezTo>
                  <a:pt x="194127" y="59618"/>
                  <a:pt x="205041" y="58731"/>
                  <a:pt x="215682" y="59959"/>
                </a:cubicBezTo>
                <a:cubicBezTo>
                  <a:pt x="226324" y="61187"/>
                  <a:pt x="237647" y="64802"/>
                  <a:pt x="249652" y="70805"/>
                </a:cubicBezTo>
                <a:cubicBezTo>
                  <a:pt x="251835" y="71896"/>
                  <a:pt x="253336" y="73602"/>
                  <a:pt x="254155" y="75921"/>
                </a:cubicBezTo>
                <a:cubicBezTo>
                  <a:pt x="254973" y="78240"/>
                  <a:pt x="254837" y="80355"/>
                  <a:pt x="253745" y="82265"/>
                </a:cubicBezTo>
                <a:cubicBezTo>
                  <a:pt x="252927" y="83902"/>
                  <a:pt x="251767" y="85130"/>
                  <a:pt x="250266" y="85948"/>
                </a:cubicBezTo>
                <a:cubicBezTo>
                  <a:pt x="248766" y="86767"/>
                  <a:pt x="247333" y="87176"/>
                  <a:pt x="245969" y="87176"/>
                </a:cubicBezTo>
                <a:cubicBezTo>
                  <a:pt x="245150" y="87176"/>
                  <a:pt x="244400" y="87108"/>
                  <a:pt x="243718" y="86971"/>
                </a:cubicBezTo>
                <a:cubicBezTo>
                  <a:pt x="243036" y="86835"/>
                  <a:pt x="242422" y="86630"/>
                  <a:pt x="241876" y="86357"/>
                </a:cubicBezTo>
                <a:cubicBezTo>
                  <a:pt x="230416" y="80628"/>
                  <a:pt x="219775" y="77422"/>
                  <a:pt x="209953" y="76739"/>
                </a:cubicBezTo>
                <a:cubicBezTo>
                  <a:pt x="200130" y="76057"/>
                  <a:pt x="189762" y="78035"/>
                  <a:pt x="178848" y="82674"/>
                </a:cubicBezTo>
                <a:cubicBezTo>
                  <a:pt x="181576" y="87040"/>
                  <a:pt x="185123" y="93042"/>
                  <a:pt x="189489" y="100682"/>
                </a:cubicBezTo>
                <a:cubicBezTo>
                  <a:pt x="193854" y="108049"/>
                  <a:pt x="198629" y="116303"/>
                  <a:pt x="203813" y="125443"/>
                </a:cubicBezTo>
                <a:cubicBezTo>
                  <a:pt x="208998" y="134584"/>
                  <a:pt x="214318" y="144202"/>
                  <a:pt x="219775" y="154297"/>
                </a:cubicBezTo>
                <a:cubicBezTo>
                  <a:pt x="225232" y="164666"/>
                  <a:pt x="230553" y="174898"/>
                  <a:pt x="235737" y="184993"/>
                </a:cubicBezTo>
                <a:cubicBezTo>
                  <a:pt x="241194" y="178991"/>
                  <a:pt x="247743" y="174284"/>
                  <a:pt x="255382" y="170873"/>
                </a:cubicBezTo>
                <a:cubicBezTo>
                  <a:pt x="263022" y="167463"/>
                  <a:pt x="271208" y="165757"/>
                  <a:pt x="279939" y="165757"/>
                </a:cubicBezTo>
                <a:cubicBezTo>
                  <a:pt x="296583" y="165757"/>
                  <a:pt x="310908" y="171760"/>
                  <a:pt x="322913" y="183765"/>
                </a:cubicBezTo>
                <a:cubicBezTo>
                  <a:pt x="334919" y="195771"/>
                  <a:pt x="340921" y="210232"/>
                  <a:pt x="340921" y="227149"/>
                </a:cubicBezTo>
                <a:cubicBezTo>
                  <a:pt x="340921" y="236971"/>
                  <a:pt x="338739" y="246112"/>
                  <a:pt x="334373" y="254570"/>
                </a:cubicBezTo>
                <a:cubicBezTo>
                  <a:pt x="330007" y="263029"/>
                  <a:pt x="324141" y="269986"/>
                  <a:pt x="316774" y="275444"/>
                </a:cubicBezTo>
                <a:cubicBezTo>
                  <a:pt x="329871" y="278991"/>
                  <a:pt x="342013" y="284311"/>
                  <a:pt x="353200" y="291405"/>
                </a:cubicBezTo>
                <a:cubicBezTo>
                  <a:pt x="364659" y="298227"/>
                  <a:pt x="374823" y="306549"/>
                  <a:pt x="383691" y="316371"/>
                </a:cubicBezTo>
                <a:cubicBezTo>
                  <a:pt x="392559" y="326194"/>
                  <a:pt x="399857" y="337244"/>
                  <a:pt x="405587" y="349523"/>
                </a:cubicBezTo>
                <a:cubicBezTo>
                  <a:pt x="411590" y="361528"/>
                  <a:pt x="415683" y="374625"/>
                  <a:pt x="417865" y="388813"/>
                </a:cubicBezTo>
                <a:cubicBezTo>
                  <a:pt x="418411" y="392633"/>
                  <a:pt x="418138" y="396385"/>
                  <a:pt x="417047" y="400069"/>
                </a:cubicBezTo>
                <a:cubicBezTo>
                  <a:pt x="415956" y="403752"/>
                  <a:pt x="414182" y="407094"/>
                  <a:pt x="411726" y="410096"/>
                </a:cubicBezTo>
                <a:cubicBezTo>
                  <a:pt x="409271" y="412824"/>
                  <a:pt x="406337" y="415007"/>
                  <a:pt x="402927" y="416644"/>
                </a:cubicBezTo>
                <a:cubicBezTo>
                  <a:pt x="399516" y="418281"/>
                  <a:pt x="395901" y="419100"/>
                  <a:pt x="392081" y="419100"/>
                </a:cubicBezTo>
                <a:lnTo>
                  <a:pt x="167797" y="419100"/>
                </a:lnTo>
                <a:cubicBezTo>
                  <a:pt x="163977" y="419100"/>
                  <a:pt x="160294" y="418281"/>
                  <a:pt x="156747" y="416644"/>
                </a:cubicBezTo>
                <a:cubicBezTo>
                  <a:pt x="153200" y="415007"/>
                  <a:pt x="150198" y="412824"/>
                  <a:pt x="147742" y="410096"/>
                </a:cubicBezTo>
                <a:cubicBezTo>
                  <a:pt x="145287" y="407094"/>
                  <a:pt x="143513" y="403752"/>
                  <a:pt x="142422" y="400069"/>
                </a:cubicBezTo>
                <a:cubicBezTo>
                  <a:pt x="141330" y="396385"/>
                  <a:pt x="141194" y="392633"/>
                  <a:pt x="142013" y="388813"/>
                </a:cubicBezTo>
                <a:cubicBezTo>
                  <a:pt x="142831" y="382811"/>
                  <a:pt x="144059" y="377081"/>
                  <a:pt x="145696" y="371624"/>
                </a:cubicBezTo>
                <a:cubicBezTo>
                  <a:pt x="147333" y="366167"/>
                  <a:pt x="149243" y="360846"/>
                  <a:pt x="151426" y="355662"/>
                </a:cubicBezTo>
                <a:cubicBezTo>
                  <a:pt x="147606" y="355662"/>
                  <a:pt x="143718" y="355730"/>
                  <a:pt x="139762" y="355867"/>
                </a:cubicBezTo>
                <a:cubicBezTo>
                  <a:pt x="135805" y="356003"/>
                  <a:pt x="133145" y="356071"/>
                  <a:pt x="131781" y="356071"/>
                </a:cubicBezTo>
                <a:cubicBezTo>
                  <a:pt x="119502" y="356071"/>
                  <a:pt x="107224" y="355253"/>
                  <a:pt x="94946" y="353616"/>
                </a:cubicBezTo>
                <a:cubicBezTo>
                  <a:pt x="82667" y="352251"/>
                  <a:pt x="71208" y="350137"/>
                  <a:pt x="60566" y="347272"/>
                </a:cubicBezTo>
                <a:cubicBezTo>
                  <a:pt x="49925" y="344407"/>
                  <a:pt x="40375" y="340655"/>
                  <a:pt x="31917" y="336017"/>
                </a:cubicBezTo>
                <a:cubicBezTo>
                  <a:pt x="23186" y="331651"/>
                  <a:pt x="16501" y="326330"/>
                  <a:pt x="11862" y="320055"/>
                </a:cubicBezTo>
                <a:cubicBezTo>
                  <a:pt x="675" y="306139"/>
                  <a:pt x="-2599" y="287176"/>
                  <a:pt x="2040" y="263165"/>
                </a:cubicBezTo>
                <a:cubicBezTo>
                  <a:pt x="6405" y="239154"/>
                  <a:pt x="13977" y="214734"/>
                  <a:pt x="24755" y="189905"/>
                </a:cubicBezTo>
                <a:cubicBezTo>
                  <a:pt x="35532" y="165075"/>
                  <a:pt x="47333" y="142156"/>
                  <a:pt x="60157" y="121146"/>
                </a:cubicBezTo>
                <a:cubicBezTo>
                  <a:pt x="72708" y="100136"/>
                  <a:pt x="81576" y="85675"/>
                  <a:pt x="86760" y="77763"/>
                </a:cubicBezTo>
                <a:lnTo>
                  <a:pt x="69570" y="40518"/>
                </a:lnTo>
                <a:cubicBezTo>
                  <a:pt x="66569" y="33970"/>
                  <a:pt x="66092" y="27353"/>
                  <a:pt x="68138" y="20668"/>
                </a:cubicBezTo>
                <a:cubicBezTo>
                  <a:pt x="70184" y="13983"/>
                  <a:pt x="74209" y="8731"/>
                  <a:pt x="80212" y="4911"/>
                </a:cubicBezTo>
                <a:cubicBezTo>
                  <a:pt x="85396" y="1637"/>
                  <a:pt x="90921" y="0"/>
                  <a:pt x="9678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30000"/>
              </a:lnSpc>
            </a:pPr>
            <a:endParaRPr lang="en-US" sz="3300">
              <a:solidFill>
                <a:schemeClr val="tx2"/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7E5E194B-FC3A-E9A4-827A-39F8F4D292CF}"/>
              </a:ext>
            </a:extLst>
          </p:cNvPr>
          <p:cNvSpPr txBox="1"/>
          <p:nvPr/>
        </p:nvSpPr>
        <p:spPr>
          <a:xfrm>
            <a:off x="1679641" y="2540856"/>
            <a:ext cx="371847" cy="371847"/>
          </a:xfrm>
          <a:custGeom>
            <a:avLst/>
            <a:gdLst/>
            <a:ahLst/>
            <a:cxnLst/>
            <a:rect l="l" t="t" r="r" b="b"/>
            <a:pathLst>
              <a:path w="419100" h="419100">
                <a:moveTo>
                  <a:pt x="322919" y="279536"/>
                </a:moveTo>
                <a:cubicBezTo>
                  <a:pt x="325375" y="279536"/>
                  <a:pt x="327490" y="280355"/>
                  <a:pt x="329263" y="281992"/>
                </a:cubicBezTo>
                <a:cubicBezTo>
                  <a:pt x="331037" y="283629"/>
                  <a:pt x="331924" y="285676"/>
                  <a:pt x="331924" y="288131"/>
                </a:cubicBezTo>
                <a:lnTo>
                  <a:pt x="331924" y="326603"/>
                </a:lnTo>
                <a:lnTo>
                  <a:pt x="294270" y="364257"/>
                </a:lnTo>
                <a:cubicBezTo>
                  <a:pt x="293451" y="365075"/>
                  <a:pt x="292497" y="365689"/>
                  <a:pt x="291405" y="366099"/>
                </a:cubicBezTo>
                <a:cubicBezTo>
                  <a:pt x="290314" y="366508"/>
                  <a:pt x="289222" y="366712"/>
                  <a:pt x="288131" y="366712"/>
                </a:cubicBezTo>
                <a:cubicBezTo>
                  <a:pt x="287039" y="366712"/>
                  <a:pt x="285948" y="366508"/>
                  <a:pt x="284857" y="366099"/>
                </a:cubicBezTo>
                <a:cubicBezTo>
                  <a:pt x="283765" y="365689"/>
                  <a:pt x="282810" y="365075"/>
                  <a:pt x="281992" y="364257"/>
                </a:cubicBezTo>
                <a:cubicBezTo>
                  <a:pt x="280355" y="362347"/>
                  <a:pt x="279536" y="360232"/>
                  <a:pt x="279536" y="357913"/>
                </a:cubicBezTo>
                <a:cubicBezTo>
                  <a:pt x="279536" y="355594"/>
                  <a:pt x="280355" y="353616"/>
                  <a:pt x="281992" y="351978"/>
                </a:cubicBezTo>
                <a:lnTo>
                  <a:pt x="314325" y="319236"/>
                </a:lnTo>
                <a:lnTo>
                  <a:pt x="314325" y="288131"/>
                </a:lnTo>
                <a:cubicBezTo>
                  <a:pt x="314325" y="285676"/>
                  <a:pt x="315211" y="283629"/>
                  <a:pt x="316985" y="281992"/>
                </a:cubicBezTo>
                <a:cubicBezTo>
                  <a:pt x="318758" y="280355"/>
                  <a:pt x="320737" y="279536"/>
                  <a:pt x="322919" y="279536"/>
                </a:cubicBezTo>
                <a:close/>
                <a:moveTo>
                  <a:pt x="314325" y="245157"/>
                </a:moveTo>
                <a:cubicBezTo>
                  <a:pt x="296044" y="247067"/>
                  <a:pt x="280423" y="254502"/>
                  <a:pt x="267462" y="267463"/>
                </a:cubicBezTo>
                <a:cubicBezTo>
                  <a:pt x="254502" y="280423"/>
                  <a:pt x="247067" y="296044"/>
                  <a:pt x="245157" y="314325"/>
                </a:cubicBezTo>
                <a:lnTo>
                  <a:pt x="261937" y="314325"/>
                </a:lnTo>
                <a:lnTo>
                  <a:pt x="261937" y="331924"/>
                </a:lnTo>
                <a:lnTo>
                  <a:pt x="245157" y="331924"/>
                </a:lnTo>
                <a:cubicBezTo>
                  <a:pt x="247067" y="349932"/>
                  <a:pt x="254502" y="365485"/>
                  <a:pt x="267462" y="378582"/>
                </a:cubicBezTo>
                <a:cubicBezTo>
                  <a:pt x="280423" y="391678"/>
                  <a:pt x="296044" y="399182"/>
                  <a:pt x="314325" y="401092"/>
                </a:cubicBezTo>
                <a:lnTo>
                  <a:pt x="314325" y="384311"/>
                </a:lnTo>
                <a:lnTo>
                  <a:pt x="331924" y="384311"/>
                </a:lnTo>
                <a:lnTo>
                  <a:pt x="331924" y="401092"/>
                </a:lnTo>
                <a:cubicBezTo>
                  <a:pt x="349932" y="399182"/>
                  <a:pt x="365484" y="391678"/>
                  <a:pt x="378581" y="378582"/>
                </a:cubicBezTo>
                <a:cubicBezTo>
                  <a:pt x="391678" y="365485"/>
                  <a:pt x="399181" y="349932"/>
                  <a:pt x="401091" y="331924"/>
                </a:cubicBezTo>
                <a:lnTo>
                  <a:pt x="384311" y="331924"/>
                </a:lnTo>
                <a:lnTo>
                  <a:pt x="384311" y="314325"/>
                </a:lnTo>
                <a:lnTo>
                  <a:pt x="401091" y="314325"/>
                </a:lnTo>
                <a:cubicBezTo>
                  <a:pt x="399181" y="296044"/>
                  <a:pt x="391678" y="280423"/>
                  <a:pt x="378581" y="267463"/>
                </a:cubicBezTo>
                <a:cubicBezTo>
                  <a:pt x="365484" y="254502"/>
                  <a:pt x="349932" y="247067"/>
                  <a:pt x="331924" y="245157"/>
                </a:cubicBezTo>
                <a:lnTo>
                  <a:pt x="331924" y="261937"/>
                </a:lnTo>
                <a:lnTo>
                  <a:pt x="314325" y="261937"/>
                </a:lnTo>
                <a:close/>
                <a:moveTo>
                  <a:pt x="139563" y="244339"/>
                </a:moveTo>
                <a:lnTo>
                  <a:pt x="157162" y="244339"/>
                </a:lnTo>
                <a:cubicBezTo>
                  <a:pt x="159618" y="244339"/>
                  <a:pt x="161664" y="245225"/>
                  <a:pt x="163301" y="246999"/>
                </a:cubicBezTo>
                <a:cubicBezTo>
                  <a:pt x="164938" y="248772"/>
                  <a:pt x="165757" y="250887"/>
                  <a:pt x="165757" y="253343"/>
                </a:cubicBezTo>
                <a:cubicBezTo>
                  <a:pt x="165757" y="255798"/>
                  <a:pt x="164938" y="257845"/>
                  <a:pt x="163301" y="259482"/>
                </a:cubicBezTo>
                <a:cubicBezTo>
                  <a:pt x="161664" y="261119"/>
                  <a:pt x="159618" y="261937"/>
                  <a:pt x="157162" y="261937"/>
                </a:cubicBezTo>
                <a:lnTo>
                  <a:pt x="139563" y="261937"/>
                </a:lnTo>
                <a:cubicBezTo>
                  <a:pt x="137108" y="261937"/>
                  <a:pt x="135061" y="261119"/>
                  <a:pt x="133424" y="259482"/>
                </a:cubicBezTo>
                <a:cubicBezTo>
                  <a:pt x="131787" y="257845"/>
                  <a:pt x="130968" y="255798"/>
                  <a:pt x="130968" y="253343"/>
                </a:cubicBezTo>
                <a:cubicBezTo>
                  <a:pt x="130968" y="250887"/>
                  <a:pt x="131855" y="248772"/>
                  <a:pt x="133629" y="246999"/>
                </a:cubicBezTo>
                <a:cubicBezTo>
                  <a:pt x="135402" y="245225"/>
                  <a:pt x="137380" y="244339"/>
                  <a:pt x="139563" y="244339"/>
                </a:cubicBezTo>
                <a:close/>
                <a:moveTo>
                  <a:pt x="69986" y="244339"/>
                </a:moveTo>
                <a:lnTo>
                  <a:pt x="87176" y="244339"/>
                </a:lnTo>
                <a:cubicBezTo>
                  <a:pt x="89631" y="244339"/>
                  <a:pt x="91746" y="245225"/>
                  <a:pt x="93520" y="246999"/>
                </a:cubicBezTo>
                <a:cubicBezTo>
                  <a:pt x="95293" y="248772"/>
                  <a:pt x="96180" y="250887"/>
                  <a:pt x="96180" y="253343"/>
                </a:cubicBezTo>
                <a:cubicBezTo>
                  <a:pt x="96180" y="255798"/>
                  <a:pt x="95293" y="257845"/>
                  <a:pt x="93520" y="259482"/>
                </a:cubicBezTo>
                <a:cubicBezTo>
                  <a:pt x="91746" y="261119"/>
                  <a:pt x="89631" y="261937"/>
                  <a:pt x="87176" y="261937"/>
                </a:cubicBezTo>
                <a:lnTo>
                  <a:pt x="69986" y="261937"/>
                </a:lnTo>
                <a:cubicBezTo>
                  <a:pt x="67530" y="261937"/>
                  <a:pt x="65416" y="261119"/>
                  <a:pt x="63642" y="259482"/>
                </a:cubicBezTo>
                <a:cubicBezTo>
                  <a:pt x="61869" y="257845"/>
                  <a:pt x="60982" y="255798"/>
                  <a:pt x="60982" y="253343"/>
                </a:cubicBezTo>
                <a:cubicBezTo>
                  <a:pt x="60982" y="250887"/>
                  <a:pt x="61869" y="248772"/>
                  <a:pt x="63642" y="246999"/>
                </a:cubicBezTo>
                <a:cubicBezTo>
                  <a:pt x="65416" y="245225"/>
                  <a:pt x="67530" y="244339"/>
                  <a:pt x="69986" y="244339"/>
                </a:cubicBezTo>
                <a:close/>
                <a:moveTo>
                  <a:pt x="279536" y="191951"/>
                </a:moveTo>
                <a:lnTo>
                  <a:pt x="296726" y="191951"/>
                </a:lnTo>
                <a:cubicBezTo>
                  <a:pt x="299181" y="191951"/>
                  <a:pt x="301296" y="192838"/>
                  <a:pt x="303069" y="194611"/>
                </a:cubicBezTo>
                <a:cubicBezTo>
                  <a:pt x="304843" y="196385"/>
                  <a:pt x="305730" y="198499"/>
                  <a:pt x="305730" y="200955"/>
                </a:cubicBezTo>
                <a:cubicBezTo>
                  <a:pt x="305730" y="203411"/>
                  <a:pt x="304843" y="205457"/>
                  <a:pt x="303069" y="207094"/>
                </a:cubicBezTo>
                <a:cubicBezTo>
                  <a:pt x="301296" y="208731"/>
                  <a:pt x="299181" y="209550"/>
                  <a:pt x="296726" y="209550"/>
                </a:cubicBezTo>
                <a:lnTo>
                  <a:pt x="279536" y="209550"/>
                </a:lnTo>
                <a:cubicBezTo>
                  <a:pt x="277080" y="209550"/>
                  <a:pt x="274966" y="208731"/>
                  <a:pt x="273192" y="207094"/>
                </a:cubicBezTo>
                <a:cubicBezTo>
                  <a:pt x="271419" y="205457"/>
                  <a:pt x="270532" y="203411"/>
                  <a:pt x="270532" y="200955"/>
                </a:cubicBezTo>
                <a:cubicBezTo>
                  <a:pt x="270532" y="198499"/>
                  <a:pt x="271419" y="196385"/>
                  <a:pt x="273192" y="194611"/>
                </a:cubicBezTo>
                <a:cubicBezTo>
                  <a:pt x="274966" y="192838"/>
                  <a:pt x="277080" y="191951"/>
                  <a:pt x="279536" y="191951"/>
                </a:cubicBezTo>
                <a:close/>
                <a:moveTo>
                  <a:pt x="209550" y="191951"/>
                </a:moveTo>
                <a:lnTo>
                  <a:pt x="227149" y="191951"/>
                </a:lnTo>
                <a:cubicBezTo>
                  <a:pt x="229604" y="191951"/>
                  <a:pt x="231651" y="192838"/>
                  <a:pt x="233288" y="194611"/>
                </a:cubicBezTo>
                <a:cubicBezTo>
                  <a:pt x="234925" y="196385"/>
                  <a:pt x="235743" y="198499"/>
                  <a:pt x="235743" y="200955"/>
                </a:cubicBezTo>
                <a:cubicBezTo>
                  <a:pt x="235743" y="203411"/>
                  <a:pt x="234925" y="205457"/>
                  <a:pt x="233288" y="207094"/>
                </a:cubicBezTo>
                <a:cubicBezTo>
                  <a:pt x="231651" y="208731"/>
                  <a:pt x="229604" y="209550"/>
                  <a:pt x="227149" y="209550"/>
                </a:cubicBezTo>
                <a:lnTo>
                  <a:pt x="209550" y="209550"/>
                </a:lnTo>
                <a:cubicBezTo>
                  <a:pt x="207094" y="209550"/>
                  <a:pt x="205048" y="208731"/>
                  <a:pt x="203410" y="207094"/>
                </a:cubicBezTo>
                <a:cubicBezTo>
                  <a:pt x="201773" y="205457"/>
                  <a:pt x="200955" y="203411"/>
                  <a:pt x="200955" y="200955"/>
                </a:cubicBezTo>
                <a:cubicBezTo>
                  <a:pt x="200955" y="198499"/>
                  <a:pt x="201773" y="196385"/>
                  <a:pt x="203410" y="194611"/>
                </a:cubicBezTo>
                <a:cubicBezTo>
                  <a:pt x="205048" y="192838"/>
                  <a:pt x="207094" y="191951"/>
                  <a:pt x="209550" y="191951"/>
                </a:cubicBezTo>
                <a:close/>
                <a:moveTo>
                  <a:pt x="139563" y="191951"/>
                </a:moveTo>
                <a:lnTo>
                  <a:pt x="157162" y="191951"/>
                </a:lnTo>
                <a:cubicBezTo>
                  <a:pt x="159618" y="191951"/>
                  <a:pt x="161664" y="192838"/>
                  <a:pt x="163301" y="194611"/>
                </a:cubicBezTo>
                <a:cubicBezTo>
                  <a:pt x="164938" y="196385"/>
                  <a:pt x="165757" y="198499"/>
                  <a:pt x="165757" y="200955"/>
                </a:cubicBezTo>
                <a:cubicBezTo>
                  <a:pt x="165757" y="203411"/>
                  <a:pt x="164938" y="205457"/>
                  <a:pt x="163301" y="207094"/>
                </a:cubicBezTo>
                <a:cubicBezTo>
                  <a:pt x="161664" y="208731"/>
                  <a:pt x="159618" y="209550"/>
                  <a:pt x="157162" y="209550"/>
                </a:cubicBezTo>
                <a:lnTo>
                  <a:pt x="139563" y="209550"/>
                </a:lnTo>
                <a:cubicBezTo>
                  <a:pt x="137108" y="209550"/>
                  <a:pt x="135061" y="208731"/>
                  <a:pt x="133424" y="207094"/>
                </a:cubicBezTo>
                <a:cubicBezTo>
                  <a:pt x="131787" y="205457"/>
                  <a:pt x="130968" y="203411"/>
                  <a:pt x="130968" y="200955"/>
                </a:cubicBezTo>
                <a:cubicBezTo>
                  <a:pt x="130968" y="198499"/>
                  <a:pt x="131855" y="196385"/>
                  <a:pt x="133629" y="194611"/>
                </a:cubicBezTo>
                <a:cubicBezTo>
                  <a:pt x="135402" y="192838"/>
                  <a:pt x="137380" y="191951"/>
                  <a:pt x="139563" y="191951"/>
                </a:cubicBezTo>
                <a:close/>
                <a:moveTo>
                  <a:pt x="69986" y="191951"/>
                </a:moveTo>
                <a:lnTo>
                  <a:pt x="87176" y="191951"/>
                </a:lnTo>
                <a:cubicBezTo>
                  <a:pt x="89631" y="191951"/>
                  <a:pt x="91746" y="192838"/>
                  <a:pt x="93520" y="194611"/>
                </a:cubicBezTo>
                <a:cubicBezTo>
                  <a:pt x="95293" y="196385"/>
                  <a:pt x="96180" y="198499"/>
                  <a:pt x="96180" y="200955"/>
                </a:cubicBezTo>
                <a:cubicBezTo>
                  <a:pt x="96180" y="203411"/>
                  <a:pt x="95293" y="205457"/>
                  <a:pt x="93520" y="207094"/>
                </a:cubicBezTo>
                <a:cubicBezTo>
                  <a:pt x="91746" y="208731"/>
                  <a:pt x="89631" y="209550"/>
                  <a:pt x="87176" y="209550"/>
                </a:cubicBezTo>
                <a:lnTo>
                  <a:pt x="69986" y="209550"/>
                </a:lnTo>
                <a:cubicBezTo>
                  <a:pt x="67530" y="209550"/>
                  <a:pt x="65416" y="208731"/>
                  <a:pt x="63642" y="207094"/>
                </a:cubicBezTo>
                <a:cubicBezTo>
                  <a:pt x="61869" y="205457"/>
                  <a:pt x="60982" y="203411"/>
                  <a:pt x="60982" y="200955"/>
                </a:cubicBezTo>
                <a:cubicBezTo>
                  <a:pt x="60982" y="198499"/>
                  <a:pt x="61869" y="196385"/>
                  <a:pt x="63642" y="194611"/>
                </a:cubicBezTo>
                <a:cubicBezTo>
                  <a:pt x="65416" y="192838"/>
                  <a:pt x="67530" y="191951"/>
                  <a:pt x="69986" y="191951"/>
                </a:cubicBezTo>
                <a:close/>
                <a:moveTo>
                  <a:pt x="279536" y="139564"/>
                </a:moveTo>
                <a:lnTo>
                  <a:pt x="296726" y="139564"/>
                </a:lnTo>
                <a:cubicBezTo>
                  <a:pt x="299181" y="139564"/>
                  <a:pt x="301296" y="140450"/>
                  <a:pt x="303069" y="142224"/>
                </a:cubicBezTo>
                <a:cubicBezTo>
                  <a:pt x="304843" y="143997"/>
                  <a:pt x="305730" y="146112"/>
                  <a:pt x="305730" y="148568"/>
                </a:cubicBezTo>
                <a:cubicBezTo>
                  <a:pt x="305730" y="151023"/>
                  <a:pt x="304843" y="153070"/>
                  <a:pt x="303069" y="154707"/>
                </a:cubicBezTo>
                <a:cubicBezTo>
                  <a:pt x="301296" y="156344"/>
                  <a:pt x="299181" y="157162"/>
                  <a:pt x="296726" y="157162"/>
                </a:cubicBezTo>
                <a:lnTo>
                  <a:pt x="279536" y="157162"/>
                </a:lnTo>
                <a:cubicBezTo>
                  <a:pt x="277080" y="157162"/>
                  <a:pt x="274966" y="156344"/>
                  <a:pt x="273192" y="154707"/>
                </a:cubicBezTo>
                <a:cubicBezTo>
                  <a:pt x="271419" y="153070"/>
                  <a:pt x="270532" y="151023"/>
                  <a:pt x="270532" y="148568"/>
                </a:cubicBezTo>
                <a:cubicBezTo>
                  <a:pt x="270532" y="146112"/>
                  <a:pt x="271419" y="143997"/>
                  <a:pt x="273192" y="142224"/>
                </a:cubicBezTo>
                <a:cubicBezTo>
                  <a:pt x="274966" y="140450"/>
                  <a:pt x="277080" y="139564"/>
                  <a:pt x="279536" y="139564"/>
                </a:cubicBezTo>
                <a:close/>
                <a:moveTo>
                  <a:pt x="209550" y="139564"/>
                </a:moveTo>
                <a:lnTo>
                  <a:pt x="227149" y="139564"/>
                </a:lnTo>
                <a:cubicBezTo>
                  <a:pt x="229604" y="139564"/>
                  <a:pt x="231651" y="140450"/>
                  <a:pt x="233288" y="142224"/>
                </a:cubicBezTo>
                <a:cubicBezTo>
                  <a:pt x="234925" y="143997"/>
                  <a:pt x="235743" y="146112"/>
                  <a:pt x="235743" y="148568"/>
                </a:cubicBezTo>
                <a:cubicBezTo>
                  <a:pt x="235743" y="151023"/>
                  <a:pt x="234925" y="153070"/>
                  <a:pt x="233288" y="154707"/>
                </a:cubicBezTo>
                <a:cubicBezTo>
                  <a:pt x="231651" y="156344"/>
                  <a:pt x="229604" y="157162"/>
                  <a:pt x="227149" y="157162"/>
                </a:cubicBezTo>
                <a:lnTo>
                  <a:pt x="209550" y="157162"/>
                </a:lnTo>
                <a:cubicBezTo>
                  <a:pt x="207094" y="157162"/>
                  <a:pt x="205048" y="156344"/>
                  <a:pt x="203410" y="154707"/>
                </a:cubicBezTo>
                <a:cubicBezTo>
                  <a:pt x="201773" y="153070"/>
                  <a:pt x="200955" y="151023"/>
                  <a:pt x="200955" y="148568"/>
                </a:cubicBezTo>
                <a:cubicBezTo>
                  <a:pt x="200955" y="146112"/>
                  <a:pt x="201773" y="143997"/>
                  <a:pt x="203410" y="142224"/>
                </a:cubicBezTo>
                <a:cubicBezTo>
                  <a:pt x="205048" y="140450"/>
                  <a:pt x="207094" y="139564"/>
                  <a:pt x="209550" y="139564"/>
                </a:cubicBezTo>
                <a:close/>
                <a:moveTo>
                  <a:pt x="139563" y="139564"/>
                </a:moveTo>
                <a:lnTo>
                  <a:pt x="157162" y="139564"/>
                </a:lnTo>
                <a:cubicBezTo>
                  <a:pt x="159618" y="139564"/>
                  <a:pt x="161664" y="140450"/>
                  <a:pt x="163301" y="142224"/>
                </a:cubicBezTo>
                <a:cubicBezTo>
                  <a:pt x="164938" y="143997"/>
                  <a:pt x="165757" y="146112"/>
                  <a:pt x="165757" y="148568"/>
                </a:cubicBezTo>
                <a:cubicBezTo>
                  <a:pt x="165757" y="151023"/>
                  <a:pt x="164938" y="153070"/>
                  <a:pt x="163301" y="154707"/>
                </a:cubicBezTo>
                <a:cubicBezTo>
                  <a:pt x="161664" y="156344"/>
                  <a:pt x="159618" y="157162"/>
                  <a:pt x="157162" y="157162"/>
                </a:cubicBezTo>
                <a:lnTo>
                  <a:pt x="139563" y="157162"/>
                </a:lnTo>
                <a:cubicBezTo>
                  <a:pt x="137108" y="157162"/>
                  <a:pt x="135061" y="156344"/>
                  <a:pt x="133424" y="154707"/>
                </a:cubicBezTo>
                <a:cubicBezTo>
                  <a:pt x="131787" y="153070"/>
                  <a:pt x="130968" y="151023"/>
                  <a:pt x="130968" y="148568"/>
                </a:cubicBezTo>
                <a:cubicBezTo>
                  <a:pt x="130968" y="146112"/>
                  <a:pt x="131855" y="143997"/>
                  <a:pt x="133629" y="142224"/>
                </a:cubicBezTo>
                <a:cubicBezTo>
                  <a:pt x="135402" y="140450"/>
                  <a:pt x="137380" y="139564"/>
                  <a:pt x="139563" y="139564"/>
                </a:cubicBezTo>
                <a:close/>
                <a:moveTo>
                  <a:pt x="69986" y="139564"/>
                </a:moveTo>
                <a:lnTo>
                  <a:pt x="87176" y="139564"/>
                </a:lnTo>
                <a:cubicBezTo>
                  <a:pt x="89631" y="139564"/>
                  <a:pt x="91746" y="140450"/>
                  <a:pt x="93520" y="142224"/>
                </a:cubicBezTo>
                <a:cubicBezTo>
                  <a:pt x="95293" y="143997"/>
                  <a:pt x="96180" y="146112"/>
                  <a:pt x="96180" y="148568"/>
                </a:cubicBezTo>
                <a:cubicBezTo>
                  <a:pt x="96180" y="151023"/>
                  <a:pt x="95293" y="153070"/>
                  <a:pt x="93520" y="154707"/>
                </a:cubicBezTo>
                <a:cubicBezTo>
                  <a:pt x="91746" y="156344"/>
                  <a:pt x="89631" y="157162"/>
                  <a:pt x="87176" y="157162"/>
                </a:cubicBezTo>
                <a:lnTo>
                  <a:pt x="69986" y="157162"/>
                </a:lnTo>
                <a:cubicBezTo>
                  <a:pt x="67530" y="157162"/>
                  <a:pt x="65416" y="156344"/>
                  <a:pt x="63642" y="154707"/>
                </a:cubicBezTo>
                <a:cubicBezTo>
                  <a:pt x="61869" y="153070"/>
                  <a:pt x="60982" y="151023"/>
                  <a:pt x="60982" y="148568"/>
                </a:cubicBezTo>
                <a:cubicBezTo>
                  <a:pt x="60982" y="146112"/>
                  <a:pt x="61869" y="143997"/>
                  <a:pt x="63642" y="142224"/>
                </a:cubicBezTo>
                <a:cubicBezTo>
                  <a:pt x="65416" y="140450"/>
                  <a:pt x="67530" y="139564"/>
                  <a:pt x="69986" y="139564"/>
                </a:cubicBezTo>
                <a:close/>
                <a:moveTo>
                  <a:pt x="17599" y="104775"/>
                </a:moveTo>
                <a:lnTo>
                  <a:pt x="17599" y="296726"/>
                </a:lnTo>
                <a:lnTo>
                  <a:pt x="230832" y="296726"/>
                </a:lnTo>
                <a:cubicBezTo>
                  <a:pt x="236562" y="276808"/>
                  <a:pt x="247885" y="260232"/>
                  <a:pt x="264802" y="246999"/>
                </a:cubicBezTo>
                <a:cubicBezTo>
                  <a:pt x="281719" y="233766"/>
                  <a:pt x="301091" y="227149"/>
                  <a:pt x="322919" y="227149"/>
                </a:cubicBezTo>
                <a:cubicBezTo>
                  <a:pt x="327558" y="227149"/>
                  <a:pt x="332060" y="227422"/>
                  <a:pt x="336426" y="227967"/>
                </a:cubicBezTo>
                <a:cubicBezTo>
                  <a:pt x="340791" y="228513"/>
                  <a:pt x="345020" y="229468"/>
                  <a:pt x="349113" y="230832"/>
                </a:cubicBezTo>
                <a:lnTo>
                  <a:pt x="349113" y="104775"/>
                </a:lnTo>
                <a:close/>
                <a:moveTo>
                  <a:pt x="17599" y="34789"/>
                </a:moveTo>
                <a:lnTo>
                  <a:pt x="17599" y="87176"/>
                </a:lnTo>
                <a:lnTo>
                  <a:pt x="349113" y="87176"/>
                </a:lnTo>
                <a:lnTo>
                  <a:pt x="349113" y="34789"/>
                </a:lnTo>
                <a:lnTo>
                  <a:pt x="314325" y="34789"/>
                </a:lnTo>
                <a:lnTo>
                  <a:pt x="314325" y="43793"/>
                </a:lnTo>
                <a:cubicBezTo>
                  <a:pt x="314325" y="46248"/>
                  <a:pt x="313506" y="48295"/>
                  <a:pt x="311869" y="49932"/>
                </a:cubicBezTo>
                <a:cubicBezTo>
                  <a:pt x="310232" y="51569"/>
                  <a:pt x="308185" y="52387"/>
                  <a:pt x="305730" y="52387"/>
                </a:cubicBezTo>
                <a:cubicBezTo>
                  <a:pt x="303274" y="52387"/>
                  <a:pt x="301160" y="51569"/>
                  <a:pt x="299386" y="49932"/>
                </a:cubicBezTo>
                <a:cubicBezTo>
                  <a:pt x="297612" y="48295"/>
                  <a:pt x="296726" y="46248"/>
                  <a:pt x="296726" y="43793"/>
                </a:cubicBezTo>
                <a:lnTo>
                  <a:pt x="296726" y="34789"/>
                </a:lnTo>
                <a:lnTo>
                  <a:pt x="279536" y="34789"/>
                </a:lnTo>
                <a:lnTo>
                  <a:pt x="279536" y="43793"/>
                </a:lnTo>
                <a:cubicBezTo>
                  <a:pt x="279536" y="46248"/>
                  <a:pt x="278649" y="48295"/>
                  <a:pt x="276876" y="49932"/>
                </a:cubicBezTo>
                <a:cubicBezTo>
                  <a:pt x="275102" y="51569"/>
                  <a:pt x="272988" y="52387"/>
                  <a:pt x="270532" y="52387"/>
                </a:cubicBezTo>
                <a:cubicBezTo>
                  <a:pt x="268076" y="52387"/>
                  <a:pt x="266030" y="51569"/>
                  <a:pt x="264393" y="49932"/>
                </a:cubicBezTo>
                <a:cubicBezTo>
                  <a:pt x="262756" y="48295"/>
                  <a:pt x="261937" y="46248"/>
                  <a:pt x="261937" y="43793"/>
                </a:cubicBezTo>
                <a:lnTo>
                  <a:pt x="261937" y="34789"/>
                </a:lnTo>
                <a:lnTo>
                  <a:pt x="104775" y="34789"/>
                </a:lnTo>
                <a:lnTo>
                  <a:pt x="104775" y="43793"/>
                </a:lnTo>
                <a:cubicBezTo>
                  <a:pt x="104775" y="46248"/>
                  <a:pt x="103956" y="48295"/>
                  <a:pt x="102319" y="49932"/>
                </a:cubicBezTo>
                <a:cubicBezTo>
                  <a:pt x="100682" y="51569"/>
                  <a:pt x="98635" y="52387"/>
                  <a:pt x="96180" y="52387"/>
                </a:cubicBezTo>
                <a:cubicBezTo>
                  <a:pt x="93724" y="52387"/>
                  <a:pt x="91610" y="51569"/>
                  <a:pt x="89836" y="49932"/>
                </a:cubicBezTo>
                <a:cubicBezTo>
                  <a:pt x="88062" y="48295"/>
                  <a:pt x="87176" y="46248"/>
                  <a:pt x="87176" y="43793"/>
                </a:cubicBezTo>
                <a:lnTo>
                  <a:pt x="87176" y="34789"/>
                </a:lnTo>
                <a:lnTo>
                  <a:pt x="69986" y="34789"/>
                </a:lnTo>
                <a:lnTo>
                  <a:pt x="69986" y="43793"/>
                </a:lnTo>
                <a:cubicBezTo>
                  <a:pt x="69986" y="46248"/>
                  <a:pt x="69099" y="48295"/>
                  <a:pt x="67326" y="49932"/>
                </a:cubicBezTo>
                <a:cubicBezTo>
                  <a:pt x="65552" y="51569"/>
                  <a:pt x="63438" y="52387"/>
                  <a:pt x="60982" y="52387"/>
                </a:cubicBezTo>
                <a:cubicBezTo>
                  <a:pt x="58526" y="52387"/>
                  <a:pt x="56480" y="51569"/>
                  <a:pt x="54843" y="49932"/>
                </a:cubicBezTo>
                <a:cubicBezTo>
                  <a:pt x="53206" y="48295"/>
                  <a:pt x="52387" y="46248"/>
                  <a:pt x="52387" y="43793"/>
                </a:cubicBezTo>
                <a:lnTo>
                  <a:pt x="52387" y="34789"/>
                </a:lnTo>
                <a:close/>
                <a:moveTo>
                  <a:pt x="60982" y="0"/>
                </a:moveTo>
                <a:cubicBezTo>
                  <a:pt x="63438" y="0"/>
                  <a:pt x="65552" y="819"/>
                  <a:pt x="67326" y="2456"/>
                </a:cubicBezTo>
                <a:cubicBezTo>
                  <a:pt x="69099" y="4093"/>
                  <a:pt x="69986" y="6139"/>
                  <a:pt x="69986" y="8595"/>
                </a:cubicBezTo>
                <a:lnTo>
                  <a:pt x="69986" y="17599"/>
                </a:lnTo>
                <a:lnTo>
                  <a:pt x="87176" y="17599"/>
                </a:lnTo>
                <a:lnTo>
                  <a:pt x="87176" y="8595"/>
                </a:lnTo>
                <a:cubicBezTo>
                  <a:pt x="87176" y="6139"/>
                  <a:pt x="88062" y="4093"/>
                  <a:pt x="89836" y="2456"/>
                </a:cubicBezTo>
                <a:cubicBezTo>
                  <a:pt x="91610" y="819"/>
                  <a:pt x="93724" y="0"/>
                  <a:pt x="96180" y="0"/>
                </a:cubicBezTo>
                <a:cubicBezTo>
                  <a:pt x="98635" y="0"/>
                  <a:pt x="100682" y="819"/>
                  <a:pt x="102319" y="2456"/>
                </a:cubicBezTo>
                <a:cubicBezTo>
                  <a:pt x="103956" y="4093"/>
                  <a:pt x="104775" y="6139"/>
                  <a:pt x="104775" y="8595"/>
                </a:cubicBezTo>
                <a:lnTo>
                  <a:pt x="104775" y="17599"/>
                </a:lnTo>
                <a:lnTo>
                  <a:pt x="261937" y="17599"/>
                </a:lnTo>
                <a:lnTo>
                  <a:pt x="261937" y="8595"/>
                </a:lnTo>
                <a:cubicBezTo>
                  <a:pt x="261937" y="6139"/>
                  <a:pt x="262756" y="4093"/>
                  <a:pt x="264393" y="2456"/>
                </a:cubicBezTo>
                <a:cubicBezTo>
                  <a:pt x="266030" y="819"/>
                  <a:pt x="268076" y="0"/>
                  <a:pt x="270532" y="0"/>
                </a:cubicBezTo>
                <a:cubicBezTo>
                  <a:pt x="272988" y="0"/>
                  <a:pt x="275102" y="819"/>
                  <a:pt x="276876" y="2456"/>
                </a:cubicBezTo>
                <a:cubicBezTo>
                  <a:pt x="278649" y="4093"/>
                  <a:pt x="279536" y="6139"/>
                  <a:pt x="279536" y="8595"/>
                </a:cubicBezTo>
                <a:lnTo>
                  <a:pt x="279536" y="17599"/>
                </a:lnTo>
                <a:lnTo>
                  <a:pt x="296726" y="17599"/>
                </a:lnTo>
                <a:lnTo>
                  <a:pt x="296726" y="8595"/>
                </a:lnTo>
                <a:cubicBezTo>
                  <a:pt x="296726" y="6139"/>
                  <a:pt x="297612" y="4093"/>
                  <a:pt x="299386" y="2456"/>
                </a:cubicBezTo>
                <a:cubicBezTo>
                  <a:pt x="301160" y="819"/>
                  <a:pt x="303274" y="0"/>
                  <a:pt x="305730" y="0"/>
                </a:cubicBezTo>
                <a:cubicBezTo>
                  <a:pt x="308185" y="0"/>
                  <a:pt x="310232" y="819"/>
                  <a:pt x="311869" y="2456"/>
                </a:cubicBezTo>
                <a:cubicBezTo>
                  <a:pt x="313506" y="4093"/>
                  <a:pt x="314325" y="6139"/>
                  <a:pt x="314325" y="8595"/>
                </a:cubicBezTo>
                <a:lnTo>
                  <a:pt x="314325" y="17599"/>
                </a:lnTo>
                <a:lnTo>
                  <a:pt x="349113" y="17599"/>
                </a:lnTo>
                <a:cubicBezTo>
                  <a:pt x="354025" y="17599"/>
                  <a:pt x="358186" y="19304"/>
                  <a:pt x="361596" y="22715"/>
                </a:cubicBezTo>
                <a:cubicBezTo>
                  <a:pt x="365007" y="26125"/>
                  <a:pt x="366712" y="30150"/>
                  <a:pt x="366712" y="34789"/>
                </a:cubicBezTo>
                <a:lnTo>
                  <a:pt x="366712" y="237790"/>
                </a:lnTo>
                <a:cubicBezTo>
                  <a:pt x="382265" y="245703"/>
                  <a:pt x="394884" y="257231"/>
                  <a:pt x="404570" y="272374"/>
                </a:cubicBezTo>
                <a:cubicBezTo>
                  <a:pt x="414257" y="287517"/>
                  <a:pt x="419100" y="304366"/>
                  <a:pt x="419100" y="322920"/>
                </a:cubicBezTo>
                <a:cubicBezTo>
                  <a:pt x="419100" y="336290"/>
                  <a:pt x="416644" y="348841"/>
                  <a:pt x="411733" y="360573"/>
                </a:cubicBezTo>
                <a:cubicBezTo>
                  <a:pt x="406548" y="372033"/>
                  <a:pt x="399591" y="382129"/>
                  <a:pt x="390859" y="390860"/>
                </a:cubicBezTo>
                <a:cubicBezTo>
                  <a:pt x="382128" y="399591"/>
                  <a:pt x="372033" y="406549"/>
                  <a:pt x="360573" y="411733"/>
                </a:cubicBezTo>
                <a:cubicBezTo>
                  <a:pt x="348840" y="416644"/>
                  <a:pt x="336289" y="419100"/>
                  <a:pt x="322919" y="419100"/>
                </a:cubicBezTo>
                <a:cubicBezTo>
                  <a:pt x="309823" y="419100"/>
                  <a:pt x="297408" y="416644"/>
                  <a:pt x="285675" y="411733"/>
                </a:cubicBezTo>
                <a:cubicBezTo>
                  <a:pt x="273943" y="406549"/>
                  <a:pt x="263779" y="399591"/>
                  <a:pt x="255184" y="390860"/>
                </a:cubicBezTo>
                <a:cubicBezTo>
                  <a:pt x="246589" y="382129"/>
                  <a:pt x="239700" y="372033"/>
                  <a:pt x="234516" y="360573"/>
                </a:cubicBezTo>
                <a:cubicBezTo>
                  <a:pt x="229604" y="348841"/>
                  <a:pt x="227149" y="336290"/>
                  <a:pt x="227149" y="322920"/>
                </a:cubicBezTo>
                <a:cubicBezTo>
                  <a:pt x="227149" y="321556"/>
                  <a:pt x="227149" y="320123"/>
                  <a:pt x="227149" y="318622"/>
                </a:cubicBezTo>
                <a:cubicBezTo>
                  <a:pt x="227149" y="317122"/>
                  <a:pt x="227285" y="315689"/>
                  <a:pt x="227558" y="314325"/>
                </a:cubicBezTo>
                <a:lnTo>
                  <a:pt x="17599" y="314325"/>
                </a:lnTo>
                <a:cubicBezTo>
                  <a:pt x="12687" y="314325"/>
                  <a:pt x="8526" y="312620"/>
                  <a:pt x="5116" y="309209"/>
                </a:cubicBezTo>
                <a:cubicBezTo>
                  <a:pt x="1705" y="305798"/>
                  <a:pt x="0" y="301637"/>
                  <a:pt x="0" y="296726"/>
                </a:cubicBezTo>
                <a:lnTo>
                  <a:pt x="0" y="34789"/>
                </a:lnTo>
                <a:cubicBezTo>
                  <a:pt x="0" y="30150"/>
                  <a:pt x="1705" y="26125"/>
                  <a:pt x="5116" y="22715"/>
                </a:cubicBezTo>
                <a:cubicBezTo>
                  <a:pt x="8526" y="19304"/>
                  <a:pt x="12687" y="17599"/>
                  <a:pt x="17599" y="17599"/>
                </a:cubicBezTo>
                <a:lnTo>
                  <a:pt x="52387" y="17599"/>
                </a:lnTo>
                <a:lnTo>
                  <a:pt x="52387" y="8595"/>
                </a:lnTo>
                <a:cubicBezTo>
                  <a:pt x="52387" y="6139"/>
                  <a:pt x="53206" y="4093"/>
                  <a:pt x="54843" y="2456"/>
                </a:cubicBezTo>
                <a:cubicBezTo>
                  <a:pt x="56480" y="819"/>
                  <a:pt x="58526" y="0"/>
                  <a:pt x="6098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30000"/>
              </a:lnSpc>
            </a:pPr>
            <a:endParaRPr lang="en-US" sz="3300">
              <a:solidFill>
                <a:schemeClr val="tx2"/>
              </a:solidFill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0D8134AE-1EF4-8608-4EFD-6F1DDE799930}"/>
              </a:ext>
            </a:extLst>
          </p:cNvPr>
          <p:cNvSpPr txBox="1"/>
          <p:nvPr/>
        </p:nvSpPr>
        <p:spPr>
          <a:xfrm>
            <a:off x="7332756" y="2509720"/>
            <a:ext cx="348607" cy="371847"/>
          </a:xfrm>
          <a:custGeom>
            <a:avLst/>
            <a:gdLst/>
            <a:ahLst/>
            <a:cxnLst/>
            <a:rect l="l" t="t" r="r" b="b"/>
            <a:pathLst>
              <a:path w="392907" h="419100">
                <a:moveTo>
                  <a:pt x="244748" y="366712"/>
                </a:moveTo>
                <a:lnTo>
                  <a:pt x="279537" y="366712"/>
                </a:lnTo>
                <a:cubicBezTo>
                  <a:pt x="281992" y="366712"/>
                  <a:pt x="284039" y="367531"/>
                  <a:pt x="285676" y="369168"/>
                </a:cubicBezTo>
                <a:cubicBezTo>
                  <a:pt x="287313" y="370805"/>
                  <a:pt x="288132" y="372852"/>
                  <a:pt x="288132" y="375307"/>
                </a:cubicBezTo>
                <a:cubicBezTo>
                  <a:pt x="288132" y="377763"/>
                  <a:pt x="287313" y="379878"/>
                  <a:pt x="285676" y="381651"/>
                </a:cubicBezTo>
                <a:cubicBezTo>
                  <a:pt x="284039" y="383425"/>
                  <a:pt x="281992" y="384311"/>
                  <a:pt x="279537" y="384311"/>
                </a:cubicBezTo>
                <a:lnTo>
                  <a:pt x="244748" y="384311"/>
                </a:lnTo>
                <a:cubicBezTo>
                  <a:pt x="242293" y="384311"/>
                  <a:pt x="240178" y="383425"/>
                  <a:pt x="238404" y="381651"/>
                </a:cubicBezTo>
                <a:cubicBezTo>
                  <a:pt x="236631" y="379878"/>
                  <a:pt x="235744" y="377763"/>
                  <a:pt x="235744" y="375307"/>
                </a:cubicBezTo>
                <a:cubicBezTo>
                  <a:pt x="235744" y="372852"/>
                  <a:pt x="236631" y="370805"/>
                  <a:pt x="238404" y="369168"/>
                </a:cubicBezTo>
                <a:cubicBezTo>
                  <a:pt x="240178" y="367531"/>
                  <a:pt x="242293" y="366712"/>
                  <a:pt x="244748" y="366712"/>
                </a:cubicBezTo>
                <a:close/>
                <a:moveTo>
                  <a:pt x="148568" y="349114"/>
                </a:moveTo>
                <a:lnTo>
                  <a:pt x="148568" y="392906"/>
                </a:lnTo>
                <a:cubicBezTo>
                  <a:pt x="148568" y="395362"/>
                  <a:pt x="149455" y="397408"/>
                  <a:pt x="151228" y="399045"/>
                </a:cubicBezTo>
                <a:cubicBezTo>
                  <a:pt x="153002" y="400682"/>
                  <a:pt x="154980" y="401501"/>
                  <a:pt x="157163" y="401501"/>
                </a:cubicBezTo>
                <a:lnTo>
                  <a:pt x="366713" y="401501"/>
                </a:lnTo>
                <a:cubicBezTo>
                  <a:pt x="369169" y="401501"/>
                  <a:pt x="371283" y="400682"/>
                  <a:pt x="373057" y="399045"/>
                </a:cubicBezTo>
                <a:cubicBezTo>
                  <a:pt x="374830" y="397408"/>
                  <a:pt x="375717" y="395362"/>
                  <a:pt x="375717" y="392906"/>
                </a:cubicBezTo>
                <a:lnTo>
                  <a:pt x="375717" y="349114"/>
                </a:lnTo>
                <a:close/>
                <a:moveTo>
                  <a:pt x="200546" y="290587"/>
                </a:moveTo>
                <a:cubicBezTo>
                  <a:pt x="200273" y="290860"/>
                  <a:pt x="200137" y="291201"/>
                  <a:pt x="200137" y="291610"/>
                </a:cubicBezTo>
                <a:cubicBezTo>
                  <a:pt x="200137" y="292019"/>
                  <a:pt x="200001" y="292360"/>
                  <a:pt x="199728" y="292633"/>
                </a:cubicBezTo>
                <a:cubicBezTo>
                  <a:pt x="199455" y="293725"/>
                  <a:pt x="199114" y="294748"/>
                  <a:pt x="198705" y="295703"/>
                </a:cubicBezTo>
                <a:cubicBezTo>
                  <a:pt x="198295" y="296658"/>
                  <a:pt x="197818" y="297681"/>
                  <a:pt x="197272" y="298772"/>
                </a:cubicBezTo>
                <a:cubicBezTo>
                  <a:pt x="196999" y="299045"/>
                  <a:pt x="196795" y="299386"/>
                  <a:pt x="196658" y="299796"/>
                </a:cubicBezTo>
                <a:cubicBezTo>
                  <a:pt x="196522" y="300205"/>
                  <a:pt x="196317" y="300682"/>
                  <a:pt x="196044" y="301228"/>
                </a:cubicBezTo>
                <a:cubicBezTo>
                  <a:pt x="195498" y="302320"/>
                  <a:pt x="195021" y="303411"/>
                  <a:pt x="194612" y="304502"/>
                </a:cubicBezTo>
                <a:cubicBezTo>
                  <a:pt x="194202" y="305594"/>
                  <a:pt x="193725" y="306549"/>
                  <a:pt x="193179" y="307367"/>
                </a:cubicBezTo>
                <a:cubicBezTo>
                  <a:pt x="192906" y="307640"/>
                  <a:pt x="192702" y="307913"/>
                  <a:pt x="192565" y="308186"/>
                </a:cubicBezTo>
                <a:cubicBezTo>
                  <a:pt x="192429" y="308459"/>
                  <a:pt x="192361" y="308732"/>
                  <a:pt x="192361" y="309004"/>
                </a:cubicBezTo>
                <a:cubicBezTo>
                  <a:pt x="191542" y="310369"/>
                  <a:pt x="190792" y="311665"/>
                  <a:pt x="190110" y="312893"/>
                </a:cubicBezTo>
                <a:cubicBezTo>
                  <a:pt x="189428" y="314120"/>
                  <a:pt x="188814" y="315280"/>
                  <a:pt x="188268" y="316371"/>
                </a:cubicBezTo>
                <a:cubicBezTo>
                  <a:pt x="187995" y="316644"/>
                  <a:pt x="187790" y="316917"/>
                  <a:pt x="187654" y="317190"/>
                </a:cubicBezTo>
                <a:cubicBezTo>
                  <a:pt x="187518" y="317463"/>
                  <a:pt x="187313" y="317736"/>
                  <a:pt x="187040" y="318008"/>
                </a:cubicBezTo>
                <a:cubicBezTo>
                  <a:pt x="186494" y="318827"/>
                  <a:pt x="185949" y="319646"/>
                  <a:pt x="185403" y="320464"/>
                </a:cubicBezTo>
                <a:cubicBezTo>
                  <a:pt x="184857" y="321283"/>
                  <a:pt x="184312" y="322101"/>
                  <a:pt x="183766" y="322920"/>
                </a:cubicBezTo>
                <a:cubicBezTo>
                  <a:pt x="183493" y="322920"/>
                  <a:pt x="183357" y="323056"/>
                  <a:pt x="183357" y="323329"/>
                </a:cubicBezTo>
                <a:cubicBezTo>
                  <a:pt x="183357" y="323602"/>
                  <a:pt x="183220" y="323738"/>
                  <a:pt x="182947" y="323738"/>
                </a:cubicBezTo>
                <a:cubicBezTo>
                  <a:pt x="183493" y="323466"/>
                  <a:pt x="183971" y="323261"/>
                  <a:pt x="184380" y="323124"/>
                </a:cubicBezTo>
                <a:cubicBezTo>
                  <a:pt x="184789" y="322988"/>
                  <a:pt x="185130" y="322920"/>
                  <a:pt x="185403" y="322920"/>
                </a:cubicBezTo>
                <a:cubicBezTo>
                  <a:pt x="185403" y="322920"/>
                  <a:pt x="185471" y="322920"/>
                  <a:pt x="185608" y="322920"/>
                </a:cubicBezTo>
                <a:cubicBezTo>
                  <a:pt x="185744" y="322920"/>
                  <a:pt x="185812" y="322920"/>
                  <a:pt x="185812" y="322920"/>
                </a:cubicBezTo>
                <a:cubicBezTo>
                  <a:pt x="185812" y="322647"/>
                  <a:pt x="185949" y="322511"/>
                  <a:pt x="186222" y="322511"/>
                </a:cubicBezTo>
                <a:cubicBezTo>
                  <a:pt x="186494" y="322511"/>
                  <a:pt x="186631" y="322511"/>
                  <a:pt x="186631" y="322511"/>
                </a:cubicBezTo>
                <a:cubicBezTo>
                  <a:pt x="188541" y="321692"/>
                  <a:pt x="190383" y="320873"/>
                  <a:pt x="192156" y="320055"/>
                </a:cubicBezTo>
                <a:cubicBezTo>
                  <a:pt x="193930" y="319236"/>
                  <a:pt x="195635" y="318418"/>
                  <a:pt x="197272" y="317599"/>
                </a:cubicBezTo>
                <a:cubicBezTo>
                  <a:pt x="198909" y="316508"/>
                  <a:pt x="200546" y="315485"/>
                  <a:pt x="202183" y="314530"/>
                </a:cubicBezTo>
                <a:cubicBezTo>
                  <a:pt x="203820" y="313575"/>
                  <a:pt x="205458" y="312551"/>
                  <a:pt x="207095" y="311460"/>
                </a:cubicBezTo>
                <a:cubicBezTo>
                  <a:pt x="207368" y="311187"/>
                  <a:pt x="207709" y="310914"/>
                  <a:pt x="208118" y="310641"/>
                </a:cubicBezTo>
                <a:cubicBezTo>
                  <a:pt x="208527" y="310369"/>
                  <a:pt x="209005" y="310096"/>
                  <a:pt x="209550" y="309823"/>
                </a:cubicBezTo>
                <a:cubicBezTo>
                  <a:pt x="210915" y="309004"/>
                  <a:pt x="212279" y="308049"/>
                  <a:pt x="213643" y="306958"/>
                </a:cubicBezTo>
                <a:cubicBezTo>
                  <a:pt x="215007" y="305867"/>
                  <a:pt x="216372" y="304775"/>
                  <a:pt x="217736" y="303684"/>
                </a:cubicBezTo>
                <a:cubicBezTo>
                  <a:pt x="217736" y="303411"/>
                  <a:pt x="217804" y="303274"/>
                  <a:pt x="217941" y="303274"/>
                </a:cubicBezTo>
                <a:cubicBezTo>
                  <a:pt x="218077" y="303274"/>
                  <a:pt x="218282" y="303274"/>
                  <a:pt x="218554" y="303274"/>
                </a:cubicBezTo>
                <a:cubicBezTo>
                  <a:pt x="218282" y="303002"/>
                  <a:pt x="218145" y="302865"/>
                  <a:pt x="218145" y="302865"/>
                </a:cubicBezTo>
                <a:cubicBezTo>
                  <a:pt x="217054" y="301774"/>
                  <a:pt x="215826" y="300751"/>
                  <a:pt x="214462" y="299796"/>
                </a:cubicBezTo>
                <a:cubicBezTo>
                  <a:pt x="213097" y="298841"/>
                  <a:pt x="211870" y="297954"/>
                  <a:pt x="210778" y="297135"/>
                </a:cubicBezTo>
                <a:cubicBezTo>
                  <a:pt x="210505" y="297135"/>
                  <a:pt x="210301" y="297067"/>
                  <a:pt x="210164" y="296931"/>
                </a:cubicBezTo>
                <a:cubicBezTo>
                  <a:pt x="210028" y="296794"/>
                  <a:pt x="209823" y="296590"/>
                  <a:pt x="209550" y="296317"/>
                </a:cubicBezTo>
                <a:cubicBezTo>
                  <a:pt x="208186" y="295498"/>
                  <a:pt x="206754" y="294611"/>
                  <a:pt x="205253" y="293656"/>
                </a:cubicBezTo>
                <a:cubicBezTo>
                  <a:pt x="203752" y="292702"/>
                  <a:pt x="202183" y="291815"/>
                  <a:pt x="200546" y="290996"/>
                </a:cubicBezTo>
                <a:cubicBezTo>
                  <a:pt x="200546" y="290996"/>
                  <a:pt x="200546" y="290928"/>
                  <a:pt x="200546" y="290792"/>
                </a:cubicBezTo>
                <a:cubicBezTo>
                  <a:pt x="200546" y="290655"/>
                  <a:pt x="200546" y="290587"/>
                  <a:pt x="200546" y="290587"/>
                </a:cubicBezTo>
                <a:close/>
                <a:moveTo>
                  <a:pt x="78991" y="290587"/>
                </a:moveTo>
                <a:cubicBezTo>
                  <a:pt x="78991" y="290587"/>
                  <a:pt x="78991" y="290655"/>
                  <a:pt x="78991" y="290792"/>
                </a:cubicBezTo>
                <a:cubicBezTo>
                  <a:pt x="78991" y="290928"/>
                  <a:pt x="78991" y="290996"/>
                  <a:pt x="78991" y="290996"/>
                </a:cubicBezTo>
                <a:cubicBezTo>
                  <a:pt x="77354" y="291815"/>
                  <a:pt x="75785" y="292702"/>
                  <a:pt x="74284" y="293656"/>
                </a:cubicBezTo>
                <a:cubicBezTo>
                  <a:pt x="72784" y="294611"/>
                  <a:pt x="71351" y="295498"/>
                  <a:pt x="69987" y="296317"/>
                </a:cubicBezTo>
                <a:cubicBezTo>
                  <a:pt x="69714" y="296590"/>
                  <a:pt x="69441" y="296794"/>
                  <a:pt x="69168" y="296931"/>
                </a:cubicBezTo>
                <a:cubicBezTo>
                  <a:pt x="68895" y="297067"/>
                  <a:pt x="68623" y="297272"/>
                  <a:pt x="68350" y="297545"/>
                </a:cubicBezTo>
                <a:cubicBezTo>
                  <a:pt x="67258" y="298363"/>
                  <a:pt x="66167" y="299250"/>
                  <a:pt x="65075" y="300205"/>
                </a:cubicBezTo>
                <a:cubicBezTo>
                  <a:pt x="63984" y="301160"/>
                  <a:pt x="62756" y="302047"/>
                  <a:pt x="61392" y="302865"/>
                </a:cubicBezTo>
                <a:cubicBezTo>
                  <a:pt x="61392" y="302865"/>
                  <a:pt x="61392" y="303002"/>
                  <a:pt x="61392" y="303274"/>
                </a:cubicBezTo>
                <a:cubicBezTo>
                  <a:pt x="61392" y="303274"/>
                  <a:pt x="61460" y="303343"/>
                  <a:pt x="61597" y="303479"/>
                </a:cubicBezTo>
                <a:cubicBezTo>
                  <a:pt x="61733" y="303616"/>
                  <a:pt x="61801" y="303684"/>
                  <a:pt x="61801" y="303684"/>
                </a:cubicBezTo>
                <a:cubicBezTo>
                  <a:pt x="63166" y="304775"/>
                  <a:pt x="64530" y="305867"/>
                  <a:pt x="65894" y="306958"/>
                </a:cubicBezTo>
                <a:cubicBezTo>
                  <a:pt x="67258" y="308049"/>
                  <a:pt x="68759" y="309004"/>
                  <a:pt x="70396" y="309823"/>
                </a:cubicBezTo>
                <a:cubicBezTo>
                  <a:pt x="70669" y="310096"/>
                  <a:pt x="71010" y="310369"/>
                  <a:pt x="71419" y="310641"/>
                </a:cubicBezTo>
                <a:cubicBezTo>
                  <a:pt x="71829" y="310914"/>
                  <a:pt x="72170" y="311187"/>
                  <a:pt x="72442" y="311460"/>
                </a:cubicBezTo>
                <a:cubicBezTo>
                  <a:pt x="74080" y="312551"/>
                  <a:pt x="75717" y="313575"/>
                  <a:pt x="77354" y="314530"/>
                </a:cubicBezTo>
                <a:cubicBezTo>
                  <a:pt x="78991" y="315485"/>
                  <a:pt x="80628" y="316371"/>
                  <a:pt x="82265" y="317190"/>
                </a:cubicBezTo>
                <a:cubicBezTo>
                  <a:pt x="84175" y="318281"/>
                  <a:pt x="85949" y="319236"/>
                  <a:pt x="87586" y="320055"/>
                </a:cubicBezTo>
                <a:cubicBezTo>
                  <a:pt x="89223" y="320873"/>
                  <a:pt x="90996" y="321692"/>
                  <a:pt x="92906" y="322511"/>
                </a:cubicBezTo>
                <a:lnTo>
                  <a:pt x="94134" y="322920"/>
                </a:lnTo>
                <a:cubicBezTo>
                  <a:pt x="94680" y="323193"/>
                  <a:pt x="95157" y="323397"/>
                  <a:pt x="95567" y="323534"/>
                </a:cubicBezTo>
                <a:cubicBezTo>
                  <a:pt x="95976" y="323670"/>
                  <a:pt x="96317" y="323738"/>
                  <a:pt x="96590" y="323738"/>
                </a:cubicBezTo>
                <a:cubicBezTo>
                  <a:pt x="96590" y="323738"/>
                  <a:pt x="96522" y="323602"/>
                  <a:pt x="96385" y="323329"/>
                </a:cubicBezTo>
                <a:cubicBezTo>
                  <a:pt x="96249" y="323056"/>
                  <a:pt x="96044" y="322920"/>
                  <a:pt x="95771" y="322920"/>
                </a:cubicBezTo>
                <a:cubicBezTo>
                  <a:pt x="95226" y="322101"/>
                  <a:pt x="94680" y="321283"/>
                  <a:pt x="94134" y="320464"/>
                </a:cubicBezTo>
                <a:cubicBezTo>
                  <a:pt x="93588" y="319646"/>
                  <a:pt x="93043" y="318827"/>
                  <a:pt x="92497" y="318008"/>
                </a:cubicBezTo>
                <a:cubicBezTo>
                  <a:pt x="92497" y="317736"/>
                  <a:pt x="92361" y="317463"/>
                  <a:pt x="92088" y="317190"/>
                </a:cubicBezTo>
                <a:cubicBezTo>
                  <a:pt x="91815" y="316917"/>
                  <a:pt x="91678" y="316644"/>
                  <a:pt x="91678" y="316371"/>
                </a:cubicBezTo>
                <a:cubicBezTo>
                  <a:pt x="90860" y="315280"/>
                  <a:pt x="90110" y="314120"/>
                  <a:pt x="89427" y="312893"/>
                </a:cubicBezTo>
                <a:cubicBezTo>
                  <a:pt x="88745" y="311665"/>
                  <a:pt x="88131" y="310369"/>
                  <a:pt x="87586" y="309004"/>
                </a:cubicBezTo>
                <a:cubicBezTo>
                  <a:pt x="87313" y="308732"/>
                  <a:pt x="87108" y="308459"/>
                  <a:pt x="86972" y="308186"/>
                </a:cubicBezTo>
                <a:cubicBezTo>
                  <a:pt x="86835" y="307913"/>
                  <a:pt x="86767" y="307640"/>
                  <a:pt x="86767" y="307367"/>
                </a:cubicBezTo>
                <a:cubicBezTo>
                  <a:pt x="86221" y="306549"/>
                  <a:pt x="85676" y="305594"/>
                  <a:pt x="85130" y="304502"/>
                </a:cubicBezTo>
                <a:cubicBezTo>
                  <a:pt x="84584" y="303411"/>
                  <a:pt x="84039" y="302320"/>
                  <a:pt x="83493" y="301228"/>
                </a:cubicBezTo>
                <a:cubicBezTo>
                  <a:pt x="83220" y="300955"/>
                  <a:pt x="83015" y="300546"/>
                  <a:pt x="82879" y="300000"/>
                </a:cubicBezTo>
                <a:cubicBezTo>
                  <a:pt x="82743" y="299455"/>
                  <a:pt x="82538" y="298909"/>
                  <a:pt x="82265" y="298363"/>
                </a:cubicBezTo>
                <a:cubicBezTo>
                  <a:pt x="81992" y="297545"/>
                  <a:pt x="81651" y="296658"/>
                  <a:pt x="81242" y="295703"/>
                </a:cubicBezTo>
                <a:cubicBezTo>
                  <a:pt x="80833" y="294748"/>
                  <a:pt x="80355" y="293725"/>
                  <a:pt x="79809" y="292633"/>
                </a:cubicBezTo>
                <a:cubicBezTo>
                  <a:pt x="79809" y="292360"/>
                  <a:pt x="79741" y="292019"/>
                  <a:pt x="79605" y="291610"/>
                </a:cubicBezTo>
                <a:cubicBezTo>
                  <a:pt x="79468" y="291201"/>
                  <a:pt x="79264" y="290860"/>
                  <a:pt x="78991" y="290587"/>
                </a:cubicBezTo>
                <a:close/>
                <a:moveTo>
                  <a:pt x="148568" y="275034"/>
                </a:moveTo>
                <a:lnTo>
                  <a:pt x="148568" y="330287"/>
                </a:lnTo>
                <a:cubicBezTo>
                  <a:pt x="148568" y="330287"/>
                  <a:pt x="148636" y="330219"/>
                  <a:pt x="148773" y="330082"/>
                </a:cubicBezTo>
                <a:cubicBezTo>
                  <a:pt x="148909" y="329946"/>
                  <a:pt x="148977" y="329878"/>
                  <a:pt x="148977" y="329878"/>
                </a:cubicBezTo>
                <a:cubicBezTo>
                  <a:pt x="149796" y="329605"/>
                  <a:pt x="150614" y="329332"/>
                  <a:pt x="151433" y="329059"/>
                </a:cubicBezTo>
                <a:cubicBezTo>
                  <a:pt x="152252" y="328786"/>
                  <a:pt x="152934" y="328377"/>
                  <a:pt x="153479" y="327831"/>
                </a:cubicBezTo>
                <a:cubicBezTo>
                  <a:pt x="153752" y="327831"/>
                  <a:pt x="153889" y="327763"/>
                  <a:pt x="153889" y="327626"/>
                </a:cubicBezTo>
                <a:cubicBezTo>
                  <a:pt x="153889" y="327490"/>
                  <a:pt x="153889" y="327422"/>
                  <a:pt x="153889" y="327422"/>
                </a:cubicBezTo>
                <a:cubicBezTo>
                  <a:pt x="154707" y="327149"/>
                  <a:pt x="155458" y="326740"/>
                  <a:pt x="156140" y="326194"/>
                </a:cubicBezTo>
                <a:cubicBezTo>
                  <a:pt x="156822" y="325648"/>
                  <a:pt x="157572" y="325103"/>
                  <a:pt x="158391" y="324557"/>
                </a:cubicBezTo>
                <a:cubicBezTo>
                  <a:pt x="158391" y="324557"/>
                  <a:pt x="158527" y="324489"/>
                  <a:pt x="158800" y="324352"/>
                </a:cubicBezTo>
                <a:cubicBezTo>
                  <a:pt x="159073" y="324216"/>
                  <a:pt x="159209" y="324011"/>
                  <a:pt x="159209" y="323738"/>
                </a:cubicBezTo>
                <a:cubicBezTo>
                  <a:pt x="160028" y="323193"/>
                  <a:pt x="160778" y="322579"/>
                  <a:pt x="161460" y="321897"/>
                </a:cubicBezTo>
                <a:cubicBezTo>
                  <a:pt x="162142" y="321214"/>
                  <a:pt x="162893" y="320464"/>
                  <a:pt x="163711" y="319646"/>
                </a:cubicBezTo>
                <a:cubicBezTo>
                  <a:pt x="163711" y="319646"/>
                  <a:pt x="163780" y="319577"/>
                  <a:pt x="163916" y="319441"/>
                </a:cubicBezTo>
                <a:cubicBezTo>
                  <a:pt x="164052" y="319305"/>
                  <a:pt x="164121" y="319236"/>
                  <a:pt x="164121" y="319236"/>
                </a:cubicBezTo>
                <a:cubicBezTo>
                  <a:pt x="164939" y="318418"/>
                  <a:pt x="165621" y="317667"/>
                  <a:pt x="166167" y="316985"/>
                </a:cubicBezTo>
                <a:cubicBezTo>
                  <a:pt x="166713" y="316303"/>
                  <a:pt x="167258" y="315553"/>
                  <a:pt x="167804" y="314734"/>
                </a:cubicBezTo>
                <a:cubicBezTo>
                  <a:pt x="168077" y="314461"/>
                  <a:pt x="168282" y="314257"/>
                  <a:pt x="168418" y="314120"/>
                </a:cubicBezTo>
                <a:cubicBezTo>
                  <a:pt x="168554" y="313984"/>
                  <a:pt x="168623" y="313779"/>
                  <a:pt x="168623" y="313506"/>
                </a:cubicBezTo>
                <a:cubicBezTo>
                  <a:pt x="169441" y="312688"/>
                  <a:pt x="170192" y="311801"/>
                  <a:pt x="170874" y="310846"/>
                </a:cubicBezTo>
                <a:cubicBezTo>
                  <a:pt x="171556" y="309891"/>
                  <a:pt x="172170" y="308868"/>
                  <a:pt x="172715" y="307777"/>
                </a:cubicBezTo>
                <a:cubicBezTo>
                  <a:pt x="172988" y="307777"/>
                  <a:pt x="173125" y="307708"/>
                  <a:pt x="173125" y="307572"/>
                </a:cubicBezTo>
                <a:cubicBezTo>
                  <a:pt x="173125" y="307435"/>
                  <a:pt x="173261" y="307231"/>
                  <a:pt x="173534" y="306958"/>
                </a:cubicBezTo>
                <a:cubicBezTo>
                  <a:pt x="174080" y="306139"/>
                  <a:pt x="174625" y="305184"/>
                  <a:pt x="175171" y="304093"/>
                </a:cubicBezTo>
                <a:cubicBezTo>
                  <a:pt x="175717" y="303002"/>
                  <a:pt x="176262" y="302047"/>
                  <a:pt x="176808" y="301228"/>
                </a:cubicBezTo>
                <a:cubicBezTo>
                  <a:pt x="176808" y="300955"/>
                  <a:pt x="176876" y="300682"/>
                  <a:pt x="177013" y="300410"/>
                </a:cubicBezTo>
                <a:cubicBezTo>
                  <a:pt x="177149" y="300137"/>
                  <a:pt x="177217" y="300000"/>
                  <a:pt x="177217" y="300000"/>
                </a:cubicBezTo>
                <a:cubicBezTo>
                  <a:pt x="178036" y="298636"/>
                  <a:pt x="178718" y="297408"/>
                  <a:pt x="179264" y="296317"/>
                </a:cubicBezTo>
                <a:cubicBezTo>
                  <a:pt x="179810" y="295225"/>
                  <a:pt x="180355" y="293998"/>
                  <a:pt x="180901" y="292633"/>
                </a:cubicBezTo>
                <a:cubicBezTo>
                  <a:pt x="180901" y="292360"/>
                  <a:pt x="180969" y="292088"/>
                  <a:pt x="181106" y="291815"/>
                </a:cubicBezTo>
                <a:cubicBezTo>
                  <a:pt x="181242" y="291542"/>
                  <a:pt x="181310" y="291405"/>
                  <a:pt x="181310" y="291405"/>
                </a:cubicBezTo>
                <a:cubicBezTo>
                  <a:pt x="181856" y="290041"/>
                  <a:pt x="182402" y="288745"/>
                  <a:pt x="182947" y="287517"/>
                </a:cubicBezTo>
                <a:cubicBezTo>
                  <a:pt x="183493" y="286289"/>
                  <a:pt x="184039" y="284993"/>
                  <a:pt x="184584" y="283629"/>
                </a:cubicBezTo>
                <a:cubicBezTo>
                  <a:pt x="184584" y="283629"/>
                  <a:pt x="184584" y="283561"/>
                  <a:pt x="184584" y="283425"/>
                </a:cubicBezTo>
                <a:cubicBezTo>
                  <a:pt x="184584" y="283288"/>
                  <a:pt x="184584" y="283220"/>
                  <a:pt x="184584" y="283220"/>
                </a:cubicBezTo>
                <a:cubicBezTo>
                  <a:pt x="184039" y="282947"/>
                  <a:pt x="183425" y="282674"/>
                  <a:pt x="182743" y="282401"/>
                </a:cubicBezTo>
                <a:cubicBezTo>
                  <a:pt x="182061" y="282129"/>
                  <a:pt x="181447" y="281856"/>
                  <a:pt x="180901" y="281583"/>
                </a:cubicBezTo>
                <a:cubicBezTo>
                  <a:pt x="180355" y="281583"/>
                  <a:pt x="179878" y="281446"/>
                  <a:pt x="179468" y="281174"/>
                </a:cubicBezTo>
                <a:cubicBezTo>
                  <a:pt x="179059" y="280901"/>
                  <a:pt x="178582" y="280764"/>
                  <a:pt x="178036" y="280764"/>
                </a:cubicBezTo>
                <a:cubicBezTo>
                  <a:pt x="176126" y="279946"/>
                  <a:pt x="174216" y="279264"/>
                  <a:pt x="172306" y="278718"/>
                </a:cubicBezTo>
                <a:cubicBezTo>
                  <a:pt x="170396" y="278172"/>
                  <a:pt x="168486" y="277763"/>
                  <a:pt x="166576" y="277490"/>
                </a:cubicBezTo>
                <a:cubicBezTo>
                  <a:pt x="166303" y="277490"/>
                  <a:pt x="166099" y="277422"/>
                  <a:pt x="165962" y="277285"/>
                </a:cubicBezTo>
                <a:cubicBezTo>
                  <a:pt x="165826" y="277149"/>
                  <a:pt x="165621" y="277081"/>
                  <a:pt x="165348" y="277081"/>
                </a:cubicBezTo>
                <a:cubicBezTo>
                  <a:pt x="163711" y="276808"/>
                  <a:pt x="162006" y="276535"/>
                  <a:pt x="160232" y="276262"/>
                </a:cubicBezTo>
                <a:cubicBezTo>
                  <a:pt x="158459" y="275989"/>
                  <a:pt x="156617" y="275716"/>
                  <a:pt x="154707" y="275444"/>
                </a:cubicBezTo>
                <a:cubicBezTo>
                  <a:pt x="154162" y="275444"/>
                  <a:pt x="153616" y="275375"/>
                  <a:pt x="153070" y="275239"/>
                </a:cubicBezTo>
                <a:cubicBezTo>
                  <a:pt x="152524" y="275103"/>
                  <a:pt x="151979" y="275034"/>
                  <a:pt x="151433" y="275034"/>
                </a:cubicBezTo>
                <a:cubicBezTo>
                  <a:pt x="150887" y="275034"/>
                  <a:pt x="150410" y="275034"/>
                  <a:pt x="150001" y="275034"/>
                </a:cubicBezTo>
                <a:cubicBezTo>
                  <a:pt x="149591" y="275034"/>
                  <a:pt x="149114" y="275034"/>
                  <a:pt x="148568" y="275034"/>
                </a:cubicBezTo>
                <a:close/>
                <a:moveTo>
                  <a:pt x="128104" y="275034"/>
                </a:moveTo>
                <a:cubicBezTo>
                  <a:pt x="127558" y="275034"/>
                  <a:pt x="127013" y="275103"/>
                  <a:pt x="126467" y="275239"/>
                </a:cubicBezTo>
                <a:cubicBezTo>
                  <a:pt x="125921" y="275375"/>
                  <a:pt x="125376" y="275444"/>
                  <a:pt x="124830" y="275444"/>
                </a:cubicBezTo>
                <a:cubicBezTo>
                  <a:pt x="123193" y="275716"/>
                  <a:pt x="121488" y="275989"/>
                  <a:pt x="119714" y="276262"/>
                </a:cubicBezTo>
                <a:cubicBezTo>
                  <a:pt x="117940" y="276535"/>
                  <a:pt x="116099" y="276808"/>
                  <a:pt x="114189" y="277081"/>
                </a:cubicBezTo>
                <a:cubicBezTo>
                  <a:pt x="114189" y="277081"/>
                  <a:pt x="114052" y="277149"/>
                  <a:pt x="113779" y="277285"/>
                </a:cubicBezTo>
                <a:cubicBezTo>
                  <a:pt x="113507" y="277422"/>
                  <a:pt x="113234" y="277490"/>
                  <a:pt x="112961" y="277490"/>
                </a:cubicBezTo>
                <a:cubicBezTo>
                  <a:pt x="111051" y="277763"/>
                  <a:pt x="109141" y="278172"/>
                  <a:pt x="107231" y="278718"/>
                </a:cubicBezTo>
                <a:cubicBezTo>
                  <a:pt x="105321" y="279264"/>
                  <a:pt x="103411" y="279946"/>
                  <a:pt x="101501" y="280764"/>
                </a:cubicBezTo>
                <a:cubicBezTo>
                  <a:pt x="101228" y="280764"/>
                  <a:pt x="100819" y="280901"/>
                  <a:pt x="100273" y="281174"/>
                </a:cubicBezTo>
                <a:cubicBezTo>
                  <a:pt x="99728" y="281446"/>
                  <a:pt x="99182" y="281583"/>
                  <a:pt x="98636" y="281583"/>
                </a:cubicBezTo>
                <a:cubicBezTo>
                  <a:pt x="98091" y="281856"/>
                  <a:pt x="97545" y="282129"/>
                  <a:pt x="96999" y="282401"/>
                </a:cubicBezTo>
                <a:cubicBezTo>
                  <a:pt x="96453" y="282674"/>
                  <a:pt x="95771" y="282947"/>
                  <a:pt x="94953" y="283220"/>
                </a:cubicBezTo>
                <a:cubicBezTo>
                  <a:pt x="94953" y="283220"/>
                  <a:pt x="95021" y="283288"/>
                  <a:pt x="95157" y="283425"/>
                </a:cubicBezTo>
                <a:cubicBezTo>
                  <a:pt x="95294" y="283561"/>
                  <a:pt x="95362" y="283766"/>
                  <a:pt x="95362" y="284038"/>
                </a:cubicBezTo>
                <a:cubicBezTo>
                  <a:pt x="95908" y="285130"/>
                  <a:pt x="96385" y="286289"/>
                  <a:pt x="96794" y="287517"/>
                </a:cubicBezTo>
                <a:cubicBezTo>
                  <a:pt x="97204" y="288745"/>
                  <a:pt x="97681" y="289905"/>
                  <a:pt x="98227" y="290996"/>
                </a:cubicBezTo>
                <a:cubicBezTo>
                  <a:pt x="98227" y="291269"/>
                  <a:pt x="98295" y="291542"/>
                  <a:pt x="98432" y="291815"/>
                </a:cubicBezTo>
                <a:cubicBezTo>
                  <a:pt x="98568" y="292088"/>
                  <a:pt x="98636" y="292360"/>
                  <a:pt x="98636" y="292633"/>
                </a:cubicBezTo>
                <a:cubicBezTo>
                  <a:pt x="99182" y="293998"/>
                  <a:pt x="99796" y="295225"/>
                  <a:pt x="100478" y="296317"/>
                </a:cubicBezTo>
                <a:cubicBezTo>
                  <a:pt x="101160" y="297408"/>
                  <a:pt x="101774" y="298636"/>
                  <a:pt x="102320" y="300000"/>
                </a:cubicBezTo>
                <a:cubicBezTo>
                  <a:pt x="102320" y="300000"/>
                  <a:pt x="102388" y="300137"/>
                  <a:pt x="102524" y="300410"/>
                </a:cubicBezTo>
                <a:cubicBezTo>
                  <a:pt x="102661" y="300682"/>
                  <a:pt x="102865" y="300955"/>
                  <a:pt x="103138" y="301228"/>
                </a:cubicBezTo>
                <a:cubicBezTo>
                  <a:pt x="103411" y="302047"/>
                  <a:pt x="103820" y="302933"/>
                  <a:pt x="104366" y="303888"/>
                </a:cubicBezTo>
                <a:cubicBezTo>
                  <a:pt x="104912" y="304843"/>
                  <a:pt x="105458" y="305867"/>
                  <a:pt x="106003" y="306958"/>
                </a:cubicBezTo>
                <a:cubicBezTo>
                  <a:pt x="106276" y="306958"/>
                  <a:pt x="106481" y="307094"/>
                  <a:pt x="106617" y="307367"/>
                </a:cubicBezTo>
                <a:cubicBezTo>
                  <a:pt x="106754" y="307640"/>
                  <a:pt x="106822" y="307913"/>
                  <a:pt x="106822" y="308186"/>
                </a:cubicBezTo>
                <a:cubicBezTo>
                  <a:pt x="107640" y="309004"/>
                  <a:pt x="108322" y="309891"/>
                  <a:pt x="108868" y="310846"/>
                </a:cubicBezTo>
                <a:cubicBezTo>
                  <a:pt x="109414" y="311801"/>
                  <a:pt x="110096" y="312688"/>
                  <a:pt x="110915" y="313506"/>
                </a:cubicBezTo>
                <a:cubicBezTo>
                  <a:pt x="110915" y="313779"/>
                  <a:pt x="110983" y="313984"/>
                  <a:pt x="111119" y="314120"/>
                </a:cubicBezTo>
                <a:cubicBezTo>
                  <a:pt x="111256" y="314257"/>
                  <a:pt x="111460" y="314461"/>
                  <a:pt x="111733" y="314734"/>
                </a:cubicBezTo>
                <a:cubicBezTo>
                  <a:pt x="112279" y="315553"/>
                  <a:pt x="112893" y="316303"/>
                  <a:pt x="113575" y="316985"/>
                </a:cubicBezTo>
                <a:cubicBezTo>
                  <a:pt x="114257" y="317667"/>
                  <a:pt x="114871" y="318418"/>
                  <a:pt x="115417" y="319236"/>
                </a:cubicBezTo>
                <a:cubicBezTo>
                  <a:pt x="115417" y="319236"/>
                  <a:pt x="115485" y="319305"/>
                  <a:pt x="115621" y="319441"/>
                </a:cubicBezTo>
                <a:cubicBezTo>
                  <a:pt x="115758" y="319577"/>
                  <a:pt x="115962" y="319646"/>
                  <a:pt x="116235" y="319646"/>
                </a:cubicBezTo>
                <a:cubicBezTo>
                  <a:pt x="116781" y="320464"/>
                  <a:pt x="117463" y="321214"/>
                  <a:pt x="118282" y="321897"/>
                </a:cubicBezTo>
                <a:cubicBezTo>
                  <a:pt x="119100" y="322579"/>
                  <a:pt x="119782" y="323193"/>
                  <a:pt x="120328" y="323738"/>
                </a:cubicBezTo>
                <a:cubicBezTo>
                  <a:pt x="120601" y="324011"/>
                  <a:pt x="120805" y="324216"/>
                  <a:pt x="120942" y="324352"/>
                </a:cubicBezTo>
                <a:cubicBezTo>
                  <a:pt x="121078" y="324489"/>
                  <a:pt x="121283" y="324557"/>
                  <a:pt x="121556" y="324557"/>
                </a:cubicBezTo>
                <a:cubicBezTo>
                  <a:pt x="122101" y="325103"/>
                  <a:pt x="122715" y="325648"/>
                  <a:pt x="123398" y="326194"/>
                </a:cubicBezTo>
                <a:cubicBezTo>
                  <a:pt x="124080" y="326740"/>
                  <a:pt x="124830" y="327149"/>
                  <a:pt x="125649" y="327422"/>
                </a:cubicBezTo>
                <a:cubicBezTo>
                  <a:pt x="125649" y="327422"/>
                  <a:pt x="125717" y="327490"/>
                  <a:pt x="125853" y="327626"/>
                </a:cubicBezTo>
                <a:cubicBezTo>
                  <a:pt x="125990" y="327763"/>
                  <a:pt x="126058" y="327831"/>
                  <a:pt x="126058" y="327831"/>
                </a:cubicBezTo>
                <a:cubicBezTo>
                  <a:pt x="126876" y="328377"/>
                  <a:pt x="127627" y="328786"/>
                  <a:pt x="128309" y="329059"/>
                </a:cubicBezTo>
                <a:cubicBezTo>
                  <a:pt x="128991" y="329332"/>
                  <a:pt x="129741" y="329605"/>
                  <a:pt x="130560" y="329878"/>
                </a:cubicBezTo>
                <a:cubicBezTo>
                  <a:pt x="130560" y="329878"/>
                  <a:pt x="130628" y="329946"/>
                  <a:pt x="130764" y="330082"/>
                </a:cubicBezTo>
                <a:cubicBezTo>
                  <a:pt x="130901" y="330219"/>
                  <a:pt x="130969" y="330287"/>
                  <a:pt x="130969" y="330287"/>
                </a:cubicBezTo>
                <a:lnTo>
                  <a:pt x="130969" y="275034"/>
                </a:lnTo>
                <a:cubicBezTo>
                  <a:pt x="130696" y="275034"/>
                  <a:pt x="130287" y="275034"/>
                  <a:pt x="129741" y="275034"/>
                </a:cubicBezTo>
                <a:cubicBezTo>
                  <a:pt x="129196" y="275034"/>
                  <a:pt x="128650" y="275034"/>
                  <a:pt x="128104" y="275034"/>
                </a:cubicBezTo>
                <a:close/>
                <a:moveTo>
                  <a:pt x="214052" y="218145"/>
                </a:moveTo>
                <a:cubicBezTo>
                  <a:pt x="214052" y="219236"/>
                  <a:pt x="213984" y="220328"/>
                  <a:pt x="213848" y="221419"/>
                </a:cubicBezTo>
                <a:cubicBezTo>
                  <a:pt x="213711" y="222510"/>
                  <a:pt x="213643" y="223602"/>
                  <a:pt x="213643" y="224693"/>
                </a:cubicBezTo>
                <a:cubicBezTo>
                  <a:pt x="213643" y="225512"/>
                  <a:pt x="213575" y="226399"/>
                  <a:pt x="213438" y="227354"/>
                </a:cubicBezTo>
                <a:cubicBezTo>
                  <a:pt x="213302" y="228309"/>
                  <a:pt x="213234" y="229195"/>
                  <a:pt x="213234" y="230014"/>
                </a:cubicBezTo>
                <a:cubicBezTo>
                  <a:pt x="212961" y="232742"/>
                  <a:pt x="212688" y="235403"/>
                  <a:pt x="212415" y="237995"/>
                </a:cubicBezTo>
                <a:cubicBezTo>
                  <a:pt x="212142" y="240587"/>
                  <a:pt x="211870" y="243111"/>
                  <a:pt x="211597" y="245566"/>
                </a:cubicBezTo>
                <a:cubicBezTo>
                  <a:pt x="211597" y="245839"/>
                  <a:pt x="211597" y="246044"/>
                  <a:pt x="211597" y="246180"/>
                </a:cubicBezTo>
                <a:cubicBezTo>
                  <a:pt x="211597" y="246317"/>
                  <a:pt x="211597" y="246521"/>
                  <a:pt x="211597" y="246794"/>
                </a:cubicBezTo>
                <a:cubicBezTo>
                  <a:pt x="211051" y="249523"/>
                  <a:pt x="210574" y="252183"/>
                  <a:pt x="210164" y="254775"/>
                </a:cubicBezTo>
                <a:cubicBezTo>
                  <a:pt x="209755" y="257367"/>
                  <a:pt x="209278" y="260028"/>
                  <a:pt x="208732" y="262756"/>
                </a:cubicBezTo>
                <a:cubicBezTo>
                  <a:pt x="208459" y="263302"/>
                  <a:pt x="208186" y="263984"/>
                  <a:pt x="207913" y="264802"/>
                </a:cubicBezTo>
                <a:cubicBezTo>
                  <a:pt x="207640" y="265621"/>
                  <a:pt x="207504" y="266440"/>
                  <a:pt x="207504" y="267258"/>
                </a:cubicBezTo>
                <a:cubicBezTo>
                  <a:pt x="207231" y="268349"/>
                  <a:pt x="206958" y="269441"/>
                  <a:pt x="206685" y="270532"/>
                </a:cubicBezTo>
                <a:cubicBezTo>
                  <a:pt x="206413" y="271624"/>
                  <a:pt x="206140" y="272715"/>
                  <a:pt x="205867" y="273807"/>
                </a:cubicBezTo>
                <a:cubicBezTo>
                  <a:pt x="206140" y="273807"/>
                  <a:pt x="206413" y="273875"/>
                  <a:pt x="206685" y="274011"/>
                </a:cubicBezTo>
                <a:cubicBezTo>
                  <a:pt x="206958" y="274148"/>
                  <a:pt x="207231" y="274352"/>
                  <a:pt x="207504" y="274625"/>
                </a:cubicBezTo>
                <a:cubicBezTo>
                  <a:pt x="209141" y="275716"/>
                  <a:pt x="210846" y="276740"/>
                  <a:pt x="212620" y="277695"/>
                </a:cubicBezTo>
                <a:cubicBezTo>
                  <a:pt x="214394" y="278650"/>
                  <a:pt x="216099" y="279673"/>
                  <a:pt x="217736" y="280764"/>
                </a:cubicBezTo>
                <a:cubicBezTo>
                  <a:pt x="218009" y="281037"/>
                  <a:pt x="218282" y="281242"/>
                  <a:pt x="218554" y="281378"/>
                </a:cubicBezTo>
                <a:cubicBezTo>
                  <a:pt x="218827" y="281515"/>
                  <a:pt x="219100" y="281719"/>
                  <a:pt x="219373" y="281992"/>
                </a:cubicBezTo>
                <a:cubicBezTo>
                  <a:pt x="221283" y="283083"/>
                  <a:pt x="223125" y="284380"/>
                  <a:pt x="224898" y="285880"/>
                </a:cubicBezTo>
                <a:cubicBezTo>
                  <a:pt x="226672" y="287381"/>
                  <a:pt x="228377" y="288813"/>
                  <a:pt x="230014" y="290178"/>
                </a:cubicBezTo>
                <a:cubicBezTo>
                  <a:pt x="230287" y="290178"/>
                  <a:pt x="230492" y="290246"/>
                  <a:pt x="230628" y="290382"/>
                </a:cubicBezTo>
                <a:cubicBezTo>
                  <a:pt x="230765" y="290519"/>
                  <a:pt x="230833" y="290723"/>
                  <a:pt x="230833" y="290996"/>
                </a:cubicBezTo>
                <a:cubicBezTo>
                  <a:pt x="231106" y="290723"/>
                  <a:pt x="231378" y="290382"/>
                  <a:pt x="231651" y="289973"/>
                </a:cubicBezTo>
                <a:cubicBezTo>
                  <a:pt x="231924" y="289564"/>
                  <a:pt x="232197" y="289223"/>
                  <a:pt x="232470" y="288950"/>
                </a:cubicBezTo>
                <a:cubicBezTo>
                  <a:pt x="233016" y="288404"/>
                  <a:pt x="233493" y="287858"/>
                  <a:pt x="233902" y="287313"/>
                </a:cubicBezTo>
                <a:cubicBezTo>
                  <a:pt x="234312" y="286767"/>
                  <a:pt x="234789" y="286221"/>
                  <a:pt x="235335" y="285676"/>
                </a:cubicBezTo>
                <a:cubicBezTo>
                  <a:pt x="235881" y="284857"/>
                  <a:pt x="236563" y="283970"/>
                  <a:pt x="237381" y="283015"/>
                </a:cubicBezTo>
                <a:cubicBezTo>
                  <a:pt x="238200" y="282060"/>
                  <a:pt x="238882" y="281037"/>
                  <a:pt x="239428" y="279946"/>
                </a:cubicBezTo>
                <a:cubicBezTo>
                  <a:pt x="239973" y="279400"/>
                  <a:pt x="240451" y="278854"/>
                  <a:pt x="240860" y="278309"/>
                </a:cubicBezTo>
                <a:cubicBezTo>
                  <a:pt x="241269" y="277763"/>
                  <a:pt x="241610" y="277217"/>
                  <a:pt x="241883" y="276671"/>
                </a:cubicBezTo>
                <a:cubicBezTo>
                  <a:pt x="242702" y="275580"/>
                  <a:pt x="243452" y="274489"/>
                  <a:pt x="244134" y="273397"/>
                </a:cubicBezTo>
                <a:cubicBezTo>
                  <a:pt x="244816" y="272306"/>
                  <a:pt x="245430" y="271078"/>
                  <a:pt x="245976" y="269714"/>
                </a:cubicBezTo>
                <a:cubicBezTo>
                  <a:pt x="246249" y="269441"/>
                  <a:pt x="246522" y="269032"/>
                  <a:pt x="246795" y="268486"/>
                </a:cubicBezTo>
                <a:cubicBezTo>
                  <a:pt x="247067" y="267940"/>
                  <a:pt x="247340" y="267531"/>
                  <a:pt x="247613" y="267258"/>
                </a:cubicBezTo>
                <a:cubicBezTo>
                  <a:pt x="248432" y="265348"/>
                  <a:pt x="249250" y="263575"/>
                  <a:pt x="250069" y="261937"/>
                </a:cubicBezTo>
                <a:cubicBezTo>
                  <a:pt x="250887" y="260300"/>
                  <a:pt x="251706" y="258663"/>
                  <a:pt x="252524" y="257026"/>
                </a:cubicBezTo>
                <a:cubicBezTo>
                  <a:pt x="252524" y="256753"/>
                  <a:pt x="252524" y="256617"/>
                  <a:pt x="252524" y="256617"/>
                </a:cubicBezTo>
                <a:cubicBezTo>
                  <a:pt x="252524" y="256617"/>
                  <a:pt x="252661" y="256480"/>
                  <a:pt x="252934" y="256208"/>
                </a:cubicBezTo>
                <a:cubicBezTo>
                  <a:pt x="253479" y="254570"/>
                  <a:pt x="254025" y="252933"/>
                  <a:pt x="254571" y="251296"/>
                </a:cubicBezTo>
                <a:cubicBezTo>
                  <a:pt x="255117" y="249659"/>
                  <a:pt x="255662" y="248022"/>
                  <a:pt x="256208" y="246385"/>
                </a:cubicBezTo>
                <a:cubicBezTo>
                  <a:pt x="256481" y="245839"/>
                  <a:pt x="256686" y="245294"/>
                  <a:pt x="256822" y="244748"/>
                </a:cubicBezTo>
                <a:cubicBezTo>
                  <a:pt x="256958" y="244202"/>
                  <a:pt x="257163" y="243656"/>
                  <a:pt x="257436" y="243111"/>
                </a:cubicBezTo>
                <a:cubicBezTo>
                  <a:pt x="257709" y="241746"/>
                  <a:pt x="257982" y="240450"/>
                  <a:pt x="258254" y="239223"/>
                </a:cubicBezTo>
                <a:cubicBezTo>
                  <a:pt x="258527" y="237995"/>
                  <a:pt x="258800" y="236835"/>
                  <a:pt x="259073" y="235744"/>
                </a:cubicBezTo>
                <a:cubicBezTo>
                  <a:pt x="259346" y="234925"/>
                  <a:pt x="259550" y="234175"/>
                  <a:pt x="259687" y="233493"/>
                </a:cubicBezTo>
                <a:cubicBezTo>
                  <a:pt x="259823" y="232811"/>
                  <a:pt x="259891" y="232197"/>
                  <a:pt x="259891" y="231651"/>
                </a:cubicBezTo>
                <a:cubicBezTo>
                  <a:pt x="260164" y="230560"/>
                  <a:pt x="260369" y="229400"/>
                  <a:pt x="260505" y="228172"/>
                </a:cubicBezTo>
                <a:cubicBezTo>
                  <a:pt x="260642" y="226944"/>
                  <a:pt x="260846" y="225648"/>
                  <a:pt x="261119" y="224284"/>
                </a:cubicBezTo>
                <a:cubicBezTo>
                  <a:pt x="261119" y="223738"/>
                  <a:pt x="261188" y="223124"/>
                  <a:pt x="261324" y="222442"/>
                </a:cubicBezTo>
                <a:cubicBezTo>
                  <a:pt x="261460" y="221760"/>
                  <a:pt x="261529" y="221010"/>
                  <a:pt x="261529" y="220191"/>
                </a:cubicBezTo>
                <a:cubicBezTo>
                  <a:pt x="261529" y="219918"/>
                  <a:pt x="261529" y="219645"/>
                  <a:pt x="261529" y="219373"/>
                </a:cubicBezTo>
                <a:cubicBezTo>
                  <a:pt x="261529" y="219100"/>
                  <a:pt x="261529" y="218691"/>
                  <a:pt x="261529" y="218145"/>
                </a:cubicBezTo>
                <a:close/>
                <a:moveTo>
                  <a:pt x="148568" y="218145"/>
                </a:moveTo>
                <a:lnTo>
                  <a:pt x="148568" y="257026"/>
                </a:lnTo>
                <a:cubicBezTo>
                  <a:pt x="149387" y="257299"/>
                  <a:pt x="150137" y="257435"/>
                  <a:pt x="150819" y="257435"/>
                </a:cubicBezTo>
                <a:cubicBezTo>
                  <a:pt x="151501" y="257435"/>
                  <a:pt x="152252" y="257572"/>
                  <a:pt x="153070" y="257845"/>
                </a:cubicBezTo>
                <a:cubicBezTo>
                  <a:pt x="153616" y="257845"/>
                  <a:pt x="154162" y="257845"/>
                  <a:pt x="154707" y="257845"/>
                </a:cubicBezTo>
                <a:cubicBezTo>
                  <a:pt x="155253" y="257845"/>
                  <a:pt x="155935" y="257845"/>
                  <a:pt x="156754" y="257845"/>
                </a:cubicBezTo>
                <a:cubicBezTo>
                  <a:pt x="158936" y="258118"/>
                  <a:pt x="161119" y="258459"/>
                  <a:pt x="163302" y="258868"/>
                </a:cubicBezTo>
                <a:cubicBezTo>
                  <a:pt x="165485" y="259277"/>
                  <a:pt x="167668" y="259755"/>
                  <a:pt x="169850" y="260300"/>
                </a:cubicBezTo>
                <a:cubicBezTo>
                  <a:pt x="170123" y="260300"/>
                  <a:pt x="170328" y="260369"/>
                  <a:pt x="170464" y="260505"/>
                </a:cubicBezTo>
                <a:cubicBezTo>
                  <a:pt x="170601" y="260641"/>
                  <a:pt x="170805" y="260710"/>
                  <a:pt x="171078" y="260710"/>
                </a:cubicBezTo>
                <a:cubicBezTo>
                  <a:pt x="173261" y="260982"/>
                  <a:pt x="175308" y="261460"/>
                  <a:pt x="177217" y="262142"/>
                </a:cubicBezTo>
                <a:cubicBezTo>
                  <a:pt x="179127" y="262824"/>
                  <a:pt x="181037" y="263438"/>
                  <a:pt x="182947" y="263984"/>
                </a:cubicBezTo>
                <a:cubicBezTo>
                  <a:pt x="183766" y="264257"/>
                  <a:pt x="184448" y="264461"/>
                  <a:pt x="184994" y="264598"/>
                </a:cubicBezTo>
                <a:cubicBezTo>
                  <a:pt x="185539" y="264734"/>
                  <a:pt x="186085" y="264939"/>
                  <a:pt x="186631" y="265212"/>
                </a:cubicBezTo>
                <a:cubicBezTo>
                  <a:pt x="187177" y="265485"/>
                  <a:pt x="187722" y="265689"/>
                  <a:pt x="188268" y="265826"/>
                </a:cubicBezTo>
                <a:cubicBezTo>
                  <a:pt x="188814" y="265962"/>
                  <a:pt x="189223" y="266167"/>
                  <a:pt x="189496" y="266440"/>
                </a:cubicBezTo>
                <a:cubicBezTo>
                  <a:pt x="189769" y="265621"/>
                  <a:pt x="189973" y="264939"/>
                  <a:pt x="190110" y="264393"/>
                </a:cubicBezTo>
                <a:cubicBezTo>
                  <a:pt x="190246" y="263847"/>
                  <a:pt x="190451" y="263165"/>
                  <a:pt x="190724" y="262347"/>
                </a:cubicBezTo>
                <a:cubicBezTo>
                  <a:pt x="190724" y="261801"/>
                  <a:pt x="190860" y="261119"/>
                  <a:pt x="191133" y="260300"/>
                </a:cubicBezTo>
                <a:cubicBezTo>
                  <a:pt x="191406" y="259482"/>
                  <a:pt x="191542" y="258800"/>
                  <a:pt x="191542" y="258254"/>
                </a:cubicBezTo>
                <a:cubicBezTo>
                  <a:pt x="192088" y="256071"/>
                  <a:pt x="192565" y="253957"/>
                  <a:pt x="192975" y="251910"/>
                </a:cubicBezTo>
                <a:cubicBezTo>
                  <a:pt x="193384" y="249864"/>
                  <a:pt x="193725" y="247749"/>
                  <a:pt x="193998" y="245566"/>
                </a:cubicBezTo>
                <a:cubicBezTo>
                  <a:pt x="193998" y="245294"/>
                  <a:pt x="193998" y="244952"/>
                  <a:pt x="193998" y="244543"/>
                </a:cubicBezTo>
                <a:cubicBezTo>
                  <a:pt x="193998" y="244134"/>
                  <a:pt x="194134" y="243793"/>
                  <a:pt x="194407" y="243520"/>
                </a:cubicBezTo>
                <a:cubicBezTo>
                  <a:pt x="194680" y="241064"/>
                  <a:pt x="194953" y="238540"/>
                  <a:pt x="195226" y="235948"/>
                </a:cubicBezTo>
                <a:cubicBezTo>
                  <a:pt x="195498" y="233356"/>
                  <a:pt x="195635" y="230832"/>
                  <a:pt x="195635" y="228377"/>
                </a:cubicBezTo>
                <a:cubicBezTo>
                  <a:pt x="195908" y="227831"/>
                  <a:pt x="196044" y="227149"/>
                  <a:pt x="196044" y="226330"/>
                </a:cubicBezTo>
                <a:cubicBezTo>
                  <a:pt x="196044" y="225512"/>
                  <a:pt x="196044" y="224830"/>
                  <a:pt x="196044" y="224284"/>
                </a:cubicBezTo>
                <a:cubicBezTo>
                  <a:pt x="196044" y="223193"/>
                  <a:pt x="196044" y="222169"/>
                  <a:pt x="196044" y="221214"/>
                </a:cubicBezTo>
                <a:cubicBezTo>
                  <a:pt x="196044" y="220259"/>
                  <a:pt x="196181" y="219236"/>
                  <a:pt x="196454" y="218145"/>
                </a:cubicBezTo>
                <a:close/>
                <a:moveTo>
                  <a:pt x="83493" y="218145"/>
                </a:moveTo>
                <a:cubicBezTo>
                  <a:pt x="83493" y="219236"/>
                  <a:pt x="83493" y="220259"/>
                  <a:pt x="83493" y="221214"/>
                </a:cubicBezTo>
                <a:cubicBezTo>
                  <a:pt x="83493" y="222169"/>
                  <a:pt x="83493" y="223193"/>
                  <a:pt x="83493" y="224284"/>
                </a:cubicBezTo>
                <a:cubicBezTo>
                  <a:pt x="83493" y="224830"/>
                  <a:pt x="83561" y="225512"/>
                  <a:pt x="83698" y="226330"/>
                </a:cubicBezTo>
                <a:cubicBezTo>
                  <a:pt x="83834" y="227149"/>
                  <a:pt x="83902" y="227831"/>
                  <a:pt x="83902" y="228377"/>
                </a:cubicBezTo>
                <a:cubicBezTo>
                  <a:pt x="84175" y="230832"/>
                  <a:pt x="84380" y="233356"/>
                  <a:pt x="84516" y="235948"/>
                </a:cubicBezTo>
                <a:cubicBezTo>
                  <a:pt x="84653" y="238540"/>
                  <a:pt x="84994" y="241064"/>
                  <a:pt x="85539" y="243520"/>
                </a:cubicBezTo>
                <a:cubicBezTo>
                  <a:pt x="85539" y="243793"/>
                  <a:pt x="85539" y="244066"/>
                  <a:pt x="85539" y="244339"/>
                </a:cubicBezTo>
                <a:cubicBezTo>
                  <a:pt x="85539" y="244611"/>
                  <a:pt x="85676" y="245021"/>
                  <a:pt x="85949" y="245566"/>
                </a:cubicBezTo>
                <a:cubicBezTo>
                  <a:pt x="86221" y="247749"/>
                  <a:pt x="86563" y="249864"/>
                  <a:pt x="86972" y="251910"/>
                </a:cubicBezTo>
                <a:cubicBezTo>
                  <a:pt x="87381" y="253957"/>
                  <a:pt x="87722" y="256071"/>
                  <a:pt x="87995" y="258254"/>
                </a:cubicBezTo>
                <a:cubicBezTo>
                  <a:pt x="88268" y="258800"/>
                  <a:pt x="88472" y="259482"/>
                  <a:pt x="88609" y="260300"/>
                </a:cubicBezTo>
                <a:cubicBezTo>
                  <a:pt x="88745" y="261119"/>
                  <a:pt x="88814" y="261801"/>
                  <a:pt x="88814" y="262347"/>
                </a:cubicBezTo>
                <a:cubicBezTo>
                  <a:pt x="89086" y="262892"/>
                  <a:pt x="89291" y="263506"/>
                  <a:pt x="89427" y="264189"/>
                </a:cubicBezTo>
                <a:cubicBezTo>
                  <a:pt x="89564" y="264871"/>
                  <a:pt x="89769" y="265621"/>
                  <a:pt x="90041" y="266440"/>
                </a:cubicBezTo>
                <a:cubicBezTo>
                  <a:pt x="90587" y="266167"/>
                  <a:pt x="91133" y="265962"/>
                  <a:pt x="91678" y="265826"/>
                </a:cubicBezTo>
                <a:cubicBezTo>
                  <a:pt x="92224" y="265689"/>
                  <a:pt x="92633" y="265485"/>
                  <a:pt x="92906" y="265212"/>
                </a:cubicBezTo>
                <a:cubicBezTo>
                  <a:pt x="93725" y="264939"/>
                  <a:pt x="94407" y="264734"/>
                  <a:pt x="94953" y="264598"/>
                </a:cubicBezTo>
                <a:cubicBezTo>
                  <a:pt x="95498" y="264461"/>
                  <a:pt x="96044" y="264257"/>
                  <a:pt x="96590" y="263984"/>
                </a:cubicBezTo>
                <a:cubicBezTo>
                  <a:pt x="98500" y="263438"/>
                  <a:pt x="100478" y="262824"/>
                  <a:pt x="102524" y="262142"/>
                </a:cubicBezTo>
                <a:cubicBezTo>
                  <a:pt x="104571" y="261460"/>
                  <a:pt x="106549" y="260982"/>
                  <a:pt x="108459" y="260710"/>
                </a:cubicBezTo>
                <a:cubicBezTo>
                  <a:pt x="108732" y="260710"/>
                  <a:pt x="108936" y="260641"/>
                  <a:pt x="109073" y="260505"/>
                </a:cubicBezTo>
                <a:cubicBezTo>
                  <a:pt x="109209" y="260369"/>
                  <a:pt x="109414" y="260300"/>
                  <a:pt x="109687" y="260300"/>
                </a:cubicBezTo>
                <a:cubicBezTo>
                  <a:pt x="111870" y="259755"/>
                  <a:pt x="114121" y="259277"/>
                  <a:pt x="116440" y="258868"/>
                </a:cubicBezTo>
                <a:cubicBezTo>
                  <a:pt x="118759" y="258459"/>
                  <a:pt x="121010" y="258118"/>
                  <a:pt x="123193" y="257845"/>
                </a:cubicBezTo>
                <a:cubicBezTo>
                  <a:pt x="123739" y="257845"/>
                  <a:pt x="124284" y="257845"/>
                  <a:pt x="124830" y="257845"/>
                </a:cubicBezTo>
                <a:cubicBezTo>
                  <a:pt x="125376" y="257845"/>
                  <a:pt x="125921" y="257845"/>
                  <a:pt x="126467" y="257845"/>
                </a:cubicBezTo>
                <a:cubicBezTo>
                  <a:pt x="127286" y="257572"/>
                  <a:pt x="128104" y="257435"/>
                  <a:pt x="128923" y="257435"/>
                </a:cubicBezTo>
                <a:cubicBezTo>
                  <a:pt x="129741" y="257435"/>
                  <a:pt x="130423" y="257299"/>
                  <a:pt x="130969" y="257026"/>
                </a:cubicBezTo>
                <a:lnTo>
                  <a:pt x="130969" y="218145"/>
                </a:lnTo>
                <a:close/>
                <a:moveTo>
                  <a:pt x="18009" y="218145"/>
                </a:moveTo>
                <a:cubicBezTo>
                  <a:pt x="18827" y="231787"/>
                  <a:pt x="21897" y="244816"/>
                  <a:pt x="27217" y="257231"/>
                </a:cubicBezTo>
                <a:cubicBezTo>
                  <a:pt x="32538" y="269646"/>
                  <a:pt x="39700" y="280901"/>
                  <a:pt x="48704" y="290996"/>
                </a:cubicBezTo>
                <a:cubicBezTo>
                  <a:pt x="48704" y="290723"/>
                  <a:pt x="48841" y="290519"/>
                  <a:pt x="49114" y="290382"/>
                </a:cubicBezTo>
                <a:cubicBezTo>
                  <a:pt x="49387" y="290246"/>
                  <a:pt x="49523" y="290178"/>
                  <a:pt x="49523" y="290178"/>
                </a:cubicBezTo>
                <a:cubicBezTo>
                  <a:pt x="51433" y="288813"/>
                  <a:pt x="53275" y="287381"/>
                  <a:pt x="55048" y="285880"/>
                </a:cubicBezTo>
                <a:cubicBezTo>
                  <a:pt x="56822" y="284380"/>
                  <a:pt x="58663" y="283083"/>
                  <a:pt x="60573" y="281992"/>
                </a:cubicBezTo>
                <a:cubicBezTo>
                  <a:pt x="60846" y="281719"/>
                  <a:pt x="61119" y="281515"/>
                  <a:pt x="61392" y="281378"/>
                </a:cubicBezTo>
                <a:cubicBezTo>
                  <a:pt x="61665" y="281242"/>
                  <a:pt x="61938" y="281037"/>
                  <a:pt x="62211" y="280764"/>
                </a:cubicBezTo>
                <a:cubicBezTo>
                  <a:pt x="63848" y="279673"/>
                  <a:pt x="65485" y="278650"/>
                  <a:pt x="67122" y="277695"/>
                </a:cubicBezTo>
                <a:cubicBezTo>
                  <a:pt x="68759" y="276740"/>
                  <a:pt x="70532" y="275716"/>
                  <a:pt x="72442" y="274625"/>
                </a:cubicBezTo>
                <a:cubicBezTo>
                  <a:pt x="72715" y="274625"/>
                  <a:pt x="72920" y="274489"/>
                  <a:pt x="73056" y="274216"/>
                </a:cubicBezTo>
                <a:cubicBezTo>
                  <a:pt x="73193" y="273943"/>
                  <a:pt x="73397" y="273807"/>
                  <a:pt x="73670" y="273807"/>
                </a:cubicBezTo>
                <a:cubicBezTo>
                  <a:pt x="73397" y="272715"/>
                  <a:pt x="73125" y="271624"/>
                  <a:pt x="72852" y="270532"/>
                </a:cubicBezTo>
                <a:cubicBezTo>
                  <a:pt x="72579" y="269441"/>
                  <a:pt x="72442" y="268349"/>
                  <a:pt x="72442" y="267258"/>
                </a:cubicBezTo>
                <a:cubicBezTo>
                  <a:pt x="72170" y="266440"/>
                  <a:pt x="71897" y="265621"/>
                  <a:pt x="71624" y="264802"/>
                </a:cubicBezTo>
                <a:cubicBezTo>
                  <a:pt x="71351" y="263984"/>
                  <a:pt x="71215" y="263302"/>
                  <a:pt x="71215" y="262756"/>
                </a:cubicBezTo>
                <a:cubicBezTo>
                  <a:pt x="70669" y="260028"/>
                  <a:pt x="70123" y="257367"/>
                  <a:pt x="69578" y="254775"/>
                </a:cubicBezTo>
                <a:cubicBezTo>
                  <a:pt x="69032" y="252183"/>
                  <a:pt x="68623" y="249523"/>
                  <a:pt x="68350" y="246794"/>
                </a:cubicBezTo>
                <a:cubicBezTo>
                  <a:pt x="68350" y="246521"/>
                  <a:pt x="68350" y="246317"/>
                  <a:pt x="68350" y="246180"/>
                </a:cubicBezTo>
                <a:cubicBezTo>
                  <a:pt x="68350" y="246044"/>
                  <a:pt x="68213" y="245839"/>
                  <a:pt x="67940" y="245566"/>
                </a:cubicBezTo>
                <a:cubicBezTo>
                  <a:pt x="67668" y="243111"/>
                  <a:pt x="67395" y="240587"/>
                  <a:pt x="67122" y="237995"/>
                </a:cubicBezTo>
                <a:cubicBezTo>
                  <a:pt x="66849" y="235403"/>
                  <a:pt x="66576" y="232742"/>
                  <a:pt x="66303" y="230014"/>
                </a:cubicBezTo>
                <a:cubicBezTo>
                  <a:pt x="66303" y="229195"/>
                  <a:pt x="66303" y="228309"/>
                  <a:pt x="66303" y="227354"/>
                </a:cubicBezTo>
                <a:cubicBezTo>
                  <a:pt x="66303" y="226399"/>
                  <a:pt x="66303" y="225512"/>
                  <a:pt x="66303" y="224693"/>
                </a:cubicBezTo>
                <a:cubicBezTo>
                  <a:pt x="66030" y="223602"/>
                  <a:pt x="65894" y="222510"/>
                  <a:pt x="65894" y="221419"/>
                </a:cubicBezTo>
                <a:cubicBezTo>
                  <a:pt x="65894" y="220328"/>
                  <a:pt x="65894" y="219236"/>
                  <a:pt x="65894" y="218145"/>
                </a:cubicBezTo>
                <a:close/>
                <a:moveTo>
                  <a:pt x="189496" y="152660"/>
                </a:moveTo>
                <a:cubicBezTo>
                  <a:pt x="189223" y="152933"/>
                  <a:pt x="188814" y="153138"/>
                  <a:pt x="188268" y="153274"/>
                </a:cubicBezTo>
                <a:cubicBezTo>
                  <a:pt x="187722" y="153411"/>
                  <a:pt x="187177" y="153615"/>
                  <a:pt x="186631" y="153888"/>
                </a:cubicBezTo>
                <a:cubicBezTo>
                  <a:pt x="186085" y="154161"/>
                  <a:pt x="185539" y="154366"/>
                  <a:pt x="184994" y="154502"/>
                </a:cubicBezTo>
                <a:cubicBezTo>
                  <a:pt x="184448" y="154639"/>
                  <a:pt x="183766" y="154843"/>
                  <a:pt x="182947" y="155116"/>
                </a:cubicBezTo>
                <a:cubicBezTo>
                  <a:pt x="181037" y="155662"/>
                  <a:pt x="179059" y="156276"/>
                  <a:pt x="177013" y="156958"/>
                </a:cubicBezTo>
                <a:cubicBezTo>
                  <a:pt x="174966" y="157640"/>
                  <a:pt x="172988" y="158117"/>
                  <a:pt x="171078" y="158390"/>
                </a:cubicBezTo>
                <a:cubicBezTo>
                  <a:pt x="170805" y="158390"/>
                  <a:pt x="170601" y="158459"/>
                  <a:pt x="170464" y="158595"/>
                </a:cubicBezTo>
                <a:cubicBezTo>
                  <a:pt x="170328" y="158731"/>
                  <a:pt x="170123" y="158800"/>
                  <a:pt x="169850" y="158800"/>
                </a:cubicBezTo>
                <a:cubicBezTo>
                  <a:pt x="167668" y="159345"/>
                  <a:pt x="165485" y="159823"/>
                  <a:pt x="163302" y="160232"/>
                </a:cubicBezTo>
                <a:cubicBezTo>
                  <a:pt x="161119" y="160641"/>
                  <a:pt x="158800" y="160982"/>
                  <a:pt x="156344" y="161255"/>
                </a:cubicBezTo>
                <a:cubicBezTo>
                  <a:pt x="155799" y="161255"/>
                  <a:pt x="155253" y="161255"/>
                  <a:pt x="154707" y="161255"/>
                </a:cubicBezTo>
                <a:cubicBezTo>
                  <a:pt x="154162" y="161255"/>
                  <a:pt x="153616" y="161255"/>
                  <a:pt x="153070" y="161255"/>
                </a:cubicBezTo>
                <a:cubicBezTo>
                  <a:pt x="152252" y="161528"/>
                  <a:pt x="151501" y="161665"/>
                  <a:pt x="150819" y="161665"/>
                </a:cubicBezTo>
                <a:cubicBezTo>
                  <a:pt x="150137" y="161665"/>
                  <a:pt x="149387" y="161801"/>
                  <a:pt x="148568" y="162074"/>
                </a:cubicBezTo>
                <a:lnTo>
                  <a:pt x="148568" y="200955"/>
                </a:lnTo>
                <a:lnTo>
                  <a:pt x="196454" y="200955"/>
                </a:lnTo>
                <a:cubicBezTo>
                  <a:pt x="196181" y="199864"/>
                  <a:pt x="196044" y="198841"/>
                  <a:pt x="196044" y="197886"/>
                </a:cubicBezTo>
                <a:cubicBezTo>
                  <a:pt x="196044" y="196931"/>
                  <a:pt x="196044" y="195907"/>
                  <a:pt x="196044" y="194816"/>
                </a:cubicBezTo>
                <a:cubicBezTo>
                  <a:pt x="196044" y="194270"/>
                  <a:pt x="196044" y="193588"/>
                  <a:pt x="196044" y="192770"/>
                </a:cubicBezTo>
                <a:cubicBezTo>
                  <a:pt x="196044" y="191951"/>
                  <a:pt x="195908" y="191269"/>
                  <a:pt x="195635" y="190723"/>
                </a:cubicBezTo>
                <a:cubicBezTo>
                  <a:pt x="195635" y="188268"/>
                  <a:pt x="195498" y="185744"/>
                  <a:pt x="195226" y="183152"/>
                </a:cubicBezTo>
                <a:cubicBezTo>
                  <a:pt x="194953" y="180560"/>
                  <a:pt x="194680" y="178036"/>
                  <a:pt x="194407" y="175580"/>
                </a:cubicBezTo>
                <a:cubicBezTo>
                  <a:pt x="194134" y="175307"/>
                  <a:pt x="193998" y="175034"/>
                  <a:pt x="193998" y="174761"/>
                </a:cubicBezTo>
                <a:cubicBezTo>
                  <a:pt x="193998" y="174489"/>
                  <a:pt x="193998" y="174079"/>
                  <a:pt x="193998" y="173534"/>
                </a:cubicBezTo>
                <a:cubicBezTo>
                  <a:pt x="193725" y="171351"/>
                  <a:pt x="193384" y="169236"/>
                  <a:pt x="192975" y="167190"/>
                </a:cubicBezTo>
                <a:cubicBezTo>
                  <a:pt x="192565" y="165143"/>
                  <a:pt x="192088" y="163029"/>
                  <a:pt x="191542" y="160846"/>
                </a:cubicBezTo>
                <a:cubicBezTo>
                  <a:pt x="191542" y="160300"/>
                  <a:pt x="191406" y="159618"/>
                  <a:pt x="191133" y="158800"/>
                </a:cubicBezTo>
                <a:cubicBezTo>
                  <a:pt x="190860" y="157981"/>
                  <a:pt x="190724" y="157299"/>
                  <a:pt x="190724" y="156753"/>
                </a:cubicBezTo>
                <a:cubicBezTo>
                  <a:pt x="190451" y="155935"/>
                  <a:pt x="190246" y="155253"/>
                  <a:pt x="190110" y="154707"/>
                </a:cubicBezTo>
                <a:cubicBezTo>
                  <a:pt x="189973" y="154161"/>
                  <a:pt x="189769" y="153479"/>
                  <a:pt x="189496" y="152660"/>
                </a:cubicBezTo>
                <a:close/>
                <a:moveTo>
                  <a:pt x="90041" y="152660"/>
                </a:moveTo>
                <a:cubicBezTo>
                  <a:pt x="89769" y="153479"/>
                  <a:pt x="89564" y="154161"/>
                  <a:pt x="89427" y="154707"/>
                </a:cubicBezTo>
                <a:cubicBezTo>
                  <a:pt x="89291" y="155253"/>
                  <a:pt x="89086" y="155935"/>
                  <a:pt x="88814" y="156753"/>
                </a:cubicBezTo>
                <a:cubicBezTo>
                  <a:pt x="88814" y="157299"/>
                  <a:pt x="88745" y="157981"/>
                  <a:pt x="88609" y="158800"/>
                </a:cubicBezTo>
                <a:cubicBezTo>
                  <a:pt x="88472" y="159618"/>
                  <a:pt x="88268" y="160300"/>
                  <a:pt x="87995" y="160846"/>
                </a:cubicBezTo>
                <a:cubicBezTo>
                  <a:pt x="87722" y="163029"/>
                  <a:pt x="87381" y="165143"/>
                  <a:pt x="86972" y="167190"/>
                </a:cubicBezTo>
                <a:cubicBezTo>
                  <a:pt x="86563" y="169236"/>
                  <a:pt x="86221" y="171351"/>
                  <a:pt x="85949" y="173534"/>
                </a:cubicBezTo>
                <a:cubicBezTo>
                  <a:pt x="85676" y="174079"/>
                  <a:pt x="85539" y="174489"/>
                  <a:pt x="85539" y="174761"/>
                </a:cubicBezTo>
                <a:cubicBezTo>
                  <a:pt x="85539" y="175034"/>
                  <a:pt x="85539" y="175307"/>
                  <a:pt x="85539" y="175580"/>
                </a:cubicBezTo>
                <a:cubicBezTo>
                  <a:pt x="84994" y="178036"/>
                  <a:pt x="84653" y="180560"/>
                  <a:pt x="84516" y="183152"/>
                </a:cubicBezTo>
                <a:cubicBezTo>
                  <a:pt x="84380" y="185744"/>
                  <a:pt x="84175" y="188268"/>
                  <a:pt x="83902" y="190723"/>
                </a:cubicBezTo>
                <a:cubicBezTo>
                  <a:pt x="83902" y="191269"/>
                  <a:pt x="83834" y="191951"/>
                  <a:pt x="83698" y="192770"/>
                </a:cubicBezTo>
                <a:cubicBezTo>
                  <a:pt x="83561" y="193588"/>
                  <a:pt x="83493" y="194270"/>
                  <a:pt x="83493" y="194816"/>
                </a:cubicBezTo>
                <a:cubicBezTo>
                  <a:pt x="83493" y="195907"/>
                  <a:pt x="83493" y="196931"/>
                  <a:pt x="83493" y="197886"/>
                </a:cubicBezTo>
                <a:cubicBezTo>
                  <a:pt x="83493" y="198841"/>
                  <a:pt x="83493" y="199864"/>
                  <a:pt x="83493" y="200955"/>
                </a:cubicBezTo>
                <a:lnTo>
                  <a:pt x="130969" y="200955"/>
                </a:lnTo>
                <a:lnTo>
                  <a:pt x="130969" y="162074"/>
                </a:lnTo>
                <a:cubicBezTo>
                  <a:pt x="130423" y="161801"/>
                  <a:pt x="129741" y="161665"/>
                  <a:pt x="128923" y="161665"/>
                </a:cubicBezTo>
                <a:cubicBezTo>
                  <a:pt x="128104" y="161665"/>
                  <a:pt x="127286" y="161528"/>
                  <a:pt x="126467" y="161255"/>
                </a:cubicBezTo>
                <a:cubicBezTo>
                  <a:pt x="125921" y="161255"/>
                  <a:pt x="125376" y="161255"/>
                  <a:pt x="124830" y="161255"/>
                </a:cubicBezTo>
                <a:cubicBezTo>
                  <a:pt x="124284" y="161255"/>
                  <a:pt x="123739" y="161255"/>
                  <a:pt x="123193" y="161255"/>
                </a:cubicBezTo>
                <a:cubicBezTo>
                  <a:pt x="121010" y="160982"/>
                  <a:pt x="118759" y="160641"/>
                  <a:pt x="116440" y="160232"/>
                </a:cubicBezTo>
                <a:cubicBezTo>
                  <a:pt x="114121" y="159823"/>
                  <a:pt x="111870" y="159345"/>
                  <a:pt x="109687" y="158800"/>
                </a:cubicBezTo>
                <a:cubicBezTo>
                  <a:pt x="109414" y="158800"/>
                  <a:pt x="109209" y="158731"/>
                  <a:pt x="109073" y="158595"/>
                </a:cubicBezTo>
                <a:cubicBezTo>
                  <a:pt x="108936" y="158459"/>
                  <a:pt x="108732" y="158390"/>
                  <a:pt x="108459" y="158390"/>
                </a:cubicBezTo>
                <a:cubicBezTo>
                  <a:pt x="106549" y="158117"/>
                  <a:pt x="104571" y="157640"/>
                  <a:pt x="102524" y="156958"/>
                </a:cubicBezTo>
                <a:cubicBezTo>
                  <a:pt x="100478" y="156276"/>
                  <a:pt x="98500" y="155662"/>
                  <a:pt x="96590" y="155116"/>
                </a:cubicBezTo>
                <a:cubicBezTo>
                  <a:pt x="96044" y="154843"/>
                  <a:pt x="95498" y="154639"/>
                  <a:pt x="94953" y="154502"/>
                </a:cubicBezTo>
                <a:cubicBezTo>
                  <a:pt x="94407" y="154366"/>
                  <a:pt x="93725" y="154161"/>
                  <a:pt x="92906" y="153888"/>
                </a:cubicBezTo>
                <a:cubicBezTo>
                  <a:pt x="92633" y="153615"/>
                  <a:pt x="92224" y="153411"/>
                  <a:pt x="91678" y="153274"/>
                </a:cubicBezTo>
                <a:cubicBezTo>
                  <a:pt x="91133" y="153138"/>
                  <a:pt x="90587" y="152933"/>
                  <a:pt x="90041" y="152660"/>
                </a:cubicBezTo>
                <a:close/>
                <a:moveTo>
                  <a:pt x="230833" y="128104"/>
                </a:moveTo>
                <a:cubicBezTo>
                  <a:pt x="230833" y="128377"/>
                  <a:pt x="230765" y="128581"/>
                  <a:pt x="230628" y="128718"/>
                </a:cubicBezTo>
                <a:cubicBezTo>
                  <a:pt x="230492" y="128854"/>
                  <a:pt x="230287" y="128922"/>
                  <a:pt x="230014" y="128922"/>
                </a:cubicBezTo>
                <a:cubicBezTo>
                  <a:pt x="228377" y="130287"/>
                  <a:pt x="226672" y="131719"/>
                  <a:pt x="224898" y="133220"/>
                </a:cubicBezTo>
                <a:cubicBezTo>
                  <a:pt x="223125" y="134720"/>
                  <a:pt x="221283" y="136016"/>
                  <a:pt x="219373" y="137108"/>
                </a:cubicBezTo>
                <a:cubicBezTo>
                  <a:pt x="219100" y="137381"/>
                  <a:pt x="218827" y="137585"/>
                  <a:pt x="218554" y="137722"/>
                </a:cubicBezTo>
                <a:cubicBezTo>
                  <a:pt x="218282" y="137858"/>
                  <a:pt x="218009" y="138063"/>
                  <a:pt x="217736" y="138336"/>
                </a:cubicBezTo>
                <a:cubicBezTo>
                  <a:pt x="216099" y="139427"/>
                  <a:pt x="214394" y="140450"/>
                  <a:pt x="212620" y="141405"/>
                </a:cubicBezTo>
                <a:cubicBezTo>
                  <a:pt x="210846" y="142360"/>
                  <a:pt x="209141" y="143383"/>
                  <a:pt x="207504" y="144475"/>
                </a:cubicBezTo>
                <a:cubicBezTo>
                  <a:pt x="207231" y="144475"/>
                  <a:pt x="206958" y="144611"/>
                  <a:pt x="206685" y="144884"/>
                </a:cubicBezTo>
                <a:cubicBezTo>
                  <a:pt x="206413" y="145157"/>
                  <a:pt x="206140" y="145293"/>
                  <a:pt x="205867" y="145293"/>
                </a:cubicBezTo>
                <a:cubicBezTo>
                  <a:pt x="206140" y="146385"/>
                  <a:pt x="206413" y="147544"/>
                  <a:pt x="206685" y="148772"/>
                </a:cubicBezTo>
                <a:cubicBezTo>
                  <a:pt x="206958" y="150000"/>
                  <a:pt x="207231" y="151160"/>
                  <a:pt x="207504" y="152251"/>
                </a:cubicBezTo>
                <a:cubicBezTo>
                  <a:pt x="207777" y="152797"/>
                  <a:pt x="207982" y="153479"/>
                  <a:pt x="208118" y="154298"/>
                </a:cubicBezTo>
                <a:cubicBezTo>
                  <a:pt x="208254" y="155116"/>
                  <a:pt x="208323" y="155798"/>
                  <a:pt x="208323" y="156344"/>
                </a:cubicBezTo>
                <a:cubicBezTo>
                  <a:pt x="209141" y="159072"/>
                  <a:pt x="209755" y="161733"/>
                  <a:pt x="210164" y="164325"/>
                </a:cubicBezTo>
                <a:cubicBezTo>
                  <a:pt x="210574" y="166917"/>
                  <a:pt x="211051" y="169577"/>
                  <a:pt x="211597" y="172306"/>
                </a:cubicBezTo>
                <a:cubicBezTo>
                  <a:pt x="211597" y="172579"/>
                  <a:pt x="211597" y="172783"/>
                  <a:pt x="211597" y="172920"/>
                </a:cubicBezTo>
                <a:cubicBezTo>
                  <a:pt x="211597" y="173056"/>
                  <a:pt x="211597" y="173261"/>
                  <a:pt x="211597" y="173534"/>
                </a:cubicBezTo>
                <a:cubicBezTo>
                  <a:pt x="211870" y="175989"/>
                  <a:pt x="212142" y="178513"/>
                  <a:pt x="212415" y="181105"/>
                </a:cubicBezTo>
                <a:cubicBezTo>
                  <a:pt x="212688" y="183697"/>
                  <a:pt x="212961" y="186358"/>
                  <a:pt x="213234" y="189086"/>
                </a:cubicBezTo>
                <a:cubicBezTo>
                  <a:pt x="213234" y="189905"/>
                  <a:pt x="213302" y="190791"/>
                  <a:pt x="213438" y="191746"/>
                </a:cubicBezTo>
                <a:cubicBezTo>
                  <a:pt x="213575" y="192701"/>
                  <a:pt x="213643" y="193588"/>
                  <a:pt x="213643" y="194407"/>
                </a:cubicBezTo>
                <a:cubicBezTo>
                  <a:pt x="213643" y="195498"/>
                  <a:pt x="213711" y="196590"/>
                  <a:pt x="213848" y="197681"/>
                </a:cubicBezTo>
                <a:cubicBezTo>
                  <a:pt x="213984" y="198772"/>
                  <a:pt x="214052" y="199864"/>
                  <a:pt x="214052" y="200955"/>
                </a:cubicBezTo>
                <a:lnTo>
                  <a:pt x="261529" y="200955"/>
                </a:lnTo>
                <a:cubicBezTo>
                  <a:pt x="261529" y="200409"/>
                  <a:pt x="261529" y="200000"/>
                  <a:pt x="261529" y="199727"/>
                </a:cubicBezTo>
                <a:cubicBezTo>
                  <a:pt x="261529" y="199454"/>
                  <a:pt x="261529" y="199182"/>
                  <a:pt x="261529" y="198909"/>
                </a:cubicBezTo>
                <a:cubicBezTo>
                  <a:pt x="261529" y="198090"/>
                  <a:pt x="261460" y="197340"/>
                  <a:pt x="261324" y="196658"/>
                </a:cubicBezTo>
                <a:cubicBezTo>
                  <a:pt x="261188" y="195976"/>
                  <a:pt x="261119" y="195362"/>
                  <a:pt x="261119" y="194816"/>
                </a:cubicBezTo>
                <a:cubicBezTo>
                  <a:pt x="260846" y="193452"/>
                  <a:pt x="260642" y="192156"/>
                  <a:pt x="260505" y="190928"/>
                </a:cubicBezTo>
                <a:cubicBezTo>
                  <a:pt x="260369" y="189700"/>
                  <a:pt x="260164" y="188540"/>
                  <a:pt x="259891" y="187449"/>
                </a:cubicBezTo>
                <a:cubicBezTo>
                  <a:pt x="259891" y="186903"/>
                  <a:pt x="259823" y="186289"/>
                  <a:pt x="259687" y="185607"/>
                </a:cubicBezTo>
                <a:cubicBezTo>
                  <a:pt x="259550" y="184925"/>
                  <a:pt x="259346" y="184175"/>
                  <a:pt x="259073" y="183356"/>
                </a:cubicBezTo>
                <a:cubicBezTo>
                  <a:pt x="258800" y="182265"/>
                  <a:pt x="258527" y="181105"/>
                  <a:pt x="258254" y="179877"/>
                </a:cubicBezTo>
                <a:cubicBezTo>
                  <a:pt x="257982" y="178650"/>
                  <a:pt x="257709" y="177354"/>
                  <a:pt x="257436" y="175989"/>
                </a:cubicBezTo>
                <a:cubicBezTo>
                  <a:pt x="257163" y="175444"/>
                  <a:pt x="256958" y="174898"/>
                  <a:pt x="256822" y="174352"/>
                </a:cubicBezTo>
                <a:cubicBezTo>
                  <a:pt x="256686" y="173806"/>
                  <a:pt x="256481" y="173261"/>
                  <a:pt x="256208" y="172715"/>
                </a:cubicBezTo>
                <a:cubicBezTo>
                  <a:pt x="255662" y="171078"/>
                  <a:pt x="255117" y="169441"/>
                  <a:pt x="254571" y="167804"/>
                </a:cubicBezTo>
                <a:cubicBezTo>
                  <a:pt x="254025" y="166167"/>
                  <a:pt x="253479" y="164666"/>
                  <a:pt x="252934" y="163302"/>
                </a:cubicBezTo>
                <a:cubicBezTo>
                  <a:pt x="252934" y="163029"/>
                  <a:pt x="252866" y="162824"/>
                  <a:pt x="252729" y="162688"/>
                </a:cubicBezTo>
                <a:cubicBezTo>
                  <a:pt x="252593" y="162551"/>
                  <a:pt x="252524" y="162347"/>
                  <a:pt x="252524" y="162074"/>
                </a:cubicBezTo>
                <a:cubicBezTo>
                  <a:pt x="251706" y="160437"/>
                  <a:pt x="250887" y="158800"/>
                  <a:pt x="250069" y="157162"/>
                </a:cubicBezTo>
                <a:cubicBezTo>
                  <a:pt x="249250" y="155525"/>
                  <a:pt x="248432" y="153888"/>
                  <a:pt x="247613" y="152251"/>
                </a:cubicBezTo>
                <a:cubicBezTo>
                  <a:pt x="247340" y="151705"/>
                  <a:pt x="247067" y="151160"/>
                  <a:pt x="246795" y="150614"/>
                </a:cubicBezTo>
                <a:cubicBezTo>
                  <a:pt x="246522" y="150068"/>
                  <a:pt x="246249" y="149523"/>
                  <a:pt x="245976" y="148977"/>
                </a:cubicBezTo>
                <a:cubicBezTo>
                  <a:pt x="245430" y="147886"/>
                  <a:pt x="244816" y="146794"/>
                  <a:pt x="244134" y="145703"/>
                </a:cubicBezTo>
                <a:cubicBezTo>
                  <a:pt x="243452" y="144611"/>
                  <a:pt x="242702" y="143520"/>
                  <a:pt x="241883" y="142428"/>
                </a:cubicBezTo>
                <a:cubicBezTo>
                  <a:pt x="241610" y="141883"/>
                  <a:pt x="241269" y="141337"/>
                  <a:pt x="240860" y="140791"/>
                </a:cubicBezTo>
                <a:cubicBezTo>
                  <a:pt x="240451" y="140246"/>
                  <a:pt x="239973" y="139700"/>
                  <a:pt x="239428" y="139154"/>
                </a:cubicBezTo>
                <a:cubicBezTo>
                  <a:pt x="238882" y="138063"/>
                  <a:pt x="238200" y="137040"/>
                  <a:pt x="237381" y="136085"/>
                </a:cubicBezTo>
                <a:cubicBezTo>
                  <a:pt x="236563" y="135130"/>
                  <a:pt x="235881" y="134243"/>
                  <a:pt x="235335" y="133424"/>
                </a:cubicBezTo>
                <a:cubicBezTo>
                  <a:pt x="234789" y="132879"/>
                  <a:pt x="234312" y="132333"/>
                  <a:pt x="233902" y="131787"/>
                </a:cubicBezTo>
                <a:cubicBezTo>
                  <a:pt x="233493" y="131242"/>
                  <a:pt x="233016" y="130696"/>
                  <a:pt x="232470" y="130150"/>
                </a:cubicBezTo>
                <a:cubicBezTo>
                  <a:pt x="232197" y="129877"/>
                  <a:pt x="231924" y="129604"/>
                  <a:pt x="231651" y="129332"/>
                </a:cubicBezTo>
                <a:cubicBezTo>
                  <a:pt x="231378" y="129059"/>
                  <a:pt x="231106" y="128649"/>
                  <a:pt x="230833" y="128104"/>
                </a:cubicBezTo>
                <a:close/>
                <a:moveTo>
                  <a:pt x="48704" y="128104"/>
                </a:moveTo>
                <a:cubicBezTo>
                  <a:pt x="39700" y="138199"/>
                  <a:pt x="32538" y="149454"/>
                  <a:pt x="27217" y="161869"/>
                </a:cubicBezTo>
                <a:cubicBezTo>
                  <a:pt x="21897" y="174284"/>
                  <a:pt x="18827" y="187313"/>
                  <a:pt x="18009" y="200955"/>
                </a:cubicBezTo>
                <a:lnTo>
                  <a:pt x="65894" y="200955"/>
                </a:lnTo>
                <a:cubicBezTo>
                  <a:pt x="65894" y="199864"/>
                  <a:pt x="65894" y="198772"/>
                  <a:pt x="65894" y="197681"/>
                </a:cubicBezTo>
                <a:cubicBezTo>
                  <a:pt x="65894" y="196590"/>
                  <a:pt x="66030" y="195498"/>
                  <a:pt x="66303" y="194407"/>
                </a:cubicBezTo>
                <a:cubicBezTo>
                  <a:pt x="66303" y="193588"/>
                  <a:pt x="66303" y="192701"/>
                  <a:pt x="66303" y="191746"/>
                </a:cubicBezTo>
                <a:cubicBezTo>
                  <a:pt x="66303" y="190791"/>
                  <a:pt x="66303" y="189905"/>
                  <a:pt x="66303" y="189086"/>
                </a:cubicBezTo>
                <a:cubicBezTo>
                  <a:pt x="66576" y="186358"/>
                  <a:pt x="66849" y="183697"/>
                  <a:pt x="67122" y="181105"/>
                </a:cubicBezTo>
                <a:cubicBezTo>
                  <a:pt x="67395" y="178513"/>
                  <a:pt x="67668" y="175989"/>
                  <a:pt x="67940" y="173534"/>
                </a:cubicBezTo>
                <a:cubicBezTo>
                  <a:pt x="68213" y="173261"/>
                  <a:pt x="68350" y="173056"/>
                  <a:pt x="68350" y="172920"/>
                </a:cubicBezTo>
                <a:cubicBezTo>
                  <a:pt x="68350" y="172783"/>
                  <a:pt x="68350" y="172579"/>
                  <a:pt x="68350" y="172306"/>
                </a:cubicBezTo>
                <a:cubicBezTo>
                  <a:pt x="68623" y="169577"/>
                  <a:pt x="69032" y="166917"/>
                  <a:pt x="69578" y="164325"/>
                </a:cubicBezTo>
                <a:cubicBezTo>
                  <a:pt x="70123" y="161733"/>
                  <a:pt x="70669" y="159072"/>
                  <a:pt x="71215" y="156344"/>
                </a:cubicBezTo>
                <a:cubicBezTo>
                  <a:pt x="71215" y="155798"/>
                  <a:pt x="71351" y="155116"/>
                  <a:pt x="71624" y="154298"/>
                </a:cubicBezTo>
                <a:cubicBezTo>
                  <a:pt x="71897" y="153479"/>
                  <a:pt x="72033" y="152797"/>
                  <a:pt x="72033" y="152251"/>
                </a:cubicBezTo>
                <a:cubicBezTo>
                  <a:pt x="72306" y="151160"/>
                  <a:pt x="72579" y="150000"/>
                  <a:pt x="72852" y="148772"/>
                </a:cubicBezTo>
                <a:cubicBezTo>
                  <a:pt x="73125" y="147544"/>
                  <a:pt x="73397" y="146385"/>
                  <a:pt x="73670" y="145293"/>
                </a:cubicBezTo>
                <a:cubicBezTo>
                  <a:pt x="73397" y="145293"/>
                  <a:pt x="73125" y="145157"/>
                  <a:pt x="72852" y="144884"/>
                </a:cubicBezTo>
                <a:cubicBezTo>
                  <a:pt x="72579" y="144611"/>
                  <a:pt x="72306" y="144475"/>
                  <a:pt x="72033" y="144475"/>
                </a:cubicBezTo>
                <a:cubicBezTo>
                  <a:pt x="70396" y="143383"/>
                  <a:pt x="68759" y="142360"/>
                  <a:pt x="67122" y="141405"/>
                </a:cubicBezTo>
                <a:cubicBezTo>
                  <a:pt x="65485" y="140450"/>
                  <a:pt x="63848" y="139427"/>
                  <a:pt x="62211" y="138336"/>
                </a:cubicBezTo>
                <a:cubicBezTo>
                  <a:pt x="61938" y="138063"/>
                  <a:pt x="61665" y="137858"/>
                  <a:pt x="61392" y="137722"/>
                </a:cubicBezTo>
                <a:cubicBezTo>
                  <a:pt x="61119" y="137585"/>
                  <a:pt x="60846" y="137381"/>
                  <a:pt x="60573" y="137108"/>
                </a:cubicBezTo>
                <a:cubicBezTo>
                  <a:pt x="58663" y="136016"/>
                  <a:pt x="56754" y="134720"/>
                  <a:pt x="54844" y="133220"/>
                </a:cubicBezTo>
                <a:cubicBezTo>
                  <a:pt x="52934" y="131719"/>
                  <a:pt x="51160" y="130287"/>
                  <a:pt x="49523" y="128922"/>
                </a:cubicBezTo>
                <a:cubicBezTo>
                  <a:pt x="49523" y="128649"/>
                  <a:pt x="49387" y="128513"/>
                  <a:pt x="49114" y="128513"/>
                </a:cubicBezTo>
                <a:cubicBezTo>
                  <a:pt x="48841" y="128513"/>
                  <a:pt x="48704" y="128377"/>
                  <a:pt x="48704" y="128104"/>
                </a:cubicBezTo>
                <a:close/>
                <a:moveTo>
                  <a:pt x="182947" y="95362"/>
                </a:moveTo>
                <a:cubicBezTo>
                  <a:pt x="183220" y="95362"/>
                  <a:pt x="183357" y="95430"/>
                  <a:pt x="183357" y="95566"/>
                </a:cubicBezTo>
                <a:cubicBezTo>
                  <a:pt x="183357" y="95703"/>
                  <a:pt x="183493" y="95907"/>
                  <a:pt x="183766" y="96180"/>
                </a:cubicBezTo>
                <a:cubicBezTo>
                  <a:pt x="184312" y="96999"/>
                  <a:pt x="184857" y="97817"/>
                  <a:pt x="185403" y="98636"/>
                </a:cubicBezTo>
                <a:cubicBezTo>
                  <a:pt x="185949" y="99454"/>
                  <a:pt x="186494" y="100273"/>
                  <a:pt x="187040" y="101091"/>
                </a:cubicBezTo>
                <a:cubicBezTo>
                  <a:pt x="187313" y="101364"/>
                  <a:pt x="187518" y="101637"/>
                  <a:pt x="187654" y="101910"/>
                </a:cubicBezTo>
                <a:cubicBezTo>
                  <a:pt x="187790" y="102183"/>
                  <a:pt x="187995" y="102456"/>
                  <a:pt x="188268" y="102729"/>
                </a:cubicBezTo>
                <a:cubicBezTo>
                  <a:pt x="188814" y="103820"/>
                  <a:pt x="189428" y="104980"/>
                  <a:pt x="190110" y="106207"/>
                </a:cubicBezTo>
                <a:cubicBezTo>
                  <a:pt x="190792" y="107435"/>
                  <a:pt x="191542" y="108731"/>
                  <a:pt x="192361" y="110096"/>
                </a:cubicBezTo>
                <a:cubicBezTo>
                  <a:pt x="192361" y="110096"/>
                  <a:pt x="192429" y="110232"/>
                  <a:pt x="192565" y="110505"/>
                </a:cubicBezTo>
                <a:cubicBezTo>
                  <a:pt x="192702" y="110778"/>
                  <a:pt x="192906" y="111051"/>
                  <a:pt x="193179" y="111323"/>
                </a:cubicBezTo>
                <a:cubicBezTo>
                  <a:pt x="193725" y="112415"/>
                  <a:pt x="194202" y="113506"/>
                  <a:pt x="194612" y="114598"/>
                </a:cubicBezTo>
                <a:cubicBezTo>
                  <a:pt x="195021" y="115689"/>
                  <a:pt x="195498" y="116780"/>
                  <a:pt x="196044" y="117872"/>
                </a:cubicBezTo>
                <a:cubicBezTo>
                  <a:pt x="196317" y="118145"/>
                  <a:pt x="196522" y="118554"/>
                  <a:pt x="196658" y="119100"/>
                </a:cubicBezTo>
                <a:cubicBezTo>
                  <a:pt x="196795" y="119645"/>
                  <a:pt x="196999" y="120055"/>
                  <a:pt x="197272" y="120328"/>
                </a:cubicBezTo>
                <a:cubicBezTo>
                  <a:pt x="197818" y="121419"/>
                  <a:pt x="198295" y="122442"/>
                  <a:pt x="198705" y="123397"/>
                </a:cubicBezTo>
                <a:cubicBezTo>
                  <a:pt x="199114" y="124352"/>
                  <a:pt x="199455" y="125375"/>
                  <a:pt x="199728" y="126467"/>
                </a:cubicBezTo>
                <a:cubicBezTo>
                  <a:pt x="200001" y="126740"/>
                  <a:pt x="200137" y="127081"/>
                  <a:pt x="200137" y="127490"/>
                </a:cubicBezTo>
                <a:cubicBezTo>
                  <a:pt x="200137" y="127899"/>
                  <a:pt x="200273" y="128240"/>
                  <a:pt x="200546" y="128513"/>
                </a:cubicBezTo>
                <a:cubicBezTo>
                  <a:pt x="200546" y="128513"/>
                  <a:pt x="200546" y="128377"/>
                  <a:pt x="200546" y="128104"/>
                </a:cubicBezTo>
                <a:cubicBezTo>
                  <a:pt x="202183" y="127285"/>
                  <a:pt x="203752" y="126398"/>
                  <a:pt x="205253" y="125443"/>
                </a:cubicBezTo>
                <a:cubicBezTo>
                  <a:pt x="206754" y="124489"/>
                  <a:pt x="208186" y="123602"/>
                  <a:pt x="209550" y="122783"/>
                </a:cubicBezTo>
                <a:cubicBezTo>
                  <a:pt x="209823" y="122510"/>
                  <a:pt x="210096" y="122306"/>
                  <a:pt x="210369" y="122169"/>
                </a:cubicBezTo>
                <a:cubicBezTo>
                  <a:pt x="210642" y="122033"/>
                  <a:pt x="210915" y="121828"/>
                  <a:pt x="211187" y="121555"/>
                </a:cubicBezTo>
                <a:cubicBezTo>
                  <a:pt x="212279" y="120737"/>
                  <a:pt x="213438" y="119850"/>
                  <a:pt x="214666" y="118895"/>
                </a:cubicBezTo>
                <a:cubicBezTo>
                  <a:pt x="215894" y="117940"/>
                  <a:pt x="217054" y="117053"/>
                  <a:pt x="218145" y="116235"/>
                </a:cubicBezTo>
                <a:cubicBezTo>
                  <a:pt x="218145" y="115962"/>
                  <a:pt x="218009" y="115757"/>
                  <a:pt x="217736" y="115621"/>
                </a:cubicBezTo>
                <a:cubicBezTo>
                  <a:pt x="217463" y="115484"/>
                  <a:pt x="217327" y="115280"/>
                  <a:pt x="217327" y="115007"/>
                </a:cubicBezTo>
                <a:cubicBezTo>
                  <a:pt x="216781" y="114734"/>
                  <a:pt x="216235" y="114393"/>
                  <a:pt x="215690" y="113984"/>
                </a:cubicBezTo>
                <a:cubicBezTo>
                  <a:pt x="215144" y="113574"/>
                  <a:pt x="214598" y="113097"/>
                  <a:pt x="214052" y="112551"/>
                </a:cubicBezTo>
                <a:cubicBezTo>
                  <a:pt x="212961" y="111733"/>
                  <a:pt x="211938" y="110982"/>
                  <a:pt x="210983" y="110300"/>
                </a:cubicBezTo>
                <a:cubicBezTo>
                  <a:pt x="210028" y="109618"/>
                  <a:pt x="209141" y="109004"/>
                  <a:pt x="208323" y="108458"/>
                </a:cubicBezTo>
                <a:cubicBezTo>
                  <a:pt x="207777" y="107913"/>
                  <a:pt x="207163" y="107435"/>
                  <a:pt x="206481" y="107026"/>
                </a:cubicBezTo>
                <a:cubicBezTo>
                  <a:pt x="205799" y="106617"/>
                  <a:pt x="205185" y="106276"/>
                  <a:pt x="204639" y="106003"/>
                </a:cubicBezTo>
                <a:cubicBezTo>
                  <a:pt x="203548" y="105457"/>
                  <a:pt x="202524" y="104843"/>
                  <a:pt x="201569" y="104161"/>
                </a:cubicBezTo>
                <a:cubicBezTo>
                  <a:pt x="200614" y="103479"/>
                  <a:pt x="199591" y="102865"/>
                  <a:pt x="198500" y="102319"/>
                </a:cubicBezTo>
                <a:cubicBezTo>
                  <a:pt x="197954" y="102046"/>
                  <a:pt x="197340" y="101774"/>
                  <a:pt x="196658" y="101501"/>
                </a:cubicBezTo>
                <a:cubicBezTo>
                  <a:pt x="195976" y="101228"/>
                  <a:pt x="195362" y="100819"/>
                  <a:pt x="194816" y="100273"/>
                </a:cubicBezTo>
                <a:cubicBezTo>
                  <a:pt x="193725" y="99727"/>
                  <a:pt x="192702" y="99250"/>
                  <a:pt x="191747" y="98840"/>
                </a:cubicBezTo>
                <a:cubicBezTo>
                  <a:pt x="190792" y="98431"/>
                  <a:pt x="189769" y="97954"/>
                  <a:pt x="188677" y="97408"/>
                </a:cubicBezTo>
                <a:cubicBezTo>
                  <a:pt x="187859" y="97135"/>
                  <a:pt x="187108" y="96862"/>
                  <a:pt x="186426" y="96589"/>
                </a:cubicBezTo>
                <a:cubicBezTo>
                  <a:pt x="185744" y="96317"/>
                  <a:pt x="185130" y="96044"/>
                  <a:pt x="184584" y="95771"/>
                </a:cubicBezTo>
                <a:cubicBezTo>
                  <a:pt x="184312" y="95771"/>
                  <a:pt x="184039" y="95703"/>
                  <a:pt x="183766" y="95566"/>
                </a:cubicBezTo>
                <a:cubicBezTo>
                  <a:pt x="183493" y="95430"/>
                  <a:pt x="183220" y="95362"/>
                  <a:pt x="182947" y="95362"/>
                </a:cubicBezTo>
                <a:close/>
                <a:moveTo>
                  <a:pt x="96590" y="94952"/>
                </a:moveTo>
                <a:cubicBezTo>
                  <a:pt x="90314" y="97408"/>
                  <a:pt x="84175" y="100409"/>
                  <a:pt x="78172" y="103956"/>
                </a:cubicBezTo>
                <a:cubicBezTo>
                  <a:pt x="72170" y="107504"/>
                  <a:pt x="66576" y="111460"/>
                  <a:pt x="61392" y="115825"/>
                </a:cubicBezTo>
                <a:cubicBezTo>
                  <a:pt x="61392" y="116098"/>
                  <a:pt x="61392" y="116235"/>
                  <a:pt x="61392" y="116235"/>
                </a:cubicBezTo>
                <a:cubicBezTo>
                  <a:pt x="62483" y="117053"/>
                  <a:pt x="63575" y="117872"/>
                  <a:pt x="64666" y="118690"/>
                </a:cubicBezTo>
                <a:cubicBezTo>
                  <a:pt x="65758" y="119509"/>
                  <a:pt x="66985" y="120328"/>
                  <a:pt x="68350" y="121146"/>
                </a:cubicBezTo>
                <a:cubicBezTo>
                  <a:pt x="68623" y="121419"/>
                  <a:pt x="68895" y="121692"/>
                  <a:pt x="69168" y="121965"/>
                </a:cubicBezTo>
                <a:cubicBezTo>
                  <a:pt x="69441" y="122237"/>
                  <a:pt x="69714" y="122510"/>
                  <a:pt x="69987" y="122783"/>
                </a:cubicBezTo>
                <a:cubicBezTo>
                  <a:pt x="71351" y="123602"/>
                  <a:pt x="72784" y="124489"/>
                  <a:pt x="74284" y="125443"/>
                </a:cubicBezTo>
                <a:cubicBezTo>
                  <a:pt x="75785" y="126398"/>
                  <a:pt x="77354" y="127285"/>
                  <a:pt x="78991" y="128104"/>
                </a:cubicBezTo>
                <a:cubicBezTo>
                  <a:pt x="78991" y="128377"/>
                  <a:pt x="78991" y="128513"/>
                  <a:pt x="78991" y="128513"/>
                </a:cubicBezTo>
                <a:cubicBezTo>
                  <a:pt x="79264" y="128240"/>
                  <a:pt x="79468" y="127899"/>
                  <a:pt x="79605" y="127490"/>
                </a:cubicBezTo>
                <a:cubicBezTo>
                  <a:pt x="79741" y="127081"/>
                  <a:pt x="79809" y="126740"/>
                  <a:pt x="79809" y="126467"/>
                </a:cubicBezTo>
                <a:cubicBezTo>
                  <a:pt x="80355" y="125648"/>
                  <a:pt x="80833" y="124693"/>
                  <a:pt x="81242" y="123602"/>
                </a:cubicBezTo>
                <a:cubicBezTo>
                  <a:pt x="81651" y="122510"/>
                  <a:pt x="81992" y="121419"/>
                  <a:pt x="82265" y="120328"/>
                </a:cubicBezTo>
                <a:cubicBezTo>
                  <a:pt x="82538" y="120055"/>
                  <a:pt x="82743" y="119645"/>
                  <a:pt x="82879" y="119100"/>
                </a:cubicBezTo>
                <a:cubicBezTo>
                  <a:pt x="83015" y="118554"/>
                  <a:pt x="83220" y="118145"/>
                  <a:pt x="83493" y="117872"/>
                </a:cubicBezTo>
                <a:cubicBezTo>
                  <a:pt x="84039" y="116780"/>
                  <a:pt x="84584" y="115689"/>
                  <a:pt x="85130" y="114598"/>
                </a:cubicBezTo>
                <a:cubicBezTo>
                  <a:pt x="85676" y="113506"/>
                  <a:pt x="86221" y="112415"/>
                  <a:pt x="86767" y="111323"/>
                </a:cubicBezTo>
                <a:cubicBezTo>
                  <a:pt x="86767" y="111051"/>
                  <a:pt x="86835" y="110778"/>
                  <a:pt x="86972" y="110505"/>
                </a:cubicBezTo>
                <a:cubicBezTo>
                  <a:pt x="87108" y="110232"/>
                  <a:pt x="87313" y="110096"/>
                  <a:pt x="87586" y="110096"/>
                </a:cubicBezTo>
                <a:cubicBezTo>
                  <a:pt x="88131" y="108731"/>
                  <a:pt x="88745" y="107435"/>
                  <a:pt x="89427" y="106207"/>
                </a:cubicBezTo>
                <a:cubicBezTo>
                  <a:pt x="90110" y="104980"/>
                  <a:pt x="90860" y="103820"/>
                  <a:pt x="91678" y="102729"/>
                </a:cubicBezTo>
                <a:cubicBezTo>
                  <a:pt x="91678" y="102456"/>
                  <a:pt x="91815" y="102183"/>
                  <a:pt x="92088" y="101910"/>
                </a:cubicBezTo>
                <a:cubicBezTo>
                  <a:pt x="92361" y="101637"/>
                  <a:pt x="92497" y="101364"/>
                  <a:pt x="92497" y="101091"/>
                </a:cubicBezTo>
                <a:cubicBezTo>
                  <a:pt x="93043" y="100273"/>
                  <a:pt x="93657" y="99454"/>
                  <a:pt x="94339" y="98636"/>
                </a:cubicBezTo>
                <a:cubicBezTo>
                  <a:pt x="95021" y="97817"/>
                  <a:pt x="95635" y="96999"/>
                  <a:pt x="96181" y="96180"/>
                </a:cubicBezTo>
                <a:cubicBezTo>
                  <a:pt x="96181" y="95907"/>
                  <a:pt x="96249" y="95703"/>
                  <a:pt x="96385" y="95566"/>
                </a:cubicBezTo>
                <a:cubicBezTo>
                  <a:pt x="96522" y="95430"/>
                  <a:pt x="96590" y="95225"/>
                  <a:pt x="96590" y="94952"/>
                </a:cubicBezTo>
                <a:close/>
                <a:moveTo>
                  <a:pt x="148568" y="88813"/>
                </a:moveTo>
                <a:lnTo>
                  <a:pt x="148568" y="144066"/>
                </a:lnTo>
                <a:cubicBezTo>
                  <a:pt x="149114" y="144066"/>
                  <a:pt x="149659" y="144066"/>
                  <a:pt x="150205" y="144066"/>
                </a:cubicBezTo>
                <a:cubicBezTo>
                  <a:pt x="150751" y="144066"/>
                  <a:pt x="151160" y="144066"/>
                  <a:pt x="151433" y="144066"/>
                </a:cubicBezTo>
                <a:cubicBezTo>
                  <a:pt x="151979" y="144066"/>
                  <a:pt x="152524" y="143997"/>
                  <a:pt x="153070" y="143861"/>
                </a:cubicBezTo>
                <a:cubicBezTo>
                  <a:pt x="153616" y="143725"/>
                  <a:pt x="154162" y="143656"/>
                  <a:pt x="154707" y="143656"/>
                </a:cubicBezTo>
                <a:cubicBezTo>
                  <a:pt x="156617" y="143383"/>
                  <a:pt x="158459" y="143111"/>
                  <a:pt x="160232" y="142838"/>
                </a:cubicBezTo>
                <a:cubicBezTo>
                  <a:pt x="162006" y="142565"/>
                  <a:pt x="163711" y="142292"/>
                  <a:pt x="165348" y="142019"/>
                </a:cubicBezTo>
                <a:cubicBezTo>
                  <a:pt x="165621" y="142019"/>
                  <a:pt x="165826" y="141951"/>
                  <a:pt x="165962" y="141815"/>
                </a:cubicBezTo>
                <a:cubicBezTo>
                  <a:pt x="166099" y="141678"/>
                  <a:pt x="166303" y="141610"/>
                  <a:pt x="166576" y="141610"/>
                </a:cubicBezTo>
                <a:cubicBezTo>
                  <a:pt x="168486" y="141337"/>
                  <a:pt x="170396" y="140860"/>
                  <a:pt x="172306" y="140177"/>
                </a:cubicBezTo>
                <a:cubicBezTo>
                  <a:pt x="174216" y="139495"/>
                  <a:pt x="176126" y="138881"/>
                  <a:pt x="178036" y="138336"/>
                </a:cubicBezTo>
                <a:cubicBezTo>
                  <a:pt x="178582" y="138336"/>
                  <a:pt x="179059" y="138199"/>
                  <a:pt x="179468" y="137926"/>
                </a:cubicBezTo>
                <a:cubicBezTo>
                  <a:pt x="179878" y="137654"/>
                  <a:pt x="180355" y="137517"/>
                  <a:pt x="180901" y="137517"/>
                </a:cubicBezTo>
                <a:cubicBezTo>
                  <a:pt x="181447" y="137244"/>
                  <a:pt x="182061" y="136971"/>
                  <a:pt x="182743" y="136699"/>
                </a:cubicBezTo>
                <a:cubicBezTo>
                  <a:pt x="183425" y="136426"/>
                  <a:pt x="184039" y="136153"/>
                  <a:pt x="184584" y="135880"/>
                </a:cubicBezTo>
                <a:cubicBezTo>
                  <a:pt x="184584" y="135880"/>
                  <a:pt x="184584" y="135812"/>
                  <a:pt x="184584" y="135675"/>
                </a:cubicBezTo>
                <a:cubicBezTo>
                  <a:pt x="184584" y="135539"/>
                  <a:pt x="184584" y="135471"/>
                  <a:pt x="184584" y="135471"/>
                </a:cubicBezTo>
                <a:cubicBezTo>
                  <a:pt x="184039" y="134107"/>
                  <a:pt x="183493" y="132810"/>
                  <a:pt x="182947" y="131583"/>
                </a:cubicBezTo>
                <a:cubicBezTo>
                  <a:pt x="182402" y="130355"/>
                  <a:pt x="181856" y="129059"/>
                  <a:pt x="181310" y="127695"/>
                </a:cubicBezTo>
                <a:cubicBezTo>
                  <a:pt x="181310" y="127695"/>
                  <a:pt x="181242" y="127558"/>
                  <a:pt x="181106" y="127285"/>
                </a:cubicBezTo>
                <a:cubicBezTo>
                  <a:pt x="180969" y="127012"/>
                  <a:pt x="180901" y="126740"/>
                  <a:pt x="180901" y="126467"/>
                </a:cubicBezTo>
                <a:cubicBezTo>
                  <a:pt x="180355" y="125102"/>
                  <a:pt x="179810" y="123875"/>
                  <a:pt x="179264" y="122783"/>
                </a:cubicBezTo>
                <a:cubicBezTo>
                  <a:pt x="178718" y="121692"/>
                  <a:pt x="178036" y="120464"/>
                  <a:pt x="177217" y="119100"/>
                </a:cubicBezTo>
                <a:cubicBezTo>
                  <a:pt x="177217" y="119100"/>
                  <a:pt x="177149" y="118963"/>
                  <a:pt x="177013" y="118690"/>
                </a:cubicBezTo>
                <a:cubicBezTo>
                  <a:pt x="176876" y="118418"/>
                  <a:pt x="176808" y="118145"/>
                  <a:pt x="176808" y="117872"/>
                </a:cubicBezTo>
                <a:cubicBezTo>
                  <a:pt x="176262" y="117053"/>
                  <a:pt x="175717" y="116098"/>
                  <a:pt x="175171" y="115007"/>
                </a:cubicBezTo>
                <a:cubicBezTo>
                  <a:pt x="174625" y="113916"/>
                  <a:pt x="174080" y="112961"/>
                  <a:pt x="173534" y="112142"/>
                </a:cubicBezTo>
                <a:cubicBezTo>
                  <a:pt x="173261" y="111869"/>
                  <a:pt x="173125" y="111664"/>
                  <a:pt x="173125" y="111528"/>
                </a:cubicBezTo>
                <a:cubicBezTo>
                  <a:pt x="173125" y="111392"/>
                  <a:pt x="172988" y="111323"/>
                  <a:pt x="172715" y="111323"/>
                </a:cubicBezTo>
                <a:cubicBezTo>
                  <a:pt x="172170" y="110232"/>
                  <a:pt x="171556" y="109209"/>
                  <a:pt x="170874" y="108254"/>
                </a:cubicBezTo>
                <a:cubicBezTo>
                  <a:pt x="170192" y="107299"/>
                  <a:pt x="169441" y="106412"/>
                  <a:pt x="168623" y="105594"/>
                </a:cubicBezTo>
                <a:cubicBezTo>
                  <a:pt x="168623" y="105321"/>
                  <a:pt x="168554" y="105116"/>
                  <a:pt x="168418" y="104980"/>
                </a:cubicBezTo>
                <a:cubicBezTo>
                  <a:pt x="168282" y="104843"/>
                  <a:pt x="168077" y="104639"/>
                  <a:pt x="167804" y="104366"/>
                </a:cubicBezTo>
                <a:cubicBezTo>
                  <a:pt x="167258" y="103547"/>
                  <a:pt x="166713" y="102797"/>
                  <a:pt x="166167" y="102115"/>
                </a:cubicBezTo>
                <a:cubicBezTo>
                  <a:pt x="165621" y="101433"/>
                  <a:pt x="164939" y="100682"/>
                  <a:pt x="164121" y="99864"/>
                </a:cubicBezTo>
                <a:cubicBezTo>
                  <a:pt x="164121" y="99864"/>
                  <a:pt x="164052" y="99795"/>
                  <a:pt x="163916" y="99659"/>
                </a:cubicBezTo>
                <a:cubicBezTo>
                  <a:pt x="163780" y="99523"/>
                  <a:pt x="163711" y="99454"/>
                  <a:pt x="163711" y="99454"/>
                </a:cubicBezTo>
                <a:cubicBezTo>
                  <a:pt x="162893" y="98636"/>
                  <a:pt x="162142" y="97885"/>
                  <a:pt x="161460" y="97203"/>
                </a:cubicBezTo>
                <a:cubicBezTo>
                  <a:pt x="160778" y="96521"/>
                  <a:pt x="160028" y="95907"/>
                  <a:pt x="159209" y="95362"/>
                </a:cubicBezTo>
                <a:cubicBezTo>
                  <a:pt x="159209" y="95089"/>
                  <a:pt x="159073" y="94884"/>
                  <a:pt x="158800" y="94748"/>
                </a:cubicBezTo>
                <a:cubicBezTo>
                  <a:pt x="158527" y="94611"/>
                  <a:pt x="158391" y="94543"/>
                  <a:pt x="158391" y="94543"/>
                </a:cubicBezTo>
                <a:cubicBezTo>
                  <a:pt x="157572" y="93997"/>
                  <a:pt x="156822" y="93452"/>
                  <a:pt x="156140" y="92906"/>
                </a:cubicBezTo>
                <a:cubicBezTo>
                  <a:pt x="155458" y="92360"/>
                  <a:pt x="154707" y="91951"/>
                  <a:pt x="153889" y="91678"/>
                </a:cubicBezTo>
                <a:cubicBezTo>
                  <a:pt x="153889" y="91678"/>
                  <a:pt x="153889" y="91610"/>
                  <a:pt x="153889" y="91473"/>
                </a:cubicBezTo>
                <a:cubicBezTo>
                  <a:pt x="153889" y="91337"/>
                  <a:pt x="153889" y="91269"/>
                  <a:pt x="153889" y="91269"/>
                </a:cubicBezTo>
                <a:cubicBezTo>
                  <a:pt x="153070" y="90723"/>
                  <a:pt x="152252" y="90314"/>
                  <a:pt x="151433" y="90041"/>
                </a:cubicBezTo>
                <a:cubicBezTo>
                  <a:pt x="150614" y="89768"/>
                  <a:pt x="149796" y="89495"/>
                  <a:pt x="148977" y="89222"/>
                </a:cubicBezTo>
                <a:cubicBezTo>
                  <a:pt x="148977" y="89222"/>
                  <a:pt x="148909" y="89154"/>
                  <a:pt x="148773" y="89018"/>
                </a:cubicBezTo>
                <a:cubicBezTo>
                  <a:pt x="148636" y="88881"/>
                  <a:pt x="148568" y="88813"/>
                  <a:pt x="148568" y="88813"/>
                </a:cubicBezTo>
                <a:close/>
                <a:moveTo>
                  <a:pt x="130969" y="88813"/>
                </a:moveTo>
                <a:cubicBezTo>
                  <a:pt x="130969" y="88813"/>
                  <a:pt x="130901" y="88881"/>
                  <a:pt x="130764" y="89018"/>
                </a:cubicBezTo>
                <a:cubicBezTo>
                  <a:pt x="130628" y="89154"/>
                  <a:pt x="130560" y="89222"/>
                  <a:pt x="130560" y="89222"/>
                </a:cubicBezTo>
                <a:cubicBezTo>
                  <a:pt x="129741" y="89495"/>
                  <a:pt x="128991" y="89836"/>
                  <a:pt x="128309" y="90246"/>
                </a:cubicBezTo>
                <a:cubicBezTo>
                  <a:pt x="127627" y="90655"/>
                  <a:pt x="126876" y="90996"/>
                  <a:pt x="126058" y="91269"/>
                </a:cubicBezTo>
                <a:cubicBezTo>
                  <a:pt x="126058" y="91269"/>
                  <a:pt x="125990" y="91337"/>
                  <a:pt x="125853" y="91473"/>
                </a:cubicBezTo>
                <a:cubicBezTo>
                  <a:pt x="125717" y="91610"/>
                  <a:pt x="125649" y="91678"/>
                  <a:pt x="125649" y="91678"/>
                </a:cubicBezTo>
                <a:cubicBezTo>
                  <a:pt x="124830" y="91951"/>
                  <a:pt x="124080" y="92360"/>
                  <a:pt x="123398" y="92906"/>
                </a:cubicBezTo>
                <a:cubicBezTo>
                  <a:pt x="122715" y="93452"/>
                  <a:pt x="122101" y="93997"/>
                  <a:pt x="121556" y="94543"/>
                </a:cubicBezTo>
                <a:cubicBezTo>
                  <a:pt x="121283" y="94543"/>
                  <a:pt x="121078" y="94611"/>
                  <a:pt x="120942" y="94748"/>
                </a:cubicBezTo>
                <a:cubicBezTo>
                  <a:pt x="120805" y="94884"/>
                  <a:pt x="120601" y="95089"/>
                  <a:pt x="120328" y="95362"/>
                </a:cubicBezTo>
                <a:cubicBezTo>
                  <a:pt x="119782" y="95907"/>
                  <a:pt x="119100" y="96521"/>
                  <a:pt x="118282" y="97203"/>
                </a:cubicBezTo>
                <a:cubicBezTo>
                  <a:pt x="117463" y="97885"/>
                  <a:pt x="116781" y="98636"/>
                  <a:pt x="116235" y="99454"/>
                </a:cubicBezTo>
                <a:cubicBezTo>
                  <a:pt x="115962" y="99454"/>
                  <a:pt x="115758" y="99523"/>
                  <a:pt x="115621" y="99659"/>
                </a:cubicBezTo>
                <a:cubicBezTo>
                  <a:pt x="115485" y="99795"/>
                  <a:pt x="115417" y="99864"/>
                  <a:pt x="115417" y="99864"/>
                </a:cubicBezTo>
                <a:cubicBezTo>
                  <a:pt x="114871" y="100682"/>
                  <a:pt x="114257" y="101433"/>
                  <a:pt x="113575" y="102115"/>
                </a:cubicBezTo>
                <a:cubicBezTo>
                  <a:pt x="112893" y="102797"/>
                  <a:pt x="112279" y="103547"/>
                  <a:pt x="111733" y="104366"/>
                </a:cubicBezTo>
                <a:cubicBezTo>
                  <a:pt x="111460" y="104639"/>
                  <a:pt x="111256" y="104843"/>
                  <a:pt x="111119" y="104980"/>
                </a:cubicBezTo>
                <a:cubicBezTo>
                  <a:pt x="110983" y="105116"/>
                  <a:pt x="110915" y="105321"/>
                  <a:pt x="110915" y="105594"/>
                </a:cubicBezTo>
                <a:cubicBezTo>
                  <a:pt x="110096" y="106412"/>
                  <a:pt x="109414" y="107299"/>
                  <a:pt x="108868" y="108254"/>
                </a:cubicBezTo>
                <a:cubicBezTo>
                  <a:pt x="108322" y="109209"/>
                  <a:pt x="107640" y="110096"/>
                  <a:pt x="106822" y="110914"/>
                </a:cubicBezTo>
                <a:cubicBezTo>
                  <a:pt x="106822" y="111187"/>
                  <a:pt x="106754" y="111460"/>
                  <a:pt x="106617" y="111733"/>
                </a:cubicBezTo>
                <a:cubicBezTo>
                  <a:pt x="106481" y="112006"/>
                  <a:pt x="106276" y="112142"/>
                  <a:pt x="106003" y="112142"/>
                </a:cubicBezTo>
                <a:cubicBezTo>
                  <a:pt x="105458" y="113233"/>
                  <a:pt x="104980" y="114257"/>
                  <a:pt x="104571" y="115212"/>
                </a:cubicBezTo>
                <a:cubicBezTo>
                  <a:pt x="104161" y="116167"/>
                  <a:pt x="103684" y="117053"/>
                  <a:pt x="103138" y="117872"/>
                </a:cubicBezTo>
                <a:cubicBezTo>
                  <a:pt x="102865" y="118145"/>
                  <a:pt x="102661" y="118418"/>
                  <a:pt x="102524" y="118690"/>
                </a:cubicBezTo>
                <a:cubicBezTo>
                  <a:pt x="102388" y="118963"/>
                  <a:pt x="102320" y="119100"/>
                  <a:pt x="102320" y="119100"/>
                </a:cubicBezTo>
                <a:cubicBezTo>
                  <a:pt x="101774" y="120464"/>
                  <a:pt x="101160" y="121692"/>
                  <a:pt x="100478" y="122783"/>
                </a:cubicBezTo>
                <a:cubicBezTo>
                  <a:pt x="99796" y="123875"/>
                  <a:pt x="99182" y="125102"/>
                  <a:pt x="98636" y="126467"/>
                </a:cubicBezTo>
                <a:cubicBezTo>
                  <a:pt x="98636" y="126740"/>
                  <a:pt x="98568" y="127012"/>
                  <a:pt x="98432" y="127285"/>
                </a:cubicBezTo>
                <a:cubicBezTo>
                  <a:pt x="98295" y="127558"/>
                  <a:pt x="98227" y="127831"/>
                  <a:pt x="98227" y="128104"/>
                </a:cubicBezTo>
                <a:cubicBezTo>
                  <a:pt x="97681" y="129195"/>
                  <a:pt x="97204" y="130355"/>
                  <a:pt x="96794" y="131583"/>
                </a:cubicBezTo>
                <a:cubicBezTo>
                  <a:pt x="96385" y="132810"/>
                  <a:pt x="95908" y="133970"/>
                  <a:pt x="95362" y="135062"/>
                </a:cubicBezTo>
                <a:cubicBezTo>
                  <a:pt x="95362" y="135334"/>
                  <a:pt x="95294" y="135539"/>
                  <a:pt x="95157" y="135675"/>
                </a:cubicBezTo>
                <a:cubicBezTo>
                  <a:pt x="95021" y="135812"/>
                  <a:pt x="94953" y="135880"/>
                  <a:pt x="94953" y="135880"/>
                </a:cubicBezTo>
                <a:cubicBezTo>
                  <a:pt x="95771" y="136153"/>
                  <a:pt x="96453" y="136426"/>
                  <a:pt x="96999" y="136699"/>
                </a:cubicBezTo>
                <a:cubicBezTo>
                  <a:pt x="97545" y="136971"/>
                  <a:pt x="98091" y="137244"/>
                  <a:pt x="98636" y="137517"/>
                </a:cubicBezTo>
                <a:cubicBezTo>
                  <a:pt x="99182" y="137517"/>
                  <a:pt x="99728" y="137654"/>
                  <a:pt x="100273" y="137926"/>
                </a:cubicBezTo>
                <a:cubicBezTo>
                  <a:pt x="100819" y="138199"/>
                  <a:pt x="101228" y="138336"/>
                  <a:pt x="101501" y="138336"/>
                </a:cubicBezTo>
                <a:cubicBezTo>
                  <a:pt x="103411" y="139154"/>
                  <a:pt x="105321" y="139836"/>
                  <a:pt x="107231" y="140382"/>
                </a:cubicBezTo>
                <a:cubicBezTo>
                  <a:pt x="109141" y="140928"/>
                  <a:pt x="111051" y="141337"/>
                  <a:pt x="112961" y="141610"/>
                </a:cubicBezTo>
                <a:cubicBezTo>
                  <a:pt x="113234" y="141610"/>
                  <a:pt x="113507" y="141678"/>
                  <a:pt x="113779" y="141815"/>
                </a:cubicBezTo>
                <a:cubicBezTo>
                  <a:pt x="114052" y="141951"/>
                  <a:pt x="114189" y="142019"/>
                  <a:pt x="114189" y="142019"/>
                </a:cubicBezTo>
                <a:cubicBezTo>
                  <a:pt x="116099" y="142292"/>
                  <a:pt x="117940" y="142565"/>
                  <a:pt x="119714" y="142838"/>
                </a:cubicBezTo>
                <a:cubicBezTo>
                  <a:pt x="121488" y="143111"/>
                  <a:pt x="123193" y="143383"/>
                  <a:pt x="124830" y="143656"/>
                </a:cubicBezTo>
                <a:cubicBezTo>
                  <a:pt x="125376" y="143656"/>
                  <a:pt x="125921" y="143725"/>
                  <a:pt x="126467" y="143861"/>
                </a:cubicBezTo>
                <a:cubicBezTo>
                  <a:pt x="127013" y="143997"/>
                  <a:pt x="127558" y="144066"/>
                  <a:pt x="128104" y="144066"/>
                </a:cubicBezTo>
                <a:cubicBezTo>
                  <a:pt x="128650" y="144066"/>
                  <a:pt x="129196" y="144066"/>
                  <a:pt x="129741" y="144066"/>
                </a:cubicBezTo>
                <a:cubicBezTo>
                  <a:pt x="130287" y="144066"/>
                  <a:pt x="130696" y="144066"/>
                  <a:pt x="130969" y="144066"/>
                </a:cubicBezTo>
                <a:close/>
                <a:moveTo>
                  <a:pt x="207504" y="87176"/>
                </a:moveTo>
                <a:cubicBezTo>
                  <a:pt x="208868" y="87995"/>
                  <a:pt x="210301" y="88881"/>
                  <a:pt x="211801" y="89836"/>
                </a:cubicBezTo>
                <a:cubicBezTo>
                  <a:pt x="213302" y="90791"/>
                  <a:pt x="214735" y="91678"/>
                  <a:pt x="216099" y="92497"/>
                </a:cubicBezTo>
                <a:cubicBezTo>
                  <a:pt x="216372" y="92770"/>
                  <a:pt x="216576" y="92974"/>
                  <a:pt x="216713" y="93111"/>
                </a:cubicBezTo>
                <a:cubicBezTo>
                  <a:pt x="216849" y="93247"/>
                  <a:pt x="217054" y="93315"/>
                  <a:pt x="217327" y="93315"/>
                </a:cubicBezTo>
                <a:cubicBezTo>
                  <a:pt x="218691" y="94407"/>
                  <a:pt x="220123" y="95430"/>
                  <a:pt x="221624" y="96385"/>
                </a:cubicBezTo>
                <a:cubicBezTo>
                  <a:pt x="223125" y="97340"/>
                  <a:pt x="224557" y="98363"/>
                  <a:pt x="225921" y="99454"/>
                </a:cubicBezTo>
                <a:cubicBezTo>
                  <a:pt x="226194" y="100000"/>
                  <a:pt x="226535" y="100409"/>
                  <a:pt x="226945" y="100682"/>
                </a:cubicBezTo>
                <a:cubicBezTo>
                  <a:pt x="227354" y="100955"/>
                  <a:pt x="227831" y="101228"/>
                  <a:pt x="228377" y="101501"/>
                </a:cubicBezTo>
                <a:cubicBezTo>
                  <a:pt x="230014" y="102865"/>
                  <a:pt x="231583" y="104229"/>
                  <a:pt x="233084" y="105594"/>
                </a:cubicBezTo>
                <a:cubicBezTo>
                  <a:pt x="234584" y="106958"/>
                  <a:pt x="236017" y="108322"/>
                  <a:pt x="237381" y="109686"/>
                </a:cubicBezTo>
                <a:cubicBezTo>
                  <a:pt x="251024" y="123056"/>
                  <a:pt x="261460" y="138336"/>
                  <a:pt x="268691" y="155525"/>
                </a:cubicBezTo>
                <a:cubicBezTo>
                  <a:pt x="275922" y="172715"/>
                  <a:pt x="279537" y="190723"/>
                  <a:pt x="279537" y="209550"/>
                </a:cubicBezTo>
                <a:cubicBezTo>
                  <a:pt x="279537" y="228377"/>
                  <a:pt x="275990" y="246249"/>
                  <a:pt x="268896" y="263165"/>
                </a:cubicBezTo>
                <a:cubicBezTo>
                  <a:pt x="261801" y="280082"/>
                  <a:pt x="251570" y="295225"/>
                  <a:pt x="238200" y="308595"/>
                </a:cubicBezTo>
                <a:cubicBezTo>
                  <a:pt x="237927" y="308868"/>
                  <a:pt x="237722" y="309073"/>
                  <a:pt x="237586" y="309209"/>
                </a:cubicBezTo>
                <a:cubicBezTo>
                  <a:pt x="237449" y="309345"/>
                  <a:pt x="237245" y="309550"/>
                  <a:pt x="236972" y="309823"/>
                </a:cubicBezTo>
                <a:cubicBezTo>
                  <a:pt x="235881" y="310914"/>
                  <a:pt x="234789" y="311938"/>
                  <a:pt x="233698" y="312893"/>
                </a:cubicBezTo>
                <a:cubicBezTo>
                  <a:pt x="232606" y="313847"/>
                  <a:pt x="231515" y="314871"/>
                  <a:pt x="230424" y="315962"/>
                </a:cubicBezTo>
                <a:cubicBezTo>
                  <a:pt x="230424" y="315962"/>
                  <a:pt x="230355" y="315962"/>
                  <a:pt x="230219" y="315962"/>
                </a:cubicBezTo>
                <a:cubicBezTo>
                  <a:pt x="230082" y="315962"/>
                  <a:pt x="230014" y="315962"/>
                  <a:pt x="230014" y="315962"/>
                </a:cubicBezTo>
                <a:cubicBezTo>
                  <a:pt x="229741" y="316508"/>
                  <a:pt x="229400" y="316917"/>
                  <a:pt x="228991" y="317190"/>
                </a:cubicBezTo>
                <a:cubicBezTo>
                  <a:pt x="228582" y="317463"/>
                  <a:pt x="228104" y="317736"/>
                  <a:pt x="227559" y="318008"/>
                </a:cubicBezTo>
                <a:cubicBezTo>
                  <a:pt x="226740" y="318827"/>
                  <a:pt x="225921" y="319509"/>
                  <a:pt x="225103" y="320055"/>
                </a:cubicBezTo>
                <a:cubicBezTo>
                  <a:pt x="224284" y="320601"/>
                  <a:pt x="223466" y="321283"/>
                  <a:pt x="222647" y="322101"/>
                </a:cubicBezTo>
                <a:cubicBezTo>
                  <a:pt x="222102" y="322374"/>
                  <a:pt x="221556" y="322715"/>
                  <a:pt x="221010" y="323124"/>
                </a:cubicBezTo>
                <a:cubicBezTo>
                  <a:pt x="220464" y="323534"/>
                  <a:pt x="219919" y="323875"/>
                  <a:pt x="219373" y="324148"/>
                </a:cubicBezTo>
                <a:cubicBezTo>
                  <a:pt x="218554" y="324693"/>
                  <a:pt x="217804" y="325239"/>
                  <a:pt x="217122" y="325785"/>
                </a:cubicBezTo>
                <a:cubicBezTo>
                  <a:pt x="216440" y="326330"/>
                  <a:pt x="215690" y="326876"/>
                  <a:pt x="214871" y="327422"/>
                </a:cubicBezTo>
                <a:cubicBezTo>
                  <a:pt x="214325" y="327695"/>
                  <a:pt x="213711" y="328036"/>
                  <a:pt x="213029" y="328445"/>
                </a:cubicBezTo>
                <a:cubicBezTo>
                  <a:pt x="212347" y="328854"/>
                  <a:pt x="211733" y="329195"/>
                  <a:pt x="211187" y="329468"/>
                </a:cubicBezTo>
                <a:cubicBezTo>
                  <a:pt x="210642" y="330014"/>
                  <a:pt x="210028" y="330423"/>
                  <a:pt x="209346" y="330696"/>
                </a:cubicBezTo>
                <a:cubicBezTo>
                  <a:pt x="208664" y="330969"/>
                  <a:pt x="208050" y="331378"/>
                  <a:pt x="207504" y="331924"/>
                </a:cubicBezTo>
                <a:lnTo>
                  <a:pt x="375717" y="331924"/>
                </a:lnTo>
                <a:lnTo>
                  <a:pt x="375717" y="87176"/>
                </a:lnTo>
                <a:close/>
                <a:moveTo>
                  <a:pt x="310233" y="34789"/>
                </a:moveTo>
                <a:lnTo>
                  <a:pt x="318827" y="34789"/>
                </a:lnTo>
                <a:cubicBezTo>
                  <a:pt x="321283" y="34789"/>
                  <a:pt x="323329" y="35675"/>
                  <a:pt x="324967" y="37449"/>
                </a:cubicBezTo>
                <a:cubicBezTo>
                  <a:pt x="326604" y="39222"/>
                  <a:pt x="327422" y="41337"/>
                  <a:pt x="327422" y="43793"/>
                </a:cubicBezTo>
                <a:cubicBezTo>
                  <a:pt x="327422" y="46248"/>
                  <a:pt x="326604" y="48295"/>
                  <a:pt x="324967" y="49932"/>
                </a:cubicBezTo>
                <a:cubicBezTo>
                  <a:pt x="323329" y="51569"/>
                  <a:pt x="321283" y="52387"/>
                  <a:pt x="318827" y="52387"/>
                </a:cubicBezTo>
                <a:lnTo>
                  <a:pt x="310233" y="52387"/>
                </a:lnTo>
                <a:cubicBezTo>
                  <a:pt x="307777" y="52387"/>
                  <a:pt x="305662" y="51569"/>
                  <a:pt x="303889" y="49932"/>
                </a:cubicBezTo>
                <a:cubicBezTo>
                  <a:pt x="302115" y="48295"/>
                  <a:pt x="301228" y="46248"/>
                  <a:pt x="301228" y="43793"/>
                </a:cubicBezTo>
                <a:cubicBezTo>
                  <a:pt x="301228" y="41337"/>
                  <a:pt x="302115" y="39222"/>
                  <a:pt x="303889" y="37449"/>
                </a:cubicBezTo>
                <a:cubicBezTo>
                  <a:pt x="305662" y="35675"/>
                  <a:pt x="307777" y="34789"/>
                  <a:pt x="310233" y="34789"/>
                </a:cubicBezTo>
                <a:close/>
                <a:moveTo>
                  <a:pt x="205458" y="34789"/>
                </a:moveTo>
                <a:lnTo>
                  <a:pt x="275035" y="34789"/>
                </a:lnTo>
                <a:cubicBezTo>
                  <a:pt x="277490" y="34789"/>
                  <a:pt x="279605" y="35675"/>
                  <a:pt x="281379" y="37449"/>
                </a:cubicBezTo>
                <a:cubicBezTo>
                  <a:pt x="283152" y="39222"/>
                  <a:pt x="284039" y="41337"/>
                  <a:pt x="284039" y="43793"/>
                </a:cubicBezTo>
                <a:cubicBezTo>
                  <a:pt x="284039" y="46248"/>
                  <a:pt x="283152" y="48295"/>
                  <a:pt x="281379" y="49932"/>
                </a:cubicBezTo>
                <a:cubicBezTo>
                  <a:pt x="279605" y="51569"/>
                  <a:pt x="277490" y="52387"/>
                  <a:pt x="275035" y="52387"/>
                </a:cubicBezTo>
                <a:lnTo>
                  <a:pt x="205458" y="52387"/>
                </a:lnTo>
                <a:cubicBezTo>
                  <a:pt x="203002" y="52387"/>
                  <a:pt x="200887" y="51569"/>
                  <a:pt x="199114" y="49932"/>
                </a:cubicBezTo>
                <a:cubicBezTo>
                  <a:pt x="197340" y="48295"/>
                  <a:pt x="196454" y="46248"/>
                  <a:pt x="196454" y="43793"/>
                </a:cubicBezTo>
                <a:cubicBezTo>
                  <a:pt x="196454" y="41337"/>
                  <a:pt x="197340" y="39222"/>
                  <a:pt x="199114" y="37449"/>
                </a:cubicBezTo>
                <a:cubicBezTo>
                  <a:pt x="200887" y="35675"/>
                  <a:pt x="203002" y="34789"/>
                  <a:pt x="205458" y="34789"/>
                </a:cubicBezTo>
                <a:close/>
                <a:moveTo>
                  <a:pt x="157163" y="17599"/>
                </a:moveTo>
                <a:cubicBezTo>
                  <a:pt x="154980" y="17599"/>
                  <a:pt x="153002" y="18417"/>
                  <a:pt x="151228" y="20055"/>
                </a:cubicBezTo>
                <a:cubicBezTo>
                  <a:pt x="149455" y="21692"/>
                  <a:pt x="148568" y="23738"/>
                  <a:pt x="148568" y="26194"/>
                </a:cubicBezTo>
                <a:lnTo>
                  <a:pt x="148568" y="69986"/>
                </a:lnTo>
                <a:lnTo>
                  <a:pt x="375717" y="69986"/>
                </a:lnTo>
                <a:lnTo>
                  <a:pt x="375717" y="26194"/>
                </a:lnTo>
                <a:cubicBezTo>
                  <a:pt x="375717" y="23738"/>
                  <a:pt x="374830" y="21692"/>
                  <a:pt x="373057" y="20055"/>
                </a:cubicBezTo>
                <a:cubicBezTo>
                  <a:pt x="371283" y="18417"/>
                  <a:pt x="369169" y="17599"/>
                  <a:pt x="366713" y="17599"/>
                </a:cubicBezTo>
                <a:close/>
                <a:moveTo>
                  <a:pt x="157163" y="0"/>
                </a:moveTo>
                <a:lnTo>
                  <a:pt x="366713" y="0"/>
                </a:lnTo>
                <a:cubicBezTo>
                  <a:pt x="374080" y="0"/>
                  <a:pt x="380287" y="2592"/>
                  <a:pt x="385335" y="7776"/>
                </a:cubicBezTo>
                <a:cubicBezTo>
                  <a:pt x="390383" y="12960"/>
                  <a:pt x="392907" y="19100"/>
                  <a:pt x="392907" y="26194"/>
                </a:cubicBezTo>
                <a:lnTo>
                  <a:pt x="392907" y="392906"/>
                </a:lnTo>
                <a:cubicBezTo>
                  <a:pt x="392907" y="400000"/>
                  <a:pt x="390383" y="406140"/>
                  <a:pt x="385335" y="411324"/>
                </a:cubicBezTo>
                <a:cubicBezTo>
                  <a:pt x="380287" y="416508"/>
                  <a:pt x="374080" y="419100"/>
                  <a:pt x="366713" y="419100"/>
                </a:cubicBezTo>
                <a:lnTo>
                  <a:pt x="157163" y="419100"/>
                </a:lnTo>
                <a:cubicBezTo>
                  <a:pt x="150069" y="419100"/>
                  <a:pt x="143930" y="416508"/>
                  <a:pt x="138745" y="411324"/>
                </a:cubicBezTo>
                <a:cubicBezTo>
                  <a:pt x="133561" y="406140"/>
                  <a:pt x="130969" y="400000"/>
                  <a:pt x="130969" y="392906"/>
                </a:cubicBezTo>
                <a:lnTo>
                  <a:pt x="130969" y="348704"/>
                </a:lnTo>
                <a:cubicBezTo>
                  <a:pt x="130151" y="348704"/>
                  <a:pt x="129332" y="348704"/>
                  <a:pt x="128513" y="348704"/>
                </a:cubicBezTo>
                <a:cubicBezTo>
                  <a:pt x="127695" y="348704"/>
                  <a:pt x="126876" y="348704"/>
                  <a:pt x="126058" y="348704"/>
                </a:cubicBezTo>
                <a:cubicBezTo>
                  <a:pt x="126058" y="348704"/>
                  <a:pt x="125990" y="348704"/>
                  <a:pt x="125853" y="348704"/>
                </a:cubicBezTo>
                <a:cubicBezTo>
                  <a:pt x="125717" y="348704"/>
                  <a:pt x="125649" y="348704"/>
                  <a:pt x="125649" y="348704"/>
                </a:cubicBezTo>
                <a:cubicBezTo>
                  <a:pt x="125649" y="348704"/>
                  <a:pt x="125580" y="348704"/>
                  <a:pt x="125444" y="348704"/>
                </a:cubicBezTo>
                <a:cubicBezTo>
                  <a:pt x="125307" y="348704"/>
                  <a:pt x="125239" y="348568"/>
                  <a:pt x="125239" y="348295"/>
                </a:cubicBezTo>
                <a:cubicBezTo>
                  <a:pt x="124421" y="348295"/>
                  <a:pt x="123602" y="348227"/>
                  <a:pt x="122784" y="348090"/>
                </a:cubicBezTo>
                <a:cubicBezTo>
                  <a:pt x="121965" y="347954"/>
                  <a:pt x="121146" y="347886"/>
                  <a:pt x="120328" y="347886"/>
                </a:cubicBezTo>
                <a:lnTo>
                  <a:pt x="116644" y="347067"/>
                </a:lnTo>
                <a:cubicBezTo>
                  <a:pt x="115826" y="347067"/>
                  <a:pt x="115076" y="346999"/>
                  <a:pt x="114393" y="346863"/>
                </a:cubicBezTo>
                <a:cubicBezTo>
                  <a:pt x="113711" y="346726"/>
                  <a:pt x="112961" y="346658"/>
                  <a:pt x="112142" y="346658"/>
                </a:cubicBezTo>
                <a:cubicBezTo>
                  <a:pt x="111324" y="346385"/>
                  <a:pt x="110573" y="346180"/>
                  <a:pt x="109891" y="346044"/>
                </a:cubicBezTo>
                <a:cubicBezTo>
                  <a:pt x="109209" y="345908"/>
                  <a:pt x="108459" y="345703"/>
                  <a:pt x="107640" y="345430"/>
                </a:cubicBezTo>
                <a:cubicBezTo>
                  <a:pt x="106822" y="345157"/>
                  <a:pt x="105935" y="344884"/>
                  <a:pt x="104980" y="344612"/>
                </a:cubicBezTo>
                <a:cubicBezTo>
                  <a:pt x="104025" y="344339"/>
                  <a:pt x="103138" y="344066"/>
                  <a:pt x="102320" y="343793"/>
                </a:cubicBezTo>
                <a:lnTo>
                  <a:pt x="101092" y="343793"/>
                </a:lnTo>
                <a:cubicBezTo>
                  <a:pt x="100546" y="343520"/>
                  <a:pt x="100137" y="343384"/>
                  <a:pt x="99864" y="343384"/>
                </a:cubicBezTo>
                <a:cubicBezTo>
                  <a:pt x="99591" y="343384"/>
                  <a:pt x="99182" y="343247"/>
                  <a:pt x="98636" y="342974"/>
                </a:cubicBezTo>
                <a:cubicBezTo>
                  <a:pt x="96726" y="342429"/>
                  <a:pt x="94884" y="341815"/>
                  <a:pt x="93111" y="341133"/>
                </a:cubicBezTo>
                <a:cubicBezTo>
                  <a:pt x="91337" y="340451"/>
                  <a:pt x="89496" y="339700"/>
                  <a:pt x="87586" y="338882"/>
                </a:cubicBezTo>
                <a:cubicBezTo>
                  <a:pt x="87586" y="338882"/>
                  <a:pt x="87381" y="338813"/>
                  <a:pt x="86972" y="338677"/>
                </a:cubicBezTo>
                <a:cubicBezTo>
                  <a:pt x="86563" y="338541"/>
                  <a:pt x="86358" y="338472"/>
                  <a:pt x="86358" y="338472"/>
                </a:cubicBezTo>
                <a:cubicBezTo>
                  <a:pt x="86085" y="338472"/>
                  <a:pt x="85949" y="338472"/>
                  <a:pt x="85949" y="338472"/>
                </a:cubicBezTo>
                <a:cubicBezTo>
                  <a:pt x="85130" y="338200"/>
                  <a:pt x="84175" y="337790"/>
                  <a:pt x="83084" y="337245"/>
                </a:cubicBezTo>
                <a:cubicBezTo>
                  <a:pt x="81992" y="336699"/>
                  <a:pt x="80901" y="336153"/>
                  <a:pt x="79809" y="335607"/>
                </a:cubicBezTo>
                <a:cubicBezTo>
                  <a:pt x="78991" y="335335"/>
                  <a:pt x="78104" y="334925"/>
                  <a:pt x="77149" y="334380"/>
                </a:cubicBezTo>
                <a:cubicBezTo>
                  <a:pt x="76194" y="333834"/>
                  <a:pt x="75307" y="333425"/>
                  <a:pt x="74489" y="333152"/>
                </a:cubicBezTo>
                <a:cubicBezTo>
                  <a:pt x="74489" y="333152"/>
                  <a:pt x="74489" y="333084"/>
                  <a:pt x="74489" y="332947"/>
                </a:cubicBezTo>
                <a:cubicBezTo>
                  <a:pt x="74489" y="332811"/>
                  <a:pt x="74489" y="332742"/>
                  <a:pt x="74489" y="332742"/>
                </a:cubicBezTo>
                <a:cubicBezTo>
                  <a:pt x="74216" y="332742"/>
                  <a:pt x="74080" y="332742"/>
                  <a:pt x="74080" y="332742"/>
                </a:cubicBezTo>
                <a:cubicBezTo>
                  <a:pt x="68350" y="329741"/>
                  <a:pt x="62893" y="326330"/>
                  <a:pt x="57708" y="322511"/>
                </a:cubicBezTo>
                <a:cubicBezTo>
                  <a:pt x="52524" y="318691"/>
                  <a:pt x="47613" y="314598"/>
                  <a:pt x="42974" y="310232"/>
                </a:cubicBezTo>
                <a:cubicBezTo>
                  <a:pt x="42974" y="309959"/>
                  <a:pt x="42906" y="309755"/>
                  <a:pt x="42770" y="309618"/>
                </a:cubicBezTo>
                <a:cubicBezTo>
                  <a:pt x="42633" y="309482"/>
                  <a:pt x="42429" y="309414"/>
                  <a:pt x="42156" y="309414"/>
                </a:cubicBezTo>
                <a:cubicBezTo>
                  <a:pt x="28513" y="296044"/>
                  <a:pt x="18077" y="280764"/>
                  <a:pt x="10846" y="263575"/>
                </a:cubicBezTo>
                <a:cubicBezTo>
                  <a:pt x="3616" y="246385"/>
                  <a:pt x="0" y="228377"/>
                  <a:pt x="0" y="209550"/>
                </a:cubicBezTo>
                <a:cubicBezTo>
                  <a:pt x="0" y="190723"/>
                  <a:pt x="3616" y="172715"/>
                  <a:pt x="10846" y="155525"/>
                </a:cubicBezTo>
                <a:cubicBezTo>
                  <a:pt x="18077" y="138336"/>
                  <a:pt x="28513" y="123056"/>
                  <a:pt x="42156" y="109686"/>
                </a:cubicBezTo>
                <a:cubicBezTo>
                  <a:pt x="54161" y="97954"/>
                  <a:pt x="67804" y="88677"/>
                  <a:pt x="83084" y="81855"/>
                </a:cubicBezTo>
                <a:cubicBezTo>
                  <a:pt x="98363" y="75034"/>
                  <a:pt x="114325" y="71214"/>
                  <a:pt x="130969" y="70396"/>
                </a:cubicBezTo>
                <a:lnTo>
                  <a:pt x="130969" y="26194"/>
                </a:lnTo>
                <a:cubicBezTo>
                  <a:pt x="130969" y="19100"/>
                  <a:pt x="133561" y="12960"/>
                  <a:pt x="138745" y="7776"/>
                </a:cubicBezTo>
                <a:cubicBezTo>
                  <a:pt x="143930" y="2592"/>
                  <a:pt x="150069" y="0"/>
                  <a:pt x="157163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30000"/>
              </a:lnSpc>
            </a:pPr>
            <a:endParaRPr lang="en-US" sz="330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2769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E13DC4B-34E2-3736-DF4C-479DE2E0055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Rectangle 35">
            <a:extLst>
              <a:ext uri="{FF2B5EF4-FFF2-40B4-BE49-F238E27FC236}">
                <a16:creationId xmlns:a16="http://schemas.microsoft.com/office/drawing/2014/main" id="{1771D3F5-CAAD-0DBC-2BD8-7A48152B5225}"/>
              </a:ext>
            </a:extLst>
          </p:cNvPr>
          <p:cNvSpPr/>
          <p:nvPr/>
        </p:nvSpPr>
        <p:spPr>
          <a:xfrm>
            <a:off x="-1" y="1556288"/>
            <a:ext cx="11192199" cy="4203785"/>
          </a:xfrm>
          <a:prstGeom prst="rect">
            <a:avLst/>
          </a:prstGeom>
          <a:solidFill>
            <a:schemeClr val="bg1"/>
          </a:solidFill>
          <a:ln>
            <a:noFill/>
            <a:headEnd type="none" w="med" len="med"/>
            <a:tailEnd type="none" w="med" len="med"/>
          </a:ln>
          <a:effectLst>
            <a:outerShdw blurRad="127000" dist="63500" dir="5400000" algn="t" rotWithShape="0">
              <a:schemeClr val="tx2">
                <a:alpha val="2000"/>
              </a:schemeClr>
            </a:outerShdw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defTabSz="932472" fontAlgn="base">
              <a:spcBef>
                <a:spcPct val="0"/>
              </a:spcBef>
              <a:spcAft>
                <a:spcPct val="0"/>
              </a:spcAft>
            </a:pPr>
            <a:endParaRPr lang="en-US" sz="2000">
              <a:solidFill>
                <a:srgbClr val="FFFFFF"/>
              </a:solidFill>
              <a:cs typeface="Segoe UI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AB1E2C2-A980-D0F6-22A1-2E5D28BC2C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Our </a:t>
            </a:r>
            <a:r>
              <a:rPr lang="en-US">
                <a:solidFill>
                  <a:schemeClr val="accent1"/>
                </a:solidFill>
              </a:rPr>
              <a:t>Solution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0C8277A-5D78-DB72-FD7D-C6F5E9E4223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4032" y="1556288"/>
            <a:ext cx="7002738" cy="4241572"/>
          </a:xfrm>
          <a:prstGeom prst="rect">
            <a:avLst/>
          </a:prstGeom>
        </p:spPr>
      </p:pic>
      <p:grpSp>
        <p:nvGrpSpPr>
          <p:cNvPr id="76" name="Group 75">
            <a:extLst>
              <a:ext uri="{FF2B5EF4-FFF2-40B4-BE49-F238E27FC236}">
                <a16:creationId xmlns:a16="http://schemas.microsoft.com/office/drawing/2014/main" id="{CDCA010A-8F62-AAF7-0878-044C85EA6A77}"/>
              </a:ext>
            </a:extLst>
          </p:cNvPr>
          <p:cNvGrpSpPr/>
          <p:nvPr/>
        </p:nvGrpSpPr>
        <p:grpSpPr>
          <a:xfrm>
            <a:off x="1527174" y="2071134"/>
            <a:ext cx="2538413" cy="831724"/>
            <a:chOff x="1681725" y="2061923"/>
            <a:chExt cx="2383864" cy="831724"/>
          </a:xfrm>
        </p:grpSpPr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EBE9671A-F162-9D21-335A-03636D3B6136}"/>
                </a:ext>
              </a:extLst>
            </p:cNvPr>
            <p:cNvSpPr txBox="1"/>
            <p:nvPr/>
          </p:nvSpPr>
          <p:spPr>
            <a:xfrm>
              <a:off x="1681725" y="2061923"/>
              <a:ext cx="2383864" cy="370614"/>
            </a:xfrm>
            <a:prstGeom prst="rect">
              <a:avLst/>
            </a:prstGeom>
            <a:noFill/>
          </p:spPr>
          <p:txBody>
            <a:bodyPr wrap="square" lIns="0" r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sz="1600" b="1" spc="20">
                  <a:solidFill>
                    <a:schemeClr val="tx2"/>
                  </a:solidFill>
                  <a:cs typeface="Sora SemiBold" pitchFamily="2" charset="0"/>
                </a:rPr>
                <a:t>Solution Feature</a:t>
              </a:r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8EA8C17C-FBB1-67A7-58B3-CAB2BFE6CB4E}"/>
                </a:ext>
              </a:extLst>
            </p:cNvPr>
            <p:cNvSpPr txBox="1"/>
            <p:nvPr/>
          </p:nvSpPr>
          <p:spPr>
            <a:xfrm>
              <a:off x="1681725" y="2377224"/>
              <a:ext cx="2383863" cy="516423"/>
            </a:xfrm>
            <a:prstGeom prst="rect">
              <a:avLst/>
            </a:prstGeom>
            <a:noFill/>
          </p:spPr>
          <p:txBody>
            <a:bodyPr wrap="square" lIns="0" rIns="0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100">
                  <a:solidFill>
                    <a:schemeClr val="tx2">
                      <a:lumMod val="75000"/>
                      <a:lumOff val="25000"/>
                    </a:schemeClr>
                  </a:solidFill>
                  <a:ea typeface="Roboto" panose="02000000000000000000" pitchFamily="2" charset="0"/>
                  <a:cs typeface="Rubik Light" pitchFamily="2" charset="-79"/>
                </a:rPr>
                <a:t>Write what your platform does and its standout feature. </a:t>
              </a:r>
            </a:p>
          </p:txBody>
        </p:sp>
      </p:grpSp>
      <p:grpSp>
        <p:nvGrpSpPr>
          <p:cNvPr id="77" name="Group 76">
            <a:extLst>
              <a:ext uri="{FF2B5EF4-FFF2-40B4-BE49-F238E27FC236}">
                <a16:creationId xmlns:a16="http://schemas.microsoft.com/office/drawing/2014/main" id="{57D11E69-0604-D12E-E13D-E61D5FAC40F8}"/>
              </a:ext>
            </a:extLst>
          </p:cNvPr>
          <p:cNvGrpSpPr/>
          <p:nvPr/>
        </p:nvGrpSpPr>
        <p:grpSpPr>
          <a:xfrm>
            <a:off x="1527174" y="3242319"/>
            <a:ext cx="2538413" cy="831724"/>
            <a:chOff x="1681725" y="3233108"/>
            <a:chExt cx="2383864" cy="831724"/>
          </a:xfrm>
        </p:grpSpPr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056FD5CD-F985-2DC7-4E9F-A4C885712250}"/>
                </a:ext>
              </a:extLst>
            </p:cNvPr>
            <p:cNvSpPr txBox="1"/>
            <p:nvPr/>
          </p:nvSpPr>
          <p:spPr>
            <a:xfrm>
              <a:off x="1681725" y="3233108"/>
              <a:ext cx="2383864" cy="370614"/>
            </a:xfrm>
            <a:prstGeom prst="rect">
              <a:avLst/>
            </a:prstGeom>
            <a:noFill/>
          </p:spPr>
          <p:txBody>
            <a:bodyPr wrap="square" lIns="0" r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sz="1600" b="1" spc="20">
                  <a:solidFill>
                    <a:schemeClr val="tx2"/>
                  </a:solidFill>
                  <a:cs typeface="Sora SemiBold" pitchFamily="2" charset="0"/>
                </a:rPr>
                <a:t>Solution Feature</a:t>
              </a:r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CFF4B693-5B3F-EB42-A7C9-1F40A38E2261}"/>
                </a:ext>
              </a:extLst>
            </p:cNvPr>
            <p:cNvSpPr txBox="1"/>
            <p:nvPr/>
          </p:nvSpPr>
          <p:spPr>
            <a:xfrm>
              <a:off x="1681725" y="3548409"/>
              <a:ext cx="2383863" cy="516423"/>
            </a:xfrm>
            <a:prstGeom prst="rect">
              <a:avLst/>
            </a:prstGeom>
            <a:noFill/>
          </p:spPr>
          <p:txBody>
            <a:bodyPr wrap="square" lIns="0" rIns="0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100">
                  <a:solidFill>
                    <a:schemeClr val="tx2">
                      <a:lumMod val="75000"/>
                      <a:lumOff val="25000"/>
                    </a:schemeClr>
                  </a:solidFill>
                  <a:ea typeface="Roboto" panose="02000000000000000000" pitchFamily="2" charset="0"/>
                  <a:cs typeface="Rubik Light" pitchFamily="2" charset="-79"/>
                </a:rPr>
                <a:t>Write what your platform does and its standout feature. </a:t>
              </a:r>
            </a:p>
          </p:txBody>
        </p:sp>
      </p:grpSp>
      <p:grpSp>
        <p:nvGrpSpPr>
          <p:cNvPr id="78" name="Group 77">
            <a:extLst>
              <a:ext uri="{FF2B5EF4-FFF2-40B4-BE49-F238E27FC236}">
                <a16:creationId xmlns:a16="http://schemas.microsoft.com/office/drawing/2014/main" id="{80156293-0ED1-CE14-3AB1-46749FB779DB}"/>
              </a:ext>
            </a:extLst>
          </p:cNvPr>
          <p:cNvGrpSpPr/>
          <p:nvPr/>
        </p:nvGrpSpPr>
        <p:grpSpPr>
          <a:xfrm>
            <a:off x="1527174" y="4413503"/>
            <a:ext cx="2538413" cy="831724"/>
            <a:chOff x="1681725" y="4404292"/>
            <a:chExt cx="2383864" cy="831724"/>
          </a:xfrm>
        </p:grpSpPr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79892DB3-B992-6471-0314-7B79D6223FE2}"/>
                </a:ext>
              </a:extLst>
            </p:cNvPr>
            <p:cNvSpPr txBox="1"/>
            <p:nvPr/>
          </p:nvSpPr>
          <p:spPr>
            <a:xfrm>
              <a:off x="1681725" y="4404292"/>
              <a:ext cx="2383864" cy="370614"/>
            </a:xfrm>
            <a:prstGeom prst="rect">
              <a:avLst/>
            </a:prstGeom>
            <a:noFill/>
          </p:spPr>
          <p:txBody>
            <a:bodyPr wrap="square" lIns="0" r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sz="1600" b="1" spc="20">
                  <a:solidFill>
                    <a:schemeClr val="tx2"/>
                  </a:solidFill>
                  <a:cs typeface="Sora SemiBold" pitchFamily="2" charset="0"/>
                </a:rPr>
                <a:t>Solution Feature</a:t>
              </a:r>
            </a:p>
          </p:txBody>
        </p: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2C355542-6611-326A-43C9-CF3A8B5B1223}"/>
                </a:ext>
              </a:extLst>
            </p:cNvPr>
            <p:cNvSpPr txBox="1"/>
            <p:nvPr/>
          </p:nvSpPr>
          <p:spPr>
            <a:xfrm>
              <a:off x="1681725" y="4719593"/>
              <a:ext cx="2383863" cy="516423"/>
            </a:xfrm>
            <a:prstGeom prst="rect">
              <a:avLst/>
            </a:prstGeom>
            <a:noFill/>
          </p:spPr>
          <p:txBody>
            <a:bodyPr wrap="square" lIns="0" rIns="0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100">
                  <a:solidFill>
                    <a:schemeClr val="tx2">
                      <a:lumMod val="75000"/>
                      <a:lumOff val="25000"/>
                    </a:schemeClr>
                  </a:solidFill>
                  <a:ea typeface="Roboto" panose="02000000000000000000" pitchFamily="2" charset="0"/>
                  <a:cs typeface="Rubik Light" pitchFamily="2" charset="-79"/>
                </a:rPr>
                <a:t>Write what your platform does and its standout feature. </a:t>
              </a:r>
            </a:p>
          </p:txBody>
        </p:sp>
      </p:grpSp>
      <p:sp>
        <p:nvSpPr>
          <p:cNvPr id="47" name="Oval 46">
            <a:extLst>
              <a:ext uri="{FF2B5EF4-FFF2-40B4-BE49-F238E27FC236}">
                <a16:creationId xmlns:a16="http://schemas.microsoft.com/office/drawing/2014/main" id="{FB696EE9-C2DE-A514-6683-A4B4AC403ABE}"/>
              </a:ext>
            </a:extLst>
          </p:cNvPr>
          <p:cNvSpPr/>
          <p:nvPr/>
        </p:nvSpPr>
        <p:spPr>
          <a:xfrm>
            <a:off x="572616" y="2154973"/>
            <a:ext cx="664047" cy="664047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>
              <a:solidFill>
                <a:schemeClr val="bg1"/>
              </a:solidFill>
            </a:endParaRPr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id="{DDA62843-EDFA-06FE-00B4-22957443AE0A}"/>
              </a:ext>
            </a:extLst>
          </p:cNvPr>
          <p:cNvSpPr/>
          <p:nvPr/>
        </p:nvSpPr>
        <p:spPr>
          <a:xfrm>
            <a:off x="572616" y="3326158"/>
            <a:ext cx="664047" cy="664047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>
              <a:solidFill>
                <a:schemeClr val="bg1"/>
              </a:solidFill>
            </a:endParaRPr>
          </a:p>
        </p:txBody>
      </p:sp>
      <p:sp>
        <p:nvSpPr>
          <p:cNvPr id="53" name="Oval 52">
            <a:extLst>
              <a:ext uri="{FF2B5EF4-FFF2-40B4-BE49-F238E27FC236}">
                <a16:creationId xmlns:a16="http://schemas.microsoft.com/office/drawing/2014/main" id="{F7BC134C-1030-0717-56AC-1AE0CA5D2C22}"/>
              </a:ext>
            </a:extLst>
          </p:cNvPr>
          <p:cNvSpPr/>
          <p:nvPr/>
        </p:nvSpPr>
        <p:spPr>
          <a:xfrm>
            <a:off x="572616" y="4497342"/>
            <a:ext cx="664047" cy="664047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>
              <a:solidFill>
                <a:schemeClr val="bg1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6DCDD29-FFA8-76C0-14AF-5DDF5E187209}"/>
              </a:ext>
            </a:extLst>
          </p:cNvPr>
          <p:cNvSpPr txBox="1"/>
          <p:nvPr/>
        </p:nvSpPr>
        <p:spPr>
          <a:xfrm>
            <a:off x="718716" y="3491321"/>
            <a:ext cx="371847" cy="333717"/>
          </a:xfrm>
          <a:custGeom>
            <a:avLst/>
            <a:gdLst/>
            <a:ahLst/>
            <a:cxnLst/>
            <a:rect l="l" t="t" r="r" b="b"/>
            <a:pathLst>
              <a:path w="419100" h="376125">
                <a:moveTo>
                  <a:pt x="314325" y="340109"/>
                </a:moveTo>
                <a:cubicBezTo>
                  <a:pt x="311869" y="340109"/>
                  <a:pt x="309823" y="340996"/>
                  <a:pt x="308185" y="342769"/>
                </a:cubicBezTo>
                <a:cubicBezTo>
                  <a:pt x="306548" y="344543"/>
                  <a:pt x="305730" y="346794"/>
                  <a:pt x="305730" y="349522"/>
                </a:cubicBezTo>
                <a:cubicBezTo>
                  <a:pt x="305730" y="351978"/>
                  <a:pt x="306548" y="354161"/>
                  <a:pt x="308185" y="356071"/>
                </a:cubicBezTo>
                <a:cubicBezTo>
                  <a:pt x="309823" y="357981"/>
                  <a:pt x="311869" y="358936"/>
                  <a:pt x="314325" y="358936"/>
                </a:cubicBezTo>
                <a:cubicBezTo>
                  <a:pt x="316780" y="358936"/>
                  <a:pt x="318827" y="357981"/>
                  <a:pt x="320464" y="356071"/>
                </a:cubicBezTo>
                <a:cubicBezTo>
                  <a:pt x="322101" y="354161"/>
                  <a:pt x="322919" y="351978"/>
                  <a:pt x="322919" y="349522"/>
                </a:cubicBezTo>
                <a:cubicBezTo>
                  <a:pt x="322919" y="346794"/>
                  <a:pt x="322101" y="344543"/>
                  <a:pt x="320464" y="342769"/>
                </a:cubicBezTo>
                <a:cubicBezTo>
                  <a:pt x="318827" y="340996"/>
                  <a:pt x="316780" y="340109"/>
                  <a:pt x="314325" y="340109"/>
                </a:cubicBezTo>
                <a:close/>
                <a:moveTo>
                  <a:pt x="174761" y="340109"/>
                </a:moveTo>
                <a:cubicBezTo>
                  <a:pt x="172305" y="340109"/>
                  <a:pt x="170191" y="340996"/>
                  <a:pt x="168417" y="342769"/>
                </a:cubicBezTo>
                <a:cubicBezTo>
                  <a:pt x="166644" y="344543"/>
                  <a:pt x="165757" y="346794"/>
                  <a:pt x="165757" y="349522"/>
                </a:cubicBezTo>
                <a:cubicBezTo>
                  <a:pt x="165757" y="351978"/>
                  <a:pt x="166644" y="354161"/>
                  <a:pt x="168417" y="356071"/>
                </a:cubicBezTo>
                <a:cubicBezTo>
                  <a:pt x="170191" y="357981"/>
                  <a:pt x="172305" y="358936"/>
                  <a:pt x="174761" y="358936"/>
                </a:cubicBezTo>
                <a:cubicBezTo>
                  <a:pt x="176944" y="358936"/>
                  <a:pt x="178922" y="357981"/>
                  <a:pt x="180695" y="356071"/>
                </a:cubicBezTo>
                <a:cubicBezTo>
                  <a:pt x="182469" y="354161"/>
                  <a:pt x="183356" y="351978"/>
                  <a:pt x="183356" y="349522"/>
                </a:cubicBezTo>
                <a:cubicBezTo>
                  <a:pt x="183356" y="346794"/>
                  <a:pt x="182469" y="344543"/>
                  <a:pt x="180695" y="342769"/>
                </a:cubicBezTo>
                <a:cubicBezTo>
                  <a:pt x="178922" y="340996"/>
                  <a:pt x="176944" y="340109"/>
                  <a:pt x="174761" y="340109"/>
                </a:cubicBezTo>
                <a:close/>
                <a:moveTo>
                  <a:pt x="331923" y="218554"/>
                </a:moveTo>
                <a:lnTo>
                  <a:pt x="331923" y="261937"/>
                </a:lnTo>
                <a:lnTo>
                  <a:pt x="372851" y="261937"/>
                </a:lnTo>
                <a:lnTo>
                  <a:pt x="380627" y="218554"/>
                </a:lnTo>
                <a:close/>
                <a:moveTo>
                  <a:pt x="253342" y="218554"/>
                </a:moveTo>
                <a:lnTo>
                  <a:pt x="253342" y="261937"/>
                </a:lnTo>
                <a:lnTo>
                  <a:pt x="314325" y="261937"/>
                </a:lnTo>
                <a:lnTo>
                  <a:pt x="314325" y="218554"/>
                </a:lnTo>
                <a:close/>
                <a:moveTo>
                  <a:pt x="174761" y="218554"/>
                </a:moveTo>
                <a:lnTo>
                  <a:pt x="174761" y="261937"/>
                </a:lnTo>
                <a:lnTo>
                  <a:pt x="235743" y="261937"/>
                </a:lnTo>
                <a:lnTo>
                  <a:pt x="235743" y="218554"/>
                </a:lnTo>
                <a:close/>
                <a:moveTo>
                  <a:pt x="107639" y="218554"/>
                </a:moveTo>
                <a:lnTo>
                  <a:pt x="116234" y="261937"/>
                </a:lnTo>
                <a:lnTo>
                  <a:pt x="157162" y="261937"/>
                </a:lnTo>
                <a:lnTo>
                  <a:pt x="157162" y="218554"/>
                </a:lnTo>
                <a:close/>
                <a:moveTo>
                  <a:pt x="331923" y="166166"/>
                </a:moveTo>
                <a:lnTo>
                  <a:pt x="331923" y="200955"/>
                </a:lnTo>
                <a:lnTo>
                  <a:pt x="383492" y="200955"/>
                </a:lnTo>
                <a:lnTo>
                  <a:pt x="389632" y="166166"/>
                </a:lnTo>
                <a:close/>
                <a:moveTo>
                  <a:pt x="253342" y="166166"/>
                </a:moveTo>
                <a:lnTo>
                  <a:pt x="253342" y="200955"/>
                </a:lnTo>
                <a:lnTo>
                  <a:pt x="314325" y="200955"/>
                </a:lnTo>
                <a:lnTo>
                  <a:pt x="314325" y="166166"/>
                </a:lnTo>
                <a:close/>
                <a:moveTo>
                  <a:pt x="174761" y="166166"/>
                </a:moveTo>
                <a:lnTo>
                  <a:pt x="174761" y="200955"/>
                </a:lnTo>
                <a:lnTo>
                  <a:pt x="235743" y="200955"/>
                </a:lnTo>
                <a:lnTo>
                  <a:pt x="235743" y="166166"/>
                </a:lnTo>
                <a:close/>
                <a:moveTo>
                  <a:pt x="97817" y="166166"/>
                </a:moveTo>
                <a:lnTo>
                  <a:pt x="104365" y="200955"/>
                </a:lnTo>
                <a:lnTo>
                  <a:pt x="157162" y="200955"/>
                </a:lnTo>
                <a:lnTo>
                  <a:pt x="157162" y="166166"/>
                </a:lnTo>
                <a:close/>
                <a:moveTo>
                  <a:pt x="331923" y="104775"/>
                </a:moveTo>
                <a:lnTo>
                  <a:pt x="331923" y="148567"/>
                </a:lnTo>
                <a:lnTo>
                  <a:pt x="392497" y="148567"/>
                </a:lnTo>
                <a:lnTo>
                  <a:pt x="399864" y="104775"/>
                </a:lnTo>
                <a:close/>
                <a:moveTo>
                  <a:pt x="253342" y="104775"/>
                </a:moveTo>
                <a:lnTo>
                  <a:pt x="253342" y="148567"/>
                </a:lnTo>
                <a:lnTo>
                  <a:pt x="314325" y="148567"/>
                </a:lnTo>
                <a:lnTo>
                  <a:pt x="314325" y="104775"/>
                </a:lnTo>
                <a:close/>
                <a:moveTo>
                  <a:pt x="174761" y="104775"/>
                </a:moveTo>
                <a:lnTo>
                  <a:pt x="174761" y="148567"/>
                </a:lnTo>
                <a:lnTo>
                  <a:pt x="235743" y="148567"/>
                </a:lnTo>
                <a:lnTo>
                  <a:pt x="235743" y="104775"/>
                </a:lnTo>
                <a:close/>
                <a:moveTo>
                  <a:pt x="86357" y="104775"/>
                </a:moveTo>
                <a:lnTo>
                  <a:pt x="94543" y="148567"/>
                </a:lnTo>
                <a:lnTo>
                  <a:pt x="157162" y="148567"/>
                </a:lnTo>
                <a:lnTo>
                  <a:pt x="157162" y="104775"/>
                </a:lnTo>
                <a:close/>
                <a:moveTo>
                  <a:pt x="8594" y="0"/>
                </a:moveTo>
                <a:lnTo>
                  <a:pt x="47476" y="0"/>
                </a:lnTo>
                <a:cubicBezTo>
                  <a:pt x="52660" y="0"/>
                  <a:pt x="57298" y="1568"/>
                  <a:pt x="61391" y="4706"/>
                </a:cubicBezTo>
                <a:cubicBezTo>
                  <a:pt x="65484" y="7844"/>
                  <a:pt x="68212" y="11869"/>
                  <a:pt x="69577" y="16780"/>
                </a:cubicBezTo>
                <a:cubicBezTo>
                  <a:pt x="69577" y="17053"/>
                  <a:pt x="69645" y="17257"/>
                  <a:pt x="69781" y="17394"/>
                </a:cubicBezTo>
                <a:cubicBezTo>
                  <a:pt x="69918" y="17530"/>
                  <a:pt x="69986" y="17735"/>
                  <a:pt x="69986" y="18008"/>
                </a:cubicBezTo>
                <a:lnTo>
                  <a:pt x="83083" y="87585"/>
                </a:lnTo>
                <a:lnTo>
                  <a:pt x="410505" y="87585"/>
                </a:lnTo>
                <a:cubicBezTo>
                  <a:pt x="411596" y="87585"/>
                  <a:pt x="412756" y="87858"/>
                  <a:pt x="413984" y="88403"/>
                </a:cubicBezTo>
                <a:cubicBezTo>
                  <a:pt x="415211" y="88949"/>
                  <a:pt x="416235" y="89631"/>
                  <a:pt x="417053" y="90450"/>
                </a:cubicBezTo>
                <a:cubicBezTo>
                  <a:pt x="417872" y="91541"/>
                  <a:pt x="418417" y="92701"/>
                  <a:pt x="418690" y="93929"/>
                </a:cubicBezTo>
                <a:cubicBezTo>
                  <a:pt x="418963" y="95157"/>
                  <a:pt x="419100" y="96453"/>
                  <a:pt x="419100" y="97817"/>
                </a:cubicBezTo>
                <a:lnTo>
                  <a:pt x="388813" y="272169"/>
                </a:lnTo>
                <a:cubicBezTo>
                  <a:pt x="388540" y="274352"/>
                  <a:pt x="387585" y="276125"/>
                  <a:pt x="385948" y="277490"/>
                </a:cubicBezTo>
                <a:cubicBezTo>
                  <a:pt x="384311" y="278854"/>
                  <a:pt x="382401" y="279536"/>
                  <a:pt x="380218" y="279536"/>
                </a:cubicBezTo>
                <a:lnTo>
                  <a:pt x="119509" y="279536"/>
                </a:lnTo>
                <a:lnTo>
                  <a:pt x="126057" y="314325"/>
                </a:lnTo>
                <a:lnTo>
                  <a:pt x="366712" y="314325"/>
                </a:lnTo>
                <a:cubicBezTo>
                  <a:pt x="369168" y="314325"/>
                  <a:pt x="371214" y="315211"/>
                  <a:pt x="372851" y="316985"/>
                </a:cubicBezTo>
                <a:cubicBezTo>
                  <a:pt x="374488" y="318758"/>
                  <a:pt x="375307" y="320873"/>
                  <a:pt x="375307" y="323329"/>
                </a:cubicBezTo>
                <a:cubicBezTo>
                  <a:pt x="375307" y="325784"/>
                  <a:pt x="374488" y="327831"/>
                  <a:pt x="372851" y="329468"/>
                </a:cubicBezTo>
                <a:cubicBezTo>
                  <a:pt x="371214" y="331105"/>
                  <a:pt x="369168" y="331924"/>
                  <a:pt x="366712" y="331924"/>
                </a:cubicBezTo>
                <a:lnTo>
                  <a:pt x="333970" y="331924"/>
                </a:lnTo>
                <a:cubicBezTo>
                  <a:pt x="336153" y="334379"/>
                  <a:pt x="337790" y="337039"/>
                  <a:pt x="338881" y="339904"/>
                </a:cubicBezTo>
                <a:cubicBezTo>
                  <a:pt x="339973" y="342769"/>
                  <a:pt x="340518" y="345975"/>
                  <a:pt x="340518" y="349522"/>
                </a:cubicBezTo>
                <a:cubicBezTo>
                  <a:pt x="340518" y="356889"/>
                  <a:pt x="337926" y="363165"/>
                  <a:pt x="332742" y="368349"/>
                </a:cubicBezTo>
                <a:cubicBezTo>
                  <a:pt x="327558" y="373533"/>
                  <a:pt x="321419" y="376125"/>
                  <a:pt x="314325" y="376125"/>
                </a:cubicBezTo>
                <a:cubicBezTo>
                  <a:pt x="307230" y="376125"/>
                  <a:pt x="301091" y="373533"/>
                  <a:pt x="295907" y="368349"/>
                </a:cubicBezTo>
                <a:cubicBezTo>
                  <a:pt x="290723" y="363165"/>
                  <a:pt x="288131" y="356889"/>
                  <a:pt x="288131" y="349522"/>
                </a:cubicBezTo>
                <a:cubicBezTo>
                  <a:pt x="288131" y="345975"/>
                  <a:pt x="288677" y="342769"/>
                  <a:pt x="289768" y="339904"/>
                </a:cubicBezTo>
                <a:cubicBezTo>
                  <a:pt x="290859" y="337039"/>
                  <a:pt x="292496" y="334379"/>
                  <a:pt x="294679" y="331924"/>
                </a:cubicBezTo>
                <a:lnTo>
                  <a:pt x="194406" y="331924"/>
                </a:lnTo>
                <a:cubicBezTo>
                  <a:pt x="196316" y="334379"/>
                  <a:pt x="197885" y="337039"/>
                  <a:pt x="199113" y="339904"/>
                </a:cubicBezTo>
                <a:cubicBezTo>
                  <a:pt x="200341" y="342769"/>
                  <a:pt x="200955" y="345975"/>
                  <a:pt x="200955" y="349522"/>
                </a:cubicBezTo>
                <a:cubicBezTo>
                  <a:pt x="200955" y="356889"/>
                  <a:pt x="198363" y="363165"/>
                  <a:pt x="193178" y="368349"/>
                </a:cubicBezTo>
                <a:cubicBezTo>
                  <a:pt x="187994" y="373533"/>
                  <a:pt x="181855" y="376125"/>
                  <a:pt x="174761" y="376125"/>
                </a:cubicBezTo>
                <a:cubicBezTo>
                  <a:pt x="167394" y="376125"/>
                  <a:pt x="161187" y="373533"/>
                  <a:pt x="156139" y="368349"/>
                </a:cubicBezTo>
                <a:cubicBezTo>
                  <a:pt x="151091" y="363165"/>
                  <a:pt x="148567" y="356889"/>
                  <a:pt x="148567" y="349522"/>
                </a:cubicBezTo>
                <a:cubicBezTo>
                  <a:pt x="148567" y="345975"/>
                  <a:pt x="149113" y="342769"/>
                  <a:pt x="150204" y="339904"/>
                </a:cubicBezTo>
                <a:cubicBezTo>
                  <a:pt x="151296" y="337039"/>
                  <a:pt x="152796" y="334379"/>
                  <a:pt x="154706" y="331924"/>
                </a:cubicBezTo>
                <a:lnTo>
                  <a:pt x="118690" y="331924"/>
                </a:lnTo>
                <a:cubicBezTo>
                  <a:pt x="116507" y="331924"/>
                  <a:pt x="114597" y="331241"/>
                  <a:pt x="112960" y="329877"/>
                </a:cubicBezTo>
                <a:cubicBezTo>
                  <a:pt x="111323" y="328513"/>
                  <a:pt x="110368" y="326876"/>
                  <a:pt x="110095" y="324966"/>
                </a:cubicBezTo>
                <a:lnTo>
                  <a:pt x="52796" y="21691"/>
                </a:lnTo>
                <a:cubicBezTo>
                  <a:pt x="52251" y="20327"/>
                  <a:pt x="51500" y="19304"/>
                  <a:pt x="50545" y="18622"/>
                </a:cubicBezTo>
                <a:cubicBezTo>
                  <a:pt x="49590" y="17939"/>
                  <a:pt x="48567" y="17598"/>
                  <a:pt x="47476" y="17598"/>
                </a:cubicBezTo>
                <a:lnTo>
                  <a:pt x="8594" y="17598"/>
                </a:lnTo>
                <a:cubicBezTo>
                  <a:pt x="6139" y="17598"/>
                  <a:pt x="4092" y="16780"/>
                  <a:pt x="2455" y="15143"/>
                </a:cubicBezTo>
                <a:cubicBezTo>
                  <a:pt x="818" y="13506"/>
                  <a:pt x="0" y="11459"/>
                  <a:pt x="0" y="9004"/>
                </a:cubicBezTo>
                <a:cubicBezTo>
                  <a:pt x="0" y="6548"/>
                  <a:pt x="818" y="4433"/>
                  <a:pt x="2455" y="2660"/>
                </a:cubicBezTo>
                <a:cubicBezTo>
                  <a:pt x="4092" y="886"/>
                  <a:pt x="6139" y="0"/>
                  <a:pt x="859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30000"/>
              </a:lnSpc>
            </a:pPr>
            <a:endParaRPr lang="en-US" sz="3300">
              <a:solidFill>
                <a:schemeClr val="tx2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BFE5B11-99D5-D0D0-6F51-DB902E11854D}"/>
              </a:ext>
            </a:extLst>
          </p:cNvPr>
          <p:cNvSpPr txBox="1"/>
          <p:nvPr/>
        </p:nvSpPr>
        <p:spPr>
          <a:xfrm>
            <a:off x="765741" y="4643442"/>
            <a:ext cx="277796" cy="371847"/>
          </a:xfrm>
          <a:custGeom>
            <a:avLst/>
            <a:gdLst/>
            <a:ahLst/>
            <a:cxnLst/>
            <a:rect l="l" t="t" r="r" b="b"/>
            <a:pathLst>
              <a:path w="313097" h="419100">
                <a:moveTo>
                  <a:pt x="226535" y="127081"/>
                </a:moveTo>
                <a:cubicBezTo>
                  <a:pt x="228854" y="127217"/>
                  <a:pt x="230832" y="128240"/>
                  <a:pt x="232469" y="130150"/>
                </a:cubicBezTo>
                <a:cubicBezTo>
                  <a:pt x="234106" y="131787"/>
                  <a:pt x="234856" y="133834"/>
                  <a:pt x="234720" y="136289"/>
                </a:cubicBezTo>
                <a:cubicBezTo>
                  <a:pt x="234584" y="138745"/>
                  <a:pt x="233697" y="140791"/>
                  <a:pt x="232060" y="142428"/>
                </a:cubicBezTo>
                <a:lnTo>
                  <a:pt x="134652" y="229195"/>
                </a:lnTo>
                <a:cubicBezTo>
                  <a:pt x="133833" y="230014"/>
                  <a:pt x="132878" y="230628"/>
                  <a:pt x="131787" y="231037"/>
                </a:cubicBezTo>
                <a:cubicBezTo>
                  <a:pt x="130695" y="231446"/>
                  <a:pt x="129604" y="231651"/>
                  <a:pt x="128513" y="231651"/>
                </a:cubicBezTo>
                <a:cubicBezTo>
                  <a:pt x="127694" y="231651"/>
                  <a:pt x="126739" y="231446"/>
                  <a:pt x="125648" y="231037"/>
                </a:cubicBezTo>
                <a:cubicBezTo>
                  <a:pt x="124556" y="230628"/>
                  <a:pt x="123601" y="230014"/>
                  <a:pt x="122783" y="229195"/>
                </a:cubicBezTo>
                <a:lnTo>
                  <a:pt x="81036" y="191951"/>
                </a:lnTo>
                <a:cubicBezTo>
                  <a:pt x="79399" y="190314"/>
                  <a:pt x="78513" y="188336"/>
                  <a:pt x="78376" y="186017"/>
                </a:cubicBezTo>
                <a:cubicBezTo>
                  <a:pt x="78240" y="183697"/>
                  <a:pt x="78854" y="181583"/>
                  <a:pt x="80218" y="179673"/>
                </a:cubicBezTo>
                <a:cubicBezTo>
                  <a:pt x="81855" y="178036"/>
                  <a:pt x="83901" y="177149"/>
                  <a:pt x="86357" y="177012"/>
                </a:cubicBezTo>
                <a:cubicBezTo>
                  <a:pt x="88813" y="176876"/>
                  <a:pt x="90859" y="177626"/>
                  <a:pt x="92496" y="179263"/>
                </a:cubicBezTo>
                <a:lnTo>
                  <a:pt x="128513" y="211187"/>
                </a:lnTo>
                <a:lnTo>
                  <a:pt x="220191" y="129332"/>
                </a:lnTo>
                <a:cubicBezTo>
                  <a:pt x="222101" y="127695"/>
                  <a:pt x="224215" y="126944"/>
                  <a:pt x="226535" y="127081"/>
                </a:cubicBezTo>
                <a:close/>
                <a:moveTo>
                  <a:pt x="51978" y="52387"/>
                </a:moveTo>
                <a:lnTo>
                  <a:pt x="51978" y="216098"/>
                </a:lnTo>
                <a:cubicBezTo>
                  <a:pt x="53069" y="228377"/>
                  <a:pt x="56753" y="240791"/>
                  <a:pt x="63028" y="253343"/>
                </a:cubicBezTo>
                <a:cubicBezTo>
                  <a:pt x="69577" y="266167"/>
                  <a:pt x="77762" y="278718"/>
                  <a:pt x="87585" y="290996"/>
                </a:cubicBezTo>
                <a:cubicBezTo>
                  <a:pt x="97408" y="303274"/>
                  <a:pt x="108322" y="315007"/>
                  <a:pt x="120327" y="326194"/>
                </a:cubicBezTo>
                <a:cubicBezTo>
                  <a:pt x="132605" y="337381"/>
                  <a:pt x="144884" y="347613"/>
                  <a:pt x="157162" y="356890"/>
                </a:cubicBezTo>
                <a:cubicBezTo>
                  <a:pt x="169440" y="348159"/>
                  <a:pt x="181582" y="338336"/>
                  <a:pt x="193588" y="327422"/>
                </a:cubicBezTo>
                <a:cubicBezTo>
                  <a:pt x="205593" y="316508"/>
                  <a:pt x="216439" y="304912"/>
                  <a:pt x="226125" y="292633"/>
                </a:cubicBezTo>
                <a:cubicBezTo>
                  <a:pt x="235811" y="280355"/>
                  <a:pt x="243792" y="267804"/>
                  <a:pt x="250068" y="254980"/>
                </a:cubicBezTo>
                <a:cubicBezTo>
                  <a:pt x="256344" y="241883"/>
                  <a:pt x="260027" y="228786"/>
                  <a:pt x="261118" y="215689"/>
                </a:cubicBezTo>
                <a:lnTo>
                  <a:pt x="261118" y="52387"/>
                </a:lnTo>
                <a:close/>
                <a:moveTo>
                  <a:pt x="34788" y="34789"/>
                </a:moveTo>
                <a:lnTo>
                  <a:pt x="278308" y="34789"/>
                </a:lnTo>
                <a:lnTo>
                  <a:pt x="278308" y="216098"/>
                </a:lnTo>
                <a:cubicBezTo>
                  <a:pt x="276944" y="235198"/>
                  <a:pt x="271350" y="253343"/>
                  <a:pt x="261528" y="270532"/>
                </a:cubicBezTo>
                <a:cubicBezTo>
                  <a:pt x="251705" y="287722"/>
                  <a:pt x="240518" y="303274"/>
                  <a:pt x="227967" y="317190"/>
                </a:cubicBezTo>
                <a:cubicBezTo>
                  <a:pt x="215416" y="331105"/>
                  <a:pt x="202865" y="343111"/>
                  <a:pt x="190313" y="353206"/>
                </a:cubicBezTo>
                <a:cubicBezTo>
                  <a:pt x="178035" y="363029"/>
                  <a:pt x="168622" y="370123"/>
                  <a:pt x="162073" y="374489"/>
                </a:cubicBezTo>
                <a:lnTo>
                  <a:pt x="156753" y="378172"/>
                </a:lnTo>
                <a:lnTo>
                  <a:pt x="151841" y="374489"/>
                </a:lnTo>
                <a:cubicBezTo>
                  <a:pt x="145293" y="369850"/>
                  <a:pt x="135743" y="362347"/>
                  <a:pt x="123192" y="351978"/>
                </a:cubicBezTo>
                <a:cubicBezTo>
                  <a:pt x="110641" y="341610"/>
                  <a:pt x="98021" y="329400"/>
                  <a:pt x="85334" y="315348"/>
                </a:cubicBezTo>
                <a:cubicBezTo>
                  <a:pt x="72646" y="301296"/>
                  <a:pt x="61391" y="285812"/>
                  <a:pt x="51568" y="268895"/>
                </a:cubicBezTo>
                <a:cubicBezTo>
                  <a:pt x="41746" y="251978"/>
                  <a:pt x="36152" y="234652"/>
                  <a:pt x="34788" y="216917"/>
                </a:cubicBezTo>
                <a:close/>
                <a:moveTo>
                  <a:pt x="17189" y="17599"/>
                </a:moveTo>
                <a:lnTo>
                  <a:pt x="17189" y="217326"/>
                </a:lnTo>
                <a:cubicBezTo>
                  <a:pt x="18553" y="239427"/>
                  <a:pt x="25511" y="260573"/>
                  <a:pt x="38062" y="280764"/>
                </a:cubicBezTo>
                <a:cubicBezTo>
                  <a:pt x="50613" y="300955"/>
                  <a:pt x="64665" y="319100"/>
                  <a:pt x="80218" y="335198"/>
                </a:cubicBezTo>
                <a:cubicBezTo>
                  <a:pt x="95770" y="351296"/>
                  <a:pt x="110914" y="364939"/>
                  <a:pt x="125648" y="376126"/>
                </a:cubicBezTo>
                <a:cubicBezTo>
                  <a:pt x="140382" y="387313"/>
                  <a:pt x="150750" y="394816"/>
                  <a:pt x="156753" y="398636"/>
                </a:cubicBezTo>
                <a:cubicBezTo>
                  <a:pt x="162755" y="395089"/>
                  <a:pt x="173124" y="387858"/>
                  <a:pt x="187858" y="376944"/>
                </a:cubicBezTo>
                <a:cubicBezTo>
                  <a:pt x="202592" y="366303"/>
                  <a:pt x="217735" y="353002"/>
                  <a:pt x="233288" y="337040"/>
                </a:cubicBezTo>
                <a:cubicBezTo>
                  <a:pt x="248840" y="321078"/>
                  <a:pt x="262756" y="302865"/>
                  <a:pt x="275034" y="282401"/>
                </a:cubicBezTo>
                <a:cubicBezTo>
                  <a:pt x="287585" y="261937"/>
                  <a:pt x="294543" y="240109"/>
                  <a:pt x="295907" y="216917"/>
                </a:cubicBezTo>
                <a:lnTo>
                  <a:pt x="295907" y="17599"/>
                </a:lnTo>
                <a:close/>
                <a:moveTo>
                  <a:pt x="0" y="0"/>
                </a:moveTo>
                <a:lnTo>
                  <a:pt x="313097" y="0"/>
                </a:lnTo>
                <a:lnTo>
                  <a:pt x="313097" y="217326"/>
                </a:lnTo>
                <a:cubicBezTo>
                  <a:pt x="311460" y="245703"/>
                  <a:pt x="302865" y="271897"/>
                  <a:pt x="287312" y="295907"/>
                </a:cubicBezTo>
                <a:cubicBezTo>
                  <a:pt x="272033" y="319918"/>
                  <a:pt x="255252" y="340723"/>
                  <a:pt x="236971" y="358322"/>
                </a:cubicBezTo>
                <a:cubicBezTo>
                  <a:pt x="218690" y="375921"/>
                  <a:pt x="201773" y="389768"/>
                  <a:pt x="186221" y="399864"/>
                </a:cubicBezTo>
                <a:cubicBezTo>
                  <a:pt x="170668" y="410232"/>
                  <a:pt x="162210" y="415826"/>
                  <a:pt x="160845" y="416644"/>
                </a:cubicBezTo>
                <a:lnTo>
                  <a:pt x="156343" y="419100"/>
                </a:lnTo>
                <a:lnTo>
                  <a:pt x="151841" y="416235"/>
                </a:lnTo>
                <a:cubicBezTo>
                  <a:pt x="150477" y="415416"/>
                  <a:pt x="142019" y="409687"/>
                  <a:pt x="126466" y="399045"/>
                </a:cubicBezTo>
                <a:cubicBezTo>
                  <a:pt x="111187" y="388404"/>
                  <a:pt x="94406" y="374148"/>
                  <a:pt x="76125" y="356276"/>
                </a:cubicBezTo>
                <a:cubicBezTo>
                  <a:pt x="57844" y="338404"/>
                  <a:pt x="41064" y="317599"/>
                  <a:pt x="25784" y="293861"/>
                </a:cubicBezTo>
                <a:cubicBezTo>
                  <a:pt x="10231" y="270123"/>
                  <a:pt x="1637" y="244748"/>
                  <a:pt x="0" y="21773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30000"/>
              </a:lnSpc>
            </a:pPr>
            <a:endParaRPr lang="en-US" sz="3300">
              <a:solidFill>
                <a:schemeClr val="tx2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7555037-E844-63C1-4A6D-1745F9136201}"/>
              </a:ext>
            </a:extLst>
          </p:cNvPr>
          <p:cNvSpPr txBox="1"/>
          <p:nvPr/>
        </p:nvSpPr>
        <p:spPr>
          <a:xfrm flipH="1">
            <a:off x="718716" y="2332121"/>
            <a:ext cx="371846" cy="309751"/>
          </a:xfrm>
          <a:custGeom>
            <a:avLst/>
            <a:gdLst/>
            <a:ahLst/>
            <a:cxnLst/>
            <a:rect l="l" t="t" r="r" b="b"/>
            <a:pathLst>
              <a:path w="419099" h="349113">
                <a:moveTo>
                  <a:pt x="191951" y="296726"/>
                </a:moveTo>
                <a:lnTo>
                  <a:pt x="227148" y="296726"/>
                </a:lnTo>
                <a:cubicBezTo>
                  <a:pt x="229604" y="296726"/>
                  <a:pt x="231650" y="297613"/>
                  <a:pt x="233288" y="299386"/>
                </a:cubicBezTo>
                <a:cubicBezTo>
                  <a:pt x="234925" y="301160"/>
                  <a:pt x="235743" y="303274"/>
                  <a:pt x="235743" y="305730"/>
                </a:cubicBezTo>
                <a:cubicBezTo>
                  <a:pt x="235743" y="308186"/>
                  <a:pt x="234925" y="310232"/>
                  <a:pt x="233288" y="311869"/>
                </a:cubicBezTo>
                <a:cubicBezTo>
                  <a:pt x="231650" y="313506"/>
                  <a:pt x="229604" y="314325"/>
                  <a:pt x="227148" y="314325"/>
                </a:cubicBezTo>
                <a:lnTo>
                  <a:pt x="191951" y="314325"/>
                </a:lnTo>
                <a:cubicBezTo>
                  <a:pt x="189495" y="314325"/>
                  <a:pt x="187449" y="313506"/>
                  <a:pt x="185811" y="311869"/>
                </a:cubicBezTo>
                <a:cubicBezTo>
                  <a:pt x="184174" y="310232"/>
                  <a:pt x="183356" y="308186"/>
                  <a:pt x="183356" y="305730"/>
                </a:cubicBezTo>
                <a:cubicBezTo>
                  <a:pt x="183356" y="303274"/>
                  <a:pt x="184174" y="301160"/>
                  <a:pt x="185811" y="299386"/>
                </a:cubicBezTo>
                <a:cubicBezTo>
                  <a:pt x="187449" y="297613"/>
                  <a:pt x="189495" y="296726"/>
                  <a:pt x="191951" y="296726"/>
                </a:cubicBezTo>
                <a:close/>
                <a:moveTo>
                  <a:pt x="17598" y="279536"/>
                </a:moveTo>
                <a:lnTo>
                  <a:pt x="17598" y="296726"/>
                </a:lnTo>
                <a:cubicBezTo>
                  <a:pt x="17598" y="306548"/>
                  <a:pt x="21009" y="314870"/>
                  <a:pt x="27830" y="321692"/>
                </a:cubicBezTo>
                <a:cubicBezTo>
                  <a:pt x="34652" y="328513"/>
                  <a:pt x="42837" y="331924"/>
                  <a:pt x="52387" y="331924"/>
                </a:cubicBezTo>
                <a:lnTo>
                  <a:pt x="366712" y="331924"/>
                </a:lnTo>
                <a:cubicBezTo>
                  <a:pt x="376262" y="331924"/>
                  <a:pt x="384447" y="328513"/>
                  <a:pt x="391269" y="321692"/>
                </a:cubicBezTo>
                <a:cubicBezTo>
                  <a:pt x="398090" y="314870"/>
                  <a:pt x="401501" y="306548"/>
                  <a:pt x="401501" y="296726"/>
                </a:cubicBezTo>
                <a:lnTo>
                  <a:pt x="401501" y="279536"/>
                </a:lnTo>
                <a:close/>
                <a:moveTo>
                  <a:pt x="34788" y="235743"/>
                </a:moveTo>
                <a:lnTo>
                  <a:pt x="34788" y="261937"/>
                </a:lnTo>
                <a:lnTo>
                  <a:pt x="384311" y="261937"/>
                </a:lnTo>
                <a:lnTo>
                  <a:pt x="384311" y="235743"/>
                </a:lnTo>
                <a:close/>
                <a:moveTo>
                  <a:pt x="104774" y="78581"/>
                </a:moveTo>
                <a:cubicBezTo>
                  <a:pt x="107230" y="78581"/>
                  <a:pt x="109277" y="79400"/>
                  <a:pt x="110914" y="81037"/>
                </a:cubicBezTo>
                <a:lnTo>
                  <a:pt x="137107" y="107230"/>
                </a:lnTo>
                <a:cubicBezTo>
                  <a:pt x="138745" y="109140"/>
                  <a:pt x="139563" y="111255"/>
                  <a:pt x="139563" y="113574"/>
                </a:cubicBezTo>
                <a:cubicBezTo>
                  <a:pt x="139563" y="115893"/>
                  <a:pt x="138745" y="117872"/>
                  <a:pt x="137107" y="119509"/>
                </a:cubicBezTo>
                <a:cubicBezTo>
                  <a:pt x="136289" y="120600"/>
                  <a:pt x="135334" y="121350"/>
                  <a:pt x="134242" y="121760"/>
                </a:cubicBezTo>
                <a:cubicBezTo>
                  <a:pt x="133151" y="122169"/>
                  <a:pt x="132060" y="122374"/>
                  <a:pt x="130968" y="122374"/>
                </a:cubicBezTo>
                <a:cubicBezTo>
                  <a:pt x="129877" y="122374"/>
                  <a:pt x="128785" y="122169"/>
                  <a:pt x="127694" y="121760"/>
                </a:cubicBezTo>
                <a:cubicBezTo>
                  <a:pt x="126603" y="121350"/>
                  <a:pt x="125648" y="120600"/>
                  <a:pt x="124829" y="119509"/>
                </a:cubicBezTo>
                <a:lnTo>
                  <a:pt x="113369" y="108458"/>
                </a:lnTo>
                <a:lnTo>
                  <a:pt x="113369" y="183356"/>
                </a:lnTo>
                <a:lnTo>
                  <a:pt x="165757" y="183356"/>
                </a:lnTo>
                <a:lnTo>
                  <a:pt x="165757" y="139563"/>
                </a:lnTo>
                <a:lnTo>
                  <a:pt x="183356" y="139563"/>
                </a:lnTo>
                <a:lnTo>
                  <a:pt x="183356" y="183356"/>
                </a:lnTo>
                <a:lnTo>
                  <a:pt x="218144" y="183356"/>
                </a:lnTo>
                <a:lnTo>
                  <a:pt x="218144" y="104775"/>
                </a:lnTo>
                <a:lnTo>
                  <a:pt x="235743" y="104775"/>
                </a:lnTo>
                <a:lnTo>
                  <a:pt x="235743" y="183356"/>
                </a:lnTo>
                <a:lnTo>
                  <a:pt x="270532" y="183356"/>
                </a:lnTo>
                <a:lnTo>
                  <a:pt x="270532" y="139563"/>
                </a:lnTo>
                <a:lnTo>
                  <a:pt x="288131" y="139563"/>
                </a:lnTo>
                <a:lnTo>
                  <a:pt x="288131" y="183356"/>
                </a:lnTo>
                <a:lnTo>
                  <a:pt x="340518" y="183356"/>
                </a:lnTo>
                <a:cubicBezTo>
                  <a:pt x="342974" y="183356"/>
                  <a:pt x="345020" y="184175"/>
                  <a:pt x="346657" y="185812"/>
                </a:cubicBezTo>
                <a:cubicBezTo>
                  <a:pt x="348294" y="187449"/>
                  <a:pt x="349113" y="189495"/>
                  <a:pt x="349113" y="191951"/>
                </a:cubicBezTo>
                <a:cubicBezTo>
                  <a:pt x="349113" y="194406"/>
                  <a:pt x="348294" y="196521"/>
                  <a:pt x="346657" y="198295"/>
                </a:cubicBezTo>
                <a:cubicBezTo>
                  <a:pt x="345020" y="200068"/>
                  <a:pt x="342974" y="200955"/>
                  <a:pt x="340518" y="200955"/>
                </a:cubicBezTo>
                <a:lnTo>
                  <a:pt x="104774" y="200955"/>
                </a:lnTo>
                <a:cubicBezTo>
                  <a:pt x="102319" y="200955"/>
                  <a:pt x="100272" y="200068"/>
                  <a:pt x="98635" y="198295"/>
                </a:cubicBezTo>
                <a:cubicBezTo>
                  <a:pt x="96998" y="196521"/>
                  <a:pt x="96180" y="194406"/>
                  <a:pt x="96180" y="191951"/>
                </a:cubicBezTo>
                <a:lnTo>
                  <a:pt x="96180" y="108458"/>
                </a:lnTo>
                <a:lnTo>
                  <a:pt x="84720" y="119509"/>
                </a:lnTo>
                <a:cubicBezTo>
                  <a:pt x="83083" y="121419"/>
                  <a:pt x="81036" y="122374"/>
                  <a:pt x="78581" y="122374"/>
                </a:cubicBezTo>
                <a:cubicBezTo>
                  <a:pt x="76125" y="122374"/>
                  <a:pt x="74079" y="121419"/>
                  <a:pt x="72442" y="119509"/>
                </a:cubicBezTo>
                <a:cubicBezTo>
                  <a:pt x="70804" y="117872"/>
                  <a:pt x="69986" y="115893"/>
                  <a:pt x="69986" y="113574"/>
                </a:cubicBezTo>
                <a:cubicBezTo>
                  <a:pt x="69986" y="111255"/>
                  <a:pt x="70804" y="109140"/>
                  <a:pt x="72442" y="107230"/>
                </a:cubicBezTo>
                <a:lnTo>
                  <a:pt x="98635" y="81037"/>
                </a:lnTo>
                <a:cubicBezTo>
                  <a:pt x="100272" y="79400"/>
                  <a:pt x="102319" y="78581"/>
                  <a:pt x="104774" y="78581"/>
                </a:cubicBezTo>
                <a:close/>
                <a:moveTo>
                  <a:pt x="34788" y="60982"/>
                </a:moveTo>
                <a:lnTo>
                  <a:pt x="34788" y="218145"/>
                </a:lnTo>
                <a:lnTo>
                  <a:pt x="384311" y="218145"/>
                </a:lnTo>
                <a:lnTo>
                  <a:pt x="384311" y="60982"/>
                </a:lnTo>
                <a:close/>
                <a:moveTo>
                  <a:pt x="44611" y="17599"/>
                </a:moveTo>
                <a:cubicBezTo>
                  <a:pt x="41882" y="17599"/>
                  <a:pt x="39563" y="18554"/>
                  <a:pt x="37653" y="20464"/>
                </a:cubicBezTo>
                <a:cubicBezTo>
                  <a:pt x="35743" y="22374"/>
                  <a:pt x="34788" y="24693"/>
                  <a:pt x="34788" y="27421"/>
                </a:cubicBezTo>
                <a:lnTo>
                  <a:pt x="34788" y="43792"/>
                </a:lnTo>
                <a:lnTo>
                  <a:pt x="384311" y="43792"/>
                </a:lnTo>
                <a:lnTo>
                  <a:pt x="384311" y="27421"/>
                </a:lnTo>
                <a:cubicBezTo>
                  <a:pt x="384311" y="24693"/>
                  <a:pt x="383356" y="22374"/>
                  <a:pt x="381446" y="20464"/>
                </a:cubicBezTo>
                <a:cubicBezTo>
                  <a:pt x="379536" y="18554"/>
                  <a:pt x="377217" y="17599"/>
                  <a:pt x="374488" y="17599"/>
                </a:cubicBezTo>
                <a:close/>
                <a:moveTo>
                  <a:pt x="44611" y="0"/>
                </a:moveTo>
                <a:lnTo>
                  <a:pt x="374488" y="0"/>
                </a:lnTo>
                <a:cubicBezTo>
                  <a:pt x="381855" y="0"/>
                  <a:pt x="388199" y="2660"/>
                  <a:pt x="393520" y="7981"/>
                </a:cubicBezTo>
                <a:cubicBezTo>
                  <a:pt x="398840" y="13301"/>
                  <a:pt x="401501" y="19781"/>
                  <a:pt x="401501" y="27421"/>
                </a:cubicBezTo>
                <a:lnTo>
                  <a:pt x="401501" y="261937"/>
                </a:lnTo>
                <a:lnTo>
                  <a:pt x="410505" y="261937"/>
                </a:lnTo>
                <a:cubicBezTo>
                  <a:pt x="412960" y="261937"/>
                  <a:pt x="415007" y="262756"/>
                  <a:pt x="416644" y="264393"/>
                </a:cubicBezTo>
                <a:cubicBezTo>
                  <a:pt x="418281" y="266030"/>
                  <a:pt x="419099" y="268076"/>
                  <a:pt x="419099" y="270532"/>
                </a:cubicBezTo>
                <a:lnTo>
                  <a:pt x="419099" y="296726"/>
                </a:lnTo>
                <a:cubicBezTo>
                  <a:pt x="419099" y="311187"/>
                  <a:pt x="413984" y="323533"/>
                  <a:pt x="403752" y="333765"/>
                </a:cubicBezTo>
                <a:cubicBezTo>
                  <a:pt x="393520" y="343997"/>
                  <a:pt x="381173" y="349113"/>
                  <a:pt x="366712" y="349113"/>
                </a:cubicBezTo>
                <a:lnTo>
                  <a:pt x="52387" y="349113"/>
                </a:lnTo>
                <a:cubicBezTo>
                  <a:pt x="37926" y="349113"/>
                  <a:pt x="25579" y="343997"/>
                  <a:pt x="15347" y="333765"/>
                </a:cubicBezTo>
                <a:cubicBezTo>
                  <a:pt x="5115" y="323533"/>
                  <a:pt x="0" y="311187"/>
                  <a:pt x="0" y="296726"/>
                </a:cubicBezTo>
                <a:lnTo>
                  <a:pt x="0" y="270532"/>
                </a:lnTo>
                <a:cubicBezTo>
                  <a:pt x="0" y="268076"/>
                  <a:pt x="818" y="266030"/>
                  <a:pt x="2455" y="264393"/>
                </a:cubicBezTo>
                <a:cubicBezTo>
                  <a:pt x="4092" y="262756"/>
                  <a:pt x="6139" y="261937"/>
                  <a:pt x="8594" y="261937"/>
                </a:cubicBezTo>
                <a:lnTo>
                  <a:pt x="17598" y="261937"/>
                </a:lnTo>
                <a:lnTo>
                  <a:pt x="17598" y="27421"/>
                </a:lnTo>
                <a:cubicBezTo>
                  <a:pt x="17598" y="19781"/>
                  <a:pt x="20259" y="13301"/>
                  <a:pt x="25579" y="7981"/>
                </a:cubicBezTo>
                <a:cubicBezTo>
                  <a:pt x="30900" y="2660"/>
                  <a:pt x="37244" y="0"/>
                  <a:pt x="4461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30000"/>
              </a:lnSpc>
            </a:pPr>
            <a:endParaRPr lang="en-US" sz="3300">
              <a:solidFill>
                <a:schemeClr val="tx2"/>
              </a:solidFill>
            </a:endParaRP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490E8862-5668-FCED-9B4C-54579CF6146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F94AD00A-4F9A-CF62-192C-A409129FD4E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47152" y="2163414"/>
            <a:ext cx="1743226" cy="3596659"/>
          </a:xfrm>
          <a:prstGeom prst="rect">
            <a:avLst/>
          </a:prstGeom>
        </p:spPr>
      </p:pic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255F512C-E59C-35A4-A3DF-01B5517844AD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17641835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72D174A-391E-6BB6-1718-33A6B982EA1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00993D-90A5-759F-D192-A86E2F5DBA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Market </a:t>
            </a:r>
            <a:r>
              <a:rPr lang="en-US">
                <a:solidFill>
                  <a:schemeClr val="accent1"/>
                </a:solidFill>
              </a:rPr>
              <a:t>Opportunity</a:t>
            </a: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71DDCC77-C505-FB83-C3C8-C7CA46AACF52}"/>
              </a:ext>
            </a:extLst>
          </p:cNvPr>
          <p:cNvGrpSpPr/>
          <p:nvPr/>
        </p:nvGrpSpPr>
        <p:grpSpPr>
          <a:xfrm>
            <a:off x="571500" y="1447800"/>
            <a:ext cx="4585011" cy="4585011"/>
            <a:chOff x="1257843" y="1447800"/>
            <a:chExt cx="4585011" cy="4585011"/>
          </a:xfrm>
        </p:grpSpPr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FBC43294-998C-6280-AF21-52E9840A18CB}"/>
                </a:ext>
              </a:extLst>
            </p:cNvPr>
            <p:cNvSpPr/>
            <p:nvPr/>
          </p:nvSpPr>
          <p:spPr bwMode="auto">
            <a:xfrm>
              <a:off x="1257843" y="1447800"/>
              <a:ext cx="4585011" cy="4585011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l" defTabSz="932472" fontAlgn="base">
                <a:spcBef>
                  <a:spcPct val="0"/>
                </a:spcBef>
                <a:spcAft>
                  <a:spcPct val="0"/>
                </a:spcAft>
              </a:pPr>
              <a:endParaRPr lang="en-US" sz="2000" dirty="0" err="1">
                <a:solidFill>
                  <a:srgbClr val="FFFFFF"/>
                </a:solidFill>
                <a:ea typeface="Segoe UI" pitchFamily="34" charset="0"/>
                <a:cs typeface="Segoe UI" pitchFamily="34" charset="0"/>
              </a:endParaRPr>
            </a:p>
          </p:txBody>
        </p: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C556CFD6-58D6-D0FF-6E99-9EE37D04A128}"/>
                </a:ext>
              </a:extLst>
            </p:cNvPr>
            <p:cNvSpPr/>
            <p:nvPr/>
          </p:nvSpPr>
          <p:spPr bwMode="auto">
            <a:xfrm>
              <a:off x="2140053" y="3212220"/>
              <a:ext cx="2820590" cy="2820590"/>
            </a:xfrm>
            <a:prstGeom prst="ellipse">
              <a:avLst/>
            </a:prstGeom>
            <a:solidFill>
              <a:schemeClr val="tx2">
                <a:lumMod val="75000"/>
                <a:lumOff val="25000"/>
              </a:schemeClr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l" defTabSz="932472" fontAlgn="base">
                <a:spcBef>
                  <a:spcPct val="0"/>
                </a:spcBef>
                <a:spcAft>
                  <a:spcPct val="0"/>
                </a:spcAft>
              </a:pPr>
              <a:endParaRPr lang="en-US" sz="2000" dirty="0" err="1">
                <a:solidFill>
                  <a:srgbClr val="FFFFFF"/>
                </a:solidFill>
                <a:ea typeface="Segoe UI" pitchFamily="34" charset="0"/>
                <a:cs typeface="Segoe UI" pitchFamily="34" charset="0"/>
              </a:endParaRPr>
            </a:p>
          </p:txBody>
        </p:sp>
        <p:sp>
          <p:nvSpPr>
            <p:cNvPr id="3" name="Oval 2">
              <a:extLst>
                <a:ext uri="{FF2B5EF4-FFF2-40B4-BE49-F238E27FC236}">
                  <a16:creationId xmlns:a16="http://schemas.microsoft.com/office/drawing/2014/main" id="{B3ABE618-9D8E-27C4-951F-4C8AC9203BB4}"/>
                </a:ext>
              </a:extLst>
            </p:cNvPr>
            <p:cNvSpPr/>
            <p:nvPr/>
          </p:nvSpPr>
          <p:spPr bwMode="auto">
            <a:xfrm>
              <a:off x="3040903" y="5013919"/>
              <a:ext cx="1018891" cy="1018891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l" defTabSz="932472" fontAlgn="base">
                <a:spcBef>
                  <a:spcPct val="0"/>
                </a:spcBef>
                <a:spcAft>
                  <a:spcPct val="0"/>
                </a:spcAft>
              </a:pPr>
              <a:endParaRPr lang="en-US" sz="2000" dirty="0" err="1">
                <a:solidFill>
                  <a:srgbClr val="FFFFFF"/>
                </a:solidFill>
                <a:ea typeface="Segoe UI" pitchFamily="34" charset="0"/>
                <a:cs typeface="Segoe UI" pitchFamily="34" charset="0"/>
              </a:endParaRP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CB16E7A7-5FA5-ADC0-D915-9BABAD34A3C4}"/>
                </a:ext>
              </a:extLst>
            </p:cNvPr>
            <p:cNvSpPr txBox="1"/>
            <p:nvPr/>
          </p:nvSpPr>
          <p:spPr>
            <a:xfrm>
              <a:off x="3325126" y="5384865"/>
              <a:ext cx="450444" cy="276999"/>
            </a:xfrm>
            <a:prstGeom prst="rect">
              <a:avLst/>
            </a:prstGeom>
            <a:noFill/>
          </p:spPr>
          <p:txBody>
            <a:bodyPr wrap="none" lIns="0" tIns="0" rIns="0" bIns="0" rtlCol="0" anchor="ctr">
              <a:spAutoFit/>
            </a:bodyPr>
            <a:lstStyle/>
            <a:p>
              <a:pPr algn="ctr"/>
              <a:r>
                <a:rPr lang="en-US" sz="1800" b="1">
                  <a:solidFill>
                    <a:schemeClr val="bg1"/>
                  </a:solidFill>
                </a:rPr>
                <a:t>$xB</a:t>
              </a:r>
              <a:endParaRPr lang="en-US" sz="1800" b="1" dirty="0" err="1">
                <a:solidFill>
                  <a:schemeClr val="bg1"/>
                </a:solidFill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BB2641E8-A133-567C-77F1-BFE6224FE0C5}"/>
                </a:ext>
              </a:extLst>
            </p:cNvPr>
            <p:cNvSpPr txBox="1"/>
            <p:nvPr/>
          </p:nvSpPr>
          <p:spPr>
            <a:xfrm>
              <a:off x="3092691" y="4058986"/>
              <a:ext cx="915315" cy="430887"/>
            </a:xfrm>
            <a:prstGeom prst="rect">
              <a:avLst/>
            </a:prstGeom>
            <a:noFill/>
          </p:spPr>
          <p:txBody>
            <a:bodyPr wrap="none" lIns="0" tIns="0" rIns="0" bIns="0" rtlCol="0" anchor="ctr">
              <a:spAutoFit/>
            </a:bodyPr>
            <a:lstStyle/>
            <a:p>
              <a:pPr algn="ctr"/>
              <a:r>
                <a:rPr lang="en-US" sz="2800" b="1">
                  <a:solidFill>
                    <a:schemeClr val="bg1"/>
                  </a:solidFill>
                </a:rPr>
                <a:t>$xxB</a:t>
              </a:r>
              <a:endParaRPr lang="en-US" sz="2800" b="1" dirty="0" err="1">
                <a:solidFill>
                  <a:schemeClr val="bg1"/>
                </a:solidFill>
              </a:endParaRP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405943D7-A959-86B7-B495-838DB42E69B3}"/>
                </a:ext>
              </a:extLst>
            </p:cNvPr>
            <p:cNvSpPr txBox="1"/>
            <p:nvPr/>
          </p:nvSpPr>
          <p:spPr>
            <a:xfrm>
              <a:off x="2984488" y="2230186"/>
              <a:ext cx="1131721" cy="430887"/>
            </a:xfrm>
            <a:prstGeom prst="rect">
              <a:avLst/>
            </a:prstGeom>
            <a:noFill/>
          </p:spPr>
          <p:txBody>
            <a:bodyPr wrap="none" lIns="0" tIns="0" rIns="0" bIns="0" rtlCol="0" anchor="ctr">
              <a:spAutoFit/>
            </a:bodyPr>
            <a:lstStyle/>
            <a:p>
              <a:pPr algn="ctr"/>
              <a:r>
                <a:rPr lang="en-US" sz="2800" b="1">
                  <a:solidFill>
                    <a:schemeClr val="bg1"/>
                  </a:solidFill>
                </a:rPr>
                <a:t>$xxxB</a:t>
              </a:r>
              <a:endParaRPr lang="en-US" sz="2800" b="1" dirty="0" err="1">
                <a:solidFill>
                  <a:schemeClr val="bg1"/>
                </a:solidFill>
              </a:endParaRPr>
            </a:p>
          </p:txBody>
        </p:sp>
      </p:grpSp>
      <p:grpSp>
        <p:nvGrpSpPr>
          <p:cNvPr id="43" name="Group 42">
            <a:extLst>
              <a:ext uri="{FF2B5EF4-FFF2-40B4-BE49-F238E27FC236}">
                <a16:creationId xmlns:a16="http://schemas.microsoft.com/office/drawing/2014/main" id="{562D0D46-0788-E874-FE56-8D71ABD25564}"/>
              </a:ext>
            </a:extLst>
          </p:cNvPr>
          <p:cNvGrpSpPr/>
          <p:nvPr/>
        </p:nvGrpSpPr>
        <p:grpSpPr>
          <a:xfrm>
            <a:off x="5951538" y="1595410"/>
            <a:ext cx="5668962" cy="4289790"/>
            <a:chOff x="5951538" y="1743021"/>
            <a:chExt cx="5668962" cy="4289790"/>
          </a:xfrm>
        </p:grpSpPr>
        <p:grpSp>
          <p:nvGrpSpPr>
            <p:cNvPr id="40" name="Group 39">
              <a:extLst>
                <a:ext uri="{FF2B5EF4-FFF2-40B4-BE49-F238E27FC236}">
                  <a16:creationId xmlns:a16="http://schemas.microsoft.com/office/drawing/2014/main" id="{1FC715DA-E229-785F-1965-5A4424C1C8B1}"/>
                </a:ext>
              </a:extLst>
            </p:cNvPr>
            <p:cNvGrpSpPr/>
            <p:nvPr/>
          </p:nvGrpSpPr>
          <p:grpSpPr>
            <a:xfrm>
              <a:off x="5951538" y="1743021"/>
              <a:ext cx="5668962" cy="1317702"/>
              <a:chOff x="5951538" y="1447800"/>
              <a:chExt cx="5668962" cy="1317702"/>
            </a:xfrm>
          </p:grpSpPr>
          <p:sp>
            <p:nvSpPr>
              <p:cNvPr id="33" name="Rectangle: Rounded Corners 32">
                <a:extLst>
                  <a:ext uri="{FF2B5EF4-FFF2-40B4-BE49-F238E27FC236}">
                    <a16:creationId xmlns:a16="http://schemas.microsoft.com/office/drawing/2014/main" id="{59701099-6FF9-820C-B943-9EEF8D519C03}"/>
                  </a:ext>
                </a:extLst>
              </p:cNvPr>
              <p:cNvSpPr/>
              <p:nvPr/>
            </p:nvSpPr>
            <p:spPr bwMode="auto">
              <a:xfrm>
                <a:off x="5951538" y="1447800"/>
                <a:ext cx="5668962" cy="1317702"/>
              </a:xfrm>
              <a:prstGeom prst="roundRect">
                <a:avLst>
                  <a:gd name="adj" fmla="val 9551"/>
                </a:avLst>
              </a:prstGeom>
              <a:solidFill>
                <a:schemeClr val="bg1"/>
              </a:solidFill>
              <a:ln>
                <a:noFill/>
                <a:headEnd type="none" w="med" len="med"/>
                <a:tailEnd type="none" w="med" len="med"/>
              </a:ln>
              <a:effectLst>
                <a:outerShdw blurRad="127000" dist="63500" dir="5400000" algn="t" rotWithShape="0">
                  <a:schemeClr val="tx2">
                    <a:alpha val="2000"/>
                  </a:schemeClr>
                </a:outerShdw>
              </a:effectLst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defTabSz="932472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000" dirty="0" err="1">
                  <a:solidFill>
                    <a:srgbClr val="FFFFFF"/>
                  </a:solidFill>
                  <a:cs typeface="Segoe UI" pitchFamily="34" charset="0"/>
                </a:endParaRPr>
              </a:p>
            </p:txBody>
          </p:sp>
          <p:grpSp>
            <p:nvGrpSpPr>
              <p:cNvPr id="36" name="Group 35">
                <a:extLst>
                  <a:ext uri="{FF2B5EF4-FFF2-40B4-BE49-F238E27FC236}">
                    <a16:creationId xmlns:a16="http://schemas.microsoft.com/office/drawing/2014/main" id="{EFD403D0-8B78-5D19-F234-64748618F7DC}"/>
                  </a:ext>
                </a:extLst>
              </p:cNvPr>
              <p:cNvGrpSpPr/>
              <p:nvPr/>
            </p:nvGrpSpPr>
            <p:grpSpPr>
              <a:xfrm>
                <a:off x="6581104" y="1690789"/>
                <a:ext cx="4409830" cy="831724"/>
                <a:chOff x="6581104" y="2017713"/>
                <a:chExt cx="4409830" cy="831724"/>
              </a:xfrm>
            </p:grpSpPr>
            <p:sp>
              <p:nvSpPr>
                <p:cNvPr id="17" name="TextBox 16">
                  <a:extLst>
                    <a:ext uri="{FF2B5EF4-FFF2-40B4-BE49-F238E27FC236}">
                      <a16:creationId xmlns:a16="http://schemas.microsoft.com/office/drawing/2014/main" id="{6EB9B534-B477-3F0A-B843-F4870EF43012}"/>
                    </a:ext>
                  </a:extLst>
                </p:cNvPr>
                <p:cNvSpPr txBox="1"/>
                <p:nvPr/>
              </p:nvSpPr>
              <p:spPr>
                <a:xfrm>
                  <a:off x="6581104" y="2017713"/>
                  <a:ext cx="4409830" cy="370614"/>
                </a:xfrm>
                <a:prstGeom prst="rect">
                  <a:avLst/>
                </a:prstGeom>
                <a:noFill/>
              </p:spPr>
              <p:txBody>
                <a:bodyPr wrap="square" lIns="0" rIns="0" rtlCol="0">
                  <a:spAutoFit/>
                </a:bodyPr>
                <a:lstStyle/>
                <a:p>
                  <a:pPr>
                    <a:lnSpc>
                      <a:spcPct val="120000"/>
                    </a:lnSpc>
                  </a:pPr>
                  <a:r>
                    <a:rPr lang="en-US" sz="1600" b="1" spc="20">
                      <a:solidFill>
                        <a:schemeClr val="tx2"/>
                      </a:solidFill>
                      <a:cs typeface="Sora SemiBold" pitchFamily="2" charset="0"/>
                    </a:rPr>
                    <a:t>TAM (Total Addressable Market)</a:t>
                  </a:r>
                </a:p>
              </p:txBody>
            </p:sp>
            <p:sp>
              <p:nvSpPr>
                <p:cNvPr id="18" name="TextBox 17">
                  <a:extLst>
                    <a:ext uri="{FF2B5EF4-FFF2-40B4-BE49-F238E27FC236}">
                      <a16:creationId xmlns:a16="http://schemas.microsoft.com/office/drawing/2014/main" id="{B5B1E82E-7CDE-B2EB-B809-7EB3F0E761EA}"/>
                    </a:ext>
                  </a:extLst>
                </p:cNvPr>
                <p:cNvSpPr txBox="1"/>
                <p:nvPr/>
              </p:nvSpPr>
              <p:spPr>
                <a:xfrm>
                  <a:off x="6581104" y="2333014"/>
                  <a:ext cx="4409830" cy="516423"/>
                </a:xfrm>
                <a:prstGeom prst="rect">
                  <a:avLst/>
                </a:prstGeom>
                <a:noFill/>
              </p:spPr>
              <p:txBody>
                <a:bodyPr wrap="square" lIns="0" rIns="0" rtlCol="0">
                  <a:spAutoFit/>
                </a:bodyPr>
                <a:lstStyle/>
                <a:p>
                  <a:pPr>
                    <a:lnSpc>
                      <a:spcPct val="130000"/>
                    </a:lnSpc>
                  </a:pPr>
                  <a:r>
                    <a:rPr lang="en-US" sz="1100">
                      <a:solidFill>
                        <a:schemeClr val="tx2">
                          <a:lumMod val="75000"/>
                          <a:lumOff val="25000"/>
                        </a:schemeClr>
                      </a:solidFill>
                      <a:ea typeface="Roboto" panose="02000000000000000000" pitchFamily="2" charset="0"/>
                      <a:cs typeface="Rubik Light" pitchFamily="2" charset="-79"/>
                    </a:rPr>
                    <a:t>Write the full e-commerce market size your platform could reach globally with no limits now.</a:t>
                  </a:r>
                </a:p>
              </p:txBody>
            </p:sp>
          </p:grpSp>
        </p:grpSp>
        <p:grpSp>
          <p:nvGrpSpPr>
            <p:cNvPr id="42" name="Group 41">
              <a:extLst>
                <a:ext uri="{FF2B5EF4-FFF2-40B4-BE49-F238E27FC236}">
                  <a16:creationId xmlns:a16="http://schemas.microsoft.com/office/drawing/2014/main" id="{7F705982-8ED6-7286-D882-39F121A0053F}"/>
                </a:ext>
              </a:extLst>
            </p:cNvPr>
            <p:cNvGrpSpPr/>
            <p:nvPr/>
          </p:nvGrpSpPr>
          <p:grpSpPr>
            <a:xfrm>
              <a:off x="5951538" y="3229065"/>
              <a:ext cx="5668962" cy="1317702"/>
              <a:chOff x="5951538" y="3081455"/>
              <a:chExt cx="5668962" cy="1317702"/>
            </a:xfrm>
          </p:grpSpPr>
          <p:sp>
            <p:nvSpPr>
              <p:cNvPr id="38" name="Rectangle: Rounded Corners 37">
                <a:extLst>
                  <a:ext uri="{FF2B5EF4-FFF2-40B4-BE49-F238E27FC236}">
                    <a16:creationId xmlns:a16="http://schemas.microsoft.com/office/drawing/2014/main" id="{16E82D72-6827-848A-FA2A-0927C29498CC}"/>
                  </a:ext>
                </a:extLst>
              </p:cNvPr>
              <p:cNvSpPr/>
              <p:nvPr/>
            </p:nvSpPr>
            <p:spPr bwMode="auto">
              <a:xfrm>
                <a:off x="5951538" y="3081455"/>
                <a:ext cx="5668962" cy="1317702"/>
              </a:xfrm>
              <a:prstGeom prst="roundRect">
                <a:avLst>
                  <a:gd name="adj" fmla="val 9551"/>
                </a:avLst>
              </a:prstGeom>
              <a:solidFill>
                <a:schemeClr val="bg1"/>
              </a:solidFill>
              <a:ln>
                <a:noFill/>
                <a:headEnd type="none" w="med" len="med"/>
                <a:tailEnd type="none" w="med" len="med"/>
              </a:ln>
              <a:effectLst>
                <a:outerShdw blurRad="127000" dist="63500" dir="5400000" algn="t" rotWithShape="0">
                  <a:schemeClr val="tx2">
                    <a:alpha val="2000"/>
                  </a:schemeClr>
                </a:outerShdw>
              </a:effectLst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defTabSz="932472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000" dirty="0" err="1">
                  <a:solidFill>
                    <a:srgbClr val="FFFFFF"/>
                  </a:solidFill>
                  <a:cs typeface="Segoe UI" pitchFamily="34" charset="0"/>
                </a:endParaRPr>
              </a:p>
            </p:txBody>
          </p:sp>
          <p:grpSp>
            <p:nvGrpSpPr>
              <p:cNvPr id="35" name="Group 34">
                <a:extLst>
                  <a:ext uri="{FF2B5EF4-FFF2-40B4-BE49-F238E27FC236}">
                    <a16:creationId xmlns:a16="http://schemas.microsoft.com/office/drawing/2014/main" id="{C7ACE73E-4E7F-4F61-0EEF-ED1A7DF1BC93}"/>
                  </a:ext>
                </a:extLst>
              </p:cNvPr>
              <p:cNvGrpSpPr/>
              <p:nvPr/>
            </p:nvGrpSpPr>
            <p:grpSpPr>
              <a:xfrm>
                <a:off x="6581104" y="3324444"/>
                <a:ext cx="4409830" cy="831724"/>
                <a:chOff x="6581104" y="3324443"/>
                <a:chExt cx="4409830" cy="831724"/>
              </a:xfrm>
            </p:grpSpPr>
            <p:sp>
              <p:nvSpPr>
                <p:cNvPr id="19" name="TextBox 18">
                  <a:extLst>
                    <a:ext uri="{FF2B5EF4-FFF2-40B4-BE49-F238E27FC236}">
                      <a16:creationId xmlns:a16="http://schemas.microsoft.com/office/drawing/2014/main" id="{FFA70DE8-BCAD-B914-8FD6-9398125BCA9A}"/>
                    </a:ext>
                  </a:extLst>
                </p:cNvPr>
                <p:cNvSpPr txBox="1"/>
                <p:nvPr/>
              </p:nvSpPr>
              <p:spPr>
                <a:xfrm>
                  <a:off x="6581104" y="3324443"/>
                  <a:ext cx="4409830" cy="370614"/>
                </a:xfrm>
                <a:prstGeom prst="rect">
                  <a:avLst/>
                </a:prstGeom>
                <a:noFill/>
              </p:spPr>
              <p:txBody>
                <a:bodyPr wrap="square" lIns="0" rIns="0" rtlCol="0">
                  <a:spAutoFit/>
                </a:bodyPr>
                <a:lstStyle/>
                <a:p>
                  <a:pPr>
                    <a:lnSpc>
                      <a:spcPct val="120000"/>
                    </a:lnSpc>
                  </a:pPr>
                  <a:r>
                    <a:rPr lang="en-US" sz="1600" b="1" spc="20">
                      <a:solidFill>
                        <a:schemeClr val="tx2">
                          <a:lumMod val="75000"/>
                          <a:lumOff val="25000"/>
                        </a:schemeClr>
                      </a:solidFill>
                      <a:cs typeface="Sora SemiBold" pitchFamily="2" charset="0"/>
                    </a:rPr>
                    <a:t>SAM (Serviceable Addressable Market)</a:t>
                  </a:r>
                </a:p>
              </p:txBody>
            </p:sp>
            <p:sp>
              <p:nvSpPr>
                <p:cNvPr id="28" name="TextBox 27">
                  <a:extLst>
                    <a:ext uri="{FF2B5EF4-FFF2-40B4-BE49-F238E27FC236}">
                      <a16:creationId xmlns:a16="http://schemas.microsoft.com/office/drawing/2014/main" id="{92CC650E-4A2E-65DF-27E3-E3F4F0AC56E1}"/>
                    </a:ext>
                  </a:extLst>
                </p:cNvPr>
                <p:cNvSpPr txBox="1"/>
                <p:nvPr/>
              </p:nvSpPr>
              <p:spPr>
                <a:xfrm>
                  <a:off x="6581104" y="3639744"/>
                  <a:ext cx="4409830" cy="516423"/>
                </a:xfrm>
                <a:prstGeom prst="rect">
                  <a:avLst/>
                </a:prstGeom>
                <a:noFill/>
              </p:spPr>
              <p:txBody>
                <a:bodyPr wrap="square" lIns="0" rIns="0" rtlCol="0">
                  <a:spAutoFit/>
                </a:bodyPr>
                <a:lstStyle/>
                <a:p>
                  <a:pPr>
                    <a:lnSpc>
                      <a:spcPct val="130000"/>
                    </a:lnSpc>
                  </a:pPr>
                  <a:r>
                    <a:rPr lang="en-US" sz="1100">
                      <a:solidFill>
                        <a:schemeClr val="tx2">
                          <a:lumMod val="75000"/>
                          <a:lumOff val="25000"/>
                        </a:schemeClr>
                      </a:solidFill>
                      <a:ea typeface="Roboto" panose="02000000000000000000" pitchFamily="2" charset="0"/>
                      <a:cs typeface="Rubik Light" pitchFamily="2" charset="-79"/>
                    </a:rPr>
                    <a:t>Write the portion of the e-commerce market your platform can realistically target with current offerings.</a:t>
                  </a:r>
                </a:p>
              </p:txBody>
            </p:sp>
          </p:grpSp>
        </p:grpSp>
        <p:grpSp>
          <p:nvGrpSpPr>
            <p:cNvPr id="41" name="Group 40">
              <a:extLst>
                <a:ext uri="{FF2B5EF4-FFF2-40B4-BE49-F238E27FC236}">
                  <a16:creationId xmlns:a16="http://schemas.microsoft.com/office/drawing/2014/main" id="{41FC9AEC-88BF-6A87-EB62-665224EA707D}"/>
                </a:ext>
              </a:extLst>
            </p:cNvPr>
            <p:cNvGrpSpPr/>
            <p:nvPr/>
          </p:nvGrpSpPr>
          <p:grpSpPr>
            <a:xfrm>
              <a:off x="5951538" y="4715109"/>
              <a:ext cx="5668962" cy="1317702"/>
              <a:chOff x="5951538" y="4715109"/>
              <a:chExt cx="5668962" cy="1317702"/>
            </a:xfrm>
          </p:grpSpPr>
          <p:sp>
            <p:nvSpPr>
              <p:cNvPr id="39" name="Rectangle: Rounded Corners 38">
                <a:extLst>
                  <a:ext uri="{FF2B5EF4-FFF2-40B4-BE49-F238E27FC236}">
                    <a16:creationId xmlns:a16="http://schemas.microsoft.com/office/drawing/2014/main" id="{9146EF2D-937B-D645-75B3-5398370D71BF}"/>
                  </a:ext>
                </a:extLst>
              </p:cNvPr>
              <p:cNvSpPr/>
              <p:nvPr/>
            </p:nvSpPr>
            <p:spPr bwMode="auto">
              <a:xfrm>
                <a:off x="5951538" y="4715109"/>
                <a:ext cx="5668962" cy="1317702"/>
              </a:xfrm>
              <a:prstGeom prst="roundRect">
                <a:avLst>
                  <a:gd name="adj" fmla="val 9551"/>
                </a:avLst>
              </a:prstGeom>
              <a:solidFill>
                <a:schemeClr val="bg1"/>
              </a:solidFill>
              <a:ln>
                <a:noFill/>
                <a:headEnd type="none" w="med" len="med"/>
                <a:tailEnd type="none" w="med" len="med"/>
              </a:ln>
              <a:effectLst>
                <a:outerShdw blurRad="127000" dist="63500" dir="5400000" algn="t" rotWithShape="0">
                  <a:schemeClr val="tx2">
                    <a:alpha val="2000"/>
                  </a:schemeClr>
                </a:outerShdw>
              </a:effectLst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defTabSz="932472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000" dirty="0" err="1">
                  <a:solidFill>
                    <a:srgbClr val="FFFFFF"/>
                  </a:solidFill>
                  <a:cs typeface="Segoe UI" pitchFamily="34" charset="0"/>
                </a:endParaRPr>
              </a:p>
            </p:txBody>
          </p:sp>
          <p:grpSp>
            <p:nvGrpSpPr>
              <p:cNvPr id="34" name="Group 33">
                <a:extLst>
                  <a:ext uri="{FF2B5EF4-FFF2-40B4-BE49-F238E27FC236}">
                    <a16:creationId xmlns:a16="http://schemas.microsoft.com/office/drawing/2014/main" id="{DDCA5144-589F-AB4A-A981-394B381F7257}"/>
                  </a:ext>
                </a:extLst>
              </p:cNvPr>
              <p:cNvGrpSpPr/>
              <p:nvPr/>
            </p:nvGrpSpPr>
            <p:grpSpPr>
              <a:xfrm>
                <a:off x="6581104" y="4958098"/>
                <a:ext cx="4409830" cy="831724"/>
                <a:chOff x="6581104" y="4619786"/>
                <a:chExt cx="4409830" cy="831724"/>
              </a:xfrm>
            </p:grpSpPr>
            <p:sp>
              <p:nvSpPr>
                <p:cNvPr id="29" name="TextBox 28">
                  <a:extLst>
                    <a:ext uri="{FF2B5EF4-FFF2-40B4-BE49-F238E27FC236}">
                      <a16:creationId xmlns:a16="http://schemas.microsoft.com/office/drawing/2014/main" id="{9CFD8DEC-19DB-DEE1-EF3C-E5E1AAEA26EB}"/>
                    </a:ext>
                  </a:extLst>
                </p:cNvPr>
                <p:cNvSpPr txBox="1"/>
                <p:nvPr/>
              </p:nvSpPr>
              <p:spPr>
                <a:xfrm>
                  <a:off x="6581104" y="4619786"/>
                  <a:ext cx="4409830" cy="370614"/>
                </a:xfrm>
                <a:prstGeom prst="rect">
                  <a:avLst/>
                </a:prstGeom>
                <a:noFill/>
              </p:spPr>
              <p:txBody>
                <a:bodyPr wrap="square" lIns="0" rIns="0" rtlCol="0">
                  <a:spAutoFit/>
                </a:bodyPr>
                <a:lstStyle/>
                <a:p>
                  <a:pPr>
                    <a:lnSpc>
                      <a:spcPct val="120000"/>
                    </a:lnSpc>
                  </a:pPr>
                  <a:r>
                    <a:rPr lang="en-US" sz="1600" b="1" spc="20">
                      <a:solidFill>
                        <a:schemeClr val="accent1"/>
                      </a:solidFill>
                      <a:cs typeface="Sora SemiBold" pitchFamily="2" charset="0"/>
                    </a:rPr>
                    <a:t>SOM (Serviceable Obtainable Market)</a:t>
                  </a:r>
                </a:p>
              </p:txBody>
            </p:sp>
            <p:sp>
              <p:nvSpPr>
                <p:cNvPr id="30" name="TextBox 29">
                  <a:extLst>
                    <a:ext uri="{FF2B5EF4-FFF2-40B4-BE49-F238E27FC236}">
                      <a16:creationId xmlns:a16="http://schemas.microsoft.com/office/drawing/2014/main" id="{5F7AF645-7ABA-5A54-6438-15E4586B3DC7}"/>
                    </a:ext>
                  </a:extLst>
                </p:cNvPr>
                <p:cNvSpPr txBox="1"/>
                <p:nvPr/>
              </p:nvSpPr>
              <p:spPr>
                <a:xfrm>
                  <a:off x="6581104" y="4935087"/>
                  <a:ext cx="4409830" cy="516423"/>
                </a:xfrm>
                <a:prstGeom prst="rect">
                  <a:avLst/>
                </a:prstGeom>
                <a:noFill/>
              </p:spPr>
              <p:txBody>
                <a:bodyPr wrap="square" lIns="0" rIns="0" rtlCol="0">
                  <a:spAutoFit/>
                </a:bodyPr>
                <a:lstStyle/>
                <a:p>
                  <a:pPr>
                    <a:lnSpc>
                      <a:spcPct val="130000"/>
                    </a:lnSpc>
                  </a:pPr>
                  <a:r>
                    <a:rPr lang="en-US" sz="1100">
                      <a:solidFill>
                        <a:schemeClr val="tx2">
                          <a:lumMod val="75000"/>
                          <a:lumOff val="25000"/>
                        </a:schemeClr>
                      </a:solidFill>
                      <a:ea typeface="Roboto" panose="02000000000000000000" pitchFamily="2" charset="0"/>
                      <a:cs typeface="Rubik Light" pitchFamily="2" charset="-79"/>
                    </a:rPr>
                    <a:t>Write the achievable e-commerce market share your platform can capture soon with existing resources.</a:t>
                  </a: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22098037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67A47BB-82DF-D1D6-3C57-6FE322DFD6A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2A01E0-A080-3A99-083B-82DC44824D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Business </a:t>
            </a:r>
            <a:r>
              <a:rPr lang="en-US">
                <a:solidFill>
                  <a:schemeClr val="accent1"/>
                </a:solidFill>
              </a:rPr>
              <a:t>Model</a:t>
            </a:r>
          </a:p>
        </p:txBody>
      </p:sp>
      <p:grpSp>
        <p:nvGrpSpPr>
          <p:cNvPr id="41" name="Group 40">
            <a:extLst>
              <a:ext uri="{FF2B5EF4-FFF2-40B4-BE49-F238E27FC236}">
                <a16:creationId xmlns:a16="http://schemas.microsoft.com/office/drawing/2014/main" id="{0B88BB8C-E8C9-FD43-BD2A-4B278F6A5F2E}"/>
              </a:ext>
            </a:extLst>
          </p:cNvPr>
          <p:cNvGrpSpPr/>
          <p:nvPr/>
        </p:nvGrpSpPr>
        <p:grpSpPr>
          <a:xfrm>
            <a:off x="5446714" y="3235214"/>
            <a:ext cx="1270435" cy="1270435"/>
            <a:chOff x="5463682" y="3081062"/>
            <a:chExt cx="1270435" cy="1270435"/>
          </a:xfrm>
        </p:grpSpPr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FCCA5AF1-76E6-4D1E-8489-9578BEF4B4A4}"/>
                </a:ext>
              </a:extLst>
            </p:cNvPr>
            <p:cNvSpPr/>
            <p:nvPr/>
          </p:nvSpPr>
          <p:spPr>
            <a:xfrm>
              <a:off x="5463682" y="3081062"/>
              <a:ext cx="1270435" cy="1270435"/>
            </a:xfrm>
            <a:prstGeom prst="ellipse">
              <a:avLst/>
            </a:prstGeom>
            <a:solidFill>
              <a:schemeClr val="bg1"/>
            </a:solidFill>
            <a:ln>
              <a:noFill/>
              <a:headEnd type="none" w="med" len="med"/>
              <a:tailEnd type="none" w="med" len="med"/>
            </a:ln>
            <a:effectLst>
              <a:outerShdw blurRad="127000" dist="63500" dir="5400000" algn="t" rotWithShape="0">
                <a:schemeClr val="tx2">
                  <a:alpha val="2000"/>
                </a:schemeClr>
              </a:outerShdw>
            </a:effectLst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defTabSz="932472" fontAlgn="base">
                <a:spcBef>
                  <a:spcPct val="0"/>
                </a:spcBef>
                <a:spcAft>
                  <a:spcPct val="0"/>
                </a:spcAft>
              </a:pPr>
              <a:endParaRPr lang="en-US" sz="2000">
                <a:solidFill>
                  <a:srgbClr val="FFFFFF"/>
                </a:solidFill>
                <a:cs typeface="Segoe UI" pitchFamily="34" charset="0"/>
              </a:endParaRPr>
            </a:p>
          </p:txBody>
        </p:sp>
        <p:pic>
          <p:nvPicPr>
            <p:cNvPr id="19" name="Graphic 18">
              <a:extLst>
                <a:ext uri="{FF2B5EF4-FFF2-40B4-BE49-F238E27FC236}">
                  <a16:creationId xmlns:a16="http://schemas.microsoft.com/office/drawing/2014/main" id="{B8C30061-FE36-3ED1-75BD-7A28752691F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5725356" y="3358638"/>
              <a:ext cx="741287" cy="659401"/>
            </a:xfrm>
            <a:prstGeom prst="rect">
              <a:avLst/>
            </a:prstGeom>
          </p:spPr>
        </p:pic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033ECB33-4EEF-DC93-6C85-12412F809147}"/>
              </a:ext>
            </a:extLst>
          </p:cNvPr>
          <p:cNvGrpSpPr/>
          <p:nvPr/>
        </p:nvGrpSpPr>
        <p:grpSpPr>
          <a:xfrm>
            <a:off x="9070974" y="2112298"/>
            <a:ext cx="2549525" cy="936952"/>
            <a:chOff x="9070974" y="1994784"/>
            <a:chExt cx="2549525" cy="936952"/>
          </a:xfrm>
        </p:grpSpPr>
        <p:sp>
          <p:nvSpPr>
            <p:cNvPr id="20" name="Google Shape;437;p14">
              <a:extLst>
                <a:ext uri="{FF2B5EF4-FFF2-40B4-BE49-F238E27FC236}">
                  <a16:creationId xmlns:a16="http://schemas.microsoft.com/office/drawing/2014/main" id="{10D56D8A-F710-2DA8-CBAE-C64F1F38D55C}"/>
                </a:ext>
              </a:extLst>
            </p:cNvPr>
            <p:cNvSpPr txBox="1"/>
            <p:nvPr/>
          </p:nvSpPr>
          <p:spPr>
            <a:xfrm>
              <a:off x="9070975" y="1994784"/>
              <a:ext cx="2546741" cy="24622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sp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7701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1325"/>
                </a:buClr>
                <a:buSzPts val="1400"/>
                <a:buFont typeface="Montserrat"/>
                <a:buNone/>
              </a:pPr>
              <a:r>
                <a:rPr lang="en-GB" sz="1600" b="1">
                  <a:solidFill>
                    <a:schemeClr val="tx2"/>
                  </a:solidFill>
                  <a:latin typeface="+mj-lt"/>
                  <a:ea typeface="Montserrat"/>
                  <a:cs typeface="Montserrat"/>
                  <a:sym typeface="Montserrat"/>
                </a:rPr>
                <a:t>Revenue Stream 1</a:t>
              </a:r>
              <a:endParaRPr lang="en-GB" sz="1600" b="0" i="0" u="none" strike="noStrike" cap="none">
                <a:solidFill>
                  <a:schemeClr val="tx2"/>
                </a:solidFill>
                <a:latin typeface="+mj-lt"/>
                <a:ea typeface="Arial"/>
                <a:cs typeface="Arial"/>
                <a:sym typeface="Arial"/>
              </a:endParaRPr>
            </a:p>
          </p:txBody>
        </p:sp>
        <p:sp>
          <p:nvSpPr>
            <p:cNvPr id="21" name="Google Shape;436;p14">
              <a:extLst>
                <a:ext uri="{FF2B5EF4-FFF2-40B4-BE49-F238E27FC236}">
                  <a16:creationId xmlns:a16="http://schemas.microsoft.com/office/drawing/2014/main" id="{D9E16F74-0BDD-51E0-5578-E9C0F6861D0F}"/>
                </a:ext>
              </a:extLst>
            </p:cNvPr>
            <p:cNvSpPr txBox="1"/>
            <p:nvPr/>
          </p:nvSpPr>
          <p:spPr>
            <a:xfrm>
              <a:off x="9070974" y="2287585"/>
              <a:ext cx="2549525" cy="64415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en-US"/>
              </a:defPPr>
              <a:lvl1pPr marL="285750" indent="-285750">
                <a:lnSpc>
                  <a:spcPct val="120000"/>
                </a:lnSpc>
                <a:buFont typeface="Arial" panose="020B0604020202020204" pitchFamily="34" charset="0"/>
                <a:buChar char="•"/>
                <a:defRPr sz="1400">
                  <a:solidFill>
                    <a:schemeClr val="tx2"/>
                  </a:solidFill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indent="0">
                <a:lnSpc>
                  <a:spcPct val="130000"/>
                </a:lnSpc>
                <a:spcBef>
                  <a:spcPts val="600"/>
                </a:spcBef>
                <a:buClr>
                  <a:schemeClr val="accent1"/>
                </a:buClr>
                <a:buNone/>
              </a:pPr>
              <a:r>
                <a:rPr lang="en-US" sz="1100">
                  <a:solidFill>
                    <a:schemeClr val="tx2">
                      <a:lumMod val="75000"/>
                      <a:lumOff val="25000"/>
                    </a:schemeClr>
                  </a:solidFill>
                </a:rPr>
                <a:t>Write how this stream earns cash through your platform consistently every month online.</a:t>
              </a:r>
            </a:p>
          </p:txBody>
        </p: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2C79A74E-39AA-6E04-1D11-A565DFB7865E}"/>
              </a:ext>
            </a:extLst>
          </p:cNvPr>
          <p:cNvGrpSpPr/>
          <p:nvPr/>
        </p:nvGrpSpPr>
        <p:grpSpPr>
          <a:xfrm>
            <a:off x="9070974" y="4691611"/>
            <a:ext cx="2549525" cy="936952"/>
            <a:chOff x="9070974" y="4686321"/>
            <a:chExt cx="2549525" cy="936952"/>
          </a:xfrm>
        </p:grpSpPr>
        <p:sp>
          <p:nvSpPr>
            <p:cNvPr id="22" name="Google Shape;437;p14">
              <a:extLst>
                <a:ext uri="{FF2B5EF4-FFF2-40B4-BE49-F238E27FC236}">
                  <a16:creationId xmlns:a16="http://schemas.microsoft.com/office/drawing/2014/main" id="{57F83F45-13CF-DC57-9BF1-CB2E82D1D572}"/>
                </a:ext>
              </a:extLst>
            </p:cNvPr>
            <p:cNvSpPr txBox="1"/>
            <p:nvPr/>
          </p:nvSpPr>
          <p:spPr>
            <a:xfrm>
              <a:off x="9070975" y="4686321"/>
              <a:ext cx="2546741" cy="24622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sp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7701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1325"/>
                </a:buClr>
                <a:buSzPts val="1400"/>
                <a:buFont typeface="Montserrat"/>
                <a:buNone/>
              </a:pPr>
              <a:r>
                <a:rPr lang="en-GB" sz="1600" b="1">
                  <a:solidFill>
                    <a:schemeClr val="tx2"/>
                  </a:solidFill>
                  <a:latin typeface="+mj-lt"/>
                  <a:ea typeface="Montserrat"/>
                  <a:cs typeface="Montserrat"/>
                  <a:sym typeface="Montserrat"/>
                </a:rPr>
                <a:t>Revenue Stream 2</a:t>
              </a:r>
              <a:endParaRPr lang="en-GB" sz="1600" b="0" i="0" u="none" strike="noStrike" cap="none">
                <a:solidFill>
                  <a:schemeClr val="tx2"/>
                </a:solidFill>
                <a:latin typeface="+mj-lt"/>
                <a:ea typeface="Arial"/>
                <a:cs typeface="Arial"/>
                <a:sym typeface="Arial"/>
              </a:endParaRPr>
            </a:p>
          </p:txBody>
        </p:sp>
        <p:sp>
          <p:nvSpPr>
            <p:cNvPr id="23" name="Google Shape;436;p14">
              <a:extLst>
                <a:ext uri="{FF2B5EF4-FFF2-40B4-BE49-F238E27FC236}">
                  <a16:creationId xmlns:a16="http://schemas.microsoft.com/office/drawing/2014/main" id="{C08D1C8E-5A97-C20C-517B-DF43DA34E406}"/>
                </a:ext>
              </a:extLst>
            </p:cNvPr>
            <p:cNvSpPr txBox="1"/>
            <p:nvPr/>
          </p:nvSpPr>
          <p:spPr>
            <a:xfrm>
              <a:off x="9070974" y="4979122"/>
              <a:ext cx="2549525" cy="64415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en-US"/>
              </a:defPPr>
              <a:lvl1pPr marL="285750" indent="-285750">
                <a:lnSpc>
                  <a:spcPct val="120000"/>
                </a:lnSpc>
                <a:buFont typeface="Arial" panose="020B0604020202020204" pitchFamily="34" charset="0"/>
                <a:buChar char="•"/>
                <a:defRPr sz="1400">
                  <a:solidFill>
                    <a:schemeClr val="tx2"/>
                  </a:solidFill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indent="0">
                <a:lnSpc>
                  <a:spcPct val="130000"/>
                </a:lnSpc>
                <a:spcBef>
                  <a:spcPts val="600"/>
                </a:spcBef>
                <a:buClr>
                  <a:schemeClr val="accent1"/>
                </a:buClr>
                <a:buNone/>
              </a:pPr>
              <a:r>
                <a:rPr lang="en-US" sz="1100">
                  <a:solidFill>
                    <a:schemeClr val="tx2">
                      <a:lumMod val="75000"/>
                      <a:lumOff val="25000"/>
                    </a:schemeClr>
                  </a:solidFill>
                </a:rPr>
                <a:t>Write how this stream earns cash through your platform consistently every month online.</a:t>
              </a:r>
            </a:p>
          </p:txBody>
        </p:sp>
      </p:grpSp>
      <p:grpSp>
        <p:nvGrpSpPr>
          <p:cNvPr id="43" name="Group 42">
            <a:extLst>
              <a:ext uri="{FF2B5EF4-FFF2-40B4-BE49-F238E27FC236}">
                <a16:creationId xmlns:a16="http://schemas.microsoft.com/office/drawing/2014/main" id="{1B33A48F-7CB0-FCAF-64D1-C6C006E32A0B}"/>
              </a:ext>
            </a:extLst>
          </p:cNvPr>
          <p:cNvGrpSpPr/>
          <p:nvPr/>
        </p:nvGrpSpPr>
        <p:grpSpPr>
          <a:xfrm>
            <a:off x="571500" y="2112298"/>
            <a:ext cx="2549525" cy="936952"/>
            <a:chOff x="571500" y="1994784"/>
            <a:chExt cx="2549525" cy="936952"/>
          </a:xfrm>
        </p:grpSpPr>
        <p:sp>
          <p:nvSpPr>
            <p:cNvPr id="24" name="Google Shape;437;p14">
              <a:extLst>
                <a:ext uri="{FF2B5EF4-FFF2-40B4-BE49-F238E27FC236}">
                  <a16:creationId xmlns:a16="http://schemas.microsoft.com/office/drawing/2014/main" id="{DA20563A-6D9A-1676-FBD9-8B35CD1163D2}"/>
                </a:ext>
              </a:extLst>
            </p:cNvPr>
            <p:cNvSpPr txBox="1"/>
            <p:nvPr/>
          </p:nvSpPr>
          <p:spPr>
            <a:xfrm>
              <a:off x="571501" y="1994784"/>
              <a:ext cx="2546741" cy="24622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sp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7701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1325"/>
                </a:buClr>
                <a:buSzPts val="1400"/>
                <a:buFont typeface="Montserrat"/>
                <a:buNone/>
              </a:pPr>
              <a:r>
                <a:rPr lang="en-GB" sz="1600" b="1">
                  <a:solidFill>
                    <a:schemeClr val="tx2"/>
                  </a:solidFill>
                  <a:latin typeface="+mj-lt"/>
                  <a:ea typeface="Montserrat"/>
                  <a:cs typeface="Montserrat"/>
                  <a:sym typeface="Montserrat"/>
                </a:rPr>
                <a:t>Revenue Stream 4</a:t>
              </a:r>
              <a:endParaRPr lang="en-GB" sz="1600" b="0" i="0" u="none" strike="noStrike" cap="none">
                <a:solidFill>
                  <a:schemeClr val="tx2"/>
                </a:solidFill>
                <a:latin typeface="+mj-lt"/>
                <a:ea typeface="Arial"/>
                <a:cs typeface="Arial"/>
                <a:sym typeface="Arial"/>
              </a:endParaRPr>
            </a:p>
          </p:txBody>
        </p:sp>
        <p:sp>
          <p:nvSpPr>
            <p:cNvPr id="25" name="Google Shape;436;p14">
              <a:extLst>
                <a:ext uri="{FF2B5EF4-FFF2-40B4-BE49-F238E27FC236}">
                  <a16:creationId xmlns:a16="http://schemas.microsoft.com/office/drawing/2014/main" id="{5FC679B1-91AE-854B-8AE4-EA6DE83B1012}"/>
                </a:ext>
              </a:extLst>
            </p:cNvPr>
            <p:cNvSpPr txBox="1"/>
            <p:nvPr/>
          </p:nvSpPr>
          <p:spPr>
            <a:xfrm>
              <a:off x="571500" y="2287585"/>
              <a:ext cx="2549525" cy="64415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en-US"/>
              </a:defPPr>
              <a:lvl1pPr marL="285750" indent="-285750">
                <a:lnSpc>
                  <a:spcPct val="120000"/>
                </a:lnSpc>
                <a:buFont typeface="Arial" panose="020B0604020202020204" pitchFamily="34" charset="0"/>
                <a:buChar char="•"/>
                <a:defRPr sz="1400">
                  <a:solidFill>
                    <a:schemeClr val="tx2"/>
                  </a:solidFill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indent="0" algn="r">
                <a:lnSpc>
                  <a:spcPct val="130000"/>
                </a:lnSpc>
                <a:spcBef>
                  <a:spcPts val="600"/>
                </a:spcBef>
                <a:buClr>
                  <a:schemeClr val="accent1"/>
                </a:buClr>
                <a:buNone/>
              </a:pPr>
              <a:r>
                <a:rPr lang="en-US" sz="1100">
                  <a:solidFill>
                    <a:schemeClr val="tx2">
                      <a:lumMod val="75000"/>
                      <a:lumOff val="25000"/>
                    </a:schemeClr>
                  </a:solidFill>
                </a:rPr>
                <a:t>Write how this stream earns cash through your platform consistently every month online.</a:t>
              </a:r>
            </a:p>
          </p:txBody>
        </p:sp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D800BD18-FCBC-239B-1607-4582934B7CEE}"/>
              </a:ext>
            </a:extLst>
          </p:cNvPr>
          <p:cNvGrpSpPr/>
          <p:nvPr/>
        </p:nvGrpSpPr>
        <p:grpSpPr>
          <a:xfrm>
            <a:off x="571500" y="4691611"/>
            <a:ext cx="2549525" cy="936952"/>
            <a:chOff x="571500" y="4686321"/>
            <a:chExt cx="2549525" cy="936952"/>
          </a:xfrm>
        </p:grpSpPr>
        <p:sp>
          <p:nvSpPr>
            <p:cNvPr id="26" name="Google Shape;437;p14">
              <a:extLst>
                <a:ext uri="{FF2B5EF4-FFF2-40B4-BE49-F238E27FC236}">
                  <a16:creationId xmlns:a16="http://schemas.microsoft.com/office/drawing/2014/main" id="{3B5CD424-D1B8-40BD-04A2-AF9C00B68A0F}"/>
                </a:ext>
              </a:extLst>
            </p:cNvPr>
            <p:cNvSpPr txBox="1"/>
            <p:nvPr/>
          </p:nvSpPr>
          <p:spPr>
            <a:xfrm>
              <a:off x="571501" y="4686321"/>
              <a:ext cx="2546741" cy="24622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sp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7701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1325"/>
                </a:buClr>
                <a:buSzPts val="1400"/>
                <a:buFont typeface="Montserrat"/>
                <a:buNone/>
              </a:pPr>
              <a:r>
                <a:rPr lang="en-GB" sz="1600" b="1">
                  <a:solidFill>
                    <a:schemeClr val="tx2"/>
                  </a:solidFill>
                  <a:latin typeface="+mj-lt"/>
                  <a:ea typeface="Montserrat"/>
                  <a:cs typeface="Montserrat"/>
                  <a:sym typeface="Montserrat"/>
                </a:rPr>
                <a:t>Revenue Stream 3</a:t>
              </a:r>
              <a:endParaRPr lang="en-GB" sz="1600" b="0" i="0" u="none" strike="noStrike" cap="none">
                <a:solidFill>
                  <a:schemeClr val="tx2"/>
                </a:solidFill>
                <a:latin typeface="+mj-lt"/>
                <a:ea typeface="Arial"/>
                <a:cs typeface="Arial"/>
                <a:sym typeface="Arial"/>
              </a:endParaRPr>
            </a:p>
          </p:txBody>
        </p:sp>
        <p:sp>
          <p:nvSpPr>
            <p:cNvPr id="27" name="Google Shape;436;p14">
              <a:extLst>
                <a:ext uri="{FF2B5EF4-FFF2-40B4-BE49-F238E27FC236}">
                  <a16:creationId xmlns:a16="http://schemas.microsoft.com/office/drawing/2014/main" id="{E036B47F-7F7D-43FE-5E04-54B414A5E07B}"/>
                </a:ext>
              </a:extLst>
            </p:cNvPr>
            <p:cNvSpPr txBox="1"/>
            <p:nvPr/>
          </p:nvSpPr>
          <p:spPr>
            <a:xfrm>
              <a:off x="571500" y="4979122"/>
              <a:ext cx="2549525" cy="64415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en-US"/>
              </a:defPPr>
              <a:lvl1pPr marL="285750" indent="-285750">
                <a:lnSpc>
                  <a:spcPct val="120000"/>
                </a:lnSpc>
                <a:buFont typeface="Arial" panose="020B0604020202020204" pitchFamily="34" charset="0"/>
                <a:buChar char="•"/>
                <a:defRPr sz="1400">
                  <a:solidFill>
                    <a:schemeClr val="tx2"/>
                  </a:solidFill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indent="0" algn="r">
                <a:lnSpc>
                  <a:spcPct val="130000"/>
                </a:lnSpc>
                <a:spcBef>
                  <a:spcPts val="600"/>
                </a:spcBef>
                <a:buClr>
                  <a:schemeClr val="accent1"/>
                </a:buClr>
                <a:buNone/>
              </a:pPr>
              <a:r>
                <a:rPr lang="en-US" sz="1100">
                  <a:solidFill>
                    <a:schemeClr val="tx2">
                      <a:lumMod val="75000"/>
                      <a:lumOff val="25000"/>
                    </a:schemeClr>
                  </a:solidFill>
                </a:rPr>
                <a:t>Write how this stream earns cash through your platform consistently every month online.</a:t>
              </a:r>
            </a:p>
          </p:txBody>
        </p:sp>
      </p:grpSp>
      <p:sp>
        <p:nvSpPr>
          <p:cNvPr id="33" name="Oval 32">
            <a:extLst>
              <a:ext uri="{FF2B5EF4-FFF2-40B4-BE49-F238E27FC236}">
                <a16:creationId xmlns:a16="http://schemas.microsoft.com/office/drawing/2014/main" id="{CA26055E-E5EA-7A14-D014-391490B48809}"/>
              </a:ext>
            </a:extLst>
          </p:cNvPr>
          <p:cNvSpPr/>
          <p:nvPr/>
        </p:nvSpPr>
        <p:spPr>
          <a:xfrm>
            <a:off x="3993123" y="1780479"/>
            <a:ext cx="1600593" cy="1600591"/>
          </a:xfrm>
          <a:prstGeom prst="ellipse">
            <a:avLst/>
          </a:prstGeom>
          <a:solidFill>
            <a:schemeClr val="accent2">
              <a:alpha val="90000"/>
            </a:schemeClr>
          </a:solidFill>
          <a:ln w="3027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787662B8-45BB-E988-0E7D-5E87BF8E4309}"/>
              </a:ext>
            </a:extLst>
          </p:cNvPr>
          <p:cNvSpPr/>
          <p:nvPr/>
        </p:nvSpPr>
        <p:spPr>
          <a:xfrm>
            <a:off x="6572437" y="4359792"/>
            <a:ext cx="1600593" cy="1600591"/>
          </a:xfrm>
          <a:prstGeom prst="ellipse">
            <a:avLst/>
          </a:prstGeom>
          <a:solidFill>
            <a:schemeClr val="accent2">
              <a:alpha val="70000"/>
            </a:schemeClr>
          </a:solidFill>
          <a:ln w="3027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D00C55C0-CC9F-AEF7-417D-B49CB7820FDE}"/>
              </a:ext>
            </a:extLst>
          </p:cNvPr>
          <p:cNvSpPr/>
          <p:nvPr/>
        </p:nvSpPr>
        <p:spPr>
          <a:xfrm>
            <a:off x="6572437" y="1780479"/>
            <a:ext cx="1600593" cy="1600591"/>
          </a:xfrm>
          <a:prstGeom prst="ellipse">
            <a:avLst/>
          </a:prstGeom>
          <a:solidFill>
            <a:schemeClr val="accent2">
              <a:alpha val="60000"/>
            </a:schemeClr>
          </a:solidFill>
          <a:ln w="3027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519D6482-999C-3BDF-3B24-3D39DF6BFA34}"/>
              </a:ext>
            </a:extLst>
          </p:cNvPr>
          <p:cNvSpPr/>
          <p:nvPr/>
        </p:nvSpPr>
        <p:spPr>
          <a:xfrm>
            <a:off x="3993123" y="4359792"/>
            <a:ext cx="1600593" cy="1600591"/>
          </a:xfrm>
          <a:prstGeom prst="ellipse">
            <a:avLst/>
          </a:prstGeom>
          <a:solidFill>
            <a:schemeClr val="accent2">
              <a:alpha val="80000"/>
            </a:schemeClr>
          </a:solidFill>
          <a:ln w="3027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7" name="Freeform: Shape 36">
            <a:extLst>
              <a:ext uri="{FF2B5EF4-FFF2-40B4-BE49-F238E27FC236}">
                <a16:creationId xmlns:a16="http://schemas.microsoft.com/office/drawing/2014/main" id="{4E2162BD-0624-9E63-AFD3-600586868E78}"/>
              </a:ext>
            </a:extLst>
          </p:cNvPr>
          <p:cNvSpPr/>
          <p:nvPr/>
        </p:nvSpPr>
        <p:spPr>
          <a:xfrm>
            <a:off x="3821561" y="1594531"/>
            <a:ext cx="1781402" cy="1741035"/>
          </a:xfrm>
          <a:custGeom>
            <a:avLst/>
            <a:gdLst>
              <a:gd name="connsiteX0" fmla="*/ 358241 w 1653582"/>
              <a:gd name="connsiteY0" fmla="*/ 204760 h 1616112"/>
              <a:gd name="connsiteX1" fmla="*/ 356725 w 1653582"/>
              <a:gd name="connsiteY1" fmla="*/ 232970 h 1616112"/>
              <a:gd name="connsiteX2" fmla="*/ 354905 w 1653582"/>
              <a:gd name="connsiteY2" fmla="*/ 234487 h 1616112"/>
              <a:gd name="connsiteX3" fmla="*/ 324874 w 1653582"/>
              <a:gd name="connsiteY3" fmla="*/ 231150 h 1616112"/>
              <a:gd name="connsiteX4" fmla="*/ 328211 w 1653582"/>
              <a:gd name="connsiteY4" fmla="*/ 201423 h 1616112"/>
              <a:gd name="connsiteX5" fmla="*/ 358241 w 1653582"/>
              <a:gd name="connsiteY5" fmla="*/ 204760 h 1616112"/>
              <a:gd name="connsiteX6" fmla="*/ 408899 w 1653582"/>
              <a:gd name="connsiteY6" fmla="*/ 143486 h 1616112"/>
              <a:gd name="connsiteX7" fmla="*/ 402529 w 1653582"/>
              <a:gd name="connsiteY7" fmla="*/ 172910 h 1616112"/>
              <a:gd name="connsiteX8" fmla="*/ 431952 w 1653582"/>
              <a:gd name="connsiteY8" fmla="*/ 179280 h 1616112"/>
              <a:gd name="connsiteX9" fmla="*/ 435592 w 1653582"/>
              <a:gd name="connsiteY9" fmla="*/ 176550 h 1616112"/>
              <a:gd name="connsiteX10" fmla="*/ 438322 w 1653582"/>
              <a:gd name="connsiteY10" fmla="*/ 150159 h 1616112"/>
              <a:gd name="connsiteX11" fmla="*/ 408899 w 1653582"/>
              <a:gd name="connsiteY11" fmla="*/ 143486 h 1616112"/>
              <a:gd name="connsiteX12" fmla="*/ 1485140 w 1653582"/>
              <a:gd name="connsiteY12" fmla="*/ 236610 h 1616112"/>
              <a:gd name="connsiteX13" fmla="*/ 1486656 w 1653582"/>
              <a:gd name="connsiteY13" fmla="*/ 266641 h 1616112"/>
              <a:gd name="connsiteX14" fmla="*/ 1515777 w 1653582"/>
              <a:gd name="connsiteY14" fmla="*/ 266034 h 1616112"/>
              <a:gd name="connsiteX15" fmla="*/ 1516383 w 1653582"/>
              <a:gd name="connsiteY15" fmla="*/ 265124 h 1616112"/>
              <a:gd name="connsiteX16" fmla="*/ 1514867 w 1653582"/>
              <a:gd name="connsiteY16" fmla="*/ 235094 h 1616112"/>
              <a:gd name="connsiteX17" fmla="*/ 1485140 w 1653582"/>
              <a:gd name="connsiteY17" fmla="*/ 236610 h 1616112"/>
              <a:gd name="connsiteX18" fmla="*/ 1248840 w 1653582"/>
              <a:gd name="connsiteY18" fmla="*/ 113455 h 1616112"/>
              <a:gd name="connsiteX19" fmla="*/ 1272197 w 1653582"/>
              <a:gd name="connsiteY19" fmla="*/ 108905 h 1616112"/>
              <a:gd name="connsiteX20" fmla="*/ 1276747 w 1653582"/>
              <a:gd name="connsiteY20" fmla="*/ 102232 h 1616112"/>
              <a:gd name="connsiteX21" fmla="*/ 1265827 w 1653582"/>
              <a:gd name="connsiteY21" fmla="*/ 74325 h 1616112"/>
              <a:gd name="connsiteX22" fmla="*/ 1237920 w 1653582"/>
              <a:gd name="connsiteY22" fmla="*/ 85548 h 1616112"/>
              <a:gd name="connsiteX23" fmla="*/ 1248840 w 1653582"/>
              <a:gd name="connsiteY23" fmla="*/ 113455 h 1616112"/>
              <a:gd name="connsiteX24" fmla="*/ 495350 w 1653582"/>
              <a:gd name="connsiteY24" fmla="*/ 94345 h 1616112"/>
              <a:gd name="connsiteX25" fmla="*/ 485946 w 1653582"/>
              <a:gd name="connsiteY25" fmla="*/ 122859 h 1616112"/>
              <a:gd name="connsiteX26" fmla="*/ 514460 w 1653582"/>
              <a:gd name="connsiteY26" fmla="*/ 132566 h 1616112"/>
              <a:gd name="connsiteX27" fmla="*/ 519920 w 1653582"/>
              <a:gd name="connsiteY27" fmla="*/ 128622 h 1616112"/>
              <a:gd name="connsiteX28" fmla="*/ 523864 w 1653582"/>
              <a:gd name="connsiteY28" fmla="*/ 104052 h 1616112"/>
              <a:gd name="connsiteX29" fmla="*/ 495350 w 1653582"/>
              <a:gd name="connsiteY29" fmla="*/ 94345 h 1616112"/>
              <a:gd name="connsiteX30" fmla="*/ 1412945 w 1653582"/>
              <a:gd name="connsiteY30" fmla="*/ 206883 h 1616112"/>
              <a:gd name="connsiteX31" fmla="*/ 1440549 w 1653582"/>
              <a:gd name="connsiteY31" fmla="*/ 204760 h 1616112"/>
              <a:gd name="connsiteX32" fmla="*/ 1442672 w 1653582"/>
              <a:gd name="connsiteY32" fmla="*/ 202333 h 1616112"/>
              <a:gd name="connsiteX33" fmla="*/ 1437819 w 1653582"/>
              <a:gd name="connsiteY33" fmla="*/ 172606 h 1616112"/>
              <a:gd name="connsiteX34" fmla="*/ 1408092 w 1653582"/>
              <a:gd name="connsiteY34" fmla="*/ 177460 h 1616112"/>
              <a:gd name="connsiteX35" fmla="*/ 1412945 w 1653582"/>
              <a:gd name="connsiteY35" fmla="*/ 206883 h 1616112"/>
              <a:gd name="connsiteX36" fmla="*/ 1333471 w 1653582"/>
              <a:gd name="connsiteY36" fmla="*/ 155619 h 1616112"/>
              <a:gd name="connsiteX37" fmla="*/ 1358951 w 1653582"/>
              <a:gd name="connsiteY37" fmla="*/ 152283 h 1616112"/>
              <a:gd name="connsiteX38" fmla="*/ 1362288 w 1653582"/>
              <a:gd name="connsiteY38" fmla="*/ 147733 h 1616112"/>
              <a:gd name="connsiteX39" fmla="*/ 1354401 w 1653582"/>
              <a:gd name="connsiteY39" fmla="*/ 118916 h 1616112"/>
              <a:gd name="connsiteX40" fmla="*/ 1325584 w 1653582"/>
              <a:gd name="connsiteY40" fmla="*/ 126802 h 1616112"/>
              <a:gd name="connsiteX41" fmla="*/ 1333471 w 1653582"/>
              <a:gd name="connsiteY41" fmla="*/ 155619 h 1616112"/>
              <a:gd name="connsiteX42" fmla="*/ 284530 w 1653582"/>
              <a:gd name="connsiteY42" fmla="*/ 267854 h 1616112"/>
              <a:gd name="connsiteX43" fmla="*/ 284530 w 1653582"/>
              <a:gd name="connsiteY43" fmla="*/ 297884 h 1616112"/>
              <a:gd name="connsiteX44" fmla="*/ 261173 w 1653582"/>
              <a:gd name="connsiteY44" fmla="*/ 302435 h 1616112"/>
              <a:gd name="connsiteX45" fmla="*/ 15167 w 1653582"/>
              <a:gd name="connsiteY45" fmla="*/ 915479 h 1616112"/>
              <a:gd name="connsiteX46" fmla="*/ 269060 w 1653582"/>
              <a:gd name="connsiteY46" fmla="*/ 1536714 h 1616112"/>
              <a:gd name="connsiteX47" fmla="*/ 326391 w 1653582"/>
              <a:gd name="connsiteY47" fmla="*/ 1540960 h 1616112"/>
              <a:gd name="connsiteX48" fmla="*/ 326391 w 1653582"/>
              <a:gd name="connsiteY48" fmla="*/ 1603144 h 1616112"/>
              <a:gd name="connsiteX49" fmla="*/ 264207 w 1653582"/>
              <a:gd name="connsiteY49" fmla="*/ 1603144 h 1616112"/>
              <a:gd name="connsiteX50" fmla="*/ 258747 w 1653582"/>
              <a:gd name="connsiteY50" fmla="*/ 1547634 h 1616112"/>
              <a:gd name="connsiteX51" fmla="*/ 0 w 1653582"/>
              <a:gd name="connsiteY51" fmla="*/ 915479 h 1616112"/>
              <a:gd name="connsiteX52" fmla="*/ 250253 w 1653582"/>
              <a:gd name="connsiteY52" fmla="*/ 291818 h 1616112"/>
              <a:gd name="connsiteX53" fmla="*/ 254500 w 1653582"/>
              <a:gd name="connsiteY53" fmla="*/ 267854 h 1616112"/>
              <a:gd name="connsiteX54" fmla="*/ 284530 w 1653582"/>
              <a:gd name="connsiteY54" fmla="*/ 267854 h 1616112"/>
              <a:gd name="connsiteX55" fmla="*/ 275127 w 1653582"/>
              <a:gd name="connsiteY55" fmla="*/ 1551577 h 1616112"/>
              <a:gd name="connsiteX56" fmla="*/ 275127 w 1653582"/>
              <a:gd name="connsiteY56" fmla="*/ 1592224 h 1616112"/>
              <a:gd name="connsiteX57" fmla="*/ 315774 w 1653582"/>
              <a:gd name="connsiteY57" fmla="*/ 1592224 h 1616112"/>
              <a:gd name="connsiteX58" fmla="*/ 315774 w 1653582"/>
              <a:gd name="connsiteY58" fmla="*/ 1551577 h 1616112"/>
              <a:gd name="connsiteX59" fmla="*/ 275127 w 1653582"/>
              <a:gd name="connsiteY59" fmla="*/ 1551577 h 1616112"/>
              <a:gd name="connsiteX60" fmla="*/ 586654 w 1653582"/>
              <a:gd name="connsiteY60" fmla="*/ 55215 h 1616112"/>
              <a:gd name="connsiteX61" fmla="*/ 586654 w 1653582"/>
              <a:gd name="connsiteY61" fmla="*/ 55215 h 1616112"/>
              <a:gd name="connsiteX62" fmla="*/ 573914 w 1653582"/>
              <a:gd name="connsiteY62" fmla="*/ 82515 h 1616112"/>
              <a:gd name="connsiteX63" fmla="*/ 601215 w 1653582"/>
              <a:gd name="connsiteY63" fmla="*/ 95255 h 1616112"/>
              <a:gd name="connsiteX64" fmla="*/ 608798 w 1653582"/>
              <a:gd name="connsiteY64" fmla="*/ 90402 h 1616112"/>
              <a:gd name="connsiteX65" fmla="*/ 613651 w 1653582"/>
              <a:gd name="connsiteY65" fmla="*/ 67955 h 1616112"/>
              <a:gd name="connsiteX66" fmla="*/ 586654 w 1653582"/>
              <a:gd name="connsiteY66" fmla="*/ 55215 h 1616112"/>
              <a:gd name="connsiteX67" fmla="*/ 1051064 w 1653582"/>
              <a:gd name="connsiteY67" fmla="*/ 32768 h 1616112"/>
              <a:gd name="connsiteX68" fmla="*/ 1068051 w 1653582"/>
              <a:gd name="connsiteY68" fmla="*/ 57641 h 1616112"/>
              <a:gd name="connsiteX69" fmla="*/ 1087161 w 1653582"/>
              <a:gd name="connsiteY69" fmla="*/ 51878 h 1616112"/>
              <a:gd name="connsiteX70" fmla="*/ 1092924 w 1653582"/>
              <a:gd name="connsiteY70" fmla="*/ 40958 h 1616112"/>
              <a:gd name="connsiteX71" fmla="*/ 1075937 w 1653582"/>
              <a:gd name="connsiteY71" fmla="*/ 16084 h 1616112"/>
              <a:gd name="connsiteX72" fmla="*/ 1051064 w 1653582"/>
              <a:gd name="connsiteY72" fmla="*/ 32768 h 1616112"/>
              <a:gd name="connsiteX73" fmla="*/ 1172399 w 1653582"/>
              <a:gd name="connsiteY73" fmla="*/ 40048 h 1616112"/>
              <a:gd name="connsiteX74" fmla="*/ 1145705 w 1653582"/>
              <a:gd name="connsiteY74" fmla="*/ 54001 h 1616112"/>
              <a:gd name="connsiteX75" fmla="*/ 1159659 w 1653582"/>
              <a:gd name="connsiteY75" fmla="*/ 80392 h 1616112"/>
              <a:gd name="connsiteX76" fmla="*/ 1180892 w 1653582"/>
              <a:gd name="connsiteY76" fmla="*/ 75235 h 1616112"/>
              <a:gd name="connsiteX77" fmla="*/ 1186049 w 1653582"/>
              <a:gd name="connsiteY77" fmla="*/ 66438 h 1616112"/>
              <a:gd name="connsiteX78" fmla="*/ 1172399 w 1653582"/>
              <a:gd name="connsiteY78" fmla="*/ 40048 h 1616112"/>
              <a:gd name="connsiteX79" fmla="*/ 954602 w 1653582"/>
              <a:gd name="connsiteY79" fmla="*/ 22151 h 1616112"/>
              <a:gd name="connsiteX80" fmla="*/ 974016 w 1653582"/>
              <a:gd name="connsiteY80" fmla="*/ 44901 h 1616112"/>
              <a:gd name="connsiteX81" fmla="*/ 990700 w 1653582"/>
              <a:gd name="connsiteY81" fmla="*/ 38835 h 1616112"/>
              <a:gd name="connsiteX82" fmla="*/ 996766 w 1653582"/>
              <a:gd name="connsiteY82" fmla="*/ 25488 h 1616112"/>
              <a:gd name="connsiteX83" fmla="*/ 977353 w 1653582"/>
              <a:gd name="connsiteY83" fmla="*/ 2737 h 1616112"/>
              <a:gd name="connsiteX84" fmla="*/ 954602 w 1653582"/>
              <a:gd name="connsiteY84" fmla="*/ 22151 h 1616112"/>
              <a:gd name="connsiteX85" fmla="*/ 857535 w 1653582"/>
              <a:gd name="connsiteY85" fmla="*/ 21848 h 1616112"/>
              <a:gd name="connsiteX86" fmla="*/ 879375 w 1653582"/>
              <a:gd name="connsiteY86" fmla="*/ 42475 h 1616112"/>
              <a:gd name="connsiteX87" fmla="*/ 893935 w 1653582"/>
              <a:gd name="connsiteY87" fmla="*/ 36104 h 1616112"/>
              <a:gd name="connsiteX88" fmla="*/ 900002 w 1653582"/>
              <a:gd name="connsiteY88" fmla="*/ 20634 h 1616112"/>
              <a:gd name="connsiteX89" fmla="*/ 878162 w 1653582"/>
              <a:gd name="connsiteY89" fmla="*/ 7 h 1616112"/>
              <a:gd name="connsiteX90" fmla="*/ 857535 w 1653582"/>
              <a:gd name="connsiteY90" fmla="*/ 21848 h 1616112"/>
              <a:gd name="connsiteX91" fmla="*/ 681599 w 1653582"/>
              <a:gd name="connsiteY91" fmla="*/ 26398 h 1616112"/>
              <a:gd name="connsiteX92" fmla="*/ 666129 w 1653582"/>
              <a:gd name="connsiteY92" fmla="*/ 52181 h 1616112"/>
              <a:gd name="connsiteX93" fmla="*/ 691912 w 1653582"/>
              <a:gd name="connsiteY93" fmla="*/ 67652 h 1616112"/>
              <a:gd name="connsiteX94" fmla="*/ 701923 w 1653582"/>
              <a:gd name="connsiteY94" fmla="*/ 62191 h 1616112"/>
              <a:gd name="connsiteX95" fmla="*/ 707383 w 1653582"/>
              <a:gd name="connsiteY95" fmla="*/ 42171 h 1616112"/>
              <a:gd name="connsiteX96" fmla="*/ 681599 w 1653582"/>
              <a:gd name="connsiteY96" fmla="*/ 26398 h 1616112"/>
              <a:gd name="connsiteX97" fmla="*/ 779274 w 1653582"/>
              <a:gd name="connsiteY97" fmla="*/ 7894 h 1616112"/>
              <a:gd name="connsiteX98" fmla="*/ 761073 w 1653582"/>
              <a:gd name="connsiteY98" fmla="*/ 31858 h 1616112"/>
              <a:gd name="connsiteX99" fmla="*/ 785037 w 1653582"/>
              <a:gd name="connsiteY99" fmla="*/ 50058 h 1616112"/>
              <a:gd name="connsiteX100" fmla="*/ 797170 w 1653582"/>
              <a:gd name="connsiteY100" fmla="*/ 43991 h 1616112"/>
              <a:gd name="connsiteX101" fmla="*/ 803237 w 1653582"/>
              <a:gd name="connsiteY101" fmla="*/ 26094 h 1616112"/>
              <a:gd name="connsiteX102" fmla="*/ 779274 w 1653582"/>
              <a:gd name="connsiteY102" fmla="*/ 7894 h 1616112"/>
              <a:gd name="connsiteX103" fmla="*/ 1612238 w 1653582"/>
              <a:gd name="connsiteY103" fmla="*/ 229330 h 1616112"/>
              <a:gd name="connsiteX104" fmla="*/ 1652885 w 1653582"/>
              <a:gd name="connsiteY104" fmla="*/ 380999 h 1616112"/>
              <a:gd name="connsiteX105" fmla="*/ 1652885 w 1653582"/>
              <a:gd name="connsiteY105" fmla="*/ 380999 h 1616112"/>
              <a:gd name="connsiteX106" fmla="*/ 1648335 w 1653582"/>
              <a:gd name="connsiteY106" fmla="*/ 398289 h 1616112"/>
              <a:gd name="connsiteX107" fmla="*/ 1631045 w 1653582"/>
              <a:gd name="connsiteY107" fmla="*/ 402839 h 1616112"/>
              <a:gd name="connsiteX108" fmla="*/ 1479376 w 1653582"/>
              <a:gd name="connsiteY108" fmla="*/ 362192 h 1616112"/>
              <a:gd name="connsiteX109" fmla="*/ 1466636 w 1653582"/>
              <a:gd name="connsiteY109" fmla="*/ 349452 h 1616112"/>
              <a:gd name="connsiteX110" fmla="*/ 1471186 w 1653582"/>
              <a:gd name="connsiteY110" fmla="*/ 332162 h 1616112"/>
              <a:gd name="connsiteX111" fmla="*/ 1582511 w 1653582"/>
              <a:gd name="connsiteY111" fmla="*/ 221444 h 1616112"/>
              <a:gd name="connsiteX112" fmla="*/ 1599801 w 1653582"/>
              <a:gd name="connsiteY112" fmla="*/ 216893 h 1616112"/>
              <a:gd name="connsiteX113" fmla="*/ 1612238 w 1653582"/>
              <a:gd name="connsiteY113" fmla="*/ 229330 h 1616112"/>
              <a:gd name="connsiteX114" fmla="*/ 1595858 w 1653582"/>
              <a:gd name="connsiteY114" fmla="*/ 231454 h 1616112"/>
              <a:gd name="connsiteX115" fmla="*/ 1593128 w 1653582"/>
              <a:gd name="connsiteY115" fmla="*/ 232060 h 1616112"/>
              <a:gd name="connsiteX116" fmla="*/ 1482106 w 1653582"/>
              <a:gd name="connsiteY116" fmla="*/ 343082 h 1616112"/>
              <a:gd name="connsiteX117" fmla="*/ 1481499 w 1653582"/>
              <a:gd name="connsiteY117" fmla="*/ 345812 h 1616112"/>
              <a:gd name="connsiteX118" fmla="*/ 1483319 w 1653582"/>
              <a:gd name="connsiteY118" fmla="*/ 347632 h 1616112"/>
              <a:gd name="connsiteX119" fmla="*/ 1634988 w 1653582"/>
              <a:gd name="connsiteY119" fmla="*/ 388279 h 1616112"/>
              <a:gd name="connsiteX120" fmla="*/ 1637718 w 1653582"/>
              <a:gd name="connsiteY120" fmla="*/ 387672 h 1616112"/>
              <a:gd name="connsiteX121" fmla="*/ 1638325 w 1653582"/>
              <a:gd name="connsiteY121" fmla="*/ 384942 h 1616112"/>
              <a:gd name="connsiteX122" fmla="*/ 1638325 w 1653582"/>
              <a:gd name="connsiteY122" fmla="*/ 384942 h 1616112"/>
              <a:gd name="connsiteX123" fmla="*/ 1597678 w 1653582"/>
              <a:gd name="connsiteY123" fmla="*/ 233274 h 1616112"/>
              <a:gd name="connsiteX124" fmla="*/ 1595858 w 1653582"/>
              <a:gd name="connsiteY124" fmla="*/ 231454 h 16161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</a:cxnLst>
            <a:rect l="l" t="t" r="r" b="b"/>
            <a:pathLst>
              <a:path w="1653582" h="1616112">
                <a:moveTo>
                  <a:pt x="358241" y="204760"/>
                </a:moveTo>
                <a:cubicBezTo>
                  <a:pt x="365218" y="213253"/>
                  <a:pt x="364308" y="225387"/>
                  <a:pt x="356725" y="232970"/>
                </a:cubicBezTo>
                <a:cubicBezTo>
                  <a:pt x="356118" y="233577"/>
                  <a:pt x="355511" y="233880"/>
                  <a:pt x="354905" y="234487"/>
                </a:cubicBezTo>
                <a:cubicBezTo>
                  <a:pt x="345805" y="241767"/>
                  <a:pt x="332458" y="240554"/>
                  <a:pt x="324874" y="231150"/>
                </a:cubicBezTo>
                <a:cubicBezTo>
                  <a:pt x="317594" y="222050"/>
                  <a:pt x="318808" y="208703"/>
                  <a:pt x="328211" y="201423"/>
                </a:cubicBezTo>
                <a:cubicBezTo>
                  <a:pt x="337614" y="194143"/>
                  <a:pt x="350961" y="195660"/>
                  <a:pt x="358241" y="204760"/>
                </a:cubicBezTo>
                <a:close/>
                <a:moveTo>
                  <a:pt x="408899" y="143486"/>
                </a:moveTo>
                <a:cubicBezTo>
                  <a:pt x="398889" y="149856"/>
                  <a:pt x="396159" y="162899"/>
                  <a:pt x="402529" y="172910"/>
                </a:cubicBezTo>
                <a:cubicBezTo>
                  <a:pt x="408899" y="182920"/>
                  <a:pt x="421942" y="185650"/>
                  <a:pt x="431952" y="179280"/>
                </a:cubicBezTo>
                <a:cubicBezTo>
                  <a:pt x="433166" y="178370"/>
                  <a:pt x="434379" y="177460"/>
                  <a:pt x="435592" y="176550"/>
                </a:cubicBezTo>
                <a:cubicBezTo>
                  <a:pt x="442569" y="169573"/>
                  <a:pt x="443782" y="158653"/>
                  <a:pt x="438322" y="150159"/>
                </a:cubicBezTo>
                <a:cubicBezTo>
                  <a:pt x="431952" y="139846"/>
                  <a:pt x="418909" y="137116"/>
                  <a:pt x="408899" y="143486"/>
                </a:cubicBezTo>
                <a:close/>
                <a:moveTo>
                  <a:pt x="1485140" y="236610"/>
                </a:moveTo>
                <a:cubicBezTo>
                  <a:pt x="1477253" y="245407"/>
                  <a:pt x="1477859" y="258754"/>
                  <a:pt x="1486656" y="266641"/>
                </a:cubicBezTo>
                <a:cubicBezTo>
                  <a:pt x="1495150" y="274224"/>
                  <a:pt x="1507890" y="273921"/>
                  <a:pt x="1515777" y="266034"/>
                </a:cubicBezTo>
                <a:cubicBezTo>
                  <a:pt x="1516080" y="265731"/>
                  <a:pt x="1516383" y="265427"/>
                  <a:pt x="1516383" y="265124"/>
                </a:cubicBezTo>
                <a:cubicBezTo>
                  <a:pt x="1524270" y="256327"/>
                  <a:pt x="1523663" y="242980"/>
                  <a:pt x="1514867" y="235094"/>
                </a:cubicBezTo>
                <a:cubicBezTo>
                  <a:pt x="1506373" y="227207"/>
                  <a:pt x="1493026" y="227814"/>
                  <a:pt x="1485140" y="236610"/>
                </a:cubicBezTo>
                <a:close/>
                <a:moveTo>
                  <a:pt x="1248840" y="113455"/>
                </a:moveTo>
                <a:cubicBezTo>
                  <a:pt x="1257030" y="117096"/>
                  <a:pt x="1266433" y="114972"/>
                  <a:pt x="1272197" y="108905"/>
                </a:cubicBezTo>
                <a:cubicBezTo>
                  <a:pt x="1274017" y="107085"/>
                  <a:pt x="1275533" y="104962"/>
                  <a:pt x="1276747" y="102232"/>
                </a:cubicBezTo>
                <a:cubicBezTo>
                  <a:pt x="1281297" y="91312"/>
                  <a:pt x="1276443" y="78875"/>
                  <a:pt x="1265827" y="74325"/>
                </a:cubicBezTo>
                <a:cubicBezTo>
                  <a:pt x="1254906" y="69775"/>
                  <a:pt x="1242470" y="74628"/>
                  <a:pt x="1237920" y="85548"/>
                </a:cubicBezTo>
                <a:cubicBezTo>
                  <a:pt x="1233066" y="96165"/>
                  <a:pt x="1237920" y="108602"/>
                  <a:pt x="1248840" y="113455"/>
                </a:cubicBezTo>
                <a:close/>
                <a:moveTo>
                  <a:pt x="495350" y="94345"/>
                </a:moveTo>
                <a:cubicBezTo>
                  <a:pt x="484733" y="99502"/>
                  <a:pt x="480486" y="112242"/>
                  <a:pt x="485946" y="122859"/>
                </a:cubicBezTo>
                <a:cubicBezTo>
                  <a:pt x="491103" y="133476"/>
                  <a:pt x="503843" y="137722"/>
                  <a:pt x="514460" y="132566"/>
                </a:cubicBezTo>
                <a:cubicBezTo>
                  <a:pt x="516583" y="131656"/>
                  <a:pt x="518403" y="130139"/>
                  <a:pt x="519920" y="128622"/>
                </a:cubicBezTo>
                <a:cubicBezTo>
                  <a:pt x="526290" y="122252"/>
                  <a:pt x="528110" y="112545"/>
                  <a:pt x="523864" y="104052"/>
                </a:cubicBezTo>
                <a:cubicBezTo>
                  <a:pt x="518707" y="93435"/>
                  <a:pt x="505967" y="89189"/>
                  <a:pt x="495350" y="94345"/>
                </a:cubicBezTo>
                <a:close/>
                <a:moveTo>
                  <a:pt x="1412945" y="206883"/>
                </a:moveTo>
                <a:cubicBezTo>
                  <a:pt x="1421439" y="212950"/>
                  <a:pt x="1433269" y="212040"/>
                  <a:pt x="1440549" y="204760"/>
                </a:cubicBezTo>
                <a:cubicBezTo>
                  <a:pt x="1441459" y="203850"/>
                  <a:pt x="1442066" y="203243"/>
                  <a:pt x="1442672" y="202333"/>
                </a:cubicBezTo>
                <a:cubicBezTo>
                  <a:pt x="1449649" y="192930"/>
                  <a:pt x="1447526" y="179583"/>
                  <a:pt x="1437819" y="172606"/>
                </a:cubicBezTo>
                <a:cubicBezTo>
                  <a:pt x="1428415" y="165629"/>
                  <a:pt x="1415069" y="167753"/>
                  <a:pt x="1408092" y="177460"/>
                </a:cubicBezTo>
                <a:cubicBezTo>
                  <a:pt x="1401418" y="186560"/>
                  <a:pt x="1403542" y="199907"/>
                  <a:pt x="1412945" y="206883"/>
                </a:cubicBezTo>
                <a:close/>
                <a:moveTo>
                  <a:pt x="1333471" y="155619"/>
                </a:moveTo>
                <a:cubicBezTo>
                  <a:pt x="1341964" y="160473"/>
                  <a:pt x="1352278" y="158653"/>
                  <a:pt x="1358951" y="152283"/>
                </a:cubicBezTo>
                <a:cubicBezTo>
                  <a:pt x="1360165" y="151069"/>
                  <a:pt x="1361378" y="149553"/>
                  <a:pt x="1362288" y="147733"/>
                </a:cubicBezTo>
                <a:cubicBezTo>
                  <a:pt x="1368051" y="137419"/>
                  <a:pt x="1364411" y="124679"/>
                  <a:pt x="1354401" y="118916"/>
                </a:cubicBezTo>
                <a:cubicBezTo>
                  <a:pt x="1344088" y="113152"/>
                  <a:pt x="1331347" y="116792"/>
                  <a:pt x="1325584" y="126802"/>
                </a:cubicBezTo>
                <a:cubicBezTo>
                  <a:pt x="1319517" y="136812"/>
                  <a:pt x="1323157" y="149856"/>
                  <a:pt x="1333471" y="155619"/>
                </a:cubicBezTo>
                <a:close/>
                <a:moveTo>
                  <a:pt x="284530" y="267854"/>
                </a:moveTo>
                <a:cubicBezTo>
                  <a:pt x="292721" y="276044"/>
                  <a:pt x="292721" y="289694"/>
                  <a:pt x="284530" y="297884"/>
                </a:cubicBezTo>
                <a:cubicBezTo>
                  <a:pt x="278160" y="304255"/>
                  <a:pt x="268757" y="305771"/>
                  <a:pt x="261173" y="302435"/>
                </a:cubicBezTo>
                <a:cubicBezTo>
                  <a:pt x="102528" y="468360"/>
                  <a:pt x="15167" y="685246"/>
                  <a:pt x="15167" y="915479"/>
                </a:cubicBezTo>
                <a:cubicBezTo>
                  <a:pt x="15167" y="1149655"/>
                  <a:pt x="105258" y="1369878"/>
                  <a:pt x="269060" y="1536714"/>
                </a:cubicBezTo>
                <a:cubicBezTo>
                  <a:pt x="286350" y="1523973"/>
                  <a:pt x="310617" y="1525187"/>
                  <a:pt x="326391" y="1540960"/>
                </a:cubicBezTo>
                <a:cubicBezTo>
                  <a:pt x="343681" y="1558251"/>
                  <a:pt x="343681" y="1586158"/>
                  <a:pt x="326391" y="1603144"/>
                </a:cubicBezTo>
                <a:cubicBezTo>
                  <a:pt x="309101" y="1620435"/>
                  <a:pt x="281194" y="1620435"/>
                  <a:pt x="264207" y="1603144"/>
                </a:cubicBezTo>
                <a:cubicBezTo>
                  <a:pt x="249040" y="1587978"/>
                  <a:pt x="247220" y="1564924"/>
                  <a:pt x="258747" y="1547634"/>
                </a:cubicBezTo>
                <a:cubicBezTo>
                  <a:pt x="91911" y="1377765"/>
                  <a:pt x="0" y="1153599"/>
                  <a:pt x="0" y="915479"/>
                </a:cubicBezTo>
                <a:cubicBezTo>
                  <a:pt x="0" y="680999"/>
                  <a:pt x="88878" y="460473"/>
                  <a:pt x="250253" y="291818"/>
                </a:cubicBezTo>
                <a:cubicBezTo>
                  <a:pt x="246613" y="283931"/>
                  <a:pt x="248130" y="274528"/>
                  <a:pt x="254500" y="267854"/>
                </a:cubicBezTo>
                <a:cubicBezTo>
                  <a:pt x="262993" y="259664"/>
                  <a:pt x="276340" y="259664"/>
                  <a:pt x="284530" y="267854"/>
                </a:cubicBezTo>
                <a:close/>
                <a:moveTo>
                  <a:pt x="275127" y="1551577"/>
                </a:moveTo>
                <a:cubicBezTo>
                  <a:pt x="263903" y="1562801"/>
                  <a:pt x="263903" y="1581001"/>
                  <a:pt x="275127" y="1592224"/>
                </a:cubicBezTo>
                <a:cubicBezTo>
                  <a:pt x="286350" y="1603448"/>
                  <a:pt x="304551" y="1603448"/>
                  <a:pt x="315774" y="1592224"/>
                </a:cubicBezTo>
                <a:cubicBezTo>
                  <a:pt x="326998" y="1581001"/>
                  <a:pt x="326998" y="1562801"/>
                  <a:pt x="315774" y="1551577"/>
                </a:cubicBezTo>
                <a:cubicBezTo>
                  <a:pt x="304551" y="1540354"/>
                  <a:pt x="286350" y="1540354"/>
                  <a:pt x="275127" y="1551577"/>
                </a:cubicBezTo>
                <a:close/>
                <a:moveTo>
                  <a:pt x="586654" y="55215"/>
                </a:moveTo>
                <a:cubicBezTo>
                  <a:pt x="586654" y="55215"/>
                  <a:pt x="586654" y="55215"/>
                  <a:pt x="586654" y="55215"/>
                </a:cubicBezTo>
                <a:cubicBezTo>
                  <a:pt x="575734" y="59158"/>
                  <a:pt x="569971" y="71595"/>
                  <a:pt x="573914" y="82515"/>
                </a:cubicBezTo>
                <a:cubicBezTo>
                  <a:pt x="577858" y="93435"/>
                  <a:pt x="589991" y="99199"/>
                  <a:pt x="601215" y="95255"/>
                </a:cubicBezTo>
                <a:cubicBezTo>
                  <a:pt x="604248" y="94042"/>
                  <a:pt x="606675" y="92525"/>
                  <a:pt x="608798" y="90402"/>
                </a:cubicBezTo>
                <a:cubicBezTo>
                  <a:pt x="614561" y="84638"/>
                  <a:pt x="616685" y="76145"/>
                  <a:pt x="613651" y="67955"/>
                </a:cubicBezTo>
                <a:cubicBezTo>
                  <a:pt x="610011" y="56731"/>
                  <a:pt x="597575" y="51271"/>
                  <a:pt x="586654" y="55215"/>
                </a:cubicBezTo>
                <a:close/>
                <a:moveTo>
                  <a:pt x="1051064" y="32768"/>
                </a:moveTo>
                <a:cubicBezTo>
                  <a:pt x="1048940" y="44295"/>
                  <a:pt x="1056524" y="55518"/>
                  <a:pt x="1068051" y="57641"/>
                </a:cubicBezTo>
                <a:cubicBezTo>
                  <a:pt x="1075331" y="59158"/>
                  <a:pt x="1082308" y="56731"/>
                  <a:pt x="1087161" y="51878"/>
                </a:cubicBezTo>
                <a:cubicBezTo>
                  <a:pt x="1090194" y="48845"/>
                  <a:pt x="1092014" y="45205"/>
                  <a:pt x="1092924" y="40958"/>
                </a:cubicBezTo>
                <a:cubicBezTo>
                  <a:pt x="1095048" y="29431"/>
                  <a:pt x="1087464" y="18208"/>
                  <a:pt x="1075937" y="16084"/>
                </a:cubicBezTo>
                <a:cubicBezTo>
                  <a:pt x="1064411" y="13961"/>
                  <a:pt x="1053187" y="21544"/>
                  <a:pt x="1051064" y="32768"/>
                </a:cubicBezTo>
                <a:close/>
                <a:moveTo>
                  <a:pt x="1172399" y="40048"/>
                </a:moveTo>
                <a:cubicBezTo>
                  <a:pt x="1161175" y="36711"/>
                  <a:pt x="1149345" y="42778"/>
                  <a:pt x="1145705" y="54001"/>
                </a:cubicBezTo>
                <a:cubicBezTo>
                  <a:pt x="1142368" y="65225"/>
                  <a:pt x="1148435" y="77055"/>
                  <a:pt x="1159659" y="80392"/>
                </a:cubicBezTo>
                <a:cubicBezTo>
                  <a:pt x="1167545" y="82818"/>
                  <a:pt x="1175432" y="80392"/>
                  <a:pt x="1180892" y="75235"/>
                </a:cubicBezTo>
                <a:cubicBezTo>
                  <a:pt x="1183319" y="72808"/>
                  <a:pt x="1185139" y="69775"/>
                  <a:pt x="1186049" y="66438"/>
                </a:cubicBezTo>
                <a:cubicBezTo>
                  <a:pt x="1189689" y="55215"/>
                  <a:pt x="1183622" y="43385"/>
                  <a:pt x="1172399" y="40048"/>
                </a:cubicBezTo>
                <a:close/>
                <a:moveTo>
                  <a:pt x="954602" y="22151"/>
                </a:moveTo>
                <a:cubicBezTo>
                  <a:pt x="953693" y="33981"/>
                  <a:pt x="962489" y="43991"/>
                  <a:pt x="974016" y="44901"/>
                </a:cubicBezTo>
                <a:cubicBezTo>
                  <a:pt x="980386" y="45508"/>
                  <a:pt x="986453" y="43081"/>
                  <a:pt x="990700" y="38835"/>
                </a:cubicBezTo>
                <a:cubicBezTo>
                  <a:pt x="994036" y="35498"/>
                  <a:pt x="996463" y="30644"/>
                  <a:pt x="996766" y="25488"/>
                </a:cubicBezTo>
                <a:cubicBezTo>
                  <a:pt x="997676" y="13961"/>
                  <a:pt x="988880" y="3647"/>
                  <a:pt x="977353" y="2737"/>
                </a:cubicBezTo>
                <a:cubicBezTo>
                  <a:pt x="965826" y="1827"/>
                  <a:pt x="955513" y="10624"/>
                  <a:pt x="954602" y="22151"/>
                </a:cubicBezTo>
                <a:close/>
                <a:moveTo>
                  <a:pt x="857535" y="21848"/>
                </a:moveTo>
                <a:cubicBezTo>
                  <a:pt x="857838" y="33678"/>
                  <a:pt x="867545" y="42778"/>
                  <a:pt x="879375" y="42475"/>
                </a:cubicBezTo>
                <a:cubicBezTo>
                  <a:pt x="885138" y="42171"/>
                  <a:pt x="889992" y="40048"/>
                  <a:pt x="893935" y="36104"/>
                </a:cubicBezTo>
                <a:cubicBezTo>
                  <a:pt x="897878" y="32161"/>
                  <a:pt x="900305" y="26701"/>
                  <a:pt x="900002" y="20634"/>
                </a:cubicBezTo>
                <a:cubicBezTo>
                  <a:pt x="899699" y="8804"/>
                  <a:pt x="889992" y="-296"/>
                  <a:pt x="878162" y="7"/>
                </a:cubicBezTo>
                <a:cubicBezTo>
                  <a:pt x="866635" y="311"/>
                  <a:pt x="857231" y="10017"/>
                  <a:pt x="857535" y="21848"/>
                </a:cubicBezTo>
                <a:close/>
                <a:moveTo>
                  <a:pt x="681599" y="26398"/>
                </a:moveTo>
                <a:cubicBezTo>
                  <a:pt x="670072" y="29128"/>
                  <a:pt x="663095" y="40655"/>
                  <a:pt x="666129" y="52181"/>
                </a:cubicBezTo>
                <a:cubicBezTo>
                  <a:pt x="668859" y="63708"/>
                  <a:pt x="680386" y="70382"/>
                  <a:pt x="691912" y="67652"/>
                </a:cubicBezTo>
                <a:cubicBezTo>
                  <a:pt x="695856" y="66742"/>
                  <a:pt x="699193" y="64618"/>
                  <a:pt x="701923" y="62191"/>
                </a:cubicBezTo>
                <a:cubicBezTo>
                  <a:pt x="707079" y="57035"/>
                  <a:pt x="709203" y="49451"/>
                  <a:pt x="707383" y="42171"/>
                </a:cubicBezTo>
                <a:cubicBezTo>
                  <a:pt x="704653" y="30341"/>
                  <a:pt x="693126" y="23364"/>
                  <a:pt x="681599" y="26398"/>
                </a:cubicBezTo>
                <a:close/>
                <a:moveTo>
                  <a:pt x="779274" y="7894"/>
                </a:moveTo>
                <a:cubicBezTo>
                  <a:pt x="767747" y="9411"/>
                  <a:pt x="759557" y="20028"/>
                  <a:pt x="761073" y="31858"/>
                </a:cubicBezTo>
                <a:cubicBezTo>
                  <a:pt x="762590" y="43385"/>
                  <a:pt x="773207" y="51575"/>
                  <a:pt x="785037" y="50058"/>
                </a:cubicBezTo>
                <a:cubicBezTo>
                  <a:pt x="789890" y="49451"/>
                  <a:pt x="794137" y="47328"/>
                  <a:pt x="797170" y="43991"/>
                </a:cubicBezTo>
                <a:cubicBezTo>
                  <a:pt x="801721" y="39441"/>
                  <a:pt x="804147" y="33071"/>
                  <a:pt x="803237" y="26094"/>
                </a:cubicBezTo>
                <a:cubicBezTo>
                  <a:pt x="801721" y="14568"/>
                  <a:pt x="790800" y="6377"/>
                  <a:pt x="779274" y="7894"/>
                </a:cubicBezTo>
                <a:close/>
                <a:moveTo>
                  <a:pt x="1612238" y="229330"/>
                </a:moveTo>
                <a:lnTo>
                  <a:pt x="1652885" y="380999"/>
                </a:lnTo>
                <a:lnTo>
                  <a:pt x="1652885" y="380999"/>
                </a:lnTo>
                <a:cubicBezTo>
                  <a:pt x="1654705" y="387369"/>
                  <a:pt x="1652885" y="393739"/>
                  <a:pt x="1648335" y="398289"/>
                </a:cubicBezTo>
                <a:cubicBezTo>
                  <a:pt x="1643785" y="402839"/>
                  <a:pt x="1637415" y="404659"/>
                  <a:pt x="1631045" y="402839"/>
                </a:cubicBezTo>
                <a:lnTo>
                  <a:pt x="1479376" y="362192"/>
                </a:lnTo>
                <a:cubicBezTo>
                  <a:pt x="1473006" y="360372"/>
                  <a:pt x="1468456" y="355822"/>
                  <a:pt x="1466636" y="349452"/>
                </a:cubicBezTo>
                <a:cubicBezTo>
                  <a:pt x="1464816" y="343082"/>
                  <a:pt x="1466636" y="336712"/>
                  <a:pt x="1471186" y="332162"/>
                </a:cubicBezTo>
                <a:lnTo>
                  <a:pt x="1582511" y="221444"/>
                </a:lnTo>
                <a:cubicBezTo>
                  <a:pt x="1587061" y="216893"/>
                  <a:pt x="1593431" y="215073"/>
                  <a:pt x="1599801" y="216893"/>
                </a:cubicBezTo>
                <a:cubicBezTo>
                  <a:pt x="1605868" y="218410"/>
                  <a:pt x="1610721" y="223264"/>
                  <a:pt x="1612238" y="229330"/>
                </a:cubicBezTo>
                <a:close/>
                <a:moveTo>
                  <a:pt x="1595858" y="231454"/>
                </a:moveTo>
                <a:cubicBezTo>
                  <a:pt x="1595251" y="231150"/>
                  <a:pt x="1594341" y="231150"/>
                  <a:pt x="1593128" y="232060"/>
                </a:cubicBezTo>
                <a:lnTo>
                  <a:pt x="1482106" y="343082"/>
                </a:lnTo>
                <a:cubicBezTo>
                  <a:pt x="1481196" y="343992"/>
                  <a:pt x="1481196" y="345205"/>
                  <a:pt x="1481499" y="345812"/>
                </a:cubicBezTo>
                <a:cubicBezTo>
                  <a:pt x="1481499" y="346418"/>
                  <a:pt x="1482106" y="347328"/>
                  <a:pt x="1483319" y="347632"/>
                </a:cubicBezTo>
                <a:lnTo>
                  <a:pt x="1634988" y="388279"/>
                </a:lnTo>
                <a:cubicBezTo>
                  <a:pt x="1636201" y="388582"/>
                  <a:pt x="1637111" y="387976"/>
                  <a:pt x="1637718" y="387672"/>
                </a:cubicBezTo>
                <a:cubicBezTo>
                  <a:pt x="1638021" y="387369"/>
                  <a:pt x="1638628" y="386459"/>
                  <a:pt x="1638325" y="384942"/>
                </a:cubicBezTo>
                <a:lnTo>
                  <a:pt x="1638325" y="384942"/>
                </a:lnTo>
                <a:lnTo>
                  <a:pt x="1597678" y="233274"/>
                </a:lnTo>
                <a:cubicBezTo>
                  <a:pt x="1597374" y="232060"/>
                  <a:pt x="1596161" y="231454"/>
                  <a:pt x="1595858" y="231454"/>
                </a:cubicBezTo>
                <a:close/>
              </a:path>
            </a:pathLst>
          </a:custGeom>
          <a:solidFill>
            <a:srgbClr val="4D4D4D"/>
          </a:solidFill>
          <a:ln w="3027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8" name="Freeform: Shape 37">
            <a:extLst>
              <a:ext uri="{FF2B5EF4-FFF2-40B4-BE49-F238E27FC236}">
                <a16:creationId xmlns:a16="http://schemas.microsoft.com/office/drawing/2014/main" id="{95FA3321-F34A-1ABF-66FB-4E03765CD0DB}"/>
              </a:ext>
            </a:extLst>
          </p:cNvPr>
          <p:cNvSpPr/>
          <p:nvPr/>
        </p:nvSpPr>
        <p:spPr>
          <a:xfrm>
            <a:off x="6618268" y="1608917"/>
            <a:ext cx="1740729" cy="1781401"/>
          </a:xfrm>
          <a:custGeom>
            <a:avLst/>
            <a:gdLst>
              <a:gd name="connsiteX0" fmla="*/ 1561808 w 1615827"/>
              <a:gd name="connsiteY0" fmla="*/ 1145705 h 1653581"/>
              <a:gd name="connsiteX1" fmla="*/ 1575762 w 1615827"/>
              <a:gd name="connsiteY1" fmla="*/ 1172398 h 1653581"/>
              <a:gd name="connsiteX2" fmla="*/ 1570605 w 1615827"/>
              <a:gd name="connsiteY2" fmla="*/ 1181195 h 1653581"/>
              <a:gd name="connsiteX3" fmla="*/ 1549371 w 1615827"/>
              <a:gd name="connsiteY3" fmla="*/ 1186352 h 1653581"/>
              <a:gd name="connsiteX4" fmla="*/ 1535418 w 1615827"/>
              <a:gd name="connsiteY4" fmla="*/ 1159961 h 1653581"/>
              <a:gd name="connsiteX5" fmla="*/ 1561808 w 1615827"/>
              <a:gd name="connsiteY5" fmla="*/ 1145705 h 1653581"/>
              <a:gd name="connsiteX6" fmla="*/ 1557865 w 1615827"/>
              <a:gd name="connsiteY6" fmla="*/ 1068050 h 1653581"/>
              <a:gd name="connsiteX7" fmla="*/ 1574851 w 1615827"/>
              <a:gd name="connsiteY7" fmla="*/ 1092924 h 1653581"/>
              <a:gd name="connsiteX8" fmla="*/ 1593962 w 1615827"/>
              <a:gd name="connsiteY8" fmla="*/ 1087160 h 1653581"/>
              <a:gd name="connsiteX9" fmla="*/ 1599725 w 1615827"/>
              <a:gd name="connsiteY9" fmla="*/ 1076240 h 1653581"/>
              <a:gd name="connsiteX10" fmla="*/ 1582738 w 1615827"/>
              <a:gd name="connsiteY10" fmla="*/ 1051367 h 1653581"/>
              <a:gd name="connsiteX11" fmla="*/ 1557865 w 1615827"/>
              <a:gd name="connsiteY11" fmla="*/ 1068050 h 1653581"/>
              <a:gd name="connsiteX12" fmla="*/ 1502354 w 1615827"/>
              <a:gd name="connsiteY12" fmla="*/ 1248839 h 1653581"/>
              <a:gd name="connsiteX13" fmla="*/ 1502354 w 1615827"/>
              <a:gd name="connsiteY13" fmla="*/ 1248839 h 1653581"/>
              <a:gd name="connsiteX14" fmla="*/ 1513274 w 1615827"/>
              <a:gd name="connsiteY14" fmla="*/ 1276746 h 1653581"/>
              <a:gd name="connsiteX15" fmla="*/ 1536631 w 1615827"/>
              <a:gd name="connsiteY15" fmla="*/ 1272196 h 1653581"/>
              <a:gd name="connsiteX16" fmla="*/ 1541181 w 1615827"/>
              <a:gd name="connsiteY16" fmla="*/ 1265523 h 1653581"/>
              <a:gd name="connsiteX17" fmla="*/ 1530261 w 1615827"/>
              <a:gd name="connsiteY17" fmla="*/ 1237616 h 1653581"/>
              <a:gd name="connsiteX18" fmla="*/ 1502354 w 1615827"/>
              <a:gd name="connsiteY18" fmla="*/ 1248839 h 1653581"/>
              <a:gd name="connsiteX19" fmla="*/ 1408926 w 1615827"/>
              <a:gd name="connsiteY19" fmla="*/ 1412945 h 1653581"/>
              <a:gd name="connsiteX20" fmla="*/ 1413779 w 1615827"/>
              <a:gd name="connsiteY20" fmla="*/ 1442672 h 1653581"/>
              <a:gd name="connsiteX21" fmla="*/ 1441383 w 1615827"/>
              <a:gd name="connsiteY21" fmla="*/ 1440548 h 1653581"/>
              <a:gd name="connsiteX22" fmla="*/ 1443507 w 1615827"/>
              <a:gd name="connsiteY22" fmla="*/ 1438122 h 1653581"/>
              <a:gd name="connsiteX23" fmla="*/ 1438653 w 1615827"/>
              <a:gd name="connsiteY23" fmla="*/ 1408395 h 1653581"/>
              <a:gd name="connsiteX24" fmla="*/ 1408926 w 1615827"/>
              <a:gd name="connsiteY24" fmla="*/ 1412945 h 1653581"/>
              <a:gd name="connsiteX25" fmla="*/ 1349168 w 1615827"/>
              <a:gd name="connsiteY25" fmla="*/ 1486656 h 1653581"/>
              <a:gd name="connsiteX26" fmla="*/ 1350685 w 1615827"/>
              <a:gd name="connsiteY26" fmla="*/ 1516686 h 1653581"/>
              <a:gd name="connsiteX27" fmla="*/ 1379806 w 1615827"/>
              <a:gd name="connsiteY27" fmla="*/ 1516079 h 1653581"/>
              <a:gd name="connsiteX28" fmla="*/ 1380412 w 1615827"/>
              <a:gd name="connsiteY28" fmla="*/ 1515169 h 1653581"/>
              <a:gd name="connsiteX29" fmla="*/ 1378896 w 1615827"/>
              <a:gd name="connsiteY29" fmla="*/ 1485139 h 1653581"/>
              <a:gd name="connsiteX30" fmla="*/ 1349168 w 1615827"/>
              <a:gd name="connsiteY30" fmla="*/ 1486656 h 1653581"/>
              <a:gd name="connsiteX31" fmla="*/ 1460190 w 1615827"/>
              <a:gd name="connsiteY31" fmla="*/ 1333470 h 1653581"/>
              <a:gd name="connsiteX32" fmla="*/ 1468077 w 1615827"/>
              <a:gd name="connsiteY32" fmla="*/ 1362287 h 1653581"/>
              <a:gd name="connsiteX33" fmla="*/ 1493557 w 1615827"/>
              <a:gd name="connsiteY33" fmla="*/ 1358951 h 1653581"/>
              <a:gd name="connsiteX34" fmla="*/ 1496894 w 1615827"/>
              <a:gd name="connsiteY34" fmla="*/ 1354401 h 1653581"/>
              <a:gd name="connsiteX35" fmla="*/ 1489007 w 1615827"/>
              <a:gd name="connsiteY35" fmla="*/ 1325584 h 1653581"/>
              <a:gd name="connsiteX36" fmla="*/ 1460190 w 1615827"/>
              <a:gd name="connsiteY36" fmla="*/ 1333470 h 1653581"/>
              <a:gd name="connsiteX37" fmla="*/ 1570605 w 1615827"/>
              <a:gd name="connsiteY37" fmla="*/ 974016 h 1653581"/>
              <a:gd name="connsiteX38" fmla="*/ 1590018 w 1615827"/>
              <a:gd name="connsiteY38" fmla="*/ 996766 h 1653581"/>
              <a:gd name="connsiteX39" fmla="*/ 1606702 w 1615827"/>
              <a:gd name="connsiteY39" fmla="*/ 990699 h 1653581"/>
              <a:gd name="connsiteX40" fmla="*/ 1612769 w 1615827"/>
              <a:gd name="connsiteY40" fmla="*/ 977352 h 1653581"/>
              <a:gd name="connsiteX41" fmla="*/ 1593355 w 1615827"/>
              <a:gd name="connsiteY41" fmla="*/ 954602 h 1653581"/>
              <a:gd name="connsiteX42" fmla="*/ 1570605 w 1615827"/>
              <a:gd name="connsiteY42" fmla="*/ 974016 h 1653581"/>
              <a:gd name="connsiteX43" fmla="*/ 1563931 w 1615827"/>
              <a:gd name="connsiteY43" fmla="*/ 666128 h 1653581"/>
              <a:gd name="connsiteX44" fmla="*/ 1548461 w 1615827"/>
              <a:gd name="connsiteY44" fmla="*/ 691912 h 1653581"/>
              <a:gd name="connsiteX45" fmla="*/ 1574245 w 1615827"/>
              <a:gd name="connsiteY45" fmla="*/ 707382 h 1653581"/>
              <a:gd name="connsiteX46" fmla="*/ 1584255 w 1615827"/>
              <a:gd name="connsiteY46" fmla="*/ 701922 h 1653581"/>
              <a:gd name="connsiteX47" fmla="*/ 1590018 w 1615827"/>
              <a:gd name="connsiteY47" fmla="*/ 681902 h 1653581"/>
              <a:gd name="connsiteX48" fmla="*/ 1563931 w 1615827"/>
              <a:gd name="connsiteY48" fmla="*/ 666128 h 1653581"/>
              <a:gd name="connsiteX49" fmla="*/ 1492950 w 1615827"/>
              <a:gd name="connsiteY49" fmla="*/ 485946 h 1653581"/>
              <a:gd name="connsiteX50" fmla="*/ 1483244 w 1615827"/>
              <a:gd name="connsiteY50" fmla="*/ 514460 h 1653581"/>
              <a:gd name="connsiteX51" fmla="*/ 1511757 w 1615827"/>
              <a:gd name="connsiteY51" fmla="*/ 524167 h 1653581"/>
              <a:gd name="connsiteX52" fmla="*/ 1517217 w 1615827"/>
              <a:gd name="connsiteY52" fmla="*/ 520223 h 1653581"/>
              <a:gd name="connsiteX53" fmla="*/ 1521161 w 1615827"/>
              <a:gd name="connsiteY53" fmla="*/ 495653 h 1653581"/>
              <a:gd name="connsiteX54" fmla="*/ 1521161 w 1615827"/>
              <a:gd name="connsiteY54" fmla="*/ 495653 h 1653581"/>
              <a:gd name="connsiteX55" fmla="*/ 1492950 w 1615827"/>
              <a:gd name="connsiteY55" fmla="*/ 485946 h 1653581"/>
              <a:gd name="connsiteX56" fmla="*/ 1442900 w 1615827"/>
              <a:gd name="connsiteY56" fmla="*/ 402528 h 1653581"/>
              <a:gd name="connsiteX57" fmla="*/ 1436530 w 1615827"/>
              <a:gd name="connsiteY57" fmla="*/ 431952 h 1653581"/>
              <a:gd name="connsiteX58" fmla="*/ 1465953 w 1615827"/>
              <a:gd name="connsiteY58" fmla="*/ 438322 h 1653581"/>
              <a:gd name="connsiteX59" fmla="*/ 1469594 w 1615827"/>
              <a:gd name="connsiteY59" fmla="*/ 435592 h 1653581"/>
              <a:gd name="connsiteX60" fmla="*/ 1472324 w 1615827"/>
              <a:gd name="connsiteY60" fmla="*/ 409202 h 1653581"/>
              <a:gd name="connsiteX61" fmla="*/ 1442900 w 1615827"/>
              <a:gd name="connsiteY61" fmla="*/ 402528 h 1653581"/>
              <a:gd name="connsiteX62" fmla="*/ 1384356 w 1615827"/>
              <a:gd name="connsiteY62" fmla="*/ 325177 h 1653581"/>
              <a:gd name="connsiteX63" fmla="*/ 1381019 w 1615827"/>
              <a:gd name="connsiteY63" fmla="*/ 355208 h 1653581"/>
              <a:gd name="connsiteX64" fmla="*/ 1410746 w 1615827"/>
              <a:gd name="connsiteY64" fmla="*/ 358241 h 1653581"/>
              <a:gd name="connsiteX65" fmla="*/ 1412566 w 1615827"/>
              <a:gd name="connsiteY65" fmla="*/ 356725 h 1653581"/>
              <a:gd name="connsiteX66" fmla="*/ 1414083 w 1615827"/>
              <a:gd name="connsiteY66" fmla="*/ 328514 h 1653581"/>
              <a:gd name="connsiteX67" fmla="*/ 1384356 w 1615827"/>
              <a:gd name="connsiteY67" fmla="*/ 325177 h 1653581"/>
              <a:gd name="connsiteX68" fmla="*/ 1533294 w 1615827"/>
              <a:gd name="connsiteY68" fmla="*/ 573914 h 1653581"/>
              <a:gd name="connsiteX69" fmla="*/ 1520554 w 1615827"/>
              <a:gd name="connsiteY69" fmla="*/ 601214 h 1653581"/>
              <a:gd name="connsiteX70" fmla="*/ 1547854 w 1615827"/>
              <a:gd name="connsiteY70" fmla="*/ 613955 h 1653581"/>
              <a:gd name="connsiteX71" fmla="*/ 1555438 w 1615827"/>
              <a:gd name="connsiteY71" fmla="*/ 609101 h 1653581"/>
              <a:gd name="connsiteX72" fmla="*/ 1560291 w 1615827"/>
              <a:gd name="connsiteY72" fmla="*/ 586654 h 1653581"/>
              <a:gd name="connsiteX73" fmla="*/ 1533294 w 1615827"/>
              <a:gd name="connsiteY73" fmla="*/ 573914 h 1653581"/>
              <a:gd name="connsiteX74" fmla="*/ 1573335 w 1615827"/>
              <a:gd name="connsiteY74" fmla="*/ 879374 h 1653581"/>
              <a:gd name="connsiteX75" fmla="*/ 1595175 w 1615827"/>
              <a:gd name="connsiteY75" fmla="*/ 900001 h 1653581"/>
              <a:gd name="connsiteX76" fmla="*/ 1609735 w 1615827"/>
              <a:gd name="connsiteY76" fmla="*/ 893935 h 1653581"/>
              <a:gd name="connsiteX77" fmla="*/ 1615802 w 1615827"/>
              <a:gd name="connsiteY77" fmla="*/ 878465 h 1653581"/>
              <a:gd name="connsiteX78" fmla="*/ 1593962 w 1615827"/>
              <a:gd name="connsiteY78" fmla="*/ 857838 h 1653581"/>
              <a:gd name="connsiteX79" fmla="*/ 1573335 w 1615827"/>
              <a:gd name="connsiteY79" fmla="*/ 879374 h 1653581"/>
              <a:gd name="connsiteX80" fmla="*/ 1313375 w 1615827"/>
              <a:gd name="connsiteY80" fmla="*/ 261173 h 1653581"/>
              <a:gd name="connsiteX81" fmla="*/ 700330 w 1615827"/>
              <a:gd name="connsiteY81" fmla="*/ 15167 h 1653581"/>
              <a:gd name="connsiteX82" fmla="*/ 77275 w 1615827"/>
              <a:gd name="connsiteY82" fmla="*/ 270880 h 1653581"/>
              <a:gd name="connsiteX83" fmla="*/ 75152 w 1615827"/>
              <a:gd name="connsiteY83" fmla="*/ 330638 h 1653581"/>
              <a:gd name="connsiteX84" fmla="*/ 12968 w 1615827"/>
              <a:gd name="connsiteY84" fmla="*/ 330638 h 1653581"/>
              <a:gd name="connsiteX85" fmla="*/ 12968 w 1615827"/>
              <a:gd name="connsiteY85" fmla="*/ 268453 h 1653581"/>
              <a:gd name="connsiteX86" fmla="*/ 65748 w 1615827"/>
              <a:gd name="connsiteY86" fmla="*/ 261173 h 1653581"/>
              <a:gd name="connsiteX87" fmla="*/ 700330 w 1615827"/>
              <a:gd name="connsiteY87" fmla="*/ 0 h 1653581"/>
              <a:gd name="connsiteX88" fmla="*/ 1323992 w 1615827"/>
              <a:gd name="connsiteY88" fmla="*/ 250253 h 1653581"/>
              <a:gd name="connsiteX89" fmla="*/ 1347955 w 1615827"/>
              <a:gd name="connsiteY89" fmla="*/ 254500 h 1653581"/>
              <a:gd name="connsiteX90" fmla="*/ 1347955 w 1615827"/>
              <a:gd name="connsiteY90" fmla="*/ 284530 h 1653581"/>
              <a:gd name="connsiteX91" fmla="*/ 1317925 w 1615827"/>
              <a:gd name="connsiteY91" fmla="*/ 284530 h 1653581"/>
              <a:gd name="connsiteX92" fmla="*/ 1313375 w 1615827"/>
              <a:gd name="connsiteY92" fmla="*/ 261173 h 1653581"/>
              <a:gd name="connsiteX93" fmla="*/ 64232 w 1615827"/>
              <a:gd name="connsiteY93" fmla="*/ 279374 h 1653581"/>
              <a:gd name="connsiteX94" fmla="*/ 23585 w 1615827"/>
              <a:gd name="connsiteY94" fmla="*/ 279374 h 1653581"/>
              <a:gd name="connsiteX95" fmla="*/ 23585 w 1615827"/>
              <a:gd name="connsiteY95" fmla="*/ 320021 h 1653581"/>
              <a:gd name="connsiteX96" fmla="*/ 64232 w 1615827"/>
              <a:gd name="connsiteY96" fmla="*/ 320021 h 1653581"/>
              <a:gd name="connsiteX97" fmla="*/ 64232 w 1615827"/>
              <a:gd name="connsiteY97" fmla="*/ 279374 h 1653581"/>
              <a:gd name="connsiteX98" fmla="*/ 1583952 w 1615827"/>
              <a:gd name="connsiteY98" fmla="*/ 761073 h 1653581"/>
              <a:gd name="connsiteX99" fmla="*/ 1565751 w 1615827"/>
              <a:gd name="connsiteY99" fmla="*/ 785037 h 1653581"/>
              <a:gd name="connsiteX100" fmla="*/ 1589715 w 1615827"/>
              <a:gd name="connsiteY100" fmla="*/ 803237 h 1653581"/>
              <a:gd name="connsiteX101" fmla="*/ 1601849 w 1615827"/>
              <a:gd name="connsiteY101" fmla="*/ 797170 h 1653581"/>
              <a:gd name="connsiteX102" fmla="*/ 1607915 w 1615827"/>
              <a:gd name="connsiteY102" fmla="*/ 779273 h 1653581"/>
              <a:gd name="connsiteX103" fmla="*/ 1583952 w 1615827"/>
              <a:gd name="connsiteY103" fmla="*/ 761073 h 1653581"/>
              <a:gd name="connsiteX104" fmla="*/ 1283344 w 1615827"/>
              <a:gd name="connsiteY104" fmla="*/ 1471489 h 1653581"/>
              <a:gd name="connsiteX105" fmla="*/ 1394366 w 1615827"/>
              <a:gd name="connsiteY105" fmla="*/ 1582510 h 1653581"/>
              <a:gd name="connsiteX106" fmla="*/ 1398916 w 1615827"/>
              <a:gd name="connsiteY106" fmla="*/ 1599800 h 1653581"/>
              <a:gd name="connsiteX107" fmla="*/ 1394366 w 1615827"/>
              <a:gd name="connsiteY107" fmla="*/ 1607687 h 1653581"/>
              <a:gd name="connsiteX108" fmla="*/ 1386479 w 1615827"/>
              <a:gd name="connsiteY108" fmla="*/ 1612237 h 1653581"/>
              <a:gd name="connsiteX109" fmla="*/ 1234810 w 1615827"/>
              <a:gd name="connsiteY109" fmla="*/ 1652884 h 1653581"/>
              <a:gd name="connsiteX110" fmla="*/ 1217520 w 1615827"/>
              <a:gd name="connsiteY110" fmla="*/ 1648334 h 1653581"/>
              <a:gd name="connsiteX111" fmla="*/ 1212970 w 1615827"/>
              <a:gd name="connsiteY111" fmla="*/ 1631044 h 1653581"/>
              <a:gd name="connsiteX112" fmla="*/ 1253617 w 1615827"/>
              <a:gd name="connsiteY112" fmla="*/ 1479376 h 1653581"/>
              <a:gd name="connsiteX113" fmla="*/ 1266358 w 1615827"/>
              <a:gd name="connsiteY113" fmla="*/ 1466635 h 1653581"/>
              <a:gd name="connsiteX114" fmla="*/ 1283344 w 1615827"/>
              <a:gd name="connsiteY114" fmla="*/ 1471489 h 1653581"/>
              <a:gd name="connsiteX115" fmla="*/ 1272728 w 1615827"/>
              <a:gd name="connsiteY115" fmla="*/ 1482106 h 1653581"/>
              <a:gd name="connsiteX116" fmla="*/ 1269997 w 1615827"/>
              <a:gd name="connsiteY116" fmla="*/ 1481499 h 1653581"/>
              <a:gd name="connsiteX117" fmla="*/ 1268784 w 1615827"/>
              <a:gd name="connsiteY117" fmla="*/ 1482106 h 1653581"/>
              <a:gd name="connsiteX118" fmla="*/ 1268177 w 1615827"/>
              <a:gd name="connsiteY118" fmla="*/ 1483319 h 1653581"/>
              <a:gd name="connsiteX119" fmla="*/ 1227530 w 1615827"/>
              <a:gd name="connsiteY119" fmla="*/ 1634988 h 1653581"/>
              <a:gd name="connsiteX120" fmla="*/ 1228137 w 1615827"/>
              <a:gd name="connsiteY120" fmla="*/ 1637717 h 1653581"/>
              <a:gd name="connsiteX121" fmla="*/ 1230867 w 1615827"/>
              <a:gd name="connsiteY121" fmla="*/ 1638324 h 1653581"/>
              <a:gd name="connsiteX122" fmla="*/ 1382535 w 1615827"/>
              <a:gd name="connsiteY122" fmla="*/ 1597677 h 1653581"/>
              <a:gd name="connsiteX123" fmla="*/ 1384356 w 1615827"/>
              <a:gd name="connsiteY123" fmla="*/ 1595857 h 1653581"/>
              <a:gd name="connsiteX124" fmla="*/ 1383749 w 1615827"/>
              <a:gd name="connsiteY124" fmla="*/ 1593127 h 1653581"/>
              <a:gd name="connsiteX125" fmla="*/ 1272728 w 1615827"/>
              <a:gd name="connsiteY125" fmla="*/ 1482106 h 16535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</a:cxnLst>
            <a:rect l="l" t="t" r="r" b="b"/>
            <a:pathLst>
              <a:path w="1615827" h="1653581">
                <a:moveTo>
                  <a:pt x="1561808" y="1145705"/>
                </a:moveTo>
                <a:cubicBezTo>
                  <a:pt x="1573031" y="1149041"/>
                  <a:pt x="1579401" y="1161175"/>
                  <a:pt x="1575762" y="1172398"/>
                </a:cubicBezTo>
                <a:cubicBezTo>
                  <a:pt x="1574851" y="1175735"/>
                  <a:pt x="1572728" y="1178768"/>
                  <a:pt x="1570605" y="1181195"/>
                </a:cubicBezTo>
                <a:cubicBezTo>
                  <a:pt x="1565145" y="1186655"/>
                  <a:pt x="1557258" y="1188778"/>
                  <a:pt x="1549371" y="1186352"/>
                </a:cubicBezTo>
                <a:cubicBezTo>
                  <a:pt x="1538148" y="1183015"/>
                  <a:pt x="1531778" y="1171185"/>
                  <a:pt x="1535418" y="1159961"/>
                </a:cubicBezTo>
                <a:cubicBezTo>
                  <a:pt x="1538451" y="1148738"/>
                  <a:pt x="1550584" y="1142368"/>
                  <a:pt x="1561808" y="1145705"/>
                </a:cubicBezTo>
                <a:close/>
                <a:moveTo>
                  <a:pt x="1557865" y="1068050"/>
                </a:moveTo>
                <a:cubicBezTo>
                  <a:pt x="1555741" y="1079577"/>
                  <a:pt x="1563325" y="1090801"/>
                  <a:pt x="1574851" y="1092924"/>
                </a:cubicBezTo>
                <a:cubicBezTo>
                  <a:pt x="1582132" y="1094441"/>
                  <a:pt x="1589108" y="1092014"/>
                  <a:pt x="1593962" y="1087160"/>
                </a:cubicBezTo>
                <a:cubicBezTo>
                  <a:pt x="1596995" y="1084127"/>
                  <a:pt x="1598815" y="1080487"/>
                  <a:pt x="1599725" y="1076240"/>
                </a:cubicBezTo>
                <a:cubicBezTo>
                  <a:pt x="1601849" y="1064714"/>
                  <a:pt x="1594265" y="1053490"/>
                  <a:pt x="1582738" y="1051367"/>
                </a:cubicBezTo>
                <a:cubicBezTo>
                  <a:pt x="1571212" y="1048940"/>
                  <a:pt x="1560291" y="1056524"/>
                  <a:pt x="1557865" y="1068050"/>
                </a:cubicBezTo>
                <a:close/>
                <a:moveTo>
                  <a:pt x="1502354" y="1248839"/>
                </a:moveTo>
                <a:lnTo>
                  <a:pt x="1502354" y="1248839"/>
                </a:lnTo>
                <a:cubicBezTo>
                  <a:pt x="1497804" y="1259456"/>
                  <a:pt x="1502657" y="1272196"/>
                  <a:pt x="1513274" y="1276746"/>
                </a:cubicBezTo>
                <a:cubicBezTo>
                  <a:pt x="1521464" y="1280386"/>
                  <a:pt x="1530868" y="1278263"/>
                  <a:pt x="1536631" y="1272196"/>
                </a:cubicBezTo>
                <a:cubicBezTo>
                  <a:pt x="1538451" y="1270376"/>
                  <a:pt x="1539968" y="1268253"/>
                  <a:pt x="1541181" y="1265523"/>
                </a:cubicBezTo>
                <a:cubicBezTo>
                  <a:pt x="1545731" y="1254603"/>
                  <a:pt x="1540878" y="1242166"/>
                  <a:pt x="1530261" y="1237616"/>
                </a:cubicBezTo>
                <a:cubicBezTo>
                  <a:pt x="1519644" y="1233066"/>
                  <a:pt x="1507207" y="1237919"/>
                  <a:pt x="1502354" y="1248839"/>
                </a:cubicBezTo>
                <a:close/>
                <a:moveTo>
                  <a:pt x="1408926" y="1412945"/>
                </a:moveTo>
                <a:cubicBezTo>
                  <a:pt x="1401949" y="1422348"/>
                  <a:pt x="1404073" y="1435695"/>
                  <a:pt x="1413779" y="1442672"/>
                </a:cubicBezTo>
                <a:cubicBezTo>
                  <a:pt x="1422273" y="1449042"/>
                  <a:pt x="1434103" y="1447828"/>
                  <a:pt x="1441383" y="1440548"/>
                </a:cubicBezTo>
                <a:cubicBezTo>
                  <a:pt x="1442293" y="1439638"/>
                  <a:pt x="1442900" y="1439032"/>
                  <a:pt x="1443507" y="1438122"/>
                </a:cubicBezTo>
                <a:cubicBezTo>
                  <a:pt x="1450483" y="1428718"/>
                  <a:pt x="1448360" y="1415371"/>
                  <a:pt x="1438653" y="1408395"/>
                </a:cubicBezTo>
                <a:cubicBezTo>
                  <a:pt x="1428946" y="1401418"/>
                  <a:pt x="1415903" y="1403541"/>
                  <a:pt x="1408926" y="1412945"/>
                </a:cubicBezTo>
                <a:close/>
                <a:moveTo>
                  <a:pt x="1349168" y="1486656"/>
                </a:moveTo>
                <a:cubicBezTo>
                  <a:pt x="1341282" y="1495452"/>
                  <a:pt x="1341889" y="1508799"/>
                  <a:pt x="1350685" y="1516686"/>
                </a:cubicBezTo>
                <a:cubicBezTo>
                  <a:pt x="1359179" y="1524269"/>
                  <a:pt x="1371919" y="1523966"/>
                  <a:pt x="1379806" y="1516079"/>
                </a:cubicBezTo>
                <a:cubicBezTo>
                  <a:pt x="1380109" y="1515776"/>
                  <a:pt x="1380412" y="1515473"/>
                  <a:pt x="1380412" y="1515169"/>
                </a:cubicBezTo>
                <a:cubicBezTo>
                  <a:pt x="1388299" y="1506373"/>
                  <a:pt x="1387692" y="1493026"/>
                  <a:pt x="1378896" y="1485139"/>
                </a:cubicBezTo>
                <a:cubicBezTo>
                  <a:pt x="1370706" y="1477252"/>
                  <a:pt x="1357055" y="1477859"/>
                  <a:pt x="1349168" y="1486656"/>
                </a:cubicBezTo>
                <a:close/>
                <a:moveTo>
                  <a:pt x="1460190" y="1333470"/>
                </a:moveTo>
                <a:cubicBezTo>
                  <a:pt x="1454427" y="1343784"/>
                  <a:pt x="1458067" y="1356524"/>
                  <a:pt x="1468077" y="1362287"/>
                </a:cubicBezTo>
                <a:cubicBezTo>
                  <a:pt x="1476570" y="1367141"/>
                  <a:pt x="1486884" y="1365321"/>
                  <a:pt x="1493557" y="1358951"/>
                </a:cubicBezTo>
                <a:cubicBezTo>
                  <a:pt x="1494770" y="1357737"/>
                  <a:pt x="1495984" y="1356221"/>
                  <a:pt x="1496894" y="1354401"/>
                </a:cubicBezTo>
                <a:cubicBezTo>
                  <a:pt x="1502657" y="1344087"/>
                  <a:pt x="1499017" y="1331347"/>
                  <a:pt x="1489007" y="1325584"/>
                </a:cubicBezTo>
                <a:cubicBezTo>
                  <a:pt x="1478997" y="1319517"/>
                  <a:pt x="1465953" y="1323157"/>
                  <a:pt x="1460190" y="1333470"/>
                </a:cubicBezTo>
                <a:close/>
                <a:moveTo>
                  <a:pt x="1570605" y="974016"/>
                </a:moveTo>
                <a:cubicBezTo>
                  <a:pt x="1569695" y="985846"/>
                  <a:pt x="1578492" y="995856"/>
                  <a:pt x="1590018" y="996766"/>
                </a:cubicBezTo>
                <a:cubicBezTo>
                  <a:pt x="1596388" y="997373"/>
                  <a:pt x="1602455" y="994946"/>
                  <a:pt x="1606702" y="990699"/>
                </a:cubicBezTo>
                <a:cubicBezTo>
                  <a:pt x="1610038" y="987363"/>
                  <a:pt x="1612465" y="982509"/>
                  <a:pt x="1612769" y="977352"/>
                </a:cubicBezTo>
                <a:cubicBezTo>
                  <a:pt x="1613679" y="965522"/>
                  <a:pt x="1604882" y="955512"/>
                  <a:pt x="1593355" y="954602"/>
                </a:cubicBezTo>
                <a:cubicBezTo>
                  <a:pt x="1581828" y="953692"/>
                  <a:pt x="1571515" y="962489"/>
                  <a:pt x="1570605" y="974016"/>
                </a:cubicBezTo>
                <a:close/>
                <a:moveTo>
                  <a:pt x="1563931" y="666128"/>
                </a:moveTo>
                <a:cubicBezTo>
                  <a:pt x="1552404" y="668859"/>
                  <a:pt x="1545731" y="680385"/>
                  <a:pt x="1548461" y="691912"/>
                </a:cubicBezTo>
                <a:cubicBezTo>
                  <a:pt x="1551191" y="703439"/>
                  <a:pt x="1562718" y="710112"/>
                  <a:pt x="1574245" y="707382"/>
                </a:cubicBezTo>
                <a:cubicBezTo>
                  <a:pt x="1578188" y="706472"/>
                  <a:pt x="1581525" y="704349"/>
                  <a:pt x="1584255" y="701922"/>
                </a:cubicBezTo>
                <a:cubicBezTo>
                  <a:pt x="1589412" y="696766"/>
                  <a:pt x="1591838" y="689182"/>
                  <a:pt x="1590018" y="681902"/>
                </a:cubicBezTo>
                <a:cubicBezTo>
                  <a:pt x="1586682" y="670375"/>
                  <a:pt x="1575155" y="663398"/>
                  <a:pt x="1563931" y="666128"/>
                </a:cubicBezTo>
                <a:close/>
                <a:moveTo>
                  <a:pt x="1492950" y="485946"/>
                </a:moveTo>
                <a:cubicBezTo>
                  <a:pt x="1482334" y="491103"/>
                  <a:pt x="1478087" y="503843"/>
                  <a:pt x="1483244" y="514460"/>
                </a:cubicBezTo>
                <a:cubicBezTo>
                  <a:pt x="1488400" y="525077"/>
                  <a:pt x="1501141" y="529323"/>
                  <a:pt x="1511757" y="524167"/>
                </a:cubicBezTo>
                <a:cubicBezTo>
                  <a:pt x="1513881" y="523257"/>
                  <a:pt x="1515701" y="521740"/>
                  <a:pt x="1517217" y="520223"/>
                </a:cubicBezTo>
                <a:cubicBezTo>
                  <a:pt x="1523587" y="513853"/>
                  <a:pt x="1525408" y="504146"/>
                  <a:pt x="1521161" y="495653"/>
                </a:cubicBezTo>
                <a:cubicBezTo>
                  <a:pt x="1521161" y="495653"/>
                  <a:pt x="1521161" y="495653"/>
                  <a:pt x="1521161" y="495653"/>
                </a:cubicBezTo>
                <a:cubicBezTo>
                  <a:pt x="1516004" y="485036"/>
                  <a:pt x="1503264" y="480486"/>
                  <a:pt x="1492950" y="485946"/>
                </a:cubicBezTo>
                <a:close/>
                <a:moveTo>
                  <a:pt x="1442900" y="402528"/>
                </a:moveTo>
                <a:cubicBezTo>
                  <a:pt x="1432890" y="408899"/>
                  <a:pt x="1430160" y="421942"/>
                  <a:pt x="1436530" y="431952"/>
                </a:cubicBezTo>
                <a:cubicBezTo>
                  <a:pt x="1442900" y="441962"/>
                  <a:pt x="1455943" y="444692"/>
                  <a:pt x="1465953" y="438322"/>
                </a:cubicBezTo>
                <a:cubicBezTo>
                  <a:pt x="1467167" y="437412"/>
                  <a:pt x="1468380" y="436502"/>
                  <a:pt x="1469594" y="435592"/>
                </a:cubicBezTo>
                <a:cubicBezTo>
                  <a:pt x="1476570" y="428615"/>
                  <a:pt x="1477783" y="417695"/>
                  <a:pt x="1472324" y="409202"/>
                </a:cubicBezTo>
                <a:cubicBezTo>
                  <a:pt x="1465953" y="399192"/>
                  <a:pt x="1452910" y="396158"/>
                  <a:pt x="1442900" y="402528"/>
                </a:cubicBezTo>
                <a:close/>
                <a:moveTo>
                  <a:pt x="1384356" y="325177"/>
                </a:moveTo>
                <a:cubicBezTo>
                  <a:pt x="1375256" y="332458"/>
                  <a:pt x="1373739" y="345804"/>
                  <a:pt x="1381019" y="355208"/>
                </a:cubicBezTo>
                <a:cubicBezTo>
                  <a:pt x="1388299" y="364308"/>
                  <a:pt x="1401646" y="365825"/>
                  <a:pt x="1410746" y="358241"/>
                </a:cubicBezTo>
                <a:cubicBezTo>
                  <a:pt x="1411353" y="357635"/>
                  <a:pt x="1411959" y="357331"/>
                  <a:pt x="1412566" y="356725"/>
                </a:cubicBezTo>
                <a:cubicBezTo>
                  <a:pt x="1420149" y="349141"/>
                  <a:pt x="1421060" y="337008"/>
                  <a:pt x="1414083" y="328514"/>
                </a:cubicBezTo>
                <a:cubicBezTo>
                  <a:pt x="1406802" y="319414"/>
                  <a:pt x="1393456" y="317897"/>
                  <a:pt x="1384356" y="325177"/>
                </a:cubicBezTo>
                <a:close/>
                <a:moveTo>
                  <a:pt x="1533294" y="573914"/>
                </a:moveTo>
                <a:cubicBezTo>
                  <a:pt x="1522374" y="577857"/>
                  <a:pt x="1516611" y="589991"/>
                  <a:pt x="1520554" y="601214"/>
                </a:cubicBezTo>
                <a:cubicBezTo>
                  <a:pt x="1524498" y="612134"/>
                  <a:pt x="1536934" y="617898"/>
                  <a:pt x="1547854" y="613955"/>
                </a:cubicBezTo>
                <a:cubicBezTo>
                  <a:pt x="1550888" y="612741"/>
                  <a:pt x="1553315" y="611224"/>
                  <a:pt x="1555438" y="609101"/>
                </a:cubicBezTo>
                <a:cubicBezTo>
                  <a:pt x="1561201" y="603338"/>
                  <a:pt x="1563325" y="594844"/>
                  <a:pt x="1560291" y="586654"/>
                </a:cubicBezTo>
                <a:cubicBezTo>
                  <a:pt x="1556348" y="575734"/>
                  <a:pt x="1544214" y="569971"/>
                  <a:pt x="1533294" y="573914"/>
                </a:cubicBezTo>
                <a:close/>
                <a:moveTo>
                  <a:pt x="1573335" y="879374"/>
                </a:moveTo>
                <a:cubicBezTo>
                  <a:pt x="1573638" y="891205"/>
                  <a:pt x="1583345" y="900305"/>
                  <a:pt x="1595175" y="900001"/>
                </a:cubicBezTo>
                <a:cubicBezTo>
                  <a:pt x="1600938" y="900001"/>
                  <a:pt x="1605792" y="897575"/>
                  <a:pt x="1609735" y="893935"/>
                </a:cubicBezTo>
                <a:cubicBezTo>
                  <a:pt x="1613679" y="889991"/>
                  <a:pt x="1616105" y="884531"/>
                  <a:pt x="1615802" y="878465"/>
                </a:cubicBezTo>
                <a:cubicBezTo>
                  <a:pt x="1615499" y="866634"/>
                  <a:pt x="1605792" y="857534"/>
                  <a:pt x="1593962" y="857838"/>
                </a:cubicBezTo>
                <a:cubicBezTo>
                  <a:pt x="1582132" y="857838"/>
                  <a:pt x="1573031" y="867544"/>
                  <a:pt x="1573335" y="879374"/>
                </a:cubicBezTo>
                <a:close/>
                <a:moveTo>
                  <a:pt x="1313375" y="261173"/>
                </a:moveTo>
                <a:cubicBezTo>
                  <a:pt x="1147449" y="102528"/>
                  <a:pt x="930563" y="15167"/>
                  <a:pt x="700330" y="15167"/>
                </a:cubicBezTo>
                <a:cubicBezTo>
                  <a:pt x="465244" y="15167"/>
                  <a:pt x="244111" y="105865"/>
                  <a:pt x="77275" y="270880"/>
                </a:cubicBezTo>
                <a:cubicBezTo>
                  <a:pt x="92139" y="288170"/>
                  <a:pt x="91229" y="314257"/>
                  <a:pt x="75152" y="330638"/>
                </a:cubicBezTo>
                <a:cubicBezTo>
                  <a:pt x="57862" y="347928"/>
                  <a:pt x="29955" y="347928"/>
                  <a:pt x="12968" y="330638"/>
                </a:cubicBezTo>
                <a:cubicBezTo>
                  <a:pt x="-4323" y="313347"/>
                  <a:pt x="-4323" y="285440"/>
                  <a:pt x="12968" y="268453"/>
                </a:cubicBezTo>
                <a:cubicBezTo>
                  <a:pt x="27225" y="254197"/>
                  <a:pt x="48761" y="251770"/>
                  <a:pt x="65748" y="261173"/>
                </a:cubicBezTo>
                <a:cubicBezTo>
                  <a:pt x="235314" y="92821"/>
                  <a:pt x="460693" y="0"/>
                  <a:pt x="700330" y="0"/>
                </a:cubicBezTo>
                <a:cubicBezTo>
                  <a:pt x="934810" y="0"/>
                  <a:pt x="1155336" y="88878"/>
                  <a:pt x="1323992" y="250253"/>
                </a:cubicBezTo>
                <a:cubicBezTo>
                  <a:pt x="1331878" y="246613"/>
                  <a:pt x="1341282" y="248130"/>
                  <a:pt x="1347955" y="254500"/>
                </a:cubicBezTo>
                <a:cubicBezTo>
                  <a:pt x="1356145" y="262690"/>
                  <a:pt x="1356145" y="276340"/>
                  <a:pt x="1347955" y="284530"/>
                </a:cubicBezTo>
                <a:cubicBezTo>
                  <a:pt x="1339765" y="292720"/>
                  <a:pt x="1326115" y="292720"/>
                  <a:pt x="1317925" y="284530"/>
                </a:cubicBezTo>
                <a:cubicBezTo>
                  <a:pt x="1311555" y="278160"/>
                  <a:pt x="1310038" y="269060"/>
                  <a:pt x="1313375" y="261173"/>
                </a:cubicBezTo>
                <a:close/>
                <a:moveTo>
                  <a:pt x="64232" y="279374"/>
                </a:moveTo>
                <a:cubicBezTo>
                  <a:pt x="53008" y="268150"/>
                  <a:pt x="34808" y="268150"/>
                  <a:pt x="23585" y="279374"/>
                </a:cubicBezTo>
                <a:cubicBezTo>
                  <a:pt x="12361" y="290597"/>
                  <a:pt x="12361" y="308797"/>
                  <a:pt x="23585" y="320021"/>
                </a:cubicBezTo>
                <a:cubicBezTo>
                  <a:pt x="34808" y="331244"/>
                  <a:pt x="53008" y="331244"/>
                  <a:pt x="64232" y="320021"/>
                </a:cubicBezTo>
                <a:cubicBezTo>
                  <a:pt x="75455" y="308797"/>
                  <a:pt x="75455" y="290597"/>
                  <a:pt x="64232" y="279374"/>
                </a:cubicBezTo>
                <a:close/>
                <a:moveTo>
                  <a:pt x="1583952" y="761073"/>
                </a:moveTo>
                <a:cubicBezTo>
                  <a:pt x="1572425" y="762590"/>
                  <a:pt x="1564235" y="773206"/>
                  <a:pt x="1565751" y="785037"/>
                </a:cubicBezTo>
                <a:cubicBezTo>
                  <a:pt x="1567268" y="796563"/>
                  <a:pt x="1577885" y="804754"/>
                  <a:pt x="1589715" y="803237"/>
                </a:cubicBezTo>
                <a:cubicBezTo>
                  <a:pt x="1594568" y="802630"/>
                  <a:pt x="1598815" y="800507"/>
                  <a:pt x="1601849" y="797170"/>
                </a:cubicBezTo>
                <a:cubicBezTo>
                  <a:pt x="1606399" y="792620"/>
                  <a:pt x="1608825" y="786250"/>
                  <a:pt x="1607915" y="779273"/>
                </a:cubicBezTo>
                <a:cubicBezTo>
                  <a:pt x="1606399" y="767746"/>
                  <a:pt x="1595782" y="759556"/>
                  <a:pt x="1583952" y="761073"/>
                </a:cubicBezTo>
                <a:close/>
                <a:moveTo>
                  <a:pt x="1283344" y="1471489"/>
                </a:moveTo>
                <a:lnTo>
                  <a:pt x="1394366" y="1582510"/>
                </a:lnTo>
                <a:cubicBezTo>
                  <a:pt x="1398916" y="1587060"/>
                  <a:pt x="1400736" y="1593430"/>
                  <a:pt x="1398916" y="1599800"/>
                </a:cubicBezTo>
                <a:cubicBezTo>
                  <a:pt x="1398006" y="1602834"/>
                  <a:pt x="1396489" y="1605564"/>
                  <a:pt x="1394366" y="1607687"/>
                </a:cubicBezTo>
                <a:cubicBezTo>
                  <a:pt x="1392243" y="1609810"/>
                  <a:pt x="1389512" y="1611327"/>
                  <a:pt x="1386479" y="1612237"/>
                </a:cubicBezTo>
                <a:lnTo>
                  <a:pt x="1234810" y="1652884"/>
                </a:lnTo>
                <a:cubicBezTo>
                  <a:pt x="1228440" y="1654704"/>
                  <a:pt x="1222070" y="1652884"/>
                  <a:pt x="1217520" y="1648334"/>
                </a:cubicBezTo>
                <a:cubicBezTo>
                  <a:pt x="1212970" y="1643784"/>
                  <a:pt x="1211150" y="1637414"/>
                  <a:pt x="1212970" y="1631044"/>
                </a:cubicBezTo>
                <a:lnTo>
                  <a:pt x="1253617" y="1479376"/>
                </a:lnTo>
                <a:cubicBezTo>
                  <a:pt x="1255437" y="1473005"/>
                  <a:pt x="1259988" y="1468455"/>
                  <a:pt x="1266358" y="1466635"/>
                </a:cubicBezTo>
                <a:cubicBezTo>
                  <a:pt x="1272424" y="1465119"/>
                  <a:pt x="1278794" y="1466939"/>
                  <a:pt x="1283344" y="1471489"/>
                </a:cubicBezTo>
                <a:close/>
                <a:moveTo>
                  <a:pt x="1272728" y="1482106"/>
                </a:moveTo>
                <a:cubicBezTo>
                  <a:pt x="1271817" y="1481196"/>
                  <a:pt x="1270604" y="1481196"/>
                  <a:pt x="1269997" y="1481499"/>
                </a:cubicBezTo>
                <a:cubicBezTo>
                  <a:pt x="1269694" y="1481499"/>
                  <a:pt x="1269088" y="1481802"/>
                  <a:pt x="1268784" y="1482106"/>
                </a:cubicBezTo>
                <a:cubicBezTo>
                  <a:pt x="1268481" y="1482409"/>
                  <a:pt x="1268177" y="1482712"/>
                  <a:pt x="1268177" y="1483319"/>
                </a:cubicBezTo>
                <a:lnTo>
                  <a:pt x="1227530" y="1634988"/>
                </a:lnTo>
                <a:cubicBezTo>
                  <a:pt x="1227227" y="1636201"/>
                  <a:pt x="1227833" y="1637111"/>
                  <a:pt x="1228137" y="1637717"/>
                </a:cubicBezTo>
                <a:cubicBezTo>
                  <a:pt x="1228440" y="1638021"/>
                  <a:pt x="1229350" y="1638627"/>
                  <a:pt x="1230867" y="1638324"/>
                </a:cubicBezTo>
                <a:lnTo>
                  <a:pt x="1382535" y="1597677"/>
                </a:lnTo>
                <a:cubicBezTo>
                  <a:pt x="1383749" y="1597374"/>
                  <a:pt x="1384356" y="1596464"/>
                  <a:pt x="1384356" y="1595857"/>
                </a:cubicBezTo>
                <a:cubicBezTo>
                  <a:pt x="1384356" y="1595250"/>
                  <a:pt x="1384659" y="1594340"/>
                  <a:pt x="1383749" y="1593127"/>
                </a:cubicBezTo>
                <a:lnTo>
                  <a:pt x="1272728" y="1482106"/>
                </a:lnTo>
                <a:close/>
              </a:path>
            </a:pathLst>
          </a:custGeom>
          <a:solidFill>
            <a:srgbClr val="4D4D4D"/>
          </a:solidFill>
          <a:ln w="3027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9" name="Freeform: Shape 38">
            <a:extLst>
              <a:ext uri="{FF2B5EF4-FFF2-40B4-BE49-F238E27FC236}">
                <a16:creationId xmlns:a16="http://schemas.microsoft.com/office/drawing/2014/main" id="{765E4D46-95ED-58CD-C8D7-E8687144C858}"/>
              </a:ext>
            </a:extLst>
          </p:cNvPr>
          <p:cNvSpPr/>
          <p:nvPr/>
        </p:nvSpPr>
        <p:spPr>
          <a:xfrm>
            <a:off x="6565150" y="4402682"/>
            <a:ext cx="1779442" cy="1743649"/>
          </a:xfrm>
          <a:custGeom>
            <a:avLst/>
            <a:gdLst>
              <a:gd name="connsiteX0" fmla="*/ 677746 w 1651762"/>
              <a:gd name="connsiteY0" fmla="*/ 1573334 h 1618538"/>
              <a:gd name="connsiteX1" fmla="*/ 697160 w 1651762"/>
              <a:gd name="connsiteY1" fmla="*/ 1596084 h 1618538"/>
              <a:gd name="connsiteX2" fmla="*/ 691093 w 1651762"/>
              <a:gd name="connsiteY2" fmla="*/ 1609431 h 1618538"/>
              <a:gd name="connsiteX3" fmla="*/ 674410 w 1651762"/>
              <a:gd name="connsiteY3" fmla="*/ 1615498 h 1618538"/>
              <a:gd name="connsiteX4" fmla="*/ 654996 w 1651762"/>
              <a:gd name="connsiteY4" fmla="*/ 1592748 h 1618538"/>
              <a:gd name="connsiteX5" fmla="*/ 677746 w 1651762"/>
              <a:gd name="connsiteY5" fmla="*/ 1573334 h 1618538"/>
              <a:gd name="connsiteX6" fmla="*/ 166623 w 1651762"/>
              <a:gd name="connsiteY6" fmla="*/ 1381928 h 1618538"/>
              <a:gd name="connsiteX7" fmla="*/ 165106 w 1651762"/>
              <a:gd name="connsiteY7" fmla="*/ 1351898 h 1618538"/>
              <a:gd name="connsiteX8" fmla="*/ 135076 w 1651762"/>
              <a:gd name="connsiteY8" fmla="*/ 1353415 h 1618538"/>
              <a:gd name="connsiteX9" fmla="*/ 136593 w 1651762"/>
              <a:gd name="connsiteY9" fmla="*/ 1383445 h 1618538"/>
              <a:gd name="connsiteX10" fmla="*/ 165713 w 1651762"/>
              <a:gd name="connsiteY10" fmla="*/ 1382838 h 1618538"/>
              <a:gd name="connsiteX11" fmla="*/ 166623 w 1651762"/>
              <a:gd name="connsiteY11" fmla="*/ 1381928 h 1618538"/>
              <a:gd name="connsiteX12" fmla="*/ 402923 w 1651762"/>
              <a:gd name="connsiteY12" fmla="*/ 1505083 h 1618538"/>
              <a:gd name="connsiteX13" fmla="*/ 375016 w 1651762"/>
              <a:gd name="connsiteY13" fmla="*/ 1516003 h 1618538"/>
              <a:gd name="connsiteX14" fmla="*/ 385936 w 1651762"/>
              <a:gd name="connsiteY14" fmla="*/ 1543911 h 1618538"/>
              <a:gd name="connsiteX15" fmla="*/ 409293 w 1651762"/>
              <a:gd name="connsiteY15" fmla="*/ 1539361 h 1618538"/>
              <a:gd name="connsiteX16" fmla="*/ 413843 w 1651762"/>
              <a:gd name="connsiteY16" fmla="*/ 1532687 h 1618538"/>
              <a:gd name="connsiteX17" fmla="*/ 402923 w 1651762"/>
              <a:gd name="connsiteY17" fmla="*/ 1505083 h 1618538"/>
              <a:gd name="connsiteX18" fmla="*/ 558838 w 1651762"/>
              <a:gd name="connsiteY18" fmla="*/ 1577581 h 1618538"/>
              <a:gd name="connsiteX19" fmla="*/ 575825 w 1651762"/>
              <a:gd name="connsiteY19" fmla="*/ 1602454 h 1618538"/>
              <a:gd name="connsiteX20" fmla="*/ 594935 w 1651762"/>
              <a:gd name="connsiteY20" fmla="*/ 1596691 h 1618538"/>
              <a:gd name="connsiteX21" fmla="*/ 600698 w 1651762"/>
              <a:gd name="connsiteY21" fmla="*/ 1585771 h 1618538"/>
              <a:gd name="connsiteX22" fmla="*/ 583712 w 1651762"/>
              <a:gd name="connsiteY22" fmla="*/ 1560897 h 1618538"/>
              <a:gd name="connsiteX23" fmla="*/ 558838 w 1651762"/>
              <a:gd name="connsiteY23" fmla="*/ 1577581 h 1618538"/>
              <a:gd name="connsiteX24" fmla="*/ 318292 w 1651762"/>
              <a:gd name="connsiteY24" fmla="*/ 1462919 h 1618538"/>
              <a:gd name="connsiteX25" fmla="*/ 289474 w 1651762"/>
              <a:gd name="connsiteY25" fmla="*/ 1470806 h 1618538"/>
              <a:gd name="connsiteX26" fmla="*/ 297361 w 1651762"/>
              <a:gd name="connsiteY26" fmla="*/ 1499623 h 1618538"/>
              <a:gd name="connsiteX27" fmla="*/ 322842 w 1651762"/>
              <a:gd name="connsiteY27" fmla="*/ 1496286 h 1618538"/>
              <a:gd name="connsiteX28" fmla="*/ 326178 w 1651762"/>
              <a:gd name="connsiteY28" fmla="*/ 1491736 h 1618538"/>
              <a:gd name="connsiteX29" fmla="*/ 318292 w 1651762"/>
              <a:gd name="connsiteY29" fmla="*/ 1462919 h 1618538"/>
              <a:gd name="connsiteX30" fmla="*/ 243367 w 1651762"/>
              <a:gd name="connsiteY30" fmla="*/ 1441382 h 1618538"/>
              <a:gd name="connsiteX31" fmla="*/ 238514 w 1651762"/>
              <a:gd name="connsiteY31" fmla="*/ 1411655 h 1618538"/>
              <a:gd name="connsiteX32" fmla="*/ 208787 w 1651762"/>
              <a:gd name="connsiteY32" fmla="*/ 1416509 h 1618538"/>
              <a:gd name="connsiteX33" fmla="*/ 213640 w 1651762"/>
              <a:gd name="connsiteY33" fmla="*/ 1446236 h 1618538"/>
              <a:gd name="connsiteX34" fmla="*/ 241244 w 1651762"/>
              <a:gd name="connsiteY34" fmla="*/ 1444113 h 1618538"/>
              <a:gd name="connsiteX35" fmla="*/ 243367 w 1651762"/>
              <a:gd name="connsiteY35" fmla="*/ 1441382 h 1618538"/>
              <a:gd name="connsiteX36" fmla="*/ 465410 w 1651762"/>
              <a:gd name="connsiteY36" fmla="*/ 1551797 h 1618538"/>
              <a:gd name="connsiteX37" fmla="*/ 479364 w 1651762"/>
              <a:gd name="connsiteY37" fmla="*/ 1578187 h 1618538"/>
              <a:gd name="connsiteX38" fmla="*/ 500597 w 1651762"/>
              <a:gd name="connsiteY38" fmla="*/ 1573031 h 1618538"/>
              <a:gd name="connsiteX39" fmla="*/ 505754 w 1651762"/>
              <a:gd name="connsiteY39" fmla="*/ 1564234 h 1618538"/>
              <a:gd name="connsiteX40" fmla="*/ 491800 w 1651762"/>
              <a:gd name="connsiteY40" fmla="*/ 1537844 h 1618538"/>
              <a:gd name="connsiteX41" fmla="*/ 465410 w 1651762"/>
              <a:gd name="connsiteY41" fmla="*/ 1551797 h 1618538"/>
              <a:gd name="connsiteX42" fmla="*/ 751761 w 1651762"/>
              <a:gd name="connsiteY42" fmla="*/ 1597904 h 1618538"/>
              <a:gd name="connsiteX43" fmla="*/ 773601 w 1651762"/>
              <a:gd name="connsiteY43" fmla="*/ 1618531 h 1618538"/>
              <a:gd name="connsiteX44" fmla="*/ 788161 w 1651762"/>
              <a:gd name="connsiteY44" fmla="*/ 1612465 h 1618538"/>
              <a:gd name="connsiteX45" fmla="*/ 794228 w 1651762"/>
              <a:gd name="connsiteY45" fmla="*/ 1596995 h 1618538"/>
              <a:gd name="connsiteX46" fmla="*/ 772388 w 1651762"/>
              <a:gd name="connsiteY46" fmla="*/ 1576368 h 1618538"/>
              <a:gd name="connsiteX47" fmla="*/ 751761 w 1651762"/>
              <a:gd name="connsiteY47" fmla="*/ 1597904 h 1618538"/>
              <a:gd name="connsiteX48" fmla="*/ 1296554 w 1651762"/>
              <a:gd name="connsiteY48" fmla="*/ 1383748 h 1618538"/>
              <a:gd name="connsiteX49" fmla="*/ 1293521 w 1651762"/>
              <a:gd name="connsiteY49" fmla="*/ 1413476 h 1618538"/>
              <a:gd name="connsiteX50" fmla="*/ 1323248 w 1651762"/>
              <a:gd name="connsiteY50" fmla="*/ 1416812 h 1618538"/>
              <a:gd name="connsiteX51" fmla="*/ 1325068 w 1651762"/>
              <a:gd name="connsiteY51" fmla="*/ 1415296 h 1618538"/>
              <a:gd name="connsiteX52" fmla="*/ 1326585 w 1651762"/>
              <a:gd name="connsiteY52" fmla="*/ 1387085 h 1618538"/>
              <a:gd name="connsiteX53" fmla="*/ 1296554 w 1651762"/>
              <a:gd name="connsiteY53" fmla="*/ 1383748 h 1618538"/>
              <a:gd name="connsiteX54" fmla="*/ 1137302 w 1651762"/>
              <a:gd name="connsiteY54" fmla="*/ 1485973 h 1618538"/>
              <a:gd name="connsiteX55" fmla="*/ 1127596 w 1651762"/>
              <a:gd name="connsiteY55" fmla="*/ 1514487 h 1618538"/>
              <a:gd name="connsiteX56" fmla="*/ 1156109 w 1651762"/>
              <a:gd name="connsiteY56" fmla="*/ 1524194 h 1618538"/>
              <a:gd name="connsiteX57" fmla="*/ 1161569 w 1651762"/>
              <a:gd name="connsiteY57" fmla="*/ 1520250 h 1618538"/>
              <a:gd name="connsiteX58" fmla="*/ 1165513 w 1651762"/>
              <a:gd name="connsiteY58" fmla="*/ 1495680 h 1618538"/>
              <a:gd name="connsiteX59" fmla="*/ 1137302 w 1651762"/>
              <a:gd name="connsiteY59" fmla="*/ 1485973 h 1618538"/>
              <a:gd name="connsiteX60" fmla="*/ 1219810 w 1651762"/>
              <a:gd name="connsiteY60" fmla="*/ 1439259 h 1618538"/>
              <a:gd name="connsiteX61" fmla="*/ 1213440 w 1651762"/>
              <a:gd name="connsiteY61" fmla="*/ 1468683 h 1618538"/>
              <a:gd name="connsiteX62" fmla="*/ 1242864 w 1651762"/>
              <a:gd name="connsiteY62" fmla="*/ 1475053 h 1618538"/>
              <a:gd name="connsiteX63" fmla="*/ 1246504 w 1651762"/>
              <a:gd name="connsiteY63" fmla="*/ 1472323 h 1618538"/>
              <a:gd name="connsiteX64" fmla="*/ 1249234 w 1651762"/>
              <a:gd name="connsiteY64" fmla="*/ 1445933 h 1618538"/>
              <a:gd name="connsiteX65" fmla="*/ 1219810 w 1651762"/>
              <a:gd name="connsiteY65" fmla="*/ 1439259 h 1618538"/>
              <a:gd name="connsiteX66" fmla="*/ 866726 w 1651762"/>
              <a:gd name="connsiteY66" fmla="*/ 1568481 h 1618538"/>
              <a:gd name="connsiteX67" fmla="*/ 848525 w 1651762"/>
              <a:gd name="connsiteY67" fmla="*/ 1592445 h 1618538"/>
              <a:gd name="connsiteX68" fmla="*/ 872489 w 1651762"/>
              <a:gd name="connsiteY68" fmla="*/ 1610645 h 1618538"/>
              <a:gd name="connsiteX69" fmla="*/ 884622 w 1651762"/>
              <a:gd name="connsiteY69" fmla="*/ 1604578 h 1618538"/>
              <a:gd name="connsiteX70" fmla="*/ 890689 w 1651762"/>
              <a:gd name="connsiteY70" fmla="*/ 1586681 h 1618538"/>
              <a:gd name="connsiteX71" fmla="*/ 866726 w 1651762"/>
              <a:gd name="connsiteY71" fmla="*/ 1568481 h 1618538"/>
              <a:gd name="connsiteX72" fmla="*/ 959850 w 1651762"/>
              <a:gd name="connsiteY72" fmla="*/ 1550887 h 1618538"/>
              <a:gd name="connsiteX73" fmla="*/ 944380 w 1651762"/>
              <a:gd name="connsiteY73" fmla="*/ 1576671 h 1618538"/>
              <a:gd name="connsiteX74" fmla="*/ 970163 w 1651762"/>
              <a:gd name="connsiteY74" fmla="*/ 1592141 h 1618538"/>
              <a:gd name="connsiteX75" fmla="*/ 980174 w 1651762"/>
              <a:gd name="connsiteY75" fmla="*/ 1586681 h 1618538"/>
              <a:gd name="connsiteX76" fmla="*/ 985937 w 1651762"/>
              <a:gd name="connsiteY76" fmla="*/ 1566661 h 1618538"/>
              <a:gd name="connsiteX77" fmla="*/ 959850 w 1651762"/>
              <a:gd name="connsiteY77" fmla="*/ 1550887 h 1618538"/>
              <a:gd name="connsiteX78" fmla="*/ 1050548 w 1651762"/>
              <a:gd name="connsiteY78" fmla="*/ 1523284 h 1618538"/>
              <a:gd name="connsiteX79" fmla="*/ 1037808 w 1651762"/>
              <a:gd name="connsiteY79" fmla="*/ 1550584 h 1618538"/>
              <a:gd name="connsiteX80" fmla="*/ 1065108 w 1651762"/>
              <a:gd name="connsiteY80" fmla="*/ 1563324 h 1618538"/>
              <a:gd name="connsiteX81" fmla="*/ 1072692 w 1651762"/>
              <a:gd name="connsiteY81" fmla="*/ 1558471 h 1618538"/>
              <a:gd name="connsiteX82" fmla="*/ 1077545 w 1651762"/>
              <a:gd name="connsiteY82" fmla="*/ 1536024 h 1618538"/>
              <a:gd name="connsiteX83" fmla="*/ 1050548 w 1651762"/>
              <a:gd name="connsiteY83" fmla="*/ 1523284 h 1618538"/>
              <a:gd name="connsiteX84" fmla="*/ 182396 w 1651762"/>
              <a:gd name="connsiteY84" fmla="*/ 1288197 h 1618538"/>
              <a:gd name="connsiteX85" fmla="*/ 71375 w 1651762"/>
              <a:gd name="connsiteY85" fmla="*/ 1399219 h 1618538"/>
              <a:gd name="connsiteX86" fmla="*/ 54085 w 1651762"/>
              <a:gd name="connsiteY86" fmla="*/ 1403769 h 1618538"/>
              <a:gd name="connsiteX87" fmla="*/ 41345 w 1651762"/>
              <a:gd name="connsiteY87" fmla="*/ 1391029 h 1618538"/>
              <a:gd name="connsiteX88" fmla="*/ 697 w 1651762"/>
              <a:gd name="connsiteY88" fmla="*/ 1239360 h 1618538"/>
              <a:gd name="connsiteX89" fmla="*/ 5248 w 1651762"/>
              <a:gd name="connsiteY89" fmla="*/ 1222070 h 1618538"/>
              <a:gd name="connsiteX90" fmla="*/ 22538 w 1651762"/>
              <a:gd name="connsiteY90" fmla="*/ 1217520 h 1618538"/>
              <a:gd name="connsiteX91" fmla="*/ 174206 w 1651762"/>
              <a:gd name="connsiteY91" fmla="*/ 1258167 h 1618538"/>
              <a:gd name="connsiteX92" fmla="*/ 186946 w 1651762"/>
              <a:gd name="connsiteY92" fmla="*/ 1270907 h 1618538"/>
              <a:gd name="connsiteX93" fmla="*/ 182396 w 1651762"/>
              <a:gd name="connsiteY93" fmla="*/ 1288197 h 1618538"/>
              <a:gd name="connsiteX94" fmla="*/ 60758 w 1651762"/>
              <a:gd name="connsiteY94" fmla="*/ 1388602 h 1618538"/>
              <a:gd name="connsiteX95" fmla="*/ 171780 w 1651762"/>
              <a:gd name="connsiteY95" fmla="*/ 1277580 h 1618538"/>
              <a:gd name="connsiteX96" fmla="*/ 172386 w 1651762"/>
              <a:gd name="connsiteY96" fmla="*/ 1274850 h 1618538"/>
              <a:gd name="connsiteX97" fmla="*/ 170566 w 1651762"/>
              <a:gd name="connsiteY97" fmla="*/ 1273030 h 1618538"/>
              <a:gd name="connsiteX98" fmla="*/ 18898 w 1651762"/>
              <a:gd name="connsiteY98" fmla="*/ 1232383 h 1618538"/>
              <a:gd name="connsiteX99" fmla="*/ 16168 w 1651762"/>
              <a:gd name="connsiteY99" fmla="*/ 1232990 h 1618538"/>
              <a:gd name="connsiteX100" fmla="*/ 15561 w 1651762"/>
              <a:gd name="connsiteY100" fmla="*/ 1235720 h 1618538"/>
              <a:gd name="connsiteX101" fmla="*/ 56208 w 1651762"/>
              <a:gd name="connsiteY101" fmla="*/ 1387388 h 1618538"/>
              <a:gd name="connsiteX102" fmla="*/ 58028 w 1651762"/>
              <a:gd name="connsiteY102" fmla="*/ 1389209 h 1618538"/>
              <a:gd name="connsiteX103" fmla="*/ 60758 w 1651762"/>
              <a:gd name="connsiteY103" fmla="*/ 1388602 h 1618538"/>
              <a:gd name="connsiteX104" fmla="*/ 1390892 w 1651762"/>
              <a:gd name="connsiteY104" fmla="*/ 68478 h 1618538"/>
              <a:gd name="connsiteX105" fmla="*/ 1651762 w 1651762"/>
              <a:gd name="connsiteY105" fmla="*/ 702756 h 1618538"/>
              <a:gd name="connsiteX106" fmla="*/ 1401509 w 1651762"/>
              <a:gd name="connsiteY106" fmla="*/ 1326418 h 1618538"/>
              <a:gd name="connsiteX107" fmla="*/ 1397263 w 1651762"/>
              <a:gd name="connsiteY107" fmla="*/ 1350381 h 1618538"/>
              <a:gd name="connsiteX108" fmla="*/ 1367232 w 1651762"/>
              <a:gd name="connsiteY108" fmla="*/ 1350381 h 1618538"/>
              <a:gd name="connsiteX109" fmla="*/ 1367232 w 1651762"/>
              <a:gd name="connsiteY109" fmla="*/ 1320351 h 1618538"/>
              <a:gd name="connsiteX110" fmla="*/ 1390589 w 1651762"/>
              <a:gd name="connsiteY110" fmla="*/ 1315801 h 1618538"/>
              <a:gd name="connsiteX111" fmla="*/ 1636595 w 1651762"/>
              <a:gd name="connsiteY111" fmla="*/ 702756 h 1618538"/>
              <a:gd name="connsiteX112" fmla="*/ 1380579 w 1651762"/>
              <a:gd name="connsiteY112" fmla="*/ 79398 h 1618538"/>
              <a:gd name="connsiteX113" fmla="*/ 1323248 w 1651762"/>
              <a:gd name="connsiteY113" fmla="*/ 75152 h 1618538"/>
              <a:gd name="connsiteX114" fmla="*/ 1323248 w 1651762"/>
              <a:gd name="connsiteY114" fmla="*/ 12968 h 1618538"/>
              <a:gd name="connsiteX115" fmla="*/ 1385432 w 1651762"/>
              <a:gd name="connsiteY115" fmla="*/ 12968 h 1618538"/>
              <a:gd name="connsiteX116" fmla="*/ 1390892 w 1651762"/>
              <a:gd name="connsiteY116" fmla="*/ 68478 h 1618538"/>
              <a:gd name="connsiteX117" fmla="*/ 1374512 w 1651762"/>
              <a:gd name="connsiteY117" fmla="*/ 23888 h 1618538"/>
              <a:gd name="connsiteX118" fmla="*/ 1333865 w 1651762"/>
              <a:gd name="connsiteY118" fmla="*/ 23888 h 1618538"/>
              <a:gd name="connsiteX119" fmla="*/ 1333865 w 1651762"/>
              <a:gd name="connsiteY119" fmla="*/ 64535 h 1618538"/>
              <a:gd name="connsiteX120" fmla="*/ 1374512 w 1651762"/>
              <a:gd name="connsiteY120" fmla="*/ 64535 h 1618538"/>
              <a:gd name="connsiteX121" fmla="*/ 1374512 w 1651762"/>
              <a:gd name="connsiteY121" fmla="*/ 23888 h 16185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</a:cxnLst>
            <a:rect l="l" t="t" r="r" b="b"/>
            <a:pathLst>
              <a:path w="1651762" h="1618538">
                <a:moveTo>
                  <a:pt x="677746" y="1573334"/>
                </a:moveTo>
                <a:cubicBezTo>
                  <a:pt x="689273" y="1574244"/>
                  <a:pt x="698070" y="1584558"/>
                  <a:pt x="697160" y="1596084"/>
                </a:cubicBezTo>
                <a:cubicBezTo>
                  <a:pt x="696857" y="1601241"/>
                  <a:pt x="694430" y="1605791"/>
                  <a:pt x="691093" y="1609431"/>
                </a:cubicBezTo>
                <a:cubicBezTo>
                  <a:pt x="686846" y="1613678"/>
                  <a:pt x="680780" y="1616105"/>
                  <a:pt x="674410" y="1615498"/>
                </a:cubicBezTo>
                <a:cubicBezTo>
                  <a:pt x="662579" y="1614588"/>
                  <a:pt x="654086" y="1604274"/>
                  <a:pt x="654996" y="1592748"/>
                </a:cubicBezTo>
                <a:cubicBezTo>
                  <a:pt x="655603" y="1581221"/>
                  <a:pt x="665916" y="1572424"/>
                  <a:pt x="677746" y="1573334"/>
                </a:cubicBezTo>
                <a:close/>
                <a:moveTo>
                  <a:pt x="166623" y="1381928"/>
                </a:moveTo>
                <a:cubicBezTo>
                  <a:pt x="174510" y="1373132"/>
                  <a:pt x="173903" y="1359785"/>
                  <a:pt x="165106" y="1351898"/>
                </a:cubicBezTo>
                <a:cubicBezTo>
                  <a:pt x="156309" y="1344011"/>
                  <a:pt x="142963" y="1344618"/>
                  <a:pt x="135076" y="1353415"/>
                </a:cubicBezTo>
                <a:cubicBezTo>
                  <a:pt x="127189" y="1362212"/>
                  <a:pt x="127796" y="1375558"/>
                  <a:pt x="136593" y="1383445"/>
                </a:cubicBezTo>
                <a:cubicBezTo>
                  <a:pt x="145086" y="1391029"/>
                  <a:pt x="157826" y="1390725"/>
                  <a:pt x="165713" y="1382838"/>
                </a:cubicBezTo>
                <a:cubicBezTo>
                  <a:pt x="166016" y="1382535"/>
                  <a:pt x="166320" y="1382232"/>
                  <a:pt x="166623" y="1381928"/>
                </a:cubicBezTo>
                <a:close/>
                <a:moveTo>
                  <a:pt x="402923" y="1505083"/>
                </a:moveTo>
                <a:cubicBezTo>
                  <a:pt x="392306" y="1500533"/>
                  <a:pt x="379566" y="1505387"/>
                  <a:pt x="375016" y="1516003"/>
                </a:cubicBezTo>
                <a:cubicBezTo>
                  <a:pt x="370466" y="1526923"/>
                  <a:pt x="375319" y="1539361"/>
                  <a:pt x="385936" y="1543911"/>
                </a:cubicBezTo>
                <a:cubicBezTo>
                  <a:pt x="394126" y="1547551"/>
                  <a:pt x="403529" y="1545427"/>
                  <a:pt x="409293" y="1539361"/>
                </a:cubicBezTo>
                <a:cubicBezTo>
                  <a:pt x="411113" y="1537540"/>
                  <a:pt x="412630" y="1535417"/>
                  <a:pt x="413843" y="1532687"/>
                </a:cubicBezTo>
                <a:cubicBezTo>
                  <a:pt x="418696" y="1522373"/>
                  <a:pt x="413843" y="1509937"/>
                  <a:pt x="402923" y="1505083"/>
                </a:cubicBezTo>
                <a:close/>
                <a:moveTo>
                  <a:pt x="558838" y="1577581"/>
                </a:moveTo>
                <a:cubicBezTo>
                  <a:pt x="556715" y="1589108"/>
                  <a:pt x="564298" y="1600331"/>
                  <a:pt x="575825" y="1602454"/>
                </a:cubicBezTo>
                <a:cubicBezTo>
                  <a:pt x="583105" y="1603971"/>
                  <a:pt x="590082" y="1601545"/>
                  <a:pt x="594935" y="1596691"/>
                </a:cubicBezTo>
                <a:cubicBezTo>
                  <a:pt x="597969" y="1593658"/>
                  <a:pt x="599789" y="1590018"/>
                  <a:pt x="600698" y="1585771"/>
                </a:cubicBezTo>
                <a:cubicBezTo>
                  <a:pt x="602822" y="1574244"/>
                  <a:pt x="595239" y="1563021"/>
                  <a:pt x="583712" y="1560897"/>
                </a:cubicBezTo>
                <a:cubicBezTo>
                  <a:pt x="572185" y="1558774"/>
                  <a:pt x="561265" y="1566054"/>
                  <a:pt x="558838" y="1577581"/>
                </a:cubicBezTo>
                <a:close/>
                <a:moveTo>
                  <a:pt x="318292" y="1462919"/>
                </a:moveTo>
                <a:cubicBezTo>
                  <a:pt x="307978" y="1457156"/>
                  <a:pt x="295238" y="1460796"/>
                  <a:pt x="289474" y="1470806"/>
                </a:cubicBezTo>
                <a:cubicBezTo>
                  <a:pt x="283711" y="1481120"/>
                  <a:pt x="287351" y="1493860"/>
                  <a:pt x="297361" y="1499623"/>
                </a:cubicBezTo>
                <a:cubicBezTo>
                  <a:pt x="305855" y="1504477"/>
                  <a:pt x="316168" y="1502656"/>
                  <a:pt x="322842" y="1496286"/>
                </a:cubicBezTo>
                <a:cubicBezTo>
                  <a:pt x="324055" y="1495073"/>
                  <a:pt x="325268" y="1493556"/>
                  <a:pt x="326178" y="1491736"/>
                </a:cubicBezTo>
                <a:cubicBezTo>
                  <a:pt x="331942" y="1481726"/>
                  <a:pt x="328605" y="1468683"/>
                  <a:pt x="318292" y="1462919"/>
                </a:cubicBezTo>
                <a:close/>
                <a:moveTo>
                  <a:pt x="243367" y="1441382"/>
                </a:moveTo>
                <a:cubicBezTo>
                  <a:pt x="250344" y="1431979"/>
                  <a:pt x="248221" y="1418632"/>
                  <a:pt x="238514" y="1411655"/>
                </a:cubicBezTo>
                <a:cubicBezTo>
                  <a:pt x="229110" y="1404679"/>
                  <a:pt x="215764" y="1406802"/>
                  <a:pt x="208787" y="1416509"/>
                </a:cubicBezTo>
                <a:cubicBezTo>
                  <a:pt x="201810" y="1425912"/>
                  <a:pt x="203933" y="1439259"/>
                  <a:pt x="213640" y="1446236"/>
                </a:cubicBezTo>
                <a:cubicBezTo>
                  <a:pt x="222134" y="1452303"/>
                  <a:pt x="233964" y="1451393"/>
                  <a:pt x="241244" y="1444113"/>
                </a:cubicBezTo>
                <a:cubicBezTo>
                  <a:pt x="242154" y="1442899"/>
                  <a:pt x="242761" y="1442293"/>
                  <a:pt x="243367" y="1441382"/>
                </a:cubicBezTo>
                <a:close/>
                <a:moveTo>
                  <a:pt x="465410" y="1551797"/>
                </a:moveTo>
                <a:cubicBezTo>
                  <a:pt x="462073" y="1563021"/>
                  <a:pt x="468140" y="1574851"/>
                  <a:pt x="479364" y="1578187"/>
                </a:cubicBezTo>
                <a:cubicBezTo>
                  <a:pt x="487250" y="1580614"/>
                  <a:pt x="495137" y="1578187"/>
                  <a:pt x="500597" y="1573031"/>
                </a:cubicBezTo>
                <a:cubicBezTo>
                  <a:pt x="503024" y="1570604"/>
                  <a:pt x="504844" y="1567571"/>
                  <a:pt x="505754" y="1564234"/>
                </a:cubicBezTo>
                <a:cubicBezTo>
                  <a:pt x="509091" y="1553011"/>
                  <a:pt x="503024" y="1541181"/>
                  <a:pt x="491800" y="1537844"/>
                </a:cubicBezTo>
                <a:cubicBezTo>
                  <a:pt x="480577" y="1534507"/>
                  <a:pt x="468747" y="1540877"/>
                  <a:pt x="465410" y="1551797"/>
                </a:cubicBezTo>
                <a:close/>
                <a:moveTo>
                  <a:pt x="751761" y="1597904"/>
                </a:moveTo>
                <a:cubicBezTo>
                  <a:pt x="752064" y="1609735"/>
                  <a:pt x="761771" y="1618835"/>
                  <a:pt x="773601" y="1618531"/>
                </a:cubicBezTo>
                <a:cubicBezTo>
                  <a:pt x="779364" y="1618531"/>
                  <a:pt x="784218" y="1616105"/>
                  <a:pt x="788161" y="1612465"/>
                </a:cubicBezTo>
                <a:cubicBezTo>
                  <a:pt x="792105" y="1608521"/>
                  <a:pt x="794531" y="1603061"/>
                  <a:pt x="794228" y="1596995"/>
                </a:cubicBezTo>
                <a:cubicBezTo>
                  <a:pt x="793925" y="1585164"/>
                  <a:pt x="784218" y="1576064"/>
                  <a:pt x="772388" y="1576368"/>
                </a:cubicBezTo>
                <a:cubicBezTo>
                  <a:pt x="760557" y="1576368"/>
                  <a:pt x="751457" y="1586074"/>
                  <a:pt x="751761" y="1597904"/>
                </a:cubicBezTo>
                <a:close/>
                <a:moveTo>
                  <a:pt x="1296554" y="1383748"/>
                </a:moveTo>
                <a:cubicBezTo>
                  <a:pt x="1287454" y="1391029"/>
                  <a:pt x="1285938" y="1404376"/>
                  <a:pt x="1293521" y="1413476"/>
                </a:cubicBezTo>
                <a:cubicBezTo>
                  <a:pt x="1300801" y="1422576"/>
                  <a:pt x="1314148" y="1424092"/>
                  <a:pt x="1323248" y="1416812"/>
                </a:cubicBezTo>
                <a:cubicBezTo>
                  <a:pt x="1323855" y="1416205"/>
                  <a:pt x="1324462" y="1415902"/>
                  <a:pt x="1325068" y="1415296"/>
                </a:cubicBezTo>
                <a:cubicBezTo>
                  <a:pt x="1332652" y="1407712"/>
                  <a:pt x="1333562" y="1395579"/>
                  <a:pt x="1326585" y="1387085"/>
                </a:cubicBezTo>
                <a:cubicBezTo>
                  <a:pt x="1319001" y="1377985"/>
                  <a:pt x="1305654" y="1376468"/>
                  <a:pt x="1296554" y="1383748"/>
                </a:cubicBezTo>
                <a:close/>
                <a:moveTo>
                  <a:pt x="1137302" y="1485973"/>
                </a:moveTo>
                <a:cubicBezTo>
                  <a:pt x="1126685" y="1491130"/>
                  <a:pt x="1122439" y="1503870"/>
                  <a:pt x="1127596" y="1514487"/>
                </a:cubicBezTo>
                <a:cubicBezTo>
                  <a:pt x="1132752" y="1525103"/>
                  <a:pt x="1145493" y="1529350"/>
                  <a:pt x="1156109" y="1524194"/>
                </a:cubicBezTo>
                <a:cubicBezTo>
                  <a:pt x="1158233" y="1523284"/>
                  <a:pt x="1160053" y="1521767"/>
                  <a:pt x="1161569" y="1520250"/>
                </a:cubicBezTo>
                <a:cubicBezTo>
                  <a:pt x="1167939" y="1513880"/>
                  <a:pt x="1169760" y="1504173"/>
                  <a:pt x="1165513" y="1495680"/>
                </a:cubicBezTo>
                <a:cubicBezTo>
                  <a:pt x="1160659" y="1485063"/>
                  <a:pt x="1147919" y="1480816"/>
                  <a:pt x="1137302" y="1485973"/>
                </a:cubicBezTo>
                <a:close/>
                <a:moveTo>
                  <a:pt x="1219810" y="1439259"/>
                </a:moveTo>
                <a:cubicBezTo>
                  <a:pt x="1209800" y="1445629"/>
                  <a:pt x="1207070" y="1458673"/>
                  <a:pt x="1213440" y="1468683"/>
                </a:cubicBezTo>
                <a:cubicBezTo>
                  <a:pt x="1219810" y="1478693"/>
                  <a:pt x="1232854" y="1481423"/>
                  <a:pt x="1242864" y="1475053"/>
                </a:cubicBezTo>
                <a:cubicBezTo>
                  <a:pt x="1244077" y="1474143"/>
                  <a:pt x="1245290" y="1473233"/>
                  <a:pt x="1246504" y="1472323"/>
                </a:cubicBezTo>
                <a:cubicBezTo>
                  <a:pt x="1253481" y="1465346"/>
                  <a:pt x="1254694" y="1454426"/>
                  <a:pt x="1249234" y="1445933"/>
                </a:cubicBezTo>
                <a:cubicBezTo>
                  <a:pt x="1242864" y="1435922"/>
                  <a:pt x="1229517" y="1432889"/>
                  <a:pt x="1219810" y="1439259"/>
                </a:cubicBezTo>
                <a:close/>
                <a:moveTo>
                  <a:pt x="866726" y="1568481"/>
                </a:moveTo>
                <a:cubicBezTo>
                  <a:pt x="855199" y="1569998"/>
                  <a:pt x="847009" y="1580614"/>
                  <a:pt x="848525" y="1592445"/>
                </a:cubicBezTo>
                <a:cubicBezTo>
                  <a:pt x="850042" y="1603971"/>
                  <a:pt x="860659" y="1612161"/>
                  <a:pt x="872489" y="1610645"/>
                </a:cubicBezTo>
                <a:cubicBezTo>
                  <a:pt x="877342" y="1610038"/>
                  <a:pt x="881589" y="1607915"/>
                  <a:pt x="884622" y="1604578"/>
                </a:cubicBezTo>
                <a:cubicBezTo>
                  <a:pt x="889173" y="1600028"/>
                  <a:pt x="891599" y="1593658"/>
                  <a:pt x="890689" y="1586681"/>
                </a:cubicBezTo>
                <a:cubicBezTo>
                  <a:pt x="889173" y="1575154"/>
                  <a:pt x="878556" y="1566964"/>
                  <a:pt x="866726" y="1568481"/>
                </a:cubicBezTo>
                <a:close/>
                <a:moveTo>
                  <a:pt x="959850" y="1550887"/>
                </a:moveTo>
                <a:cubicBezTo>
                  <a:pt x="948323" y="1553617"/>
                  <a:pt x="941650" y="1565144"/>
                  <a:pt x="944380" y="1576671"/>
                </a:cubicBezTo>
                <a:cubicBezTo>
                  <a:pt x="947110" y="1588198"/>
                  <a:pt x="958636" y="1594871"/>
                  <a:pt x="970163" y="1592141"/>
                </a:cubicBezTo>
                <a:cubicBezTo>
                  <a:pt x="974107" y="1591231"/>
                  <a:pt x="977444" y="1589108"/>
                  <a:pt x="980174" y="1586681"/>
                </a:cubicBezTo>
                <a:cubicBezTo>
                  <a:pt x="985330" y="1581524"/>
                  <a:pt x="987757" y="1573941"/>
                  <a:pt x="985937" y="1566661"/>
                </a:cubicBezTo>
                <a:cubicBezTo>
                  <a:pt x="982903" y="1555134"/>
                  <a:pt x="971377" y="1548157"/>
                  <a:pt x="959850" y="1550887"/>
                </a:cubicBezTo>
                <a:close/>
                <a:moveTo>
                  <a:pt x="1050548" y="1523284"/>
                </a:moveTo>
                <a:cubicBezTo>
                  <a:pt x="1039628" y="1527227"/>
                  <a:pt x="1033864" y="1539664"/>
                  <a:pt x="1037808" y="1550584"/>
                </a:cubicBezTo>
                <a:cubicBezTo>
                  <a:pt x="1041751" y="1561504"/>
                  <a:pt x="1053885" y="1567267"/>
                  <a:pt x="1065108" y="1563324"/>
                </a:cubicBezTo>
                <a:cubicBezTo>
                  <a:pt x="1068142" y="1562111"/>
                  <a:pt x="1070568" y="1560594"/>
                  <a:pt x="1072692" y="1558471"/>
                </a:cubicBezTo>
                <a:cubicBezTo>
                  <a:pt x="1078455" y="1552707"/>
                  <a:pt x="1080578" y="1544214"/>
                  <a:pt x="1077545" y="1536024"/>
                </a:cubicBezTo>
                <a:cubicBezTo>
                  <a:pt x="1073601" y="1525103"/>
                  <a:pt x="1061468" y="1519340"/>
                  <a:pt x="1050548" y="1523284"/>
                </a:cubicBezTo>
                <a:close/>
                <a:moveTo>
                  <a:pt x="182396" y="1288197"/>
                </a:moveTo>
                <a:lnTo>
                  <a:pt x="71375" y="1399219"/>
                </a:lnTo>
                <a:cubicBezTo>
                  <a:pt x="66825" y="1403769"/>
                  <a:pt x="60455" y="1405589"/>
                  <a:pt x="54085" y="1403769"/>
                </a:cubicBezTo>
                <a:cubicBezTo>
                  <a:pt x="47715" y="1401949"/>
                  <a:pt x="43165" y="1397399"/>
                  <a:pt x="41345" y="1391029"/>
                </a:cubicBezTo>
                <a:lnTo>
                  <a:pt x="697" y="1239360"/>
                </a:lnTo>
                <a:cubicBezTo>
                  <a:pt x="-1123" y="1232990"/>
                  <a:pt x="697" y="1226620"/>
                  <a:pt x="5248" y="1222070"/>
                </a:cubicBezTo>
                <a:cubicBezTo>
                  <a:pt x="9798" y="1217520"/>
                  <a:pt x="16168" y="1215700"/>
                  <a:pt x="22538" y="1217520"/>
                </a:cubicBezTo>
                <a:lnTo>
                  <a:pt x="174206" y="1258167"/>
                </a:lnTo>
                <a:cubicBezTo>
                  <a:pt x="180576" y="1259987"/>
                  <a:pt x="185127" y="1264537"/>
                  <a:pt x="186946" y="1270907"/>
                </a:cubicBezTo>
                <a:cubicBezTo>
                  <a:pt x="188767" y="1277277"/>
                  <a:pt x="186946" y="1283647"/>
                  <a:pt x="182396" y="1288197"/>
                </a:cubicBezTo>
                <a:close/>
                <a:moveTo>
                  <a:pt x="60758" y="1388602"/>
                </a:moveTo>
                <a:lnTo>
                  <a:pt x="171780" y="1277580"/>
                </a:lnTo>
                <a:cubicBezTo>
                  <a:pt x="172690" y="1276670"/>
                  <a:pt x="172690" y="1275457"/>
                  <a:pt x="172386" y="1274850"/>
                </a:cubicBezTo>
                <a:cubicBezTo>
                  <a:pt x="172083" y="1274244"/>
                  <a:pt x="171780" y="1273334"/>
                  <a:pt x="170566" y="1273030"/>
                </a:cubicBezTo>
                <a:lnTo>
                  <a:pt x="18898" y="1232383"/>
                </a:lnTo>
                <a:cubicBezTo>
                  <a:pt x="17684" y="1232080"/>
                  <a:pt x="16774" y="1232686"/>
                  <a:pt x="16168" y="1232990"/>
                </a:cubicBezTo>
                <a:cubicBezTo>
                  <a:pt x="15864" y="1233293"/>
                  <a:pt x="15258" y="1234203"/>
                  <a:pt x="15561" y="1235720"/>
                </a:cubicBezTo>
                <a:lnTo>
                  <a:pt x="56208" y="1387388"/>
                </a:lnTo>
                <a:cubicBezTo>
                  <a:pt x="56511" y="1388602"/>
                  <a:pt x="57421" y="1389209"/>
                  <a:pt x="58028" y="1389209"/>
                </a:cubicBezTo>
                <a:cubicBezTo>
                  <a:pt x="58635" y="1389209"/>
                  <a:pt x="59848" y="1389512"/>
                  <a:pt x="60758" y="1388602"/>
                </a:cubicBezTo>
                <a:close/>
                <a:moveTo>
                  <a:pt x="1390892" y="68478"/>
                </a:moveTo>
                <a:cubicBezTo>
                  <a:pt x="1558941" y="238347"/>
                  <a:pt x="1651762" y="463423"/>
                  <a:pt x="1651762" y="702756"/>
                </a:cubicBezTo>
                <a:cubicBezTo>
                  <a:pt x="1651762" y="937236"/>
                  <a:pt x="1562885" y="1157762"/>
                  <a:pt x="1401509" y="1326418"/>
                </a:cubicBezTo>
                <a:cubicBezTo>
                  <a:pt x="1405149" y="1334304"/>
                  <a:pt x="1403633" y="1344011"/>
                  <a:pt x="1397263" y="1350381"/>
                </a:cubicBezTo>
                <a:cubicBezTo>
                  <a:pt x="1389072" y="1358571"/>
                  <a:pt x="1375422" y="1358571"/>
                  <a:pt x="1367232" y="1350381"/>
                </a:cubicBezTo>
                <a:cubicBezTo>
                  <a:pt x="1359042" y="1342191"/>
                  <a:pt x="1359042" y="1328541"/>
                  <a:pt x="1367232" y="1320351"/>
                </a:cubicBezTo>
                <a:cubicBezTo>
                  <a:pt x="1373602" y="1313981"/>
                  <a:pt x="1383005" y="1312464"/>
                  <a:pt x="1390589" y="1315801"/>
                </a:cubicBezTo>
                <a:cubicBezTo>
                  <a:pt x="1549234" y="1149876"/>
                  <a:pt x="1636595" y="932989"/>
                  <a:pt x="1636595" y="702756"/>
                </a:cubicBezTo>
                <a:cubicBezTo>
                  <a:pt x="1636595" y="467670"/>
                  <a:pt x="1545594" y="246537"/>
                  <a:pt x="1380579" y="79398"/>
                </a:cubicBezTo>
                <a:cubicBezTo>
                  <a:pt x="1363289" y="92139"/>
                  <a:pt x="1338718" y="90925"/>
                  <a:pt x="1323248" y="75152"/>
                </a:cubicBezTo>
                <a:cubicBezTo>
                  <a:pt x="1305958" y="57862"/>
                  <a:pt x="1305958" y="29955"/>
                  <a:pt x="1323248" y="12968"/>
                </a:cubicBezTo>
                <a:cubicBezTo>
                  <a:pt x="1340538" y="-4323"/>
                  <a:pt x="1368446" y="-4323"/>
                  <a:pt x="1385432" y="12968"/>
                </a:cubicBezTo>
                <a:cubicBezTo>
                  <a:pt x="1400296" y="28134"/>
                  <a:pt x="1402116" y="51491"/>
                  <a:pt x="1390892" y="68478"/>
                </a:cubicBezTo>
                <a:close/>
                <a:moveTo>
                  <a:pt x="1374512" y="23888"/>
                </a:moveTo>
                <a:cubicBezTo>
                  <a:pt x="1363289" y="12664"/>
                  <a:pt x="1345088" y="12664"/>
                  <a:pt x="1333865" y="23888"/>
                </a:cubicBezTo>
                <a:cubicBezTo>
                  <a:pt x="1322641" y="35111"/>
                  <a:pt x="1322641" y="53312"/>
                  <a:pt x="1333865" y="64535"/>
                </a:cubicBezTo>
                <a:cubicBezTo>
                  <a:pt x="1345088" y="75758"/>
                  <a:pt x="1363289" y="75758"/>
                  <a:pt x="1374512" y="64535"/>
                </a:cubicBezTo>
                <a:cubicBezTo>
                  <a:pt x="1385736" y="53312"/>
                  <a:pt x="1385736" y="35111"/>
                  <a:pt x="1374512" y="23888"/>
                </a:cubicBezTo>
                <a:close/>
              </a:path>
            </a:pathLst>
          </a:custGeom>
          <a:solidFill>
            <a:srgbClr val="4D4D4D"/>
          </a:solidFill>
          <a:ln w="3027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0" name="Freeform: Shape 39">
            <a:extLst>
              <a:ext uri="{FF2B5EF4-FFF2-40B4-BE49-F238E27FC236}">
                <a16:creationId xmlns:a16="http://schemas.microsoft.com/office/drawing/2014/main" id="{3867F68D-8D52-2536-C7CF-9518F0C3B0DE}"/>
              </a:ext>
            </a:extLst>
          </p:cNvPr>
          <p:cNvSpPr/>
          <p:nvPr/>
        </p:nvSpPr>
        <p:spPr>
          <a:xfrm>
            <a:off x="3804867" y="4357407"/>
            <a:ext cx="1740729" cy="1781727"/>
          </a:xfrm>
          <a:custGeom>
            <a:avLst/>
            <a:gdLst>
              <a:gd name="connsiteX0" fmla="*/ 54020 w 1615827"/>
              <a:gd name="connsiteY0" fmla="*/ 507877 h 1653884"/>
              <a:gd name="connsiteX1" fmla="*/ 40066 w 1615827"/>
              <a:gd name="connsiteY1" fmla="*/ 481183 h 1653884"/>
              <a:gd name="connsiteX2" fmla="*/ 45223 w 1615827"/>
              <a:gd name="connsiteY2" fmla="*/ 472387 h 1653884"/>
              <a:gd name="connsiteX3" fmla="*/ 66456 w 1615827"/>
              <a:gd name="connsiteY3" fmla="*/ 467230 h 1653884"/>
              <a:gd name="connsiteX4" fmla="*/ 80410 w 1615827"/>
              <a:gd name="connsiteY4" fmla="*/ 493620 h 1653884"/>
              <a:gd name="connsiteX5" fmla="*/ 54020 w 1615827"/>
              <a:gd name="connsiteY5" fmla="*/ 507877 h 1653884"/>
              <a:gd name="connsiteX6" fmla="*/ 57660 w 1615827"/>
              <a:gd name="connsiteY6" fmla="*/ 585532 h 1653884"/>
              <a:gd name="connsiteX7" fmla="*/ 40673 w 1615827"/>
              <a:gd name="connsiteY7" fmla="*/ 560658 h 1653884"/>
              <a:gd name="connsiteX8" fmla="*/ 21562 w 1615827"/>
              <a:gd name="connsiteY8" fmla="*/ 566421 h 1653884"/>
              <a:gd name="connsiteX9" fmla="*/ 15799 w 1615827"/>
              <a:gd name="connsiteY9" fmla="*/ 577342 h 1653884"/>
              <a:gd name="connsiteX10" fmla="*/ 32786 w 1615827"/>
              <a:gd name="connsiteY10" fmla="*/ 602215 h 1653884"/>
              <a:gd name="connsiteX11" fmla="*/ 57660 w 1615827"/>
              <a:gd name="connsiteY11" fmla="*/ 585532 h 1653884"/>
              <a:gd name="connsiteX12" fmla="*/ 113474 w 1615827"/>
              <a:gd name="connsiteY12" fmla="*/ 404743 h 1653884"/>
              <a:gd name="connsiteX13" fmla="*/ 113474 w 1615827"/>
              <a:gd name="connsiteY13" fmla="*/ 404743 h 1653884"/>
              <a:gd name="connsiteX14" fmla="*/ 102554 w 1615827"/>
              <a:gd name="connsiteY14" fmla="*/ 376836 h 1653884"/>
              <a:gd name="connsiteX15" fmla="*/ 79197 w 1615827"/>
              <a:gd name="connsiteY15" fmla="*/ 381386 h 1653884"/>
              <a:gd name="connsiteX16" fmla="*/ 74646 w 1615827"/>
              <a:gd name="connsiteY16" fmla="*/ 388059 h 1653884"/>
              <a:gd name="connsiteX17" fmla="*/ 85567 w 1615827"/>
              <a:gd name="connsiteY17" fmla="*/ 415966 h 1653884"/>
              <a:gd name="connsiteX18" fmla="*/ 113474 w 1615827"/>
              <a:gd name="connsiteY18" fmla="*/ 404743 h 1653884"/>
              <a:gd name="connsiteX19" fmla="*/ 206902 w 1615827"/>
              <a:gd name="connsiteY19" fmla="*/ 240637 h 1653884"/>
              <a:gd name="connsiteX20" fmla="*/ 202048 w 1615827"/>
              <a:gd name="connsiteY20" fmla="*/ 210910 h 1653884"/>
              <a:gd name="connsiteX21" fmla="*/ 174444 w 1615827"/>
              <a:gd name="connsiteY21" fmla="*/ 213034 h 1653884"/>
              <a:gd name="connsiteX22" fmla="*/ 172321 w 1615827"/>
              <a:gd name="connsiteY22" fmla="*/ 215460 h 1653884"/>
              <a:gd name="connsiteX23" fmla="*/ 177174 w 1615827"/>
              <a:gd name="connsiteY23" fmla="*/ 245187 h 1653884"/>
              <a:gd name="connsiteX24" fmla="*/ 206902 w 1615827"/>
              <a:gd name="connsiteY24" fmla="*/ 240637 h 1653884"/>
              <a:gd name="connsiteX25" fmla="*/ 266356 w 1615827"/>
              <a:gd name="connsiteY25" fmla="*/ 166926 h 1653884"/>
              <a:gd name="connsiteX26" fmla="*/ 264839 w 1615827"/>
              <a:gd name="connsiteY26" fmla="*/ 136896 h 1653884"/>
              <a:gd name="connsiteX27" fmla="*/ 235719 w 1615827"/>
              <a:gd name="connsiteY27" fmla="*/ 137502 h 1653884"/>
              <a:gd name="connsiteX28" fmla="*/ 235112 w 1615827"/>
              <a:gd name="connsiteY28" fmla="*/ 138412 h 1653884"/>
              <a:gd name="connsiteX29" fmla="*/ 236629 w 1615827"/>
              <a:gd name="connsiteY29" fmla="*/ 168443 h 1653884"/>
              <a:gd name="connsiteX30" fmla="*/ 266356 w 1615827"/>
              <a:gd name="connsiteY30" fmla="*/ 166926 h 1653884"/>
              <a:gd name="connsiteX31" fmla="*/ 155638 w 1615827"/>
              <a:gd name="connsiteY31" fmla="*/ 320112 h 1653884"/>
              <a:gd name="connsiteX32" fmla="*/ 147751 w 1615827"/>
              <a:gd name="connsiteY32" fmla="*/ 291294 h 1653884"/>
              <a:gd name="connsiteX33" fmla="*/ 122270 w 1615827"/>
              <a:gd name="connsiteY33" fmla="*/ 294631 h 1653884"/>
              <a:gd name="connsiteX34" fmla="*/ 118934 w 1615827"/>
              <a:gd name="connsiteY34" fmla="*/ 299181 h 1653884"/>
              <a:gd name="connsiteX35" fmla="*/ 126820 w 1615827"/>
              <a:gd name="connsiteY35" fmla="*/ 327998 h 1653884"/>
              <a:gd name="connsiteX36" fmla="*/ 155638 w 1615827"/>
              <a:gd name="connsiteY36" fmla="*/ 320112 h 1653884"/>
              <a:gd name="connsiteX37" fmla="*/ 45223 w 1615827"/>
              <a:gd name="connsiteY37" fmla="*/ 679566 h 1653884"/>
              <a:gd name="connsiteX38" fmla="*/ 25809 w 1615827"/>
              <a:gd name="connsiteY38" fmla="*/ 656816 h 1653884"/>
              <a:gd name="connsiteX39" fmla="*/ 9126 w 1615827"/>
              <a:gd name="connsiteY39" fmla="*/ 662883 h 1653884"/>
              <a:gd name="connsiteX40" fmla="*/ 3059 w 1615827"/>
              <a:gd name="connsiteY40" fmla="*/ 676229 h 1653884"/>
              <a:gd name="connsiteX41" fmla="*/ 22472 w 1615827"/>
              <a:gd name="connsiteY41" fmla="*/ 698980 h 1653884"/>
              <a:gd name="connsiteX42" fmla="*/ 45223 w 1615827"/>
              <a:gd name="connsiteY42" fmla="*/ 679566 h 1653884"/>
              <a:gd name="connsiteX43" fmla="*/ 51896 w 1615827"/>
              <a:gd name="connsiteY43" fmla="*/ 987453 h 1653884"/>
              <a:gd name="connsiteX44" fmla="*/ 67366 w 1615827"/>
              <a:gd name="connsiteY44" fmla="*/ 961670 h 1653884"/>
              <a:gd name="connsiteX45" fmla="*/ 41583 w 1615827"/>
              <a:gd name="connsiteY45" fmla="*/ 946200 h 1653884"/>
              <a:gd name="connsiteX46" fmla="*/ 31573 w 1615827"/>
              <a:gd name="connsiteY46" fmla="*/ 951659 h 1653884"/>
              <a:gd name="connsiteX47" fmla="*/ 25809 w 1615827"/>
              <a:gd name="connsiteY47" fmla="*/ 971680 h 1653884"/>
              <a:gd name="connsiteX48" fmla="*/ 51896 w 1615827"/>
              <a:gd name="connsiteY48" fmla="*/ 987453 h 1653884"/>
              <a:gd name="connsiteX49" fmla="*/ 122877 w 1615827"/>
              <a:gd name="connsiteY49" fmla="*/ 1167636 h 1653884"/>
              <a:gd name="connsiteX50" fmla="*/ 132584 w 1615827"/>
              <a:gd name="connsiteY50" fmla="*/ 1139122 h 1653884"/>
              <a:gd name="connsiteX51" fmla="*/ 104070 w 1615827"/>
              <a:gd name="connsiteY51" fmla="*/ 1129415 h 1653884"/>
              <a:gd name="connsiteX52" fmla="*/ 98610 w 1615827"/>
              <a:gd name="connsiteY52" fmla="*/ 1133358 h 1653884"/>
              <a:gd name="connsiteX53" fmla="*/ 94667 w 1615827"/>
              <a:gd name="connsiteY53" fmla="*/ 1157929 h 1653884"/>
              <a:gd name="connsiteX54" fmla="*/ 94667 w 1615827"/>
              <a:gd name="connsiteY54" fmla="*/ 1157929 h 1653884"/>
              <a:gd name="connsiteX55" fmla="*/ 122877 w 1615827"/>
              <a:gd name="connsiteY55" fmla="*/ 1167636 h 1653884"/>
              <a:gd name="connsiteX56" fmla="*/ 172928 w 1615827"/>
              <a:gd name="connsiteY56" fmla="*/ 1251053 h 1653884"/>
              <a:gd name="connsiteX57" fmla="*/ 179298 w 1615827"/>
              <a:gd name="connsiteY57" fmla="*/ 1221630 h 1653884"/>
              <a:gd name="connsiteX58" fmla="*/ 149874 w 1615827"/>
              <a:gd name="connsiteY58" fmla="*/ 1215260 h 1653884"/>
              <a:gd name="connsiteX59" fmla="*/ 146234 w 1615827"/>
              <a:gd name="connsiteY59" fmla="*/ 1217990 h 1653884"/>
              <a:gd name="connsiteX60" fmla="*/ 143504 w 1615827"/>
              <a:gd name="connsiteY60" fmla="*/ 1244380 h 1653884"/>
              <a:gd name="connsiteX61" fmla="*/ 172928 w 1615827"/>
              <a:gd name="connsiteY61" fmla="*/ 1251053 h 1653884"/>
              <a:gd name="connsiteX62" fmla="*/ 231472 w 1615827"/>
              <a:gd name="connsiteY62" fmla="*/ 1328404 h 1653884"/>
              <a:gd name="connsiteX63" fmla="*/ 234809 w 1615827"/>
              <a:gd name="connsiteY63" fmla="*/ 1298374 h 1653884"/>
              <a:gd name="connsiteX64" fmla="*/ 205082 w 1615827"/>
              <a:gd name="connsiteY64" fmla="*/ 1295341 h 1653884"/>
              <a:gd name="connsiteX65" fmla="*/ 203261 w 1615827"/>
              <a:gd name="connsiteY65" fmla="*/ 1296857 h 1653884"/>
              <a:gd name="connsiteX66" fmla="*/ 201745 w 1615827"/>
              <a:gd name="connsiteY66" fmla="*/ 1325068 h 1653884"/>
              <a:gd name="connsiteX67" fmla="*/ 231472 w 1615827"/>
              <a:gd name="connsiteY67" fmla="*/ 1328404 h 1653884"/>
              <a:gd name="connsiteX68" fmla="*/ 82533 w 1615827"/>
              <a:gd name="connsiteY68" fmla="*/ 1079668 h 1653884"/>
              <a:gd name="connsiteX69" fmla="*/ 95273 w 1615827"/>
              <a:gd name="connsiteY69" fmla="*/ 1052368 h 1653884"/>
              <a:gd name="connsiteX70" fmla="*/ 67973 w 1615827"/>
              <a:gd name="connsiteY70" fmla="*/ 1039627 h 1653884"/>
              <a:gd name="connsiteX71" fmla="*/ 60390 w 1615827"/>
              <a:gd name="connsiteY71" fmla="*/ 1044481 h 1653884"/>
              <a:gd name="connsiteX72" fmla="*/ 55536 w 1615827"/>
              <a:gd name="connsiteY72" fmla="*/ 1066928 h 1653884"/>
              <a:gd name="connsiteX73" fmla="*/ 82533 w 1615827"/>
              <a:gd name="connsiteY73" fmla="*/ 1079668 h 1653884"/>
              <a:gd name="connsiteX74" fmla="*/ 42493 w 1615827"/>
              <a:gd name="connsiteY74" fmla="*/ 774207 h 1653884"/>
              <a:gd name="connsiteX75" fmla="*/ 20652 w 1615827"/>
              <a:gd name="connsiteY75" fmla="*/ 753580 h 1653884"/>
              <a:gd name="connsiteX76" fmla="*/ 6092 w 1615827"/>
              <a:gd name="connsiteY76" fmla="*/ 759647 h 1653884"/>
              <a:gd name="connsiteX77" fmla="*/ 25 w 1615827"/>
              <a:gd name="connsiteY77" fmla="*/ 775117 h 1653884"/>
              <a:gd name="connsiteX78" fmla="*/ 21866 w 1615827"/>
              <a:gd name="connsiteY78" fmla="*/ 795744 h 1653884"/>
              <a:gd name="connsiteX79" fmla="*/ 42493 w 1615827"/>
              <a:gd name="connsiteY79" fmla="*/ 774207 h 1653884"/>
              <a:gd name="connsiteX80" fmla="*/ 302453 w 1615827"/>
              <a:gd name="connsiteY80" fmla="*/ 1392409 h 1653884"/>
              <a:gd name="connsiteX81" fmla="*/ 915497 w 1615827"/>
              <a:gd name="connsiteY81" fmla="*/ 1638415 h 1653884"/>
              <a:gd name="connsiteX82" fmla="*/ 1538552 w 1615827"/>
              <a:gd name="connsiteY82" fmla="*/ 1382702 h 1653884"/>
              <a:gd name="connsiteX83" fmla="*/ 1540676 w 1615827"/>
              <a:gd name="connsiteY83" fmla="*/ 1322944 h 1653884"/>
              <a:gd name="connsiteX84" fmla="*/ 1602860 w 1615827"/>
              <a:gd name="connsiteY84" fmla="*/ 1322944 h 1653884"/>
              <a:gd name="connsiteX85" fmla="*/ 1602860 w 1615827"/>
              <a:gd name="connsiteY85" fmla="*/ 1385128 h 1653884"/>
              <a:gd name="connsiteX86" fmla="*/ 1550079 w 1615827"/>
              <a:gd name="connsiteY86" fmla="*/ 1392409 h 1653884"/>
              <a:gd name="connsiteX87" fmla="*/ 915194 w 1615827"/>
              <a:gd name="connsiteY87" fmla="*/ 1653885 h 1653884"/>
              <a:gd name="connsiteX88" fmla="*/ 291533 w 1615827"/>
              <a:gd name="connsiteY88" fmla="*/ 1403632 h 1653884"/>
              <a:gd name="connsiteX89" fmla="*/ 267569 w 1615827"/>
              <a:gd name="connsiteY89" fmla="*/ 1399385 h 1653884"/>
              <a:gd name="connsiteX90" fmla="*/ 267569 w 1615827"/>
              <a:gd name="connsiteY90" fmla="*/ 1369355 h 1653884"/>
              <a:gd name="connsiteX91" fmla="*/ 297599 w 1615827"/>
              <a:gd name="connsiteY91" fmla="*/ 1369355 h 1653884"/>
              <a:gd name="connsiteX92" fmla="*/ 302453 w 1615827"/>
              <a:gd name="connsiteY92" fmla="*/ 1392409 h 1653884"/>
              <a:gd name="connsiteX93" fmla="*/ 1551596 w 1615827"/>
              <a:gd name="connsiteY93" fmla="*/ 1374208 h 1653884"/>
              <a:gd name="connsiteX94" fmla="*/ 1592243 w 1615827"/>
              <a:gd name="connsiteY94" fmla="*/ 1374208 h 1653884"/>
              <a:gd name="connsiteX95" fmla="*/ 1592243 w 1615827"/>
              <a:gd name="connsiteY95" fmla="*/ 1333561 h 1653884"/>
              <a:gd name="connsiteX96" fmla="*/ 1551596 w 1615827"/>
              <a:gd name="connsiteY96" fmla="*/ 1333561 h 1653884"/>
              <a:gd name="connsiteX97" fmla="*/ 1551596 w 1615827"/>
              <a:gd name="connsiteY97" fmla="*/ 1374208 h 1653884"/>
              <a:gd name="connsiteX98" fmla="*/ 31573 w 1615827"/>
              <a:gd name="connsiteY98" fmla="*/ 892509 h 1653884"/>
              <a:gd name="connsiteX99" fmla="*/ 49773 w 1615827"/>
              <a:gd name="connsiteY99" fmla="*/ 868545 h 1653884"/>
              <a:gd name="connsiteX100" fmla="*/ 25809 w 1615827"/>
              <a:gd name="connsiteY100" fmla="*/ 850345 h 1653884"/>
              <a:gd name="connsiteX101" fmla="*/ 13676 w 1615827"/>
              <a:gd name="connsiteY101" fmla="*/ 856412 h 1653884"/>
              <a:gd name="connsiteX102" fmla="*/ 7609 w 1615827"/>
              <a:gd name="connsiteY102" fmla="*/ 874308 h 1653884"/>
              <a:gd name="connsiteX103" fmla="*/ 31573 w 1615827"/>
              <a:gd name="connsiteY103" fmla="*/ 892509 h 1653884"/>
              <a:gd name="connsiteX104" fmla="*/ 332483 w 1615827"/>
              <a:gd name="connsiteY104" fmla="*/ 182093 h 1653884"/>
              <a:gd name="connsiteX105" fmla="*/ 221462 w 1615827"/>
              <a:gd name="connsiteY105" fmla="*/ 71072 h 1653884"/>
              <a:gd name="connsiteX106" fmla="*/ 216912 w 1615827"/>
              <a:gd name="connsiteY106" fmla="*/ 53781 h 1653884"/>
              <a:gd name="connsiteX107" fmla="*/ 221462 w 1615827"/>
              <a:gd name="connsiteY107" fmla="*/ 45895 h 1653884"/>
              <a:gd name="connsiteX108" fmla="*/ 229348 w 1615827"/>
              <a:gd name="connsiteY108" fmla="*/ 41345 h 1653884"/>
              <a:gd name="connsiteX109" fmla="*/ 381017 w 1615827"/>
              <a:gd name="connsiteY109" fmla="*/ 697 h 1653884"/>
              <a:gd name="connsiteX110" fmla="*/ 398307 w 1615827"/>
              <a:gd name="connsiteY110" fmla="*/ 5248 h 1653884"/>
              <a:gd name="connsiteX111" fmla="*/ 402857 w 1615827"/>
              <a:gd name="connsiteY111" fmla="*/ 22538 h 1653884"/>
              <a:gd name="connsiteX112" fmla="*/ 362210 w 1615827"/>
              <a:gd name="connsiteY112" fmla="*/ 174206 h 1653884"/>
              <a:gd name="connsiteX113" fmla="*/ 349470 w 1615827"/>
              <a:gd name="connsiteY113" fmla="*/ 186946 h 1653884"/>
              <a:gd name="connsiteX114" fmla="*/ 332483 w 1615827"/>
              <a:gd name="connsiteY114" fmla="*/ 182093 h 1653884"/>
              <a:gd name="connsiteX115" fmla="*/ 343100 w 1615827"/>
              <a:gd name="connsiteY115" fmla="*/ 171476 h 1653884"/>
              <a:gd name="connsiteX116" fmla="*/ 345830 w 1615827"/>
              <a:gd name="connsiteY116" fmla="*/ 172083 h 1653884"/>
              <a:gd name="connsiteX117" fmla="*/ 347043 w 1615827"/>
              <a:gd name="connsiteY117" fmla="*/ 171476 h 1653884"/>
              <a:gd name="connsiteX118" fmla="*/ 347650 w 1615827"/>
              <a:gd name="connsiteY118" fmla="*/ 170263 h 1653884"/>
              <a:gd name="connsiteX119" fmla="*/ 388297 w 1615827"/>
              <a:gd name="connsiteY119" fmla="*/ 18594 h 1653884"/>
              <a:gd name="connsiteX120" fmla="*/ 387691 w 1615827"/>
              <a:gd name="connsiteY120" fmla="*/ 15864 h 1653884"/>
              <a:gd name="connsiteX121" fmla="*/ 384961 w 1615827"/>
              <a:gd name="connsiteY121" fmla="*/ 15258 h 1653884"/>
              <a:gd name="connsiteX122" fmla="*/ 233292 w 1615827"/>
              <a:gd name="connsiteY122" fmla="*/ 55905 h 1653884"/>
              <a:gd name="connsiteX123" fmla="*/ 231472 w 1615827"/>
              <a:gd name="connsiteY123" fmla="*/ 57725 h 1653884"/>
              <a:gd name="connsiteX124" fmla="*/ 232079 w 1615827"/>
              <a:gd name="connsiteY124" fmla="*/ 60455 h 1653884"/>
              <a:gd name="connsiteX125" fmla="*/ 343100 w 1615827"/>
              <a:gd name="connsiteY125" fmla="*/ 171476 h 16538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</a:cxnLst>
            <a:rect l="l" t="t" r="r" b="b"/>
            <a:pathLst>
              <a:path w="1615827" h="1653884">
                <a:moveTo>
                  <a:pt x="54020" y="507877"/>
                </a:moveTo>
                <a:cubicBezTo>
                  <a:pt x="42796" y="504540"/>
                  <a:pt x="36426" y="492407"/>
                  <a:pt x="40066" y="481183"/>
                </a:cubicBezTo>
                <a:cubicBezTo>
                  <a:pt x="40976" y="477847"/>
                  <a:pt x="43099" y="474813"/>
                  <a:pt x="45223" y="472387"/>
                </a:cubicBezTo>
                <a:cubicBezTo>
                  <a:pt x="50683" y="466927"/>
                  <a:pt x="58570" y="464803"/>
                  <a:pt x="66456" y="467230"/>
                </a:cubicBezTo>
                <a:cubicBezTo>
                  <a:pt x="77680" y="470567"/>
                  <a:pt x="84050" y="482397"/>
                  <a:pt x="80410" y="493620"/>
                </a:cubicBezTo>
                <a:cubicBezTo>
                  <a:pt x="77073" y="504844"/>
                  <a:pt x="65243" y="511214"/>
                  <a:pt x="54020" y="507877"/>
                </a:cubicBezTo>
                <a:close/>
                <a:moveTo>
                  <a:pt x="57660" y="585532"/>
                </a:moveTo>
                <a:cubicBezTo>
                  <a:pt x="59783" y="574005"/>
                  <a:pt x="52200" y="562781"/>
                  <a:pt x="40673" y="560658"/>
                </a:cubicBezTo>
                <a:cubicBezTo>
                  <a:pt x="33393" y="559141"/>
                  <a:pt x="26416" y="561568"/>
                  <a:pt x="21562" y="566421"/>
                </a:cubicBezTo>
                <a:cubicBezTo>
                  <a:pt x="18529" y="569455"/>
                  <a:pt x="16709" y="573095"/>
                  <a:pt x="15799" y="577342"/>
                </a:cubicBezTo>
                <a:cubicBezTo>
                  <a:pt x="13676" y="588868"/>
                  <a:pt x="21259" y="600092"/>
                  <a:pt x="32786" y="602215"/>
                </a:cubicBezTo>
                <a:cubicBezTo>
                  <a:pt x="44616" y="604642"/>
                  <a:pt x="55536" y="597059"/>
                  <a:pt x="57660" y="585532"/>
                </a:cubicBezTo>
                <a:close/>
                <a:moveTo>
                  <a:pt x="113474" y="404743"/>
                </a:moveTo>
                <a:lnTo>
                  <a:pt x="113474" y="404743"/>
                </a:lnTo>
                <a:cubicBezTo>
                  <a:pt x="118024" y="394126"/>
                  <a:pt x="113170" y="381386"/>
                  <a:pt x="102554" y="376836"/>
                </a:cubicBezTo>
                <a:cubicBezTo>
                  <a:pt x="94363" y="373196"/>
                  <a:pt x="84960" y="375319"/>
                  <a:pt x="79197" y="381386"/>
                </a:cubicBezTo>
                <a:cubicBezTo>
                  <a:pt x="77377" y="383206"/>
                  <a:pt x="75860" y="385329"/>
                  <a:pt x="74646" y="388059"/>
                </a:cubicBezTo>
                <a:cubicBezTo>
                  <a:pt x="70096" y="398979"/>
                  <a:pt x="74950" y="411416"/>
                  <a:pt x="85567" y="415966"/>
                </a:cubicBezTo>
                <a:cubicBezTo>
                  <a:pt x="96183" y="420516"/>
                  <a:pt x="108620" y="415663"/>
                  <a:pt x="113474" y="404743"/>
                </a:cubicBezTo>
                <a:close/>
                <a:moveTo>
                  <a:pt x="206902" y="240637"/>
                </a:moveTo>
                <a:cubicBezTo>
                  <a:pt x="213878" y="231234"/>
                  <a:pt x="211755" y="217887"/>
                  <a:pt x="202048" y="210910"/>
                </a:cubicBezTo>
                <a:cubicBezTo>
                  <a:pt x="193555" y="204540"/>
                  <a:pt x="181725" y="205753"/>
                  <a:pt x="174444" y="213034"/>
                </a:cubicBezTo>
                <a:cubicBezTo>
                  <a:pt x="173534" y="213943"/>
                  <a:pt x="172928" y="214550"/>
                  <a:pt x="172321" y="215460"/>
                </a:cubicBezTo>
                <a:cubicBezTo>
                  <a:pt x="165344" y="224864"/>
                  <a:pt x="167468" y="238210"/>
                  <a:pt x="177174" y="245187"/>
                </a:cubicBezTo>
                <a:cubicBezTo>
                  <a:pt x="186881" y="252164"/>
                  <a:pt x="199925" y="250041"/>
                  <a:pt x="206902" y="240637"/>
                </a:cubicBezTo>
                <a:close/>
                <a:moveTo>
                  <a:pt x="266356" y="166926"/>
                </a:moveTo>
                <a:cubicBezTo>
                  <a:pt x="274242" y="158129"/>
                  <a:pt x="273636" y="144783"/>
                  <a:pt x="264839" y="136896"/>
                </a:cubicBezTo>
                <a:cubicBezTo>
                  <a:pt x="256346" y="129312"/>
                  <a:pt x="243605" y="129616"/>
                  <a:pt x="235719" y="137502"/>
                </a:cubicBezTo>
                <a:cubicBezTo>
                  <a:pt x="235415" y="137806"/>
                  <a:pt x="235112" y="138109"/>
                  <a:pt x="235112" y="138412"/>
                </a:cubicBezTo>
                <a:cubicBezTo>
                  <a:pt x="227225" y="147209"/>
                  <a:pt x="227832" y="160556"/>
                  <a:pt x="236629" y="168443"/>
                </a:cubicBezTo>
                <a:cubicBezTo>
                  <a:pt x="245122" y="176330"/>
                  <a:pt x="258772" y="175723"/>
                  <a:pt x="266356" y="166926"/>
                </a:cubicBezTo>
                <a:close/>
                <a:moveTo>
                  <a:pt x="155638" y="320112"/>
                </a:moveTo>
                <a:cubicBezTo>
                  <a:pt x="161401" y="309798"/>
                  <a:pt x="157761" y="297058"/>
                  <a:pt x="147751" y="291294"/>
                </a:cubicBezTo>
                <a:cubicBezTo>
                  <a:pt x="139257" y="286441"/>
                  <a:pt x="128944" y="288261"/>
                  <a:pt x="122270" y="294631"/>
                </a:cubicBezTo>
                <a:cubicBezTo>
                  <a:pt x="121057" y="295845"/>
                  <a:pt x="119844" y="297361"/>
                  <a:pt x="118934" y="299181"/>
                </a:cubicBezTo>
                <a:cubicBezTo>
                  <a:pt x="113170" y="309495"/>
                  <a:pt x="116810" y="322235"/>
                  <a:pt x="126820" y="327998"/>
                </a:cubicBezTo>
                <a:cubicBezTo>
                  <a:pt x="136831" y="334065"/>
                  <a:pt x="149874" y="330425"/>
                  <a:pt x="155638" y="320112"/>
                </a:cubicBezTo>
                <a:close/>
                <a:moveTo>
                  <a:pt x="45223" y="679566"/>
                </a:moveTo>
                <a:cubicBezTo>
                  <a:pt x="46133" y="667736"/>
                  <a:pt x="37336" y="657726"/>
                  <a:pt x="25809" y="656816"/>
                </a:cubicBezTo>
                <a:cubicBezTo>
                  <a:pt x="19439" y="656209"/>
                  <a:pt x="13372" y="658636"/>
                  <a:pt x="9126" y="662883"/>
                </a:cubicBezTo>
                <a:cubicBezTo>
                  <a:pt x="5789" y="666219"/>
                  <a:pt x="3362" y="671073"/>
                  <a:pt x="3059" y="676229"/>
                </a:cubicBezTo>
                <a:cubicBezTo>
                  <a:pt x="2149" y="688060"/>
                  <a:pt x="10946" y="698070"/>
                  <a:pt x="22472" y="698980"/>
                </a:cubicBezTo>
                <a:cubicBezTo>
                  <a:pt x="33999" y="699890"/>
                  <a:pt x="44009" y="691093"/>
                  <a:pt x="45223" y="679566"/>
                </a:cubicBezTo>
                <a:close/>
                <a:moveTo>
                  <a:pt x="51896" y="987453"/>
                </a:moveTo>
                <a:cubicBezTo>
                  <a:pt x="63423" y="984723"/>
                  <a:pt x="70096" y="973197"/>
                  <a:pt x="67366" y="961670"/>
                </a:cubicBezTo>
                <a:cubicBezTo>
                  <a:pt x="64636" y="950143"/>
                  <a:pt x="53110" y="943469"/>
                  <a:pt x="41583" y="946200"/>
                </a:cubicBezTo>
                <a:cubicBezTo>
                  <a:pt x="37639" y="947109"/>
                  <a:pt x="34303" y="949233"/>
                  <a:pt x="31573" y="951659"/>
                </a:cubicBezTo>
                <a:cubicBezTo>
                  <a:pt x="26416" y="956816"/>
                  <a:pt x="23989" y="964400"/>
                  <a:pt x="25809" y="971680"/>
                </a:cubicBezTo>
                <a:cubicBezTo>
                  <a:pt x="29146" y="983207"/>
                  <a:pt x="40673" y="990183"/>
                  <a:pt x="51896" y="987453"/>
                </a:cubicBezTo>
                <a:close/>
                <a:moveTo>
                  <a:pt x="122877" y="1167636"/>
                </a:moveTo>
                <a:cubicBezTo>
                  <a:pt x="133494" y="1162479"/>
                  <a:pt x="137741" y="1149739"/>
                  <a:pt x="132584" y="1139122"/>
                </a:cubicBezTo>
                <a:cubicBezTo>
                  <a:pt x="127427" y="1128505"/>
                  <a:pt x="114687" y="1124258"/>
                  <a:pt x="104070" y="1129415"/>
                </a:cubicBezTo>
                <a:cubicBezTo>
                  <a:pt x="101947" y="1130325"/>
                  <a:pt x="100127" y="1131842"/>
                  <a:pt x="98610" y="1133358"/>
                </a:cubicBezTo>
                <a:cubicBezTo>
                  <a:pt x="92240" y="1139728"/>
                  <a:pt x="90420" y="1149436"/>
                  <a:pt x="94667" y="1157929"/>
                </a:cubicBezTo>
                <a:cubicBezTo>
                  <a:pt x="94667" y="1157929"/>
                  <a:pt x="94667" y="1157929"/>
                  <a:pt x="94667" y="1157929"/>
                </a:cubicBezTo>
                <a:cubicBezTo>
                  <a:pt x="99823" y="1168546"/>
                  <a:pt x="112564" y="1173096"/>
                  <a:pt x="122877" y="1167636"/>
                </a:cubicBezTo>
                <a:close/>
                <a:moveTo>
                  <a:pt x="172928" y="1251053"/>
                </a:moveTo>
                <a:cubicBezTo>
                  <a:pt x="182938" y="1244683"/>
                  <a:pt x="185668" y="1231640"/>
                  <a:pt x="179298" y="1221630"/>
                </a:cubicBezTo>
                <a:cubicBezTo>
                  <a:pt x="172928" y="1211620"/>
                  <a:pt x="159884" y="1208890"/>
                  <a:pt x="149874" y="1215260"/>
                </a:cubicBezTo>
                <a:cubicBezTo>
                  <a:pt x="148661" y="1216170"/>
                  <a:pt x="147447" y="1217079"/>
                  <a:pt x="146234" y="1217990"/>
                </a:cubicBezTo>
                <a:cubicBezTo>
                  <a:pt x="139257" y="1224967"/>
                  <a:pt x="138044" y="1235887"/>
                  <a:pt x="143504" y="1244380"/>
                </a:cubicBezTo>
                <a:cubicBezTo>
                  <a:pt x="149874" y="1254390"/>
                  <a:pt x="162918" y="1257423"/>
                  <a:pt x="172928" y="1251053"/>
                </a:cubicBezTo>
                <a:close/>
                <a:moveTo>
                  <a:pt x="231472" y="1328404"/>
                </a:moveTo>
                <a:cubicBezTo>
                  <a:pt x="240572" y="1321124"/>
                  <a:pt x="242089" y="1307777"/>
                  <a:pt x="234809" y="1298374"/>
                </a:cubicBezTo>
                <a:cubicBezTo>
                  <a:pt x="227528" y="1289274"/>
                  <a:pt x="214182" y="1287757"/>
                  <a:pt x="205082" y="1295341"/>
                </a:cubicBezTo>
                <a:cubicBezTo>
                  <a:pt x="204475" y="1295947"/>
                  <a:pt x="203868" y="1296251"/>
                  <a:pt x="203261" y="1296857"/>
                </a:cubicBezTo>
                <a:cubicBezTo>
                  <a:pt x="195678" y="1304441"/>
                  <a:pt x="194768" y="1316574"/>
                  <a:pt x="201745" y="1325068"/>
                </a:cubicBezTo>
                <a:cubicBezTo>
                  <a:pt x="209025" y="1334168"/>
                  <a:pt x="222372" y="1335685"/>
                  <a:pt x="231472" y="1328404"/>
                </a:cubicBezTo>
                <a:close/>
                <a:moveTo>
                  <a:pt x="82533" y="1079668"/>
                </a:moveTo>
                <a:cubicBezTo>
                  <a:pt x="93453" y="1075724"/>
                  <a:pt x="99217" y="1063591"/>
                  <a:pt x="95273" y="1052368"/>
                </a:cubicBezTo>
                <a:cubicBezTo>
                  <a:pt x="91330" y="1041448"/>
                  <a:pt x="78893" y="1035684"/>
                  <a:pt x="67973" y="1039627"/>
                </a:cubicBezTo>
                <a:cubicBezTo>
                  <a:pt x="64940" y="1040841"/>
                  <a:pt x="62513" y="1042357"/>
                  <a:pt x="60390" y="1044481"/>
                </a:cubicBezTo>
                <a:cubicBezTo>
                  <a:pt x="54626" y="1050244"/>
                  <a:pt x="52503" y="1058738"/>
                  <a:pt x="55536" y="1066928"/>
                </a:cubicBezTo>
                <a:cubicBezTo>
                  <a:pt x="59176" y="1077848"/>
                  <a:pt x="71613" y="1083611"/>
                  <a:pt x="82533" y="1079668"/>
                </a:cubicBezTo>
                <a:close/>
                <a:moveTo>
                  <a:pt x="42493" y="774207"/>
                </a:moveTo>
                <a:cubicBezTo>
                  <a:pt x="42189" y="762377"/>
                  <a:pt x="32483" y="753277"/>
                  <a:pt x="20652" y="753580"/>
                </a:cubicBezTo>
                <a:cubicBezTo>
                  <a:pt x="14889" y="753580"/>
                  <a:pt x="10036" y="756007"/>
                  <a:pt x="6092" y="759647"/>
                </a:cubicBezTo>
                <a:cubicBezTo>
                  <a:pt x="2149" y="763590"/>
                  <a:pt x="-278" y="769051"/>
                  <a:pt x="25" y="775117"/>
                </a:cubicBezTo>
                <a:cubicBezTo>
                  <a:pt x="329" y="786948"/>
                  <a:pt x="10036" y="796048"/>
                  <a:pt x="21866" y="795744"/>
                </a:cubicBezTo>
                <a:cubicBezTo>
                  <a:pt x="33393" y="795744"/>
                  <a:pt x="42796" y="786037"/>
                  <a:pt x="42493" y="774207"/>
                </a:cubicBezTo>
                <a:close/>
                <a:moveTo>
                  <a:pt x="302453" y="1392409"/>
                </a:moveTo>
                <a:cubicBezTo>
                  <a:pt x="468378" y="1551054"/>
                  <a:pt x="685264" y="1638415"/>
                  <a:pt x="915497" y="1638415"/>
                </a:cubicBezTo>
                <a:cubicBezTo>
                  <a:pt x="1150584" y="1638415"/>
                  <a:pt x="1371717" y="1547717"/>
                  <a:pt x="1538552" y="1382702"/>
                </a:cubicBezTo>
                <a:cubicBezTo>
                  <a:pt x="1523689" y="1365411"/>
                  <a:pt x="1524599" y="1339325"/>
                  <a:pt x="1540676" y="1322944"/>
                </a:cubicBezTo>
                <a:cubicBezTo>
                  <a:pt x="1557966" y="1305654"/>
                  <a:pt x="1585873" y="1305654"/>
                  <a:pt x="1602860" y="1322944"/>
                </a:cubicBezTo>
                <a:cubicBezTo>
                  <a:pt x="1620150" y="1340235"/>
                  <a:pt x="1620150" y="1368142"/>
                  <a:pt x="1602860" y="1385128"/>
                </a:cubicBezTo>
                <a:cubicBezTo>
                  <a:pt x="1588603" y="1399385"/>
                  <a:pt x="1567066" y="1401812"/>
                  <a:pt x="1550079" y="1392409"/>
                </a:cubicBezTo>
                <a:cubicBezTo>
                  <a:pt x="1379907" y="1561064"/>
                  <a:pt x="1154831" y="1653885"/>
                  <a:pt x="915194" y="1653885"/>
                </a:cubicBezTo>
                <a:cubicBezTo>
                  <a:pt x="680714" y="1653885"/>
                  <a:pt x="460188" y="1565007"/>
                  <a:pt x="291533" y="1403632"/>
                </a:cubicBezTo>
                <a:cubicBezTo>
                  <a:pt x="283646" y="1407272"/>
                  <a:pt x="274242" y="1405755"/>
                  <a:pt x="267569" y="1399385"/>
                </a:cubicBezTo>
                <a:cubicBezTo>
                  <a:pt x="259379" y="1391195"/>
                  <a:pt x="259379" y="1377545"/>
                  <a:pt x="267569" y="1369355"/>
                </a:cubicBezTo>
                <a:cubicBezTo>
                  <a:pt x="275759" y="1361165"/>
                  <a:pt x="289409" y="1361165"/>
                  <a:pt x="297599" y="1369355"/>
                </a:cubicBezTo>
                <a:cubicBezTo>
                  <a:pt x="304273" y="1375422"/>
                  <a:pt x="305790" y="1384522"/>
                  <a:pt x="302453" y="1392409"/>
                </a:cubicBezTo>
                <a:close/>
                <a:moveTo>
                  <a:pt x="1551596" y="1374208"/>
                </a:moveTo>
                <a:cubicBezTo>
                  <a:pt x="1562819" y="1385432"/>
                  <a:pt x="1581020" y="1385432"/>
                  <a:pt x="1592243" y="1374208"/>
                </a:cubicBezTo>
                <a:cubicBezTo>
                  <a:pt x="1603466" y="1362985"/>
                  <a:pt x="1603466" y="1344785"/>
                  <a:pt x="1592243" y="1333561"/>
                </a:cubicBezTo>
                <a:cubicBezTo>
                  <a:pt x="1581020" y="1322338"/>
                  <a:pt x="1562819" y="1322338"/>
                  <a:pt x="1551596" y="1333561"/>
                </a:cubicBezTo>
                <a:cubicBezTo>
                  <a:pt x="1540372" y="1344785"/>
                  <a:pt x="1540372" y="1362985"/>
                  <a:pt x="1551596" y="1374208"/>
                </a:cubicBezTo>
                <a:close/>
                <a:moveTo>
                  <a:pt x="31573" y="892509"/>
                </a:moveTo>
                <a:cubicBezTo>
                  <a:pt x="43099" y="890992"/>
                  <a:pt x="51289" y="880375"/>
                  <a:pt x="49773" y="868545"/>
                </a:cubicBezTo>
                <a:cubicBezTo>
                  <a:pt x="48256" y="857018"/>
                  <a:pt x="37639" y="848828"/>
                  <a:pt x="25809" y="850345"/>
                </a:cubicBezTo>
                <a:cubicBezTo>
                  <a:pt x="20956" y="850952"/>
                  <a:pt x="16709" y="853075"/>
                  <a:pt x="13676" y="856412"/>
                </a:cubicBezTo>
                <a:cubicBezTo>
                  <a:pt x="9126" y="860962"/>
                  <a:pt x="6699" y="867332"/>
                  <a:pt x="7609" y="874308"/>
                </a:cubicBezTo>
                <a:cubicBezTo>
                  <a:pt x="9429" y="885835"/>
                  <a:pt x="20046" y="894025"/>
                  <a:pt x="31573" y="892509"/>
                </a:cubicBezTo>
                <a:close/>
                <a:moveTo>
                  <a:pt x="332483" y="182093"/>
                </a:moveTo>
                <a:lnTo>
                  <a:pt x="221462" y="71072"/>
                </a:lnTo>
                <a:cubicBezTo>
                  <a:pt x="216912" y="66522"/>
                  <a:pt x="215092" y="60152"/>
                  <a:pt x="216912" y="53781"/>
                </a:cubicBezTo>
                <a:cubicBezTo>
                  <a:pt x="217822" y="50748"/>
                  <a:pt x="219338" y="48018"/>
                  <a:pt x="221462" y="45895"/>
                </a:cubicBezTo>
                <a:cubicBezTo>
                  <a:pt x="223585" y="43771"/>
                  <a:pt x="226315" y="42255"/>
                  <a:pt x="229348" y="41345"/>
                </a:cubicBezTo>
                <a:lnTo>
                  <a:pt x="381017" y="697"/>
                </a:lnTo>
                <a:cubicBezTo>
                  <a:pt x="387387" y="-1123"/>
                  <a:pt x="393757" y="697"/>
                  <a:pt x="398307" y="5248"/>
                </a:cubicBezTo>
                <a:cubicBezTo>
                  <a:pt x="402857" y="9798"/>
                  <a:pt x="404677" y="16168"/>
                  <a:pt x="402857" y="22538"/>
                </a:cubicBezTo>
                <a:lnTo>
                  <a:pt x="362210" y="174206"/>
                </a:lnTo>
                <a:cubicBezTo>
                  <a:pt x="360390" y="180576"/>
                  <a:pt x="355840" y="185126"/>
                  <a:pt x="349470" y="186946"/>
                </a:cubicBezTo>
                <a:cubicBezTo>
                  <a:pt x="343403" y="188463"/>
                  <a:pt x="337033" y="186643"/>
                  <a:pt x="332483" y="182093"/>
                </a:cubicBezTo>
                <a:close/>
                <a:moveTo>
                  <a:pt x="343100" y="171476"/>
                </a:moveTo>
                <a:cubicBezTo>
                  <a:pt x="344010" y="172386"/>
                  <a:pt x="345223" y="172386"/>
                  <a:pt x="345830" y="172083"/>
                </a:cubicBezTo>
                <a:cubicBezTo>
                  <a:pt x="346133" y="172083"/>
                  <a:pt x="346740" y="171780"/>
                  <a:pt x="347043" y="171476"/>
                </a:cubicBezTo>
                <a:cubicBezTo>
                  <a:pt x="347347" y="171173"/>
                  <a:pt x="347650" y="170870"/>
                  <a:pt x="347650" y="170263"/>
                </a:cubicBezTo>
                <a:lnTo>
                  <a:pt x="388297" y="18594"/>
                </a:lnTo>
                <a:cubicBezTo>
                  <a:pt x="388601" y="17381"/>
                  <a:pt x="387994" y="16471"/>
                  <a:pt x="387691" y="15864"/>
                </a:cubicBezTo>
                <a:cubicBezTo>
                  <a:pt x="387387" y="15561"/>
                  <a:pt x="386477" y="14954"/>
                  <a:pt x="384961" y="15258"/>
                </a:cubicBezTo>
                <a:lnTo>
                  <a:pt x="233292" y="55905"/>
                </a:lnTo>
                <a:cubicBezTo>
                  <a:pt x="232079" y="56208"/>
                  <a:pt x="231472" y="57118"/>
                  <a:pt x="231472" y="57725"/>
                </a:cubicBezTo>
                <a:cubicBezTo>
                  <a:pt x="231472" y="58332"/>
                  <a:pt x="231169" y="59242"/>
                  <a:pt x="232079" y="60455"/>
                </a:cubicBezTo>
                <a:lnTo>
                  <a:pt x="343100" y="171476"/>
                </a:lnTo>
                <a:close/>
              </a:path>
            </a:pathLst>
          </a:custGeom>
          <a:solidFill>
            <a:srgbClr val="4D4D4D"/>
          </a:solidFill>
          <a:ln w="3027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09A2BA75-D1EC-8929-C5D5-18CC716C292F}"/>
              </a:ext>
            </a:extLst>
          </p:cNvPr>
          <p:cNvSpPr txBox="1"/>
          <p:nvPr/>
        </p:nvSpPr>
        <p:spPr>
          <a:xfrm>
            <a:off x="4498612" y="4823164"/>
            <a:ext cx="589615" cy="673846"/>
          </a:xfrm>
          <a:custGeom>
            <a:avLst/>
            <a:gdLst/>
            <a:ahLst/>
            <a:cxnLst/>
            <a:rect l="l" t="t" r="r" b="b"/>
            <a:pathLst>
              <a:path w="366712" h="419100">
                <a:moveTo>
                  <a:pt x="306548" y="126057"/>
                </a:moveTo>
                <a:lnTo>
                  <a:pt x="191951" y="240246"/>
                </a:lnTo>
                <a:lnTo>
                  <a:pt x="191951" y="401501"/>
                </a:lnTo>
                <a:cubicBezTo>
                  <a:pt x="212415" y="400410"/>
                  <a:pt x="231992" y="395703"/>
                  <a:pt x="250682" y="387381"/>
                </a:cubicBezTo>
                <a:cubicBezTo>
                  <a:pt x="269372" y="379059"/>
                  <a:pt x="286085" y="367667"/>
                  <a:pt x="300819" y="353206"/>
                </a:cubicBezTo>
                <a:cubicBezTo>
                  <a:pt x="316371" y="337654"/>
                  <a:pt x="328308" y="319850"/>
                  <a:pt x="336630" y="299796"/>
                </a:cubicBezTo>
                <a:cubicBezTo>
                  <a:pt x="344952" y="279741"/>
                  <a:pt x="349113" y="258663"/>
                  <a:pt x="349113" y="236562"/>
                </a:cubicBezTo>
                <a:cubicBezTo>
                  <a:pt x="349113" y="215825"/>
                  <a:pt x="345498" y="195976"/>
                  <a:pt x="338267" y="177012"/>
                </a:cubicBezTo>
                <a:cubicBezTo>
                  <a:pt x="331037" y="158049"/>
                  <a:pt x="320464" y="141064"/>
                  <a:pt x="306548" y="126057"/>
                </a:cubicBezTo>
                <a:close/>
                <a:moveTo>
                  <a:pt x="60164" y="126057"/>
                </a:moveTo>
                <a:cubicBezTo>
                  <a:pt x="46248" y="141064"/>
                  <a:pt x="35607" y="158049"/>
                  <a:pt x="28240" y="177012"/>
                </a:cubicBezTo>
                <a:cubicBezTo>
                  <a:pt x="20873" y="195976"/>
                  <a:pt x="17189" y="215825"/>
                  <a:pt x="17189" y="236562"/>
                </a:cubicBezTo>
                <a:cubicBezTo>
                  <a:pt x="17189" y="258663"/>
                  <a:pt x="21419" y="279741"/>
                  <a:pt x="29877" y="299796"/>
                </a:cubicBezTo>
                <a:cubicBezTo>
                  <a:pt x="38335" y="319850"/>
                  <a:pt x="50341" y="337654"/>
                  <a:pt x="65893" y="353206"/>
                </a:cubicBezTo>
                <a:cubicBezTo>
                  <a:pt x="80627" y="367940"/>
                  <a:pt x="97271" y="379400"/>
                  <a:pt x="115825" y="387586"/>
                </a:cubicBezTo>
                <a:cubicBezTo>
                  <a:pt x="134379" y="395771"/>
                  <a:pt x="154024" y="400410"/>
                  <a:pt x="174761" y="401501"/>
                </a:cubicBezTo>
                <a:lnTo>
                  <a:pt x="174761" y="239836"/>
                </a:lnTo>
                <a:close/>
                <a:moveTo>
                  <a:pt x="59754" y="101091"/>
                </a:moveTo>
                <a:lnTo>
                  <a:pt x="183356" y="224284"/>
                </a:lnTo>
                <a:lnTo>
                  <a:pt x="306958" y="101091"/>
                </a:lnTo>
                <a:lnTo>
                  <a:pt x="313097" y="107231"/>
                </a:lnTo>
                <a:cubicBezTo>
                  <a:pt x="321555" y="115962"/>
                  <a:pt x="329195" y="125239"/>
                  <a:pt x="336016" y="135061"/>
                </a:cubicBezTo>
                <a:cubicBezTo>
                  <a:pt x="342565" y="145157"/>
                  <a:pt x="348158" y="155662"/>
                  <a:pt x="352797" y="166576"/>
                </a:cubicBezTo>
                <a:cubicBezTo>
                  <a:pt x="357435" y="177490"/>
                  <a:pt x="360846" y="188813"/>
                  <a:pt x="363029" y="200546"/>
                </a:cubicBezTo>
                <a:cubicBezTo>
                  <a:pt x="365484" y="212278"/>
                  <a:pt x="366712" y="224284"/>
                  <a:pt x="366712" y="236562"/>
                </a:cubicBezTo>
                <a:cubicBezTo>
                  <a:pt x="366712" y="248568"/>
                  <a:pt x="365484" y="260437"/>
                  <a:pt x="363029" y="272169"/>
                </a:cubicBezTo>
                <a:cubicBezTo>
                  <a:pt x="360846" y="283902"/>
                  <a:pt x="357435" y="295293"/>
                  <a:pt x="352797" y="306344"/>
                </a:cubicBezTo>
                <a:cubicBezTo>
                  <a:pt x="348158" y="317394"/>
                  <a:pt x="342565" y="327831"/>
                  <a:pt x="336016" y="337654"/>
                </a:cubicBezTo>
                <a:cubicBezTo>
                  <a:pt x="329195" y="347749"/>
                  <a:pt x="321555" y="357026"/>
                  <a:pt x="313097" y="365485"/>
                </a:cubicBezTo>
                <a:cubicBezTo>
                  <a:pt x="304911" y="373670"/>
                  <a:pt x="296180" y="380901"/>
                  <a:pt x="286903" y="387176"/>
                </a:cubicBezTo>
                <a:cubicBezTo>
                  <a:pt x="277353" y="393452"/>
                  <a:pt x="267531" y="398841"/>
                  <a:pt x="257435" y="403343"/>
                </a:cubicBezTo>
                <a:cubicBezTo>
                  <a:pt x="247340" y="407845"/>
                  <a:pt x="236698" y="411460"/>
                  <a:pt x="225512" y="414189"/>
                </a:cubicBezTo>
                <a:cubicBezTo>
                  <a:pt x="214598" y="416644"/>
                  <a:pt x="203411" y="418145"/>
                  <a:pt x="191951" y="418691"/>
                </a:cubicBezTo>
                <a:lnTo>
                  <a:pt x="191951" y="419100"/>
                </a:lnTo>
                <a:lnTo>
                  <a:pt x="174761" y="419100"/>
                </a:lnTo>
                <a:lnTo>
                  <a:pt x="174761" y="418691"/>
                </a:lnTo>
                <a:cubicBezTo>
                  <a:pt x="163301" y="418145"/>
                  <a:pt x="151978" y="416644"/>
                  <a:pt x="140791" y="414189"/>
                </a:cubicBezTo>
                <a:cubicBezTo>
                  <a:pt x="129877" y="411460"/>
                  <a:pt x="119304" y="407913"/>
                  <a:pt x="109072" y="403547"/>
                </a:cubicBezTo>
                <a:cubicBezTo>
                  <a:pt x="98840" y="399182"/>
                  <a:pt x="89086" y="393725"/>
                  <a:pt x="79809" y="387176"/>
                </a:cubicBezTo>
                <a:cubicBezTo>
                  <a:pt x="70532" y="380901"/>
                  <a:pt x="61801" y="373670"/>
                  <a:pt x="53615" y="365485"/>
                </a:cubicBezTo>
                <a:cubicBezTo>
                  <a:pt x="44884" y="357026"/>
                  <a:pt x="37244" y="347749"/>
                  <a:pt x="30696" y="337654"/>
                </a:cubicBezTo>
                <a:cubicBezTo>
                  <a:pt x="23874" y="327831"/>
                  <a:pt x="18213" y="317463"/>
                  <a:pt x="13711" y="306549"/>
                </a:cubicBezTo>
                <a:cubicBezTo>
                  <a:pt x="9209" y="295635"/>
                  <a:pt x="5730" y="284175"/>
                  <a:pt x="3274" y="272169"/>
                </a:cubicBezTo>
                <a:cubicBezTo>
                  <a:pt x="1091" y="260437"/>
                  <a:pt x="0" y="248568"/>
                  <a:pt x="0" y="236562"/>
                </a:cubicBezTo>
                <a:cubicBezTo>
                  <a:pt x="0" y="224284"/>
                  <a:pt x="1091" y="212278"/>
                  <a:pt x="3274" y="200546"/>
                </a:cubicBezTo>
                <a:cubicBezTo>
                  <a:pt x="5730" y="188813"/>
                  <a:pt x="9209" y="177490"/>
                  <a:pt x="13711" y="166576"/>
                </a:cubicBezTo>
                <a:cubicBezTo>
                  <a:pt x="18213" y="155662"/>
                  <a:pt x="23874" y="145157"/>
                  <a:pt x="30696" y="135061"/>
                </a:cubicBezTo>
                <a:cubicBezTo>
                  <a:pt x="37244" y="125239"/>
                  <a:pt x="44884" y="115962"/>
                  <a:pt x="53615" y="107231"/>
                </a:cubicBezTo>
                <a:close/>
                <a:moveTo>
                  <a:pt x="187858" y="78990"/>
                </a:moveTo>
                <a:lnTo>
                  <a:pt x="187858" y="97817"/>
                </a:lnTo>
                <a:cubicBezTo>
                  <a:pt x="189495" y="97817"/>
                  <a:pt x="190996" y="97544"/>
                  <a:pt x="192360" y="96999"/>
                </a:cubicBezTo>
                <a:cubicBezTo>
                  <a:pt x="193724" y="96453"/>
                  <a:pt x="194816" y="95771"/>
                  <a:pt x="195634" y="94952"/>
                </a:cubicBezTo>
                <a:cubicBezTo>
                  <a:pt x="196726" y="94134"/>
                  <a:pt x="197476" y="93247"/>
                  <a:pt x="197885" y="92292"/>
                </a:cubicBezTo>
                <a:cubicBezTo>
                  <a:pt x="198295" y="91337"/>
                  <a:pt x="198499" y="90177"/>
                  <a:pt x="198499" y="88813"/>
                </a:cubicBezTo>
                <a:cubicBezTo>
                  <a:pt x="198499" y="87722"/>
                  <a:pt x="198295" y="86698"/>
                  <a:pt x="197885" y="85743"/>
                </a:cubicBezTo>
                <a:cubicBezTo>
                  <a:pt x="197476" y="84789"/>
                  <a:pt x="196999" y="83902"/>
                  <a:pt x="196453" y="83083"/>
                </a:cubicBezTo>
                <a:cubicBezTo>
                  <a:pt x="195634" y="82537"/>
                  <a:pt x="194475" y="81924"/>
                  <a:pt x="192974" y="81241"/>
                </a:cubicBezTo>
                <a:cubicBezTo>
                  <a:pt x="191473" y="80559"/>
                  <a:pt x="189768" y="79809"/>
                  <a:pt x="187858" y="78990"/>
                </a:cubicBezTo>
                <a:close/>
                <a:moveTo>
                  <a:pt x="180900" y="46248"/>
                </a:moveTo>
                <a:cubicBezTo>
                  <a:pt x="179263" y="46521"/>
                  <a:pt x="177831" y="46862"/>
                  <a:pt x="176603" y="47271"/>
                </a:cubicBezTo>
                <a:cubicBezTo>
                  <a:pt x="175375" y="47681"/>
                  <a:pt x="174352" y="48295"/>
                  <a:pt x="173533" y="49113"/>
                </a:cubicBezTo>
                <a:cubicBezTo>
                  <a:pt x="172715" y="49932"/>
                  <a:pt x="172101" y="50818"/>
                  <a:pt x="171692" y="51773"/>
                </a:cubicBezTo>
                <a:cubicBezTo>
                  <a:pt x="171282" y="52728"/>
                  <a:pt x="171078" y="53752"/>
                  <a:pt x="171078" y="54843"/>
                </a:cubicBezTo>
                <a:cubicBezTo>
                  <a:pt x="171078" y="56207"/>
                  <a:pt x="171214" y="57299"/>
                  <a:pt x="171487" y="58117"/>
                </a:cubicBezTo>
                <a:cubicBezTo>
                  <a:pt x="171760" y="58936"/>
                  <a:pt x="172306" y="59754"/>
                  <a:pt x="173124" y="60573"/>
                </a:cubicBezTo>
                <a:cubicBezTo>
                  <a:pt x="173670" y="61119"/>
                  <a:pt x="174625" y="61733"/>
                  <a:pt x="175989" y="62415"/>
                </a:cubicBezTo>
                <a:cubicBezTo>
                  <a:pt x="177353" y="63097"/>
                  <a:pt x="178990" y="63711"/>
                  <a:pt x="180900" y="64256"/>
                </a:cubicBezTo>
                <a:close/>
                <a:moveTo>
                  <a:pt x="180900" y="29877"/>
                </a:moveTo>
                <a:lnTo>
                  <a:pt x="187858" y="29877"/>
                </a:lnTo>
                <a:lnTo>
                  <a:pt x="187858" y="35198"/>
                </a:lnTo>
                <a:cubicBezTo>
                  <a:pt x="191678" y="35471"/>
                  <a:pt x="195361" y="36289"/>
                  <a:pt x="198909" y="37653"/>
                </a:cubicBezTo>
                <a:cubicBezTo>
                  <a:pt x="202456" y="39018"/>
                  <a:pt x="206003" y="40791"/>
                  <a:pt x="209550" y="42974"/>
                </a:cubicBezTo>
                <a:lnTo>
                  <a:pt x="202592" y="52797"/>
                </a:lnTo>
                <a:cubicBezTo>
                  <a:pt x="200409" y="51159"/>
                  <a:pt x="198022" y="49795"/>
                  <a:pt x="195430" y="48704"/>
                </a:cubicBezTo>
                <a:cubicBezTo>
                  <a:pt x="192838" y="47612"/>
                  <a:pt x="190314" y="46930"/>
                  <a:pt x="187858" y="46657"/>
                </a:cubicBezTo>
                <a:lnTo>
                  <a:pt x="187858" y="66303"/>
                </a:lnTo>
                <a:cubicBezTo>
                  <a:pt x="191951" y="67121"/>
                  <a:pt x="195498" y="68213"/>
                  <a:pt x="198499" y="69577"/>
                </a:cubicBezTo>
                <a:cubicBezTo>
                  <a:pt x="201501" y="70941"/>
                  <a:pt x="203956" y="72442"/>
                  <a:pt x="205866" y="74079"/>
                </a:cubicBezTo>
                <a:cubicBezTo>
                  <a:pt x="207776" y="75716"/>
                  <a:pt x="209140" y="77694"/>
                  <a:pt x="209959" y="80014"/>
                </a:cubicBezTo>
                <a:cubicBezTo>
                  <a:pt x="210778" y="82333"/>
                  <a:pt x="211187" y="84993"/>
                  <a:pt x="211187" y="87995"/>
                </a:cubicBezTo>
                <a:cubicBezTo>
                  <a:pt x="211187" y="90996"/>
                  <a:pt x="210709" y="93724"/>
                  <a:pt x="209754" y="96180"/>
                </a:cubicBezTo>
                <a:cubicBezTo>
                  <a:pt x="208799" y="98636"/>
                  <a:pt x="207231" y="100819"/>
                  <a:pt x="205048" y="102728"/>
                </a:cubicBezTo>
                <a:cubicBezTo>
                  <a:pt x="202865" y="104638"/>
                  <a:pt x="200341" y="106139"/>
                  <a:pt x="197476" y="107231"/>
                </a:cubicBezTo>
                <a:cubicBezTo>
                  <a:pt x="194611" y="108322"/>
                  <a:pt x="191405" y="109004"/>
                  <a:pt x="187858" y="109277"/>
                </a:cubicBezTo>
                <a:lnTo>
                  <a:pt x="187858" y="116644"/>
                </a:lnTo>
                <a:lnTo>
                  <a:pt x="180900" y="116644"/>
                </a:lnTo>
                <a:lnTo>
                  <a:pt x="180900" y="109277"/>
                </a:lnTo>
                <a:cubicBezTo>
                  <a:pt x="176262" y="108731"/>
                  <a:pt x="171760" y="107503"/>
                  <a:pt x="167394" y="105593"/>
                </a:cubicBezTo>
                <a:cubicBezTo>
                  <a:pt x="163029" y="103683"/>
                  <a:pt x="158936" y="101091"/>
                  <a:pt x="155116" y="97817"/>
                </a:cubicBezTo>
                <a:lnTo>
                  <a:pt x="162892" y="88404"/>
                </a:lnTo>
                <a:cubicBezTo>
                  <a:pt x="165894" y="91132"/>
                  <a:pt x="168895" y="93247"/>
                  <a:pt x="171896" y="94748"/>
                </a:cubicBezTo>
                <a:cubicBezTo>
                  <a:pt x="174898" y="96248"/>
                  <a:pt x="177899" y="97271"/>
                  <a:pt x="180900" y="97817"/>
                </a:cubicBezTo>
                <a:lnTo>
                  <a:pt x="180900" y="77353"/>
                </a:lnTo>
                <a:cubicBezTo>
                  <a:pt x="177080" y="76262"/>
                  <a:pt x="173738" y="75102"/>
                  <a:pt x="170873" y="73874"/>
                </a:cubicBezTo>
                <a:cubicBezTo>
                  <a:pt x="168008" y="72647"/>
                  <a:pt x="165621" y="71351"/>
                  <a:pt x="163711" y="69986"/>
                </a:cubicBezTo>
                <a:cubicBezTo>
                  <a:pt x="161801" y="68349"/>
                  <a:pt x="160368" y="66371"/>
                  <a:pt x="159413" y="64052"/>
                </a:cubicBezTo>
                <a:cubicBezTo>
                  <a:pt x="158458" y="61733"/>
                  <a:pt x="157981" y="59072"/>
                  <a:pt x="157981" y="56071"/>
                </a:cubicBezTo>
                <a:cubicBezTo>
                  <a:pt x="157981" y="53069"/>
                  <a:pt x="158527" y="50341"/>
                  <a:pt x="159618" y="47885"/>
                </a:cubicBezTo>
                <a:cubicBezTo>
                  <a:pt x="160709" y="45430"/>
                  <a:pt x="162346" y="43247"/>
                  <a:pt x="164529" y="41337"/>
                </a:cubicBezTo>
                <a:cubicBezTo>
                  <a:pt x="166712" y="39427"/>
                  <a:pt x="169168" y="37926"/>
                  <a:pt x="171896" y="36835"/>
                </a:cubicBezTo>
                <a:cubicBezTo>
                  <a:pt x="174625" y="35743"/>
                  <a:pt x="177626" y="35198"/>
                  <a:pt x="180900" y="35198"/>
                </a:cubicBezTo>
                <a:close/>
                <a:moveTo>
                  <a:pt x="183356" y="17599"/>
                </a:moveTo>
                <a:cubicBezTo>
                  <a:pt x="165348" y="17599"/>
                  <a:pt x="147612" y="20600"/>
                  <a:pt x="130150" y="26603"/>
                </a:cubicBezTo>
                <a:cubicBezTo>
                  <a:pt x="112687" y="32878"/>
                  <a:pt x="96726" y="42292"/>
                  <a:pt x="82265" y="54843"/>
                </a:cubicBezTo>
                <a:lnTo>
                  <a:pt x="183356" y="153479"/>
                </a:lnTo>
                <a:lnTo>
                  <a:pt x="284038" y="54843"/>
                </a:lnTo>
                <a:cubicBezTo>
                  <a:pt x="269850" y="42292"/>
                  <a:pt x="254025" y="32878"/>
                  <a:pt x="236562" y="26603"/>
                </a:cubicBezTo>
                <a:cubicBezTo>
                  <a:pt x="219100" y="20600"/>
                  <a:pt x="201364" y="17599"/>
                  <a:pt x="183356" y="17599"/>
                </a:cubicBezTo>
                <a:close/>
                <a:moveTo>
                  <a:pt x="183151" y="0"/>
                </a:moveTo>
                <a:cubicBezTo>
                  <a:pt x="204843" y="0"/>
                  <a:pt x="226194" y="4093"/>
                  <a:pt x="247203" y="12278"/>
                </a:cubicBezTo>
                <a:cubicBezTo>
                  <a:pt x="267940" y="20191"/>
                  <a:pt x="286494" y="32196"/>
                  <a:pt x="302865" y="48295"/>
                </a:cubicBezTo>
                <a:lnTo>
                  <a:pt x="309413" y="54843"/>
                </a:lnTo>
                <a:lnTo>
                  <a:pt x="183356" y="178036"/>
                </a:lnTo>
                <a:lnTo>
                  <a:pt x="57299" y="54843"/>
                </a:lnTo>
                <a:lnTo>
                  <a:pt x="63847" y="48295"/>
                </a:lnTo>
                <a:cubicBezTo>
                  <a:pt x="80218" y="32196"/>
                  <a:pt x="98772" y="20191"/>
                  <a:pt x="119509" y="12278"/>
                </a:cubicBezTo>
                <a:cubicBezTo>
                  <a:pt x="140245" y="4093"/>
                  <a:pt x="161460" y="0"/>
                  <a:pt x="18315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30000"/>
              </a:lnSpc>
            </a:pPr>
            <a:endParaRPr lang="en-US" sz="3300">
              <a:solidFill>
                <a:schemeClr val="tx2"/>
              </a:solidFill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8F2F4B7C-C8DF-3F76-9E2F-7F510636501C}"/>
              </a:ext>
            </a:extLst>
          </p:cNvPr>
          <p:cNvSpPr txBox="1"/>
          <p:nvPr/>
        </p:nvSpPr>
        <p:spPr>
          <a:xfrm>
            <a:off x="7035810" y="2243851"/>
            <a:ext cx="673846" cy="673846"/>
          </a:xfrm>
          <a:custGeom>
            <a:avLst/>
            <a:gdLst/>
            <a:ahLst/>
            <a:cxnLst/>
            <a:rect l="l" t="t" r="r" b="b"/>
            <a:pathLst>
              <a:path w="419100" h="419100">
                <a:moveTo>
                  <a:pt x="209550" y="375307"/>
                </a:moveTo>
                <a:cubicBezTo>
                  <a:pt x="212005" y="375307"/>
                  <a:pt x="214052" y="376194"/>
                  <a:pt x="215689" y="377968"/>
                </a:cubicBezTo>
                <a:cubicBezTo>
                  <a:pt x="217326" y="379741"/>
                  <a:pt x="218145" y="381856"/>
                  <a:pt x="218145" y="384311"/>
                </a:cubicBezTo>
                <a:lnTo>
                  <a:pt x="218145" y="410505"/>
                </a:lnTo>
                <a:cubicBezTo>
                  <a:pt x="218145" y="412961"/>
                  <a:pt x="217326" y="415007"/>
                  <a:pt x="215689" y="416644"/>
                </a:cubicBezTo>
                <a:cubicBezTo>
                  <a:pt x="214052" y="418281"/>
                  <a:pt x="212005" y="419100"/>
                  <a:pt x="209550" y="419100"/>
                </a:cubicBezTo>
                <a:cubicBezTo>
                  <a:pt x="207094" y="419100"/>
                  <a:pt x="205048" y="418281"/>
                  <a:pt x="203411" y="416644"/>
                </a:cubicBezTo>
                <a:cubicBezTo>
                  <a:pt x="201773" y="415007"/>
                  <a:pt x="200955" y="412961"/>
                  <a:pt x="200955" y="410505"/>
                </a:cubicBezTo>
                <a:lnTo>
                  <a:pt x="200955" y="384311"/>
                </a:lnTo>
                <a:cubicBezTo>
                  <a:pt x="200955" y="381856"/>
                  <a:pt x="201773" y="379741"/>
                  <a:pt x="203411" y="377968"/>
                </a:cubicBezTo>
                <a:cubicBezTo>
                  <a:pt x="205048" y="376194"/>
                  <a:pt x="207094" y="375307"/>
                  <a:pt x="209550" y="375307"/>
                </a:cubicBezTo>
                <a:close/>
                <a:moveTo>
                  <a:pt x="279536" y="359755"/>
                </a:moveTo>
                <a:cubicBezTo>
                  <a:pt x="281719" y="358936"/>
                  <a:pt x="283970" y="358936"/>
                  <a:pt x="286289" y="359755"/>
                </a:cubicBezTo>
                <a:cubicBezTo>
                  <a:pt x="288608" y="360573"/>
                  <a:pt x="290314" y="362074"/>
                  <a:pt x="291405" y="364257"/>
                </a:cubicBezTo>
                <a:lnTo>
                  <a:pt x="302456" y="387995"/>
                </a:lnTo>
                <a:cubicBezTo>
                  <a:pt x="303274" y="390178"/>
                  <a:pt x="303274" y="392360"/>
                  <a:pt x="302456" y="394543"/>
                </a:cubicBezTo>
                <a:cubicBezTo>
                  <a:pt x="301637" y="396726"/>
                  <a:pt x="300136" y="398363"/>
                  <a:pt x="297954" y="399455"/>
                </a:cubicBezTo>
                <a:cubicBezTo>
                  <a:pt x="297408" y="399727"/>
                  <a:pt x="296862" y="399932"/>
                  <a:pt x="296317" y="400069"/>
                </a:cubicBezTo>
                <a:cubicBezTo>
                  <a:pt x="295771" y="400205"/>
                  <a:pt x="295089" y="400273"/>
                  <a:pt x="294270" y="400273"/>
                </a:cubicBezTo>
                <a:cubicBezTo>
                  <a:pt x="292633" y="400273"/>
                  <a:pt x="291132" y="399864"/>
                  <a:pt x="289768" y="399045"/>
                </a:cubicBezTo>
                <a:cubicBezTo>
                  <a:pt x="288404" y="398227"/>
                  <a:pt x="287312" y="396999"/>
                  <a:pt x="286494" y="395362"/>
                </a:cubicBezTo>
                <a:lnTo>
                  <a:pt x="275443" y="371624"/>
                </a:lnTo>
                <a:cubicBezTo>
                  <a:pt x="274352" y="369441"/>
                  <a:pt x="274216" y="367190"/>
                  <a:pt x="275034" y="364871"/>
                </a:cubicBezTo>
                <a:cubicBezTo>
                  <a:pt x="275853" y="362551"/>
                  <a:pt x="277353" y="360846"/>
                  <a:pt x="279536" y="359755"/>
                </a:cubicBezTo>
                <a:close/>
                <a:moveTo>
                  <a:pt x="132810" y="359755"/>
                </a:moveTo>
                <a:cubicBezTo>
                  <a:pt x="135129" y="358936"/>
                  <a:pt x="137381" y="358936"/>
                  <a:pt x="139563" y="359755"/>
                </a:cubicBezTo>
                <a:cubicBezTo>
                  <a:pt x="141746" y="360846"/>
                  <a:pt x="143247" y="362551"/>
                  <a:pt x="144065" y="364871"/>
                </a:cubicBezTo>
                <a:cubicBezTo>
                  <a:pt x="144884" y="367190"/>
                  <a:pt x="144748" y="369441"/>
                  <a:pt x="143656" y="371624"/>
                </a:cubicBezTo>
                <a:lnTo>
                  <a:pt x="132606" y="395362"/>
                </a:lnTo>
                <a:cubicBezTo>
                  <a:pt x="131787" y="396999"/>
                  <a:pt x="130696" y="398227"/>
                  <a:pt x="129331" y="399045"/>
                </a:cubicBezTo>
                <a:cubicBezTo>
                  <a:pt x="127967" y="399864"/>
                  <a:pt x="126466" y="400273"/>
                  <a:pt x="124829" y="400273"/>
                </a:cubicBezTo>
                <a:cubicBezTo>
                  <a:pt x="124011" y="400273"/>
                  <a:pt x="123329" y="400205"/>
                  <a:pt x="122783" y="400069"/>
                </a:cubicBezTo>
                <a:cubicBezTo>
                  <a:pt x="122237" y="399932"/>
                  <a:pt x="121692" y="399727"/>
                  <a:pt x="121146" y="399455"/>
                </a:cubicBezTo>
                <a:cubicBezTo>
                  <a:pt x="118963" y="398363"/>
                  <a:pt x="117462" y="396726"/>
                  <a:pt x="116644" y="394543"/>
                </a:cubicBezTo>
                <a:cubicBezTo>
                  <a:pt x="115825" y="392360"/>
                  <a:pt x="115825" y="390178"/>
                  <a:pt x="116644" y="387995"/>
                </a:cubicBezTo>
                <a:lnTo>
                  <a:pt x="127694" y="364257"/>
                </a:lnTo>
                <a:cubicBezTo>
                  <a:pt x="128786" y="362074"/>
                  <a:pt x="130491" y="360573"/>
                  <a:pt x="132810" y="359755"/>
                </a:cubicBezTo>
                <a:close/>
                <a:moveTo>
                  <a:pt x="200955" y="195225"/>
                </a:moveTo>
                <a:lnTo>
                  <a:pt x="200955" y="223875"/>
                </a:lnTo>
                <a:lnTo>
                  <a:pt x="229604" y="209959"/>
                </a:lnTo>
                <a:close/>
                <a:moveTo>
                  <a:pt x="195020" y="174557"/>
                </a:moveTo>
                <a:cubicBezTo>
                  <a:pt x="197067" y="174420"/>
                  <a:pt x="199045" y="174898"/>
                  <a:pt x="200955" y="175989"/>
                </a:cubicBezTo>
                <a:lnTo>
                  <a:pt x="246385" y="198909"/>
                </a:lnTo>
                <a:cubicBezTo>
                  <a:pt x="248568" y="200000"/>
                  <a:pt x="250273" y="201569"/>
                  <a:pt x="251501" y="203615"/>
                </a:cubicBezTo>
                <a:cubicBezTo>
                  <a:pt x="252728" y="205662"/>
                  <a:pt x="253342" y="207913"/>
                  <a:pt x="253342" y="210368"/>
                </a:cubicBezTo>
                <a:cubicBezTo>
                  <a:pt x="253342" y="212551"/>
                  <a:pt x="252660" y="214666"/>
                  <a:pt x="251296" y="216712"/>
                </a:cubicBezTo>
                <a:cubicBezTo>
                  <a:pt x="249932" y="218759"/>
                  <a:pt x="248158" y="220328"/>
                  <a:pt x="245975" y="221419"/>
                </a:cubicBezTo>
                <a:lnTo>
                  <a:pt x="200955" y="243111"/>
                </a:lnTo>
                <a:cubicBezTo>
                  <a:pt x="200136" y="243656"/>
                  <a:pt x="199250" y="243997"/>
                  <a:pt x="198295" y="244134"/>
                </a:cubicBezTo>
                <a:cubicBezTo>
                  <a:pt x="197340" y="244270"/>
                  <a:pt x="196453" y="244338"/>
                  <a:pt x="195634" y="244338"/>
                </a:cubicBezTo>
                <a:cubicBezTo>
                  <a:pt x="194543" y="244338"/>
                  <a:pt x="193451" y="244202"/>
                  <a:pt x="192360" y="243929"/>
                </a:cubicBezTo>
                <a:cubicBezTo>
                  <a:pt x="191269" y="243656"/>
                  <a:pt x="190177" y="243247"/>
                  <a:pt x="189086" y="242701"/>
                </a:cubicBezTo>
                <a:cubicBezTo>
                  <a:pt x="187449" y="241610"/>
                  <a:pt x="186084" y="240109"/>
                  <a:pt x="184993" y="238199"/>
                </a:cubicBezTo>
                <a:cubicBezTo>
                  <a:pt x="183902" y="236289"/>
                  <a:pt x="183356" y="234243"/>
                  <a:pt x="183356" y="232060"/>
                </a:cubicBezTo>
                <a:lnTo>
                  <a:pt x="183356" y="187040"/>
                </a:lnTo>
                <a:cubicBezTo>
                  <a:pt x="183356" y="184857"/>
                  <a:pt x="183902" y="182810"/>
                  <a:pt x="184993" y="180900"/>
                </a:cubicBezTo>
                <a:cubicBezTo>
                  <a:pt x="186084" y="178991"/>
                  <a:pt x="187585" y="177490"/>
                  <a:pt x="189495" y="176398"/>
                </a:cubicBezTo>
                <a:cubicBezTo>
                  <a:pt x="191132" y="175307"/>
                  <a:pt x="192974" y="174693"/>
                  <a:pt x="195020" y="174557"/>
                </a:cubicBezTo>
                <a:close/>
                <a:moveTo>
                  <a:pt x="209550" y="148568"/>
                </a:moveTo>
                <a:cubicBezTo>
                  <a:pt x="192633" y="148568"/>
                  <a:pt x="178240" y="154502"/>
                  <a:pt x="166371" y="166371"/>
                </a:cubicBezTo>
                <a:cubicBezTo>
                  <a:pt x="154502" y="178240"/>
                  <a:pt x="148567" y="192633"/>
                  <a:pt x="148567" y="209550"/>
                </a:cubicBezTo>
                <a:cubicBezTo>
                  <a:pt x="148567" y="226467"/>
                  <a:pt x="154502" y="240860"/>
                  <a:pt x="166371" y="252729"/>
                </a:cubicBezTo>
                <a:cubicBezTo>
                  <a:pt x="178240" y="264598"/>
                  <a:pt x="192633" y="270532"/>
                  <a:pt x="209550" y="270532"/>
                </a:cubicBezTo>
                <a:cubicBezTo>
                  <a:pt x="226467" y="270532"/>
                  <a:pt x="240859" y="264598"/>
                  <a:pt x="252728" y="252729"/>
                </a:cubicBezTo>
                <a:cubicBezTo>
                  <a:pt x="264598" y="240860"/>
                  <a:pt x="270532" y="226467"/>
                  <a:pt x="270532" y="209550"/>
                </a:cubicBezTo>
                <a:cubicBezTo>
                  <a:pt x="270532" y="192633"/>
                  <a:pt x="264598" y="178240"/>
                  <a:pt x="252728" y="166371"/>
                </a:cubicBezTo>
                <a:cubicBezTo>
                  <a:pt x="240859" y="154502"/>
                  <a:pt x="226467" y="148568"/>
                  <a:pt x="209550" y="148568"/>
                </a:cubicBezTo>
                <a:close/>
                <a:moveTo>
                  <a:pt x="209550" y="130969"/>
                </a:moveTo>
                <a:cubicBezTo>
                  <a:pt x="231105" y="130969"/>
                  <a:pt x="249591" y="138677"/>
                  <a:pt x="265007" y="154093"/>
                </a:cubicBezTo>
                <a:cubicBezTo>
                  <a:pt x="280423" y="169509"/>
                  <a:pt x="288131" y="187995"/>
                  <a:pt x="288131" y="209550"/>
                </a:cubicBezTo>
                <a:cubicBezTo>
                  <a:pt x="288131" y="231105"/>
                  <a:pt x="280423" y="249591"/>
                  <a:pt x="265007" y="265007"/>
                </a:cubicBezTo>
                <a:cubicBezTo>
                  <a:pt x="249591" y="280423"/>
                  <a:pt x="231105" y="288131"/>
                  <a:pt x="209550" y="288131"/>
                </a:cubicBezTo>
                <a:cubicBezTo>
                  <a:pt x="187994" y="288131"/>
                  <a:pt x="169509" y="280423"/>
                  <a:pt x="154093" y="265007"/>
                </a:cubicBezTo>
                <a:cubicBezTo>
                  <a:pt x="138677" y="249591"/>
                  <a:pt x="130968" y="231105"/>
                  <a:pt x="130968" y="209550"/>
                </a:cubicBezTo>
                <a:cubicBezTo>
                  <a:pt x="130968" y="187995"/>
                  <a:pt x="138677" y="169509"/>
                  <a:pt x="154093" y="154093"/>
                </a:cubicBezTo>
                <a:cubicBezTo>
                  <a:pt x="169509" y="138677"/>
                  <a:pt x="187994" y="130969"/>
                  <a:pt x="209550" y="130969"/>
                </a:cubicBezTo>
                <a:close/>
                <a:moveTo>
                  <a:pt x="366712" y="96180"/>
                </a:moveTo>
                <a:lnTo>
                  <a:pt x="366712" y="322920"/>
                </a:lnTo>
                <a:lnTo>
                  <a:pt x="384311" y="322920"/>
                </a:lnTo>
                <a:cubicBezTo>
                  <a:pt x="388950" y="322920"/>
                  <a:pt x="392974" y="321214"/>
                  <a:pt x="396385" y="317804"/>
                </a:cubicBezTo>
                <a:cubicBezTo>
                  <a:pt x="399795" y="314393"/>
                  <a:pt x="401501" y="310369"/>
                  <a:pt x="401501" y="305730"/>
                </a:cubicBezTo>
                <a:lnTo>
                  <a:pt x="401501" y="113370"/>
                </a:lnTo>
                <a:cubicBezTo>
                  <a:pt x="401501" y="108731"/>
                  <a:pt x="399795" y="104707"/>
                  <a:pt x="396385" y="101296"/>
                </a:cubicBezTo>
                <a:cubicBezTo>
                  <a:pt x="392974" y="97885"/>
                  <a:pt x="388950" y="96180"/>
                  <a:pt x="384311" y="96180"/>
                </a:cubicBezTo>
                <a:close/>
                <a:moveTo>
                  <a:pt x="69986" y="96180"/>
                </a:moveTo>
                <a:lnTo>
                  <a:pt x="69986" y="322920"/>
                </a:lnTo>
                <a:lnTo>
                  <a:pt x="349113" y="322920"/>
                </a:lnTo>
                <a:lnTo>
                  <a:pt x="349113" y="96180"/>
                </a:lnTo>
                <a:close/>
                <a:moveTo>
                  <a:pt x="34788" y="96180"/>
                </a:moveTo>
                <a:cubicBezTo>
                  <a:pt x="30150" y="96180"/>
                  <a:pt x="26125" y="97885"/>
                  <a:pt x="22715" y="101296"/>
                </a:cubicBezTo>
                <a:cubicBezTo>
                  <a:pt x="19304" y="104707"/>
                  <a:pt x="17599" y="108731"/>
                  <a:pt x="17599" y="113370"/>
                </a:cubicBezTo>
                <a:lnTo>
                  <a:pt x="17599" y="305730"/>
                </a:lnTo>
                <a:cubicBezTo>
                  <a:pt x="17599" y="310369"/>
                  <a:pt x="19304" y="314393"/>
                  <a:pt x="22715" y="317804"/>
                </a:cubicBezTo>
                <a:cubicBezTo>
                  <a:pt x="26125" y="321214"/>
                  <a:pt x="30150" y="322920"/>
                  <a:pt x="34788" y="322920"/>
                </a:cubicBezTo>
                <a:lnTo>
                  <a:pt x="52387" y="322920"/>
                </a:lnTo>
                <a:lnTo>
                  <a:pt x="52387" y="96180"/>
                </a:lnTo>
                <a:close/>
                <a:moveTo>
                  <a:pt x="34788" y="78581"/>
                </a:moveTo>
                <a:lnTo>
                  <a:pt x="384311" y="78581"/>
                </a:lnTo>
                <a:cubicBezTo>
                  <a:pt x="393861" y="78581"/>
                  <a:pt x="402046" y="81992"/>
                  <a:pt x="408868" y="88813"/>
                </a:cubicBezTo>
                <a:cubicBezTo>
                  <a:pt x="415689" y="95634"/>
                  <a:pt x="419100" y="103820"/>
                  <a:pt x="419100" y="113370"/>
                </a:cubicBezTo>
                <a:lnTo>
                  <a:pt x="419100" y="305730"/>
                </a:lnTo>
                <a:cubicBezTo>
                  <a:pt x="419100" y="315280"/>
                  <a:pt x="415689" y="323465"/>
                  <a:pt x="408868" y="330287"/>
                </a:cubicBezTo>
                <a:cubicBezTo>
                  <a:pt x="402046" y="337108"/>
                  <a:pt x="393861" y="340519"/>
                  <a:pt x="384311" y="340519"/>
                </a:cubicBezTo>
                <a:lnTo>
                  <a:pt x="34788" y="340519"/>
                </a:lnTo>
                <a:cubicBezTo>
                  <a:pt x="25239" y="340519"/>
                  <a:pt x="17053" y="337108"/>
                  <a:pt x="10232" y="330287"/>
                </a:cubicBezTo>
                <a:cubicBezTo>
                  <a:pt x="3410" y="323465"/>
                  <a:pt x="0" y="315280"/>
                  <a:pt x="0" y="305730"/>
                </a:cubicBezTo>
                <a:lnTo>
                  <a:pt x="0" y="113370"/>
                </a:lnTo>
                <a:cubicBezTo>
                  <a:pt x="0" y="103820"/>
                  <a:pt x="3410" y="95634"/>
                  <a:pt x="10232" y="88813"/>
                </a:cubicBezTo>
                <a:cubicBezTo>
                  <a:pt x="17053" y="81992"/>
                  <a:pt x="25239" y="78581"/>
                  <a:pt x="34788" y="78581"/>
                </a:cubicBezTo>
                <a:close/>
                <a:moveTo>
                  <a:pt x="291405" y="19236"/>
                </a:moveTo>
                <a:cubicBezTo>
                  <a:pt x="293588" y="18417"/>
                  <a:pt x="295771" y="18554"/>
                  <a:pt x="297954" y="19645"/>
                </a:cubicBezTo>
                <a:cubicBezTo>
                  <a:pt x="300136" y="20737"/>
                  <a:pt x="301637" y="22374"/>
                  <a:pt x="302456" y="24557"/>
                </a:cubicBezTo>
                <a:cubicBezTo>
                  <a:pt x="303274" y="26739"/>
                  <a:pt x="303274" y="28922"/>
                  <a:pt x="302456" y="31105"/>
                </a:cubicBezTo>
                <a:lnTo>
                  <a:pt x="291405" y="54843"/>
                </a:lnTo>
                <a:cubicBezTo>
                  <a:pt x="290587" y="56480"/>
                  <a:pt x="289427" y="57776"/>
                  <a:pt x="287926" y="58731"/>
                </a:cubicBezTo>
                <a:cubicBezTo>
                  <a:pt x="286426" y="59686"/>
                  <a:pt x="284857" y="60164"/>
                  <a:pt x="283220" y="60164"/>
                </a:cubicBezTo>
                <a:cubicBezTo>
                  <a:pt x="282674" y="60164"/>
                  <a:pt x="282060" y="60095"/>
                  <a:pt x="281378" y="59959"/>
                </a:cubicBezTo>
                <a:cubicBezTo>
                  <a:pt x="280696" y="59823"/>
                  <a:pt x="280082" y="59618"/>
                  <a:pt x="279536" y="59345"/>
                </a:cubicBezTo>
                <a:cubicBezTo>
                  <a:pt x="277353" y="58254"/>
                  <a:pt x="275853" y="56548"/>
                  <a:pt x="275034" y="54229"/>
                </a:cubicBezTo>
                <a:cubicBezTo>
                  <a:pt x="274216" y="51910"/>
                  <a:pt x="274352" y="49659"/>
                  <a:pt x="275443" y="47476"/>
                </a:cubicBezTo>
                <a:lnTo>
                  <a:pt x="286494" y="23738"/>
                </a:lnTo>
                <a:cubicBezTo>
                  <a:pt x="287585" y="21555"/>
                  <a:pt x="289222" y="20054"/>
                  <a:pt x="291405" y="19236"/>
                </a:cubicBezTo>
                <a:close/>
                <a:moveTo>
                  <a:pt x="127694" y="19236"/>
                </a:moveTo>
                <a:cubicBezTo>
                  <a:pt x="129877" y="20054"/>
                  <a:pt x="131514" y="21555"/>
                  <a:pt x="132606" y="23738"/>
                </a:cubicBezTo>
                <a:lnTo>
                  <a:pt x="143656" y="47476"/>
                </a:lnTo>
                <a:cubicBezTo>
                  <a:pt x="144748" y="49659"/>
                  <a:pt x="144884" y="51910"/>
                  <a:pt x="144065" y="54229"/>
                </a:cubicBezTo>
                <a:cubicBezTo>
                  <a:pt x="143247" y="56548"/>
                  <a:pt x="141746" y="58254"/>
                  <a:pt x="139563" y="59345"/>
                </a:cubicBezTo>
                <a:cubicBezTo>
                  <a:pt x="139018" y="59618"/>
                  <a:pt x="138404" y="59823"/>
                  <a:pt x="137722" y="59959"/>
                </a:cubicBezTo>
                <a:cubicBezTo>
                  <a:pt x="137039" y="60095"/>
                  <a:pt x="136426" y="60164"/>
                  <a:pt x="135880" y="60164"/>
                </a:cubicBezTo>
                <a:cubicBezTo>
                  <a:pt x="134243" y="60164"/>
                  <a:pt x="132674" y="59686"/>
                  <a:pt x="131173" y="58731"/>
                </a:cubicBezTo>
                <a:cubicBezTo>
                  <a:pt x="129672" y="57776"/>
                  <a:pt x="128513" y="56480"/>
                  <a:pt x="127694" y="54843"/>
                </a:cubicBezTo>
                <a:lnTo>
                  <a:pt x="116644" y="31105"/>
                </a:lnTo>
                <a:cubicBezTo>
                  <a:pt x="115825" y="28922"/>
                  <a:pt x="115825" y="26739"/>
                  <a:pt x="116644" y="24557"/>
                </a:cubicBezTo>
                <a:cubicBezTo>
                  <a:pt x="117462" y="22374"/>
                  <a:pt x="118963" y="20737"/>
                  <a:pt x="121146" y="19645"/>
                </a:cubicBezTo>
                <a:cubicBezTo>
                  <a:pt x="123329" y="18554"/>
                  <a:pt x="125511" y="18417"/>
                  <a:pt x="127694" y="19236"/>
                </a:cubicBezTo>
                <a:close/>
                <a:moveTo>
                  <a:pt x="209550" y="0"/>
                </a:moveTo>
                <a:cubicBezTo>
                  <a:pt x="212005" y="0"/>
                  <a:pt x="214052" y="818"/>
                  <a:pt x="215689" y="2456"/>
                </a:cubicBezTo>
                <a:cubicBezTo>
                  <a:pt x="217326" y="4093"/>
                  <a:pt x="218145" y="6139"/>
                  <a:pt x="218145" y="8595"/>
                </a:cubicBezTo>
                <a:lnTo>
                  <a:pt x="218145" y="34788"/>
                </a:lnTo>
                <a:cubicBezTo>
                  <a:pt x="218145" y="37244"/>
                  <a:pt x="217326" y="39359"/>
                  <a:pt x="215689" y="41132"/>
                </a:cubicBezTo>
                <a:cubicBezTo>
                  <a:pt x="214052" y="42906"/>
                  <a:pt x="212005" y="43793"/>
                  <a:pt x="209550" y="43793"/>
                </a:cubicBezTo>
                <a:cubicBezTo>
                  <a:pt x="207094" y="43793"/>
                  <a:pt x="205048" y="42906"/>
                  <a:pt x="203411" y="41132"/>
                </a:cubicBezTo>
                <a:cubicBezTo>
                  <a:pt x="201773" y="39359"/>
                  <a:pt x="200955" y="37244"/>
                  <a:pt x="200955" y="34788"/>
                </a:cubicBezTo>
                <a:lnTo>
                  <a:pt x="200955" y="8595"/>
                </a:lnTo>
                <a:cubicBezTo>
                  <a:pt x="200955" y="6139"/>
                  <a:pt x="201773" y="4093"/>
                  <a:pt x="203411" y="2456"/>
                </a:cubicBezTo>
                <a:cubicBezTo>
                  <a:pt x="205048" y="818"/>
                  <a:pt x="207094" y="0"/>
                  <a:pt x="20955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30000"/>
              </a:lnSpc>
            </a:pPr>
            <a:endParaRPr lang="en-US" sz="3300">
              <a:solidFill>
                <a:schemeClr val="tx2"/>
              </a:solidFill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4038DA23-7437-369C-3DDB-9E102AE7EAB8}"/>
              </a:ext>
            </a:extLst>
          </p:cNvPr>
          <p:cNvSpPr txBox="1"/>
          <p:nvPr/>
        </p:nvSpPr>
        <p:spPr>
          <a:xfrm>
            <a:off x="4456497" y="2243851"/>
            <a:ext cx="673844" cy="673846"/>
          </a:xfrm>
          <a:custGeom>
            <a:avLst/>
            <a:gdLst/>
            <a:ahLst/>
            <a:cxnLst/>
            <a:rect l="l" t="t" r="r" b="b"/>
            <a:pathLst>
              <a:path w="419099" h="419100">
                <a:moveTo>
                  <a:pt x="166985" y="331924"/>
                </a:moveTo>
                <a:lnTo>
                  <a:pt x="146930" y="401501"/>
                </a:lnTo>
                <a:lnTo>
                  <a:pt x="272169" y="401501"/>
                </a:lnTo>
                <a:lnTo>
                  <a:pt x="252114" y="331924"/>
                </a:lnTo>
                <a:close/>
                <a:moveTo>
                  <a:pt x="17598" y="279536"/>
                </a:moveTo>
                <a:lnTo>
                  <a:pt x="17598" y="304912"/>
                </a:lnTo>
                <a:cubicBezTo>
                  <a:pt x="17598" y="307640"/>
                  <a:pt x="18485" y="309891"/>
                  <a:pt x="20259" y="311665"/>
                </a:cubicBezTo>
                <a:cubicBezTo>
                  <a:pt x="22032" y="313438"/>
                  <a:pt x="24147" y="314325"/>
                  <a:pt x="26603" y="314325"/>
                </a:cubicBezTo>
                <a:lnTo>
                  <a:pt x="158390" y="314325"/>
                </a:lnTo>
                <a:cubicBezTo>
                  <a:pt x="158936" y="314325"/>
                  <a:pt x="159345" y="314257"/>
                  <a:pt x="159618" y="314120"/>
                </a:cubicBezTo>
                <a:cubicBezTo>
                  <a:pt x="159890" y="313984"/>
                  <a:pt x="160300" y="313916"/>
                  <a:pt x="160846" y="313916"/>
                </a:cubicBezTo>
                <a:lnTo>
                  <a:pt x="258663" y="313916"/>
                </a:lnTo>
                <a:cubicBezTo>
                  <a:pt x="258936" y="313916"/>
                  <a:pt x="259208" y="313984"/>
                  <a:pt x="259481" y="314120"/>
                </a:cubicBezTo>
                <a:cubicBezTo>
                  <a:pt x="259754" y="314257"/>
                  <a:pt x="260163" y="314325"/>
                  <a:pt x="260709" y="314325"/>
                </a:cubicBezTo>
                <a:lnTo>
                  <a:pt x="392496" y="314325"/>
                </a:lnTo>
                <a:cubicBezTo>
                  <a:pt x="394952" y="314325"/>
                  <a:pt x="397067" y="313438"/>
                  <a:pt x="398840" y="311665"/>
                </a:cubicBezTo>
                <a:cubicBezTo>
                  <a:pt x="400614" y="309891"/>
                  <a:pt x="401501" y="307640"/>
                  <a:pt x="401501" y="304912"/>
                </a:cubicBezTo>
                <a:lnTo>
                  <a:pt x="401501" y="279536"/>
                </a:lnTo>
                <a:lnTo>
                  <a:pt x="347067" y="279536"/>
                </a:lnTo>
                <a:cubicBezTo>
                  <a:pt x="346248" y="281173"/>
                  <a:pt x="345361" y="282742"/>
                  <a:pt x="344406" y="284243"/>
                </a:cubicBezTo>
                <a:cubicBezTo>
                  <a:pt x="343451" y="285744"/>
                  <a:pt x="342292" y="287176"/>
                  <a:pt x="340928" y="288540"/>
                </a:cubicBezTo>
                <a:cubicBezTo>
                  <a:pt x="338199" y="291269"/>
                  <a:pt x="335129" y="293315"/>
                  <a:pt x="331719" y="294680"/>
                </a:cubicBezTo>
                <a:cubicBezTo>
                  <a:pt x="328308" y="296044"/>
                  <a:pt x="324693" y="296726"/>
                  <a:pt x="320873" y="296726"/>
                </a:cubicBezTo>
                <a:cubicBezTo>
                  <a:pt x="320600" y="296726"/>
                  <a:pt x="320464" y="296726"/>
                  <a:pt x="320464" y="296726"/>
                </a:cubicBezTo>
                <a:cubicBezTo>
                  <a:pt x="320464" y="296726"/>
                  <a:pt x="320327" y="296726"/>
                  <a:pt x="320054" y="296726"/>
                </a:cubicBezTo>
                <a:cubicBezTo>
                  <a:pt x="316234" y="296726"/>
                  <a:pt x="312551" y="295907"/>
                  <a:pt x="309004" y="294270"/>
                </a:cubicBezTo>
                <a:cubicBezTo>
                  <a:pt x="305457" y="292633"/>
                  <a:pt x="302319" y="290314"/>
                  <a:pt x="299590" y="287313"/>
                </a:cubicBezTo>
                <a:lnTo>
                  <a:pt x="292633" y="279536"/>
                </a:lnTo>
                <a:close/>
                <a:moveTo>
                  <a:pt x="265620" y="205048"/>
                </a:moveTo>
                <a:lnTo>
                  <a:pt x="257435" y="213233"/>
                </a:lnTo>
                <a:lnTo>
                  <a:pt x="312687" y="275853"/>
                </a:lnTo>
                <a:cubicBezTo>
                  <a:pt x="313779" y="276944"/>
                  <a:pt x="315007" y="277763"/>
                  <a:pt x="316371" y="278308"/>
                </a:cubicBezTo>
                <a:cubicBezTo>
                  <a:pt x="317735" y="278854"/>
                  <a:pt x="319099" y="279263"/>
                  <a:pt x="320464" y="279536"/>
                </a:cubicBezTo>
                <a:cubicBezTo>
                  <a:pt x="322101" y="279536"/>
                  <a:pt x="323601" y="279263"/>
                  <a:pt x="324966" y="278718"/>
                </a:cubicBezTo>
                <a:cubicBezTo>
                  <a:pt x="326330" y="278172"/>
                  <a:pt x="327558" y="277353"/>
                  <a:pt x="328649" y="276262"/>
                </a:cubicBezTo>
                <a:cubicBezTo>
                  <a:pt x="329741" y="275171"/>
                  <a:pt x="330559" y="273943"/>
                  <a:pt x="331105" y="272579"/>
                </a:cubicBezTo>
                <a:cubicBezTo>
                  <a:pt x="331651" y="271214"/>
                  <a:pt x="331923" y="269714"/>
                  <a:pt x="331923" y="268077"/>
                </a:cubicBezTo>
                <a:cubicBezTo>
                  <a:pt x="331923" y="266712"/>
                  <a:pt x="331582" y="265348"/>
                  <a:pt x="330900" y="263984"/>
                </a:cubicBezTo>
                <a:cubicBezTo>
                  <a:pt x="330218" y="262620"/>
                  <a:pt x="329331" y="261392"/>
                  <a:pt x="328240" y="260300"/>
                </a:cubicBezTo>
                <a:close/>
                <a:moveTo>
                  <a:pt x="281582" y="179263"/>
                </a:moveTo>
                <a:cubicBezTo>
                  <a:pt x="280764" y="181173"/>
                  <a:pt x="279877" y="183083"/>
                  <a:pt x="278922" y="184993"/>
                </a:cubicBezTo>
                <a:cubicBezTo>
                  <a:pt x="277967" y="186903"/>
                  <a:pt x="276807" y="188813"/>
                  <a:pt x="275443" y="190723"/>
                </a:cubicBezTo>
                <a:lnTo>
                  <a:pt x="339700" y="247203"/>
                </a:lnTo>
                <a:cubicBezTo>
                  <a:pt x="341882" y="249113"/>
                  <a:pt x="343724" y="251364"/>
                  <a:pt x="345225" y="253956"/>
                </a:cubicBezTo>
                <a:cubicBezTo>
                  <a:pt x="346726" y="256549"/>
                  <a:pt x="347749" y="259209"/>
                  <a:pt x="348294" y="261937"/>
                </a:cubicBezTo>
                <a:lnTo>
                  <a:pt x="401501" y="261937"/>
                </a:lnTo>
                <a:lnTo>
                  <a:pt x="401501" y="179263"/>
                </a:lnTo>
                <a:close/>
                <a:moveTo>
                  <a:pt x="17598" y="179263"/>
                </a:moveTo>
                <a:lnTo>
                  <a:pt x="17598" y="261937"/>
                </a:lnTo>
                <a:lnTo>
                  <a:pt x="277080" y="261937"/>
                </a:lnTo>
                <a:lnTo>
                  <a:pt x="243110" y="223056"/>
                </a:lnTo>
                <a:cubicBezTo>
                  <a:pt x="236016" y="227422"/>
                  <a:pt x="228513" y="230696"/>
                  <a:pt x="220600" y="232879"/>
                </a:cubicBezTo>
                <a:cubicBezTo>
                  <a:pt x="212687" y="235062"/>
                  <a:pt x="204638" y="236153"/>
                  <a:pt x="196453" y="236153"/>
                </a:cubicBezTo>
                <a:cubicBezTo>
                  <a:pt x="184720" y="236153"/>
                  <a:pt x="173260" y="233902"/>
                  <a:pt x="162073" y="229400"/>
                </a:cubicBezTo>
                <a:cubicBezTo>
                  <a:pt x="150886" y="224898"/>
                  <a:pt x="140791" y="218145"/>
                  <a:pt x="131787" y="209141"/>
                </a:cubicBezTo>
                <a:cubicBezTo>
                  <a:pt x="127421" y="204775"/>
                  <a:pt x="123533" y="200068"/>
                  <a:pt x="120122" y="195021"/>
                </a:cubicBezTo>
                <a:cubicBezTo>
                  <a:pt x="116712" y="189973"/>
                  <a:pt x="113915" y="184720"/>
                  <a:pt x="111732" y="179263"/>
                </a:cubicBezTo>
                <a:close/>
                <a:moveTo>
                  <a:pt x="286903" y="126876"/>
                </a:moveTo>
                <a:cubicBezTo>
                  <a:pt x="287994" y="132606"/>
                  <a:pt x="288540" y="138404"/>
                  <a:pt x="288540" y="144270"/>
                </a:cubicBezTo>
                <a:cubicBezTo>
                  <a:pt x="288540" y="150136"/>
                  <a:pt x="287994" y="155935"/>
                  <a:pt x="286903" y="161664"/>
                </a:cubicBezTo>
                <a:lnTo>
                  <a:pt x="401501" y="161664"/>
                </a:lnTo>
                <a:lnTo>
                  <a:pt x="401501" y="126876"/>
                </a:lnTo>
                <a:close/>
                <a:moveTo>
                  <a:pt x="17598" y="126876"/>
                </a:moveTo>
                <a:lnTo>
                  <a:pt x="17598" y="161664"/>
                </a:lnTo>
                <a:lnTo>
                  <a:pt x="106412" y="161664"/>
                </a:lnTo>
                <a:cubicBezTo>
                  <a:pt x="105866" y="158936"/>
                  <a:pt x="105457" y="156071"/>
                  <a:pt x="105184" y="153070"/>
                </a:cubicBezTo>
                <a:cubicBezTo>
                  <a:pt x="104911" y="150068"/>
                  <a:pt x="104774" y="147067"/>
                  <a:pt x="104774" y="144066"/>
                </a:cubicBezTo>
                <a:cubicBezTo>
                  <a:pt x="104774" y="141064"/>
                  <a:pt x="104911" y="138131"/>
                  <a:pt x="105184" y="135266"/>
                </a:cubicBezTo>
                <a:cubicBezTo>
                  <a:pt x="105457" y="132401"/>
                  <a:pt x="105866" y="129604"/>
                  <a:pt x="106412" y="126876"/>
                </a:cubicBezTo>
                <a:close/>
                <a:moveTo>
                  <a:pt x="196453" y="69986"/>
                </a:moveTo>
                <a:cubicBezTo>
                  <a:pt x="186903" y="69986"/>
                  <a:pt x="177558" y="71760"/>
                  <a:pt x="168417" y="75307"/>
                </a:cubicBezTo>
                <a:cubicBezTo>
                  <a:pt x="159277" y="78854"/>
                  <a:pt x="151159" y="84311"/>
                  <a:pt x="144065" y="91678"/>
                </a:cubicBezTo>
                <a:cubicBezTo>
                  <a:pt x="136971" y="98772"/>
                  <a:pt x="131582" y="106821"/>
                  <a:pt x="127899" y="115825"/>
                </a:cubicBezTo>
                <a:cubicBezTo>
                  <a:pt x="124215" y="124829"/>
                  <a:pt x="122373" y="134243"/>
                  <a:pt x="122373" y="144066"/>
                </a:cubicBezTo>
                <a:cubicBezTo>
                  <a:pt x="122373" y="154161"/>
                  <a:pt x="124215" y="163711"/>
                  <a:pt x="127899" y="172715"/>
                </a:cubicBezTo>
                <a:cubicBezTo>
                  <a:pt x="131582" y="181719"/>
                  <a:pt x="136971" y="189768"/>
                  <a:pt x="144065" y="196862"/>
                </a:cubicBezTo>
                <a:cubicBezTo>
                  <a:pt x="158526" y="211323"/>
                  <a:pt x="176057" y="218554"/>
                  <a:pt x="196657" y="218554"/>
                </a:cubicBezTo>
                <a:cubicBezTo>
                  <a:pt x="217258" y="218554"/>
                  <a:pt x="234788" y="211323"/>
                  <a:pt x="249249" y="196862"/>
                </a:cubicBezTo>
                <a:cubicBezTo>
                  <a:pt x="263711" y="182401"/>
                  <a:pt x="270941" y="164870"/>
                  <a:pt x="270941" y="144270"/>
                </a:cubicBezTo>
                <a:cubicBezTo>
                  <a:pt x="270941" y="123670"/>
                  <a:pt x="263711" y="106139"/>
                  <a:pt x="249249" y="91678"/>
                </a:cubicBezTo>
                <a:cubicBezTo>
                  <a:pt x="241882" y="84311"/>
                  <a:pt x="233629" y="78854"/>
                  <a:pt x="224488" y="75307"/>
                </a:cubicBezTo>
                <a:cubicBezTo>
                  <a:pt x="215348" y="71760"/>
                  <a:pt x="206002" y="69986"/>
                  <a:pt x="196453" y="69986"/>
                </a:cubicBezTo>
                <a:close/>
                <a:moveTo>
                  <a:pt x="26603" y="17599"/>
                </a:moveTo>
                <a:cubicBezTo>
                  <a:pt x="24147" y="17599"/>
                  <a:pt x="22032" y="18486"/>
                  <a:pt x="20259" y="20259"/>
                </a:cubicBezTo>
                <a:cubicBezTo>
                  <a:pt x="18485" y="22033"/>
                  <a:pt x="17598" y="24147"/>
                  <a:pt x="17598" y="26603"/>
                </a:cubicBezTo>
                <a:lnTo>
                  <a:pt x="17598" y="109277"/>
                </a:lnTo>
                <a:lnTo>
                  <a:pt x="111732" y="109277"/>
                </a:lnTo>
                <a:cubicBezTo>
                  <a:pt x="113915" y="103820"/>
                  <a:pt x="116712" y="98567"/>
                  <a:pt x="120122" y="93520"/>
                </a:cubicBezTo>
                <a:cubicBezTo>
                  <a:pt x="123533" y="88472"/>
                  <a:pt x="127421" y="83765"/>
                  <a:pt x="131787" y="79400"/>
                </a:cubicBezTo>
                <a:cubicBezTo>
                  <a:pt x="140791" y="70396"/>
                  <a:pt x="150886" y="63711"/>
                  <a:pt x="162073" y="59345"/>
                </a:cubicBezTo>
                <a:cubicBezTo>
                  <a:pt x="173260" y="54707"/>
                  <a:pt x="184720" y="52387"/>
                  <a:pt x="196453" y="52387"/>
                </a:cubicBezTo>
                <a:cubicBezTo>
                  <a:pt x="208185" y="52387"/>
                  <a:pt x="219781" y="54707"/>
                  <a:pt x="231241" y="59345"/>
                </a:cubicBezTo>
                <a:cubicBezTo>
                  <a:pt x="242428" y="63711"/>
                  <a:pt x="252524" y="70396"/>
                  <a:pt x="261528" y="79400"/>
                </a:cubicBezTo>
                <a:cubicBezTo>
                  <a:pt x="265893" y="83765"/>
                  <a:pt x="269782" y="88472"/>
                  <a:pt x="273192" y="93520"/>
                </a:cubicBezTo>
                <a:cubicBezTo>
                  <a:pt x="276603" y="98567"/>
                  <a:pt x="279400" y="103820"/>
                  <a:pt x="281582" y="109277"/>
                </a:cubicBezTo>
                <a:lnTo>
                  <a:pt x="401501" y="109277"/>
                </a:lnTo>
                <a:lnTo>
                  <a:pt x="401501" y="26603"/>
                </a:lnTo>
                <a:cubicBezTo>
                  <a:pt x="401501" y="24147"/>
                  <a:pt x="400614" y="22033"/>
                  <a:pt x="398840" y="20259"/>
                </a:cubicBezTo>
                <a:cubicBezTo>
                  <a:pt x="397067" y="18486"/>
                  <a:pt x="394952" y="17599"/>
                  <a:pt x="392496" y="17599"/>
                </a:cubicBezTo>
                <a:close/>
                <a:moveTo>
                  <a:pt x="26603" y="0"/>
                </a:moveTo>
                <a:lnTo>
                  <a:pt x="392496" y="0"/>
                </a:lnTo>
                <a:cubicBezTo>
                  <a:pt x="399863" y="0"/>
                  <a:pt x="406139" y="2592"/>
                  <a:pt x="411323" y="7776"/>
                </a:cubicBezTo>
                <a:cubicBezTo>
                  <a:pt x="416507" y="12960"/>
                  <a:pt x="419099" y="19236"/>
                  <a:pt x="419099" y="26603"/>
                </a:cubicBezTo>
                <a:lnTo>
                  <a:pt x="419099" y="304912"/>
                </a:lnTo>
                <a:cubicBezTo>
                  <a:pt x="419099" y="312278"/>
                  <a:pt x="416507" y="318622"/>
                  <a:pt x="411323" y="323943"/>
                </a:cubicBezTo>
                <a:cubicBezTo>
                  <a:pt x="406139" y="329264"/>
                  <a:pt x="399863" y="331924"/>
                  <a:pt x="392496" y="331924"/>
                </a:cubicBezTo>
                <a:lnTo>
                  <a:pt x="270123" y="331924"/>
                </a:lnTo>
                <a:lnTo>
                  <a:pt x="290177" y="401501"/>
                </a:lnTo>
                <a:lnTo>
                  <a:pt x="314324" y="401501"/>
                </a:lnTo>
                <a:cubicBezTo>
                  <a:pt x="316780" y="401501"/>
                  <a:pt x="318827" y="402388"/>
                  <a:pt x="320464" y="404161"/>
                </a:cubicBezTo>
                <a:cubicBezTo>
                  <a:pt x="322101" y="405935"/>
                  <a:pt x="322919" y="408049"/>
                  <a:pt x="322919" y="410505"/>
                </a:cubicBezTo>
                <a:cubicBezTo>
                  <a:pt x="322919" y="412961"/>
                  <a:pt x="322101" y="415007"/>
                  <a:pt x="320464" y="416644"/>
                </a:cubicBezTo>
                <a:cubicBezTo>
                  <a:pt x="318827" y="418281"/>
                  <a:pt x="316780" y="419100"/>
                  <a:pt x="314324" y="419100"/>
                </a:cubicBezTo>
                <a:lnTo>
                  <a:pt x="104774" y="419100"/>
                </a:lnTo>
                <a:cubicBezTo>
                  <a:pt x="102319" y="419100"/>
                  <a:pt x="100272" y="418281"/>
                  <a:pt x="98635" y="416644"/>
                </a:cubicBezTo>
                <a:cubicBezTo>
                  <a:pt x="96998" y="415007"/>
                  <a:pt x="96180" y="412961"/>
                  <a:pt x="96180" y="410505"/>
                </a:cubicBezTo>
                <a:cubicBezTo>
                  <a:pt x="96180" y="408049"/>
                  <a:pt x="96998" y="405935"/>
                  <a:pt x="98635" y="404161"/>
                </a:cubicBezTo>
                <a:cubicBezTo>
                  <a:pt x="100272" y="402388"/>
                  <a:pt x="102319" y="401501"/>
                  <a:pt x="104774" y="401501"/>
                </a:cubicBezTo>
                <a:lnTo>
                  <a:pt x="128922" y="401501"/>
                </a:lnTo>
                <a:lnTo>
                  <a:pt x="148976" y="331924"/>
                </a:lnTo>
                <a:lnTo>
                  <a:pt x="26603" y="331924"/>
                </a:lnTo>
                <a:cubicBezTo>
                  <a:pt x="19236" y="331924"/>
                  <a:pt x="12960" y="329264"/>
                  <a:pt x="7776" y="323943"/>
                </a:cubicBezTo>
                <a:cubicBezTo>
                  <a:pt x="2592" y="318622"/>
                  <a:pt x="0" y="312278"/>
                  <a:pt x="0" y="304912"/>
                </a:cubicBezTo>
                <a:lnTo>
                  <a:pt x="0" y="26603"/>
                </a:lnTo>
                <a:cubicBezTo>
                  <a:pt x="0" y="19236"/>
                  <a:pt x="2592" y="12960"/>
                  <a:pt x="7776" y="7776"/>
                </a:cubicBezTo>
                <a:cubicBezTo>
                  <a:pt x="12960" y="2592"/>
                  <a:pt x="19236" y="0"/>
                  <a:pt x="26603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30000"/>
              </a:lnSpc>
            </a:pPr>
            <a:endParaRPr lang="en-US" sz="3300">
              <a:solidFill>
                <a:schemeClr val="tx2"/>
              </a:solidFill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0FEB77A1-2172-D0B8-D619-EE97843DEBF0}"/>
              </a:ext>
            </a:extLst>
          </p:cNvPr>
          <p:cNvSpPr txBox="1"/>
          <p:nvPr/>
        </p:nvSpPr>
        <p:spPr>
          <a:xfrm>
            <a:off x="7035810" y="4853321"/>
            <a:ext cx="673846" cy="660026"/>
          </a:xfrm>
          <a:custGeom>
            <a:avLst/>
            <a:gdLst/>
            <a:ahLst/>
            <a:cxnLst/>
            <a:rect l="l" t="t" r="r" b="b"/>
            <a:pathLst>
              <a:path w="419100" h="410505">
                <a:moveTo>
                  <a:pt x="200955" y="354025"/>
                </a:moveTo>
                <a:lnTo>
                  <a:pt x="200955" y="365075"/>
                </a:lnTo>
                <a:lnTo>
                  <a:pt x="200955" y="375717"/>
                </a:lnTo>
                <a:cubicBezTo>
                  <a:pt x="200955" y="377899"/>
                  <a:pt x="206821" y="381310"/>
                  <a:pt x="218554" y="385949"/>
                </a:cubicBezTo>
                <a:cubicBezTo>
                  <a:pt x="230286" y="390587"/>
                  <a:pt x="247612" y="392906"/>
                  <a:pt x="270532" y="392906"/>
                </a:cubicBezTo>
                <a:cubicBezTo>
                  <a:pt x="293451" y="392906"/>
                  <a:pt x="310846" y="390587"/>
                  <a:pt x="322715" y="385949"/>
                </a:cubicBezTo>
                <a:cubicBezTo>
                  <a:pt x="334584" y="381310"/>
                  <a:pt x="340518" y="377899"/>
                  <a:pt x="340518" y="375717"/>
                </a:cubicBezTo>
                <a:lnTo>
                  <a:pt x="340518" y="354025"/>
                </a:lnTo>
                <a:cubicBezTo>
                  <a:pt x="334516" y="357026"/>
                  <a:pt x="327285" y="359550"/>
                  <a:pt x="318827" y="361597"/>
                </a:cubicBezTo>
                <a:cubicBezTo>
                  <a:pt x="310368" y="363643"/>
                  <a:pt x="301501" y="365075"/>
                  <a:pt x="292224" y="365894"/>
                </a:cubicBezTo>
                <a:cubicBezTo>
                  <a:pt x="291951" y="365894"/>
                  <a:pt x="291610" y="365894"/>
                  <a:pt x="291200" y="365894"/>
                </a:cubicBezTo>
                <a:cubicBezTo>
                  <a:pt x="290791" y="365894"/>
                  <a:pt x="290314" y="365894"/>
                  <a:pt x="289768" y="365894"/>
                </a:cubicBezTo>
                <a:cubicBezTo>
                  <a:pt x="288677" y="366167"/>
                  <a:pt x="287585" y="366303"/>
                  <a:pt x="286494" y="366303"/>
                </a:cubicBezTo>
                <a:cubicBezTo>
                  <a:pt x="285402" y="366303"/>
                  <a:pt x="284174" y="366303"/>
                  <a:pt x="282810" y="366303"/>
                </a:cubicBezTo>
                <a:cubicBezTo>
                  <a:pt x="282537" y="366576"/>
                  <a:pt x="282128" y="366713"/>
                  <a:pt x="281582" y="366713"/>
                </a:cubicBezTo>
                <a:cubicBezTo>
                  <a:pt x="281037" y="366713"/>
                  <a:pt x="280491" y="366713"/>
                  <a:pt x="279945" y="366713"/>
                </a:cubicBezTo>
                <a:cubicBezTo>
                  <a:pt x="278581" y="366713"/>
                  <a:pt x="277080" y="366713"/>
                  <a:pt x="275443" y="366713"/>
                </a:cubicBezTo>
                <a:cubicBezTo>
                  <a:pt x="273806" y="366713"/>
                  <a:pt x="272169" y="366713"/>
                  <a:pt x="270532" y="366713"/>
                </a:cubicBezTo>
                <a:cubicBezTo>
                  <a:pt x="269168" y="366713"/>
                  <a:pt x="267667" y="366713"/>
                  <a:pt x="266030" y="366713"/>
                </a:cubicBezTo>
                <a:cubicBezTo>
                  <a:pt x="264393" y="366713"/>
                  <a:pt x="262756" y="366713"/>
                  <a:pt x="261119" y="366713"/>
                </a:cubicBezTo>
                <a:cubicBezTo>
                  <a:pt x="260573" y="366713"/>
                  <a:pt x="260095" y="366713"/>
                  <a:pt x="259686" y="366713"/>
                </a:cubicBezTo>
                <a:cubicBezTo>
                  <a:pt x="259277" y="366713"/>
                  <a:pt x="258799" y="366576"/>
                  <a:pt x="258254" y="366303"/>
                </a:cubicBezTo>
                <a:cubicBezTo>
                  <a:pt x="257162" y="366303"/>
                  <a:pt x="256071" y="366303"/>
                  <a:pt x="254979" y="366303"/>
                </a:cubicBezTo>
                <a:cubicBezTo>
                  <a:pt x="253888" y="366303"/>
                  <a:pt x="252797" y="366167"/>
                  <a:pt x="251705" y="365894"/>
                </a:cubicBezTo>
                <a:cubicBezTo>
                  <a:pt x="251159" y="365894"/>
                  <a:pt x="250682" y="365894"/>
                  <a:pt x="250273" y="365894"/>
                </a:cubicBezTo>
                <a:cubicBezTo>
                  <a:pt x="249863" y="365894"/>
                  <a:pt x="249386" y="365894"/>
                  <a:pt x="248840" y="365894"/>
                </a:cubicBezTo>
                <a:cubicBezTo>
                  <a:pt x="239836" y="365075"/>
                  <a:pt x="231105" y="363643"/>
                  <a:pt x="222646" y="361597"/>
                </a:cubicBezTo>
                <a:cubicBezTo>
                  <a:pt x="214188" y="359550"/>
                  <a:pt x="206957" y="357026"/>
                  <a:pt x="200955" y="354025"/>
                </a:cubicBezTo>
                <a:close/>
                <a:moveTo>
                  <a:pt x="78581" y="354025"/>
                </a:moveTo>
                <a:lnTo>
                  <a:pt x="78581" y="375717"/>
                </a:lnTo>
                <a:cubicBezTo>
                  <a:pt x="78581" y="377899"/>
                  <a:pt x="84515" y="381310"/>
                  <a:pt x="96384" y="385949"/>
                </a:cubicBezTo>
                <a:cubicBezTo>
                  <a:pt x="108253" y="390587"/>
                  <a:pt x="125648" y="392906"/>
                  <a:pt x="148567" y="392906"/>
                </a:cubicBezTo>
                <a:cubicBezTo>
                  <a:pt x="155934" y="392906"/>
                  <a:pt x="163028" y="392565"/>
                  <a:pt x="169850" y="391883"/>
                </a:cubicBezTo>
                <a:cubicBezTo>
                  <a:pt x="176671" y="391201"/>
                  <a:pt x="183083" y="390314"/>
                  <a:pt x="189086" y="389223"/>
                </a:cubicBezTo>
                <a:cubicBezTo>
                  <a:pt x="189086" y="388950"/>
                  <a:pt x="189017" y="388813"/>
                  <a:pt x="188881" y="388813"/>
                </a:cubicBezTo>
                <a:cubicBezTo>
                  <a:pt x="188745" y="388813"/>
                  <a:pt x="188676" y="388813"/>
                  <a:pt x="188676" y="388813"/>
                </a:cubicBezTo>
                <a:cubicBezTo>
                  <a:pt x="188404" y="388268"/>
                  <a:pt x="188131" y="387859"/>
                  <a:pt x="187858" y="387586"/>
                </a:cubicBezTo>
                <a:cubicBezTo>
                  <a:pt x="187585" y="387313"/>
                  <a:pt x="187312" y="386904"/>
                  <a:pt x="187039" y="386358"/>
                </a:cubicBezTo>
                <a:cubicBezTo>
                  <a:pt x="187039" y="386358"/>
                  <a:pt x="186971" y="386290"/>
                  <a:pt x="186835" y="386153"/>
                </a:cubicBezTo>
                <a:cubicBezTo>
                  <a:pt x="186698" y="386017"/>
                  <a:pt x="186630" y="385949"/>
                  <a:pt x="186630" y="385949"/>
                </a:cubicBezTo>
                <a:cubicBezTo>
                  <a:pt x="186357" y="385403"/>
                  <a:pt x="186016" y="384789"/>
                  <a:pt x="185607" y="384107"/>
                </a:cubicBezTo>
                <a:cubicBezTo>
                  <a:pt x="185198" y="383425"/>
                  <a:pt x="184856" y="382811"/>
                  <a:pt x="184584" y="382265"/>
                </a:cubicBezTo>
                <a:cubicBezTo>
                  <a:pt x="184584" y="381992"/>
                  <a:pt x="184515" y="381719"/>
                  <a:pt x="184379" y="381446"/>
                </a:cubicBezTo>
                <a:cubicBezTo>
                  <a:pt x="184243" y="381174"/>
                  <a:pt x="184174" y="380901"/>
                  <a:pt x="184174" y="380628"/>
                </a:cubicBezTo>
                <a:cubicBezTo>
                  <a:pt x="184174" y="380628"/>
                  <a:pt x="184174" y="380560"/>
                  <a:pt x="184174" y="380423"/>
                </a:cubicBezTo>
                <a:cubicBezTo>
                  <a:pt x="184174" y="380287"/>
                  <a:pt x="184174" y="380219"/>
                  <a:pt x="184174" y="380219"/>
                </a:cubicBezTo>
                <a:cubicBezTo>
                  <a:pt x="183902" y="379673"/>
                  <a:pt x="183697" y="378991"/>
                  <a:pt x="183560" y="378172"/>
                </a:cubicBezTo>
                <a:cubicBezTo>
                  <a:pt x="183424" y="377354"/>
                  <a:pt x="183356" y="376535"/>
                  <a:pt x="183356" y="375717"/>
                </a:cubicBezTo>
                <a:lnTo>
                  <a:pt x="183356" y="364257"/>
                </a:lnTo>
                <a:cubicBezTo>
                  <a:pt x="183083" y="364257"/>
                  <a:pt x="182878" y="364257"/>
                  <a:pt x="182742" y="364257"/>
                </a:cubicBezTo>
                <a:cubicBezTo>
                  <a:pt x="182605" y="364257"/>
                  <a:pt x="182401" y="364257"/>
                  <a:pt x="182128" y="364257"/>
                </a:cubicBezTo>
                <a:cubicBezTo>
                  <a:pt x="179945" y="364530"/>
                  <a:pt x="177694" y="364803"/>
                  <a:pt x="175375" y="365075"/>
                </a:cubicBezTo>
                <a:cubicBezTo>
                  <a:pt x="173056" y="365348"/>
                  <a:pt x="170668" y="365621"/>
                  <a:pt x="168213" y="365894"/>
                </a:cubicBezTo>
                <a:cubicBezTo>
                  <a:pt x="167667" y="365894"/>
                  <a:pt x="167053" y="365962"/>
                  <a:pt x="166371" y="366099"/>
                </a:cubicBezTo>
                <a:cubicBezTo>
                  <a:pt x="165689" y="366235"/>
                  <a:pt x="165075" y="366303"/>
                  <a:pt x="164529" y="366303"/>
                </a:cubicBezTo>
                <a:cubicBezTo>
                  <a:pt x="161801" y="366576"/>
                  <a:pt x="159140" y="366713"/>
                  <a:pt x="156548" y="366713"/>
                </a:cubicBezTo>
                <a:cubicBezTo>
                  <a:pt x="153956" y="366713"/>
                  <a:pt x="151296" y="366713"/>
                  <a:pt x="148567" y="366713"/>
                </a:cubicBezTo>
                <a:cubicBezTo>
                  <a:pt x="146930" y="366713"/>
                  <a:pt x="145293" y="366713"/>
                  <a:pt x="143656" y="366713"/>
                </a:cubicBezTo>
                <a:cubicBezTo>
                  <a:pt x="142019" y="366713"/>
                  <a:pt x="140518" y="366713"/>
                  <a:pt x="139154" y="366713"/>
                </a:cubicBezTo>
                <a:cubicBezTo>
                  <a:pt x="138608" y="366713"/>
                  <a:pt x="138062" y="366713"/>
                  <a:pt x="137517" y="366713"/>
                </a:cubicBezTo>
                <a:cubicBezTo>
                  <a:pt x="136971" y="366713"/>
                  <a:pt x="136562" y="366576"/>
                  <a:pt x="136289" y="366303"/>
                </a:cubicBezTo>
                <a:cubicBezTo>
                  <a:pt x="134925" y="366303"/>
                  <a:pt x="133697" y="366303"/>
                  <a:pt x="132605" y="366303"/>
                </a:cubicBezTo>
                <a:cubicBezTo>
                  <a:pt x="131514" y="366303"/>
                  <a:pt x="130423" y="366167"/>
                  <a:pt x="129331" y="365894"/>
                </a:cubicBezTo>
                <a:cubicBezTo>
                  <a:pt x="128785" y="365894"/>
                  <a:pt x="128308" y="365894"/>
                  <a:pt x="127899" y="365894"/>
                </a:cubicBezTo>
                <a:cubicBezTo>
                  <a:pt x="127489" y="365894"/>
                  <a:pt x="127148" y="365894"/>
                  <a:pt x="126876" y="365894"/>
                </a:cubicBezTo>
                <a:cubicBezTo>
                  <a:pt x="117599" y="365075"/>
                  <a:pt x="108731" y="363643"/>
                  <a:pt x="100272" y="361597"/>
                </a:cubicBezTo>
                <a:cubicBezTo>
                  <a:pt x="91814" y="359550"/>
                  <a:pt x="84584" y="357026"/>
                  <a:pt x="78581" y="354025"/>
                </a:cubicBezTo>
                <a:close/>
                <a:moveTo>
                  <a:pt x="200955" y="310232"/>
                </a:moveTo>
                <a:lnTo>
                  <a:pt x="200955" y="331924"/>
                </a:lnTo>
                <a:cubicBezTo>
                  <a:pt x="200955" y="331924"/>
                  <a:pt x="201023" y="332060"/>
                  <a:pt x="201159" y="332333"/>
                </a:cubicBezTo>
                <a:cubicBezTo>
                  <a:pt x="201296" y="332606"/>
                  <a:pt x="201500" y="333015"/>
                  <a:pt x="201773" y="333561"/>
                </a:cubicBezTo>
                <a:lnTo>
                  <a:pt x="202592" y="334380"/>
                </a:lnTo>
                <a:cubicBezTo>
                  <a:pt x="204502" y="336290"/>
                  <a:pt x="207503" y="338131"/>
                  <a:pt x="211596" y="339905"/>
                </a:cubicBezTo>
                <a:cubicBezTo>
                  <a:pt x="215689" y="341678"/>
                  <a:pt x="220600" y="343247"/>
                  <a:pt x="226330" y="344612"/>
                </a:cubicBezTo>
                <a:cubicBezTo>
                  <a:pt x="226603" y="344612"/>
                  <a:pt x="226739" y="344612"/>
                  <a:pt x="226739" y="344612"/>
                </a:cubicBezTo>
                <a:cubicBezTo>
                  <a:pt x="226739" y="344612"/>
                  <a:pt x="226876" y="344612"/>
                  <a:pt x="227148" y="344612"/>
                </a:cubicBezTo>
                <a:cubicBezTo>
                  <a:pt x="228513" y="344884"/>
                  <a:pt x="229945" y="345225"/>
                  <a:pt x="231446" y="345635"/>
                </a:cubicBezTo>
                <a:cubicBezTo>
                  <a:pt x="232947" y="346044"/>
                  <a:pt x="234515" y="346385"/>
                  <a:pt x="236153" y="346658"/>
                </a:cubicBezTo>
                <a:cubicBezTo>
                  <a:pt x="239427" y="347204"/>
                  <a:pt x="242837" y="347681"/>
                  <a:pt x="246385" y="348090"/>
                </a:cubicBezTo>
                <a:cubicBezTo>
                  <a:pt x="249932" y="348500"/>
                  <a:pt x="253615" y="348841"/>
                  <a:pt x="257435" y="349114"/>
                </a:cubicBezTo>
                <a:cubicBezTo>
                  <a:pt x="257708" y="349114"/>
                  <a:pt x="257981" y="349114"/>
                  <a:pt x="258254" y="349114"/>
                </a:cubicBezTo>
                <a:cubicBezTo>
                  <a:pt x="258526" y="349114"/>
                  <a:pt x="258799" y="349114"/>
                  <a:pt x="259072" y="349114"/>
                </a:cubicBezTo>
                <a:cubicBezTo>
                  <a:pt x="260982" y="349114"/>
                  <a:pt x="262892" y="349182"/>
                  <a:pt x="264802" y="349318"/>
                </a:cubicBezTo>
                <a:cubicBezTo>
                  <a:pt x="266712" y="349455"/>
                  <a:pt x="268622" y="349523"/>
                  <a:pt x="270532" y="349523"/>
                </a:cubicBezTo>
                <a:cubicBezTo>
                  <a:pt x="272715" y="349523"/>
                  <a:pt x="274761" y="349455"/>
                  <a:pt x="276671" y="349318"/>
                </a:cubicBezTo>
                <a:cubicBezTo>
                  <a:pt x="278581" y="349182"/>
                  <a:pt x="280355" y="349114"/>
                  <a:pt x="281992" y="349114"/>
                </a:cubicBezTo>
                <a:cubicBezTo>
                  <a:pt x="282265" y="349114"/>
                  <a:pt x="282606" y="349114"/>
                  <a:pt x="283015" y="349114"/>
                </a:cubicBezTo>
                <a:cubicBezTo>
                  <a:pt x="283424" y="349114"/>
                  <a:pt x="283765" y="349114"/>
                  <a:pt x="284038" y="349114"/>
                </a:cubicBezTo>
                <a:cubicBezTo>
                  <a:pt x="287858" y="348841"/>
                  <a:pt x="291541" y="348500"/>
                  <a:pt x="295089" y="348090"/>
                </a:cubicBezTo>
                <a:cubicBezTo>
                  <a:pt x="298636" y="347681"/>
                  <a:pt x="301910" y="347204"/>
                  <a:pt x="304911" y="346658"/>
                </a:cubicBezTo>
                <a:cubicBezTo>
                  <a:pt x="306548" y="346385"/>
                  <a:pt x="308185" y="346044"/>
                  <a:pt x="309823" y="345635"/>
                </a:cubicBezTo>
                <a:cubicBezTo>
                  <a:pt x="311460" y="345225"/>
                  <a:pt x="312960" y="344884"/>
                  <a:pt x="314325" y="344612"/>
                </a:cubicBezTo>
                <a:cubicBezTo>
                  <a:pt x="314325" y="344612"/>
                  <a:pt x="314393" y="344612"/>
                  <a:pt x="314529" y="344612"/>
                </a:cubicBezTo>
                <a:cubicBezTo>
                  <a:pt x="314666" y="344612"/>
                  <a:pt x="314734" y="344612"/>
                  <a:pt x="314734" y="344612"/>
                </a:cubicBezTo>
                <a:cubicBezTo>
                  <a:pt x="320464" y="343247"/>
                  <a:pt x="325375" y="341678"/>
                  <a:pt x="329468" y="339905"/>
                </a:cubicBezTo>
                <a:cubicBezTo>
                  <a:pt x="333561" y="338131"/>
                  <a:pt x="336698" y="336290"/>
                  <a:pt x="338881" y="334380"/>
                </a:cubicBezTo>
                <a:lnTo>
                  <a:pt x="340109" y="332743"/>
                </a:lnTo>
                <a:cubicBezTo>
                  <a:pt x="340382" y="332743"/>
                  <a:pt x="340518" y="332674"/>
                  <a:pt x="340518" y="332538"/>
                </a:cubicBezTo>
                <a:cubicBezTo>
                  <a:pt x="340518" y="332401"/>
                  <a:pt x="340518" y="332197"/>
                  <a:pt x="340518" y="331924"/>
                </a:cubicBezTo>
                <a:lnTo>
                  <a:pt x="340518" y="310232"/>
                </a:lnTo>
                <a:cubicBezTo>
                  <a:pt x="334516" y="313506"/>
                  <a:pt x="327285" y="316099"/>
                  <a:pt x="318827" y="318009"/>
                </a:cubicBezTo>
                <a:cubicBezTo>
                  <a:pt x="310368" y="319919"/>
                  <a:pt x="301501" y="321283"/>
                  <a:pt x="292224" y="322101"/>
                </a:cubicBezTo>
                <a:cubicBezTo>
                  <a:pt x="291951" y="322101"/>
                  <a:pt x="291610" y="322170"/>
                  <a:pt x="291200" y="322306"/>
                </a:cubicBezTo>
                <a:cubicBezTo>
                  <a:pt x="290791" y="322442"/>
                  <a:pt x="290314" y="322511"/>
                  <a:pt x="289768" y="322511"/>
                </a:cubicBezTo>
                <a:cubicBezTo>
                  <a:pt x="288677" y="322511"/>
                  <a:pt x="287585" y="322579"/>
                  <a:pt x="286494" y="322715"/>
                </a:cubicBezTo>
                <a:cubicBezTo>
                  <a:pt x="285402" y="322852"/>
                  <a:pt x="284174" y="322920"/>
                  <a:pt x="282810" y="322920"/>
                </a:cubicBezTo>
                <a:cubicBezTo>
                  <a:pt x="282537" y="322920"/>
                  <a:pt x="282128" y="322920"/>
                  <a:pt x="281582" y="322920"/>
                </a:cubicBezTo>
                <a:cubicBezTo>
                  <a:pt x="281037" y="322920"/>
                  <a:pt x="280491" y="322920"/>
                  <a:pt x="279945" y="322920"/>
                </a:cubicBezTo>
                <a:cubicBezTo>
                  <a:pt x="278581" y="322920"/>
                  <a:pt x="277080" y="322988"/>
                  <a:pt x="275443" y="323124"/>
                </a:cubicBezTo>
                <a:cubicBezTo>
                  <a:pt x="273806" y="323261"/>
                  <a:pt x="272169" y="323329"/>
                  <a:pt x="270532" y="323329"/>
                </a:cubicBezTo>
                <a:cubicBezTo>
                  <a:pt x="269168" y="323329"/>
                  <a:pt x="267667" y="323261"/>
                  <a:pt x="266030" y="323124"/>
                </a:cubicBezTo>
                <a:cubicBezTo>
                  <a:pt x="264393" y="322988"/>
                  <a:pt x="262756" y="322920"/>
                  <a:pt x="261119" y="322920"/>
                </a:cubicBezTo>
                <a:cubicBezTo>
                  <a:pt x="260573" y="322920"/>
                  <a:pt x="260095" y="322920"/>
                  <a:pt x="259686" y="322920"/>
                </a:cubicBezTo>
                <a:cubicBezTo>
                  <a:pt x="259277" y="322920"/>
                  <a:pt x="258799" y="322920"/>
                  <a:pt x="258254" y="322920"/>
                </a:cubicBezTo>
                <a:cubicBezTo>
                  <a:pt x="257162" y="322920"/>
                  <a:pt x="256071" y="322852"/>
                  <a:pt x="254979" y="322715"/>
                </a:cubicBezTo>
                <a:cubicBezTo>
                  <a:pt x="253888" y="322579"/>
                  <a:pt x="252797" y="322511"/>
                  <a:pt x="251705" y="322511"/>
                </a:cubicBezTo>
                <a:cubicBezTo>
                  <a:pt x="251159" y="322511"/>
                  <a:pt x="250682" y="322442"/>
                  <a:pt x="250273" y="322306"/>
                </a:cubicBezTo>
                <a:cubicBezTo>
                  <a:pt x="249863" y="322170"/>
                  <a:pt x="249386" y="322101"/>
                  <a:pt x="248840" y="322101"/>
                </a:cubicBezTo>
                <a:cubicBezTo>
                  <a:pt x="239836" y="321283"/>
                  <a:pt x="231105" y="319919"/>
                  <a:pt x="222646" y="318009"/>
                </a:cubicBezTo>
                <a:cubicBezTo>
                  <a:pt x="214188" y="316099"/>
                  <a:pt x="206957" y="313506"/>
                  <a:pt x="200955" y="310232"/>
                </a:cubicBezTo>
                <a:close/>
                <a:moveTo>
                  <a:pt x="78581" y="310232"/>
                </a:moveTo>
                <a:lnTo>
                  <a:pt x="78581" y="331924"/>
                </a:lnTo>
                <a:cubicBezTo>
                  <a:pt x="78581" y="332197"/>
                  <a:pt x="78581" y="332401"/>
                  <a:pt x="78581" y="332538"/>
                </a:cubicBezTo>
                <a:cubicBezTo>
                  <a:pt x="78581" y="332674"/>
                  <a:pt x="78717" y="332743"/>
                  <a:pt x="78990" y="332743"/>
                </a:cubicBezTo>
                <a:lnTo>
                  <a:pt x="80218" y="334380"/>
                </a:lnTo>
                <a:cubicBezTo>
                  <a:pt x="82401" y="336290"/>
                  <a:pt x="85539" y="338131"/>
                  <a:pt x="89631" y="339905"/>
                </a:cubicBezTo>
                <a:cubicBezTo>
                  <a:pt x="93724" y="341678"/>
                  <a:pt x="98635" y="343247"/>
                  <a:pt x="104365" y="344612"/>
                </a:cubicBezTo>
                <a:cubicBezTo>
                  <a:pt x="104365" y="344612"/>
                  <a:pt x="104433" y="344612"/>
                  <a:pt x="104570" y="344612"/>
                </a:cubicBezTo>
                <a:cubicBezTo>
                  <a:pt x="104706" y="344612"/>
                  <a:pt x="104775" y="344612"/>
                  <a:pt x="104775" y="344612"/>
                </a:cubicBezTo>
                <a:cubicBezTo>
                  <a:pt x="106139" y="344884"/>
                  <a:pt x="107639" y="345225"/>
                  <a:pt x="109277" y="345635"/>
                </a:cubicBezTo>
                <a:cubicBezTo>
                  <a:pt x="110914" y="346044"/>
                  <a:pt x="112551" y="346385"/>
                  <a:pt x="114188" y="346658"/>
                </a:cubicBezTo>
                <a:cubicBezTo>
                  <a:pt x="117189" y="347204"/>
                  <a:pt x="120464" y="347681"/>
                  <a:pt x="124011" y="348090"/>
                </a:cubicBezTo>
                <a:cubicBezTo>
                  <a:pt x="127558" y="348500"/>
                  <a:pt x="131241" y="348841"/>
                  <a:pt x="135061" y="349114"/>
                </a:cubicBezTo>
                <a:cubicBezTo>
                  <a:pt x="135334" y="349114"/>
                  <a:pt x="135675" y="349114"/>
                  <a:pt x="136084" y="349114"/>
                </a:cubicBezTo>
                <a:cubicBezTo>
                  <a:pt x="136494" y="349114"/>
                  <a:pt x="136835" y="349114"/>
                  <a:pt x="137107" y="349114"/>
                </a:cubicBezTo>
                <a:cubicBezTo>
                  <a:pt x="138745" y="349114"/>
                  <a:pt x="140518" y="349182"/>
                  <a:pt x="142428" y="349318"/>
                </a:cubicBezTo>
                <a:cubicBezTo>
                  <a:pt x="144338" y="349455"/>
                  <a:pt x="146384" y="349523"/>
                  <a:pt x="148567" y="349523"/>
                </a:cubicBezTo>
                <a:cubicBezTo>
                  <a:pt x="154570" y="349523"/>
                  <a:pt x="160504" y="349250"/>
                  <a:pt x="166371" y="348704"/>
                </a:cubicBezTo>
                <a:cubicBezTo>
                  <a:pt x="172237" y="348159"/>
                  <a:pt x="177899" y="347340"/>
                  <a:pt x="183356" y="346249"/>
                </a:cubicBezTo>
                <a:lnTo>
                  <a:pt x="183356" y="320464"/>
                </a:lnTo>
                <a:cubicBezTo>
                  <a:pt x="180900" y="321010"/>
                  <a:pt x="178376" y="321419"/>
                  <a:pt x="175784" y="321692"/>
                </a:cubicBezTo>
                <a:cubicBezTo>
                  <a:pt x="173192" y="321965"/>
                  <a:pt x="170532" y="322238"/>
                  <a:pt x="167803" y="322511"/>
                </a:cubicBezTo>
                <a:cubicBezTo>
                  <a:pt x="167258" y="322511"/>
                  <a:pt x="166712" y="322511"/>
                  <a:pt x="166166" y="322511"/>
                </a:cubicBezTo>
                <a:cubicBezTo>
                  <a:pt x="165620" y="322511"/>
                  <a:pt x="165075" y="322511"/>
                  <a:pt x="164529" y="322511"/>
                </a:cubicBezTo>
                <a:cubicBezTo>
                  <a:pt x="161801" y="322783"/>
                  <a:pt x="159140" y="322988"/>
                  <a:pt x="156548" y="323124"/>
                </a:cubicBezTo>
                <a:cubicBezTo>
                  <a:pt x="153956" y="323261"/>
                  <a:pt x="151296" y="323329"/>
                  <a:pt x="148567" y="323329"/>
                </a:cubicBezTo>
                <a:cubicBezTo>
                  <a:pt x="146930" y="323329"/>
                  <a:pt x="145293" y="323261"/>
                  <a:pt x="143656" y="323124"/>
                </a:cubicBezTo>
                <a:cubicBezTo>
                  <a:pt x="142019" y="322988"/>
                  <a:pt x="140518" y="322920"/>
                  <a:pt x="139154" y="322920"/>
                </a:cubicBezTo>
                <a:cubicBezTo>
                  <a:pt x="138608" y="322920"/>
                  <a:pt x="138062" y="322920"/>
                  <a:pt x="137517" y="322920"/>
                </a:cubicBezTo>
                <a:cubicBezTo>
                  <a:pt x="136971" y="322920"/>
                  <a:pt x="136562" y="322920"/>
                  <a:pt x="136289" y="322920"/>
                </a:cubicBezTo>
                <a:cubicBezTo>
                  <a:pt x="134925" y="322920"/>
                  <a:pt x="133697" y="322852"/>
                  <a:pt x="132605" y="322715"/>
                </a:cubicBezTo>
                <a:cubicBezTo>
                  <a:pt x="131514" y="322579"/>
                  <a:pt x="130423" y="322511"/>
                  <a:pt x="129331" y="322511"/>
                </a:cubicBezTo>
                <a:cubicBezTo>
                  <a:pt x="128785" y="322511"/>
                  <a:pt x="128308" y="322442"/>
                  <a:pt x="127899" y="322306"/>
                </a:cubicBezTo>
                <a:cubicBezTo>
                  <a:pt x="127489" y="322170"/>
                  <a:pt x="127148" y="322101"/>
                  <a:pt x="126876" y="322101"/>
                </a:cubicBezTo>
                <a:cubicBezTo>
                  <a:pt x="117599" y="321283"/>
                  <a:pt x="108731" y="319919"/>
                  <a:pt x="100272" y="318009"/>
                </a:cubicBezTo>
                <a:cubicBezTo>
                  <a:pt x="91814" y="316099"/>
                  <a:pt x="84584" y="313506"/>
                  <a:pt x="78581" y="310232"/>
                </a:cubicBezTo>
                <a:close/>
                <a:moveTo>
                  <a:pt x="200955" y="266849"/>
                </a:moveTo>
                <a:lnTo>
                  <a:pt x="200955" y="288131"/>
                </a:lnTo>
                <a:cubicBezTo>
                  <a:pt x="200955" y="288404"/>
                  <a:pt x="201023" y="288677"/>
                  <a:pt x="201159" y="288950"/>
                </a:cubicBezTo>
                <a:cubicBezTo>
                  <a:pt x="201296" y="289223"/>
                  <a:pt x="201637" y="289632"/>
                  <a:pt x="202183" y="290178"/>
                </a:cubicBezTo>
                <a:lnTo>
                  <a:pt x="202592" y="290587"/>
                </a:lnTo>
                <a:cubicBezTo>
                  <a:pt x="204502" y="292497"/>
                  <a:pt x="207503" y="294339"/>
                  <a:pt x="211596" y="296112"/>
                </a:cubicBezTo>
                <a:cubicBezTo>
                  <a:pt x="215689" y="297886"/>
                  <a:pt x="220600" y="299455"/>
                  <a:pt x="226330" y="300819"/>
                </a:cubicBezTo>
                <a:cubicBezTo>
                  <a:pt x="226603" y="300819"/>
                  <a:pt x="226739" y="300819"/>
                  <a:pt x="226739" y="300819"/>
                </a:cubicBezTo>
                <a:cubicBezTo>
                  <a:pt x="226739" y="300819"/>
                  <a:pt x="226876" y="300955"/>
                  <a:pt x="227148" y="301228"/>
                </a:cubicBezTo>
                <a:cubicBezTo>
                  <a:pt x="228513" y="301501"/>
                  <a:pt x="229945" y="301774"/>
                  <a:pt x="231446" y="302047"/>
                </a:cubicBezTo>
                <a:cubicBezTo>
                  <a:pt x="232947" y="302320"/>
                  <a:pt x="234515" y="302592"/>
                  <a:pt x="236153" y="302865"/>
                </a:cubicBezTo>
                <a:cubicBezTo>
                  <a:pt x="239427" y="303411"/>
                  <a:pt x="242837" y="303888"/>
                  <a:pt x="246385" y="304298"/>
                </a:cubicBezTo>
                <a:cubicBezTo>
                  <a:pt x="249932" y="304707"/>
                  <a:pt x="253615" y="305048"/>
                  <a:pt x="257435" y="305321"/>
                </a:cubicBezTo>
                <a:cubicBezTo>
                  <a:pt x="257708" y="305321"/>
                  <a:pt x="257981" y="305321"/>
                  <a:pt x="258254" y="305321"/>
                </a:cubicBezTo>
                <a:cubicBezTo>
                  <a:pt x="258526" y="305321"/>
                  <a:pt x="258799" y="305321"/>
                  <a:pt x="259072" y="305321"/>
                </a:cubicBezTo>
                <a:cubicBezTo>
                  <a:pt x="260982" y="305594"/>
                  <a:pt x="262892" y="305730"/>
                  <a:pt x="264802" y="305730"/>
                </a:cubicBezTo>
                <a:cubicBezTo>
                  <a:pt x="266712" y="305730"/>
                  <a:pt x="268622" y="305730"/>
                  <a:pt x="270532" y="305730"/>
                </a:cubicBezTo>
                <a:cubicBezTo>
                  <a:pt x="272715" y="305730"/>
                  <a:pt x="274761" y="305730"/>
                  <a:pt x="276671" y="305730"/>
                </a:cubicBezTo>
                <a:cubicBezTo>
                  <a:pt x="278581" y="305730"/>
                  <a:pt x="280355" y="305594"/>
                  <a:pt x="281992" y="305321"/>
                </a:cubicBezTo>
                <a:cubicBezTo>
                  <a:pt x="282265" y="305321"/>
                  <a:pt x="282606" y="305321"/>
                  <a:pt x="283015" y="305321"/>
                </a:cubicBezTo>
                <a:cubicBezTo>
                  <a:pt x="283424" y="305321"/>
                  <a:pt x="283765" y="305321"/>
                  <a:pt x="284038" y="305321"/>
                </a:cubicBezTo>
                <a:cubicBezTo>
                  <a:pt x="287858" y="305048"/>
                  <a:pt x="291541" y="304707"/>
                  <a:pt x="295089" y="304298"/>
                </a:cubicBezTo>
                <a:cubicBezTo>
                  <a:pt x="298636" y="303888"/>
                  <a:pt x="301910" y="303411"/>
                  <a:pt x="304911" y="302865"/>
                </a:cubicBezTo>
                <a:cubicBezTo>
                  <a:pt x="306548" y="302592"/>
                  <a:pt x="308185" y="302320"/>
                  <a:pt x="309823" y="302047"/>
                </a:cubicBezTo>
                <a:cubicBezTo>
                  <a:pt x="311460" y="301774"/>
                  <a:pt x="312960" y="301501"/>
                  <a:pt x="314325" y="301228"/>
                </a:cubicBezTo>
                <a:cubicBezTo>
                  <a:pt x="314325" y="300955"/>
                  <a:pt x="314393" y="300819"/>
                  <a:pt x="314529" y="300819"/>
                </a:cubicBezTo>
                <a:cubicBezTo>
                  <a:pt x="314666" y="300819"/>
                  <a:pt x="314734" y="300819"/>
                  <a:pt x="314734" y="300819"/>
                </a:cubicBezTo>
                <a:cubicBezTo>
                  <a:pt x="320464" y="299455"/>
                  <a:pt x="325375" y="297886"/>
                  <a:pt x="329468" y="296112"/>
                </a:cubicBezTo>
                <a:cubicBezTo>
                  <a:pt x="333561" y="294339"/>
                  <a:pt x="336698" y="292497"/>
                  <a:pt x="338881" y="290587"/>
                </a:cubicBezTo>
                <a:lnTo>
                  <a:pt x="340109" y="289359"/>
                </a:lnTo>
                <a:cubicBezTo>
                  <a:pt x="340382" y="289086"/>
                  <a:pt x="340518" y="288882"/>
                  <a:pt x="340518" y="288745"/>
                </a:cubicBezTo>
                <a:cubicBezTo>
                  <a:pt x="340518" y="288609"/>
                  <a:pt x="340518" y="288404"/>
                  <a:pt x="340518" y="288131"/>
                </a:cubicBezTo>
                <a:lnTo>
                  <a:pt x="340518" y="266849"/>
                </a:lnTo>
                <a:cubicBezTo>
                  <a:pt x="334516" y="269850"/>
                  <a:pt x="327285" y="272306"/>
                  <a:pt x="318827" y="274216"/>
                </a:cubicBezTo>
                <a:cubicBezTo>
                  <a:pt x="310368" y="276126"/>
                  <a:pt x="301501" y="277627"/>
                  <a:pt x="292224" y="278718"/>
                </a:cubicBezTo>
                <a:cubicBezTo>
                  <a:pt x="291951" y="278718"/>
                  <a:pt x="291610" y="278718"/>
                  <a:pt x="291200" y="278718"/>
                </a:cubicBezTo>
                <a:cubicBezTo>
                  <a:pt x="290791" y="278718"/>
                  <a:pt x="290314" y="278718"/>
                  <a:pt x="289768" y="278718"/>
                </a:cubicBezTo>
                <a:cubicBezTo>
                  <a:pt x="288677" y="278718"/>
                  <a:pt x="287585" y="278786"/>
                  <a:pt x="286494" y="278923"/>
                </a:cubicBezTo>
                <a:cubicBezTo>
                  <a:pt x="285402" y="279059"/>
                  <a:pt x="284174" y="279127"/>
                  <a:pt x="282810" y="279127"/>
                </a:cubicBezTo>
                <a:cubicBezTo>
                  <a:pt x="282537" y="279127"/>
                  <a:pt x="282128" y="279127"/>
                  <a:pt x="281582" y="279127"/>
                </a:cubicBezTo>
                <a:cubicBezTo>
                  <a:pt x="281037" y="279127"/>
                  <a:pt x="280491" y="279264"/>
                  <a:pt x="279945" y="279536"/>
                </a:cubicBezTo>
                <a:cubicBezTo>
                  <a:pt x="278581" y="279536"/>
                  <a:pt x="277080" y="279536"/>
                  <a:pt x="275443" y="279536"/>
                </a:cubicBezTo>
                <a:cubicBezTo>
                  <a:pt x="273806" y="279536"/>
                  <a:pt x="272169" y="279536"/>
                  <a:pt x="270532" y="279536"/>
                </a:cubicBezTo>
                <a:cubicBezTo>
                  <a:pt x="269168" y="279536"/>
                  <a:pt x="267667" y="279536"/>
                  <a:pt x="266030" y="279536"/>
                </a:cubicBezTo>
                <a:cubicBezTo>
                  <a:pt x="264393" y="279536"/>
                  <a:pt x="262756" y="279536"/>
                  <a:pt x="261119" y="279536"/>
                </a:cubicBezTo>
                <a:cubicBezTo>
                  <a:pt x="260573" y="279264"/>
                  <a:pt x="260095" y="279127"/>
                  <a:pt x="259686" y="279127"/>
                </a:cubicBezTo>
                <a:cubicBezTo>
                  <a:pt x="259277" y="279127"/>
                  <a:pt x="258799" y="279127"/>
                  <a:pt x="258254" y="279127"/>
                </a:cubicBezTo>
                <a:cubicBezTo>
                  <a:pt x="257162" y="279127"/>
                  <a:pt x="256071" y="279059"/>
                  <a:pt x="254979" y="278923"/>
                </a:cubicBezTo>
                <a:cubicBezTo>
                  <a:pt x="253888" y="278786"/>
                  <a:pt x="252797" y="278718"/>
                  <a:pt x="251705" y="278718"/>
                </a:cubicBezTo>
                <a:cubicBezTo>
                  <a:pt x="251159" y="278718"/>
                  <a:pt x="250682" y="278718"/>
                  <a:pt x="250273" y="278718"/>
                </a:cubicBezTo>
                <a:cubicBezTo>
                  <a:pt x="249863" y="278718"/>
                  <a:pt x="249386" y="278718"/>
                  <a:pt x="248840" y="278718"/>
                </a:cubicBezTo>
                <a:cubicBezTo>
                  <a:pt x="239836" y="277627"/>
                  <a:pt x="231105" y="276126"/>
                  <a:pt x="222646" y="274216"/>
                </a:cubicBezTo>
                <a:cubicBezTo>
                  <a:pt x="214188" y="272306"/>
                  <a:pt x="206957" y="269850"/>
                  <a:pt x="200955" y="266849"/>
                </a:cubicBezTo>
                <a:close/>
                <a:moveTo>
                  <a:pt x="78581" y="266849"/>
                </a:moveTo>
                <a:lnTo>
                  <a:pt x="78581" y="288131"/>
                </a:lnTo>
                <a:cubicBezTo>
                  <a:pt x="78581" y="288404"/>
                  <a:pt x="78581" y="288609"/>
                  <a:pt x="78581" y="288745"/>
                </a:cubicBezTo>
                <a:cubicBezTo>
                  <a:pt x="78581" y="288882"/>
                  <a:pt x="78717" y="289086"/>
                  <a:pt x="78990" y="289359"/>
                </a:cubicBezTo>
                <a:lnTo>
                  <a:pt x="80218" y="290587"/>
                </a:lnTo>
                <a:cubicBezTo>
                  <a:pt x="82401" y="292497"/>
                  <a:pt x="85539" y="294339"/>
                  <a:pt x="89631" y="296112"/>
                </a:cubicBezTo>
                <a:cubicBezTo>
                  <a:pt x="93724" y="297886"/>
                  <a:pt x="98635" y="299455"/>
                  <a:pt x="104365" y="300819"/>
                </a:cubicBezTo>
                <a:cubicBezTo>
                  <a:pt x="104365" y="300819"/>
                  <a:pt x="104433" y="300819"/>
                  <a:pt x="104570" y="300819"/>
                </a:cubicBezTo>
                <a:cubicBezTo>
                  <a:pt x="104706" y="300819"/>
                  <a:pt x="104775" y="300955"/>
                  <a:pt x="104775" y="301228"/>
                </a:cubicBezTo>
                <a:cubicBezTo>
                  <a:pt x="106139" y="301501"/>
                  <a:pt x="107639" y="301774"/>
                  <a:pt x="109277" y="302047"/>
                </a:cubicBezTo>
                <a:cubicBezTo>
                  <a:pt x="110914" y="302320"/>
                  <a:pt x="112551" y="302592"/>
                  <a:pt x="114188" y="302865"/>
                </a:cubicBezTo>
                <a:cubicBezTo>
                  <a:pt x="117189" y="303411"/>
                  <a:pt x="120464" y="303888"/>
                  <a:pt x="124011" y="304298"/>
                </a:cubicBezTo>
                <a:cubicBezTo>
                  <a:pt x="127558" y="304707"/>
                  <a:pt x="131241" y="305048"/>
                  <a:pt x="135061" y="305321"/>
                </a:cubicBezTo>
                <a:cubicBezTo>
                  <a:pt x="135334" y="305321"/>
                  <a:pt x="135675" y="305321"/>
                  <a:pt x="136084" y="305321"/>
                </a:cubicBezTo>
                <a:cubicBezTo>
                  <a:pt x="136494" y="305321"/>
                  <a:pt x="136835" y="305321"/>
                  <a:pt x="137107" y="305321"/>
                </a:cubicBezTo>
                <a:cubicBezTo>
                  <a:pt x="138745" y="305594"/>
                  <a:pt x="140518" y="305730"/>
                  <a:pt x="142428" y="305730"/>
                </a:cubicBezTo>
                <a:cubicBezTo>
                  <a:pt x="144338" y="305730"/>
                  <a:pt x="146384" y="305730"/>
                  <a:pt x="148567" y="305730"/>
                </a:cubicBezTo>
                <a:cubicBezTo>
                  <a:pt x="151296" y="305730"/>
                  <a:pt x="153956" y="305662"/>
                  <a:pt x="156548" y="305526"/>
                </a:cubicBezTo>
                <a:cubicBezTo>
                  <a:pt x="159140" y="305389"/>
                  <a:pt x="161801" y="305185"/>
                  <a:pt x="164529" y="304912"/>
                </a:cubicBezTo>
                <a:cubicBezTo>
                  <a:pt x="165075" y="304912"/>
                  <a:pt x="165620" y="304912"/>
                  <a:pt x="166166" y="304912"/>
                </a:cubicBezTo>
                <a:cubicBezTo>
                  <a:pt x="166712" y="304912"/>
                  <a:pt x="167258" y="304912"/>
                  <a:pt x="167803" y="304912"/>
                </a:cubicBezTo>
                <a:cubicBezTo>
                  <a:pt x="170259" y="304639"/>
                  <a:pt x="172646" y="304366"/>
                  <a:pt x="174966" y="304093"/>
                </a:cubicBezTo>
                <a:cubicBezTo>
                  <a:pt x="177285" y="303820"/>
                  <a:pt x="179672" y="303411"/>
                  <a:pt x="182128" y="302865"/>
                </a:cubicBezTo>
                <a:cubicBezTo>
                  <a:pt x="182128" y="302865"/>
                  <a:pt x="182264" y="302865"/>
                  <a:pt x="182537" y="302865"/>
                </a:cubicBezTo>
                <a:cubicBezTo>
                  <a:pt x="182810" y="302865"/>
                  <a:pt x="183083" y="302865"/>
                  <a:pt x="183356" y="302865"/>
                </a:cubicBezTo>
                <a:lnTo>
                  <a:pt x="183356" y="277081"/>
                </a:lnTo>
                <a:cubicBezTo>
                  <a:pt x="180900" y="277354"/>
                  <a:pt x="178376" y="277627"/>
                  <a:pt x="175784" y="277899"/>
                </a:cubicBezTo>
                <a:cubicBezTo>
                  <a:pt x="173192" y="278172"/>
                  <a:pt x="170532" y="278445"/>
                  <a:pt x="167803" y="278718"/>
                </a:cubicBezTo>
                <a:cubicBezTo>
                  <a:pt x="167258" y="278718"/>
                  <a:pt x="166712" y="278718"/>
                  <a:pt x="166166" y="278718"/>
                </a:cubicBezTo>
                <a:cubicBezTo>
                  <a:pt x="165620" y="278718"/>
                  <a:pt x="165075" y="278854"/>
                  <a:pt x="164529" y="279127"/>
                </a:cubicBezTo>
                <a:cubicBezTo>
                  <a:pt x="161801" y="279127"/>
                  <a:pt x="159140" y="279195"/>
                  <a:pt x="156548" y="279332"/>
                </a:cubicBezTo>
                <a:cubicBezTo>
                  <a:pt x="153956" y="279468"/>
                  <a:pt x="151296" y="279536"/>
                  <a:pt x="148567" y="279536"/>
                </a:cubicBezTo>
                <a:cubicBezTo>
                  <a:pt x="146930" y="279536"/>
                  <a:pt x="145293" y="279536"/>
                  <a:pt x="143656" y="279536"/>
                </a:cubicBezTo>
                <a:cubicBezTo>
                  <a:pt x="142019" y="279536"/>
                  <a:pt x="140518" y="279536"/>
                  <a:pt x="139154" y="279536"/>
                </a:cubicBezTo>
                <a:cubicBezTo>
                  <a:pt x="138608" y="279264"/>
                  <a:pt x="138062" y="279127"/>
                  <a:pt x="137517" y="279127"/>
                </a:cubicBezTo>
                <a:cubicBezTo>
                  <a:pt x="136971" y="279127"/>
                  <a:pt x="136562" y="279127"/>
                  <a:pt x="136289" y="279127"/>
                </a:cubicBezTo>
                <a:cubicBezTo>
                  <a:pt x="134925" y="279127"/>
                  <a:pt x="133697" y="279059"/>
                  <a:pt x="132605" y="278923"/>
                </a:cubicBezTo>
                <a:cubicBezTo>
                  <a:pt x="131514" y="278786"/>
                  <a:pt x="130423" y="278718"/>
                  <a:pt x="129331" y="278718"/>
                </a:cubicBezTo>
                <a:cubicBezTo>
                  <a:pt x="128785" y="278718"/>
                  <a:pt x="128308" y="278718"/>
                  <a:pt x="127899" y="278718"/>
                </a:cubicBezTo>
                <a:cubicBezTo>
                  <a:pt x="127489" y="278718"/>
                  <a:pt x="127148" y="278718"/>
                  <a:pt x="126876" y="278718"/>
                </a:cubicBezTo>
                <a:cubicBezTo>
                  <a:pt x="117599" y="277627"/>
                  <a:pt x="108731" y="276126"/>
                  <a:pt x="100272" y="274216"/>
                </a:cubicBezTo>
                <a:cubicBezTo>
                  <a:pt x="91814" y="272306"/>
                  <a:pt x="84584" y="269850"/>
                  <a:pt x="78581" y="266849"/>
                </a:cubicBezTo>
                <a:close/>
                <a:moveTo>
                  <a:pt x="270532" y="227149"/>
                </a:moveTo>
                <a:cubicBezTo>
                  <a:pt x="261255" y="227149"/>
                  <a:pt x="252933" y="227626"/>
                  <a:pt x="245566" y="228581"/>
                </a:cubicBezTo>
                <a:cubicBezTo>
                  <a:pt x="238199" y="229536"/>
                  <a:pt x="231651" y="230696"/>
                  <a:pt x="225921" y="232060"/>
                </a:cubicBezTo>
                <a:cubicBezTo>
                  <a:pt x="225375" y="232333"/>
                  <a:pt x="224897" y="232538"/>
                  <a:pt x="224488" y="232674"/>
                </a:cubicBezTo>
                <a:cubicBezTo>
                  <a:pt x="224079" y="232811"/>
                  <a:pt x="223601" y="232879"/>
                  <a:pt x="223056" y="232879"/>
                </a:cubicBezTo>
                <a:cubicBezTo>
                  <a:pt x="222237" y="233152"/>
                  <a:pt x="221487" y="233356"/>
                  <a:pt x="220805" y="233493"/>
                </a:cubicBezTo>
                <a:cubicBezTo>
                  <a:pt x="220123" y="233629"/>
                  <a:pt x="219372" y="233834"/>
                  <a:pt x="218554" y="234107"/>
                </a:cubicBezTo>
                <a:cubicBezTo>
                  <a:pt x="218554" y="234107"/>
                  <a:pt x="218417" y="234243"/>
                  <a:pt x="218144" y="234516"/>
                </a:cubicBezTo>
                <a:cubicBezTo>
                  <a:pt x="217053" y="234789"/>
                  <a:pt x="216030" y="235062"/>
                  <a:pt x="215075" y="235335"/>
                </a:cubicBezTo>
                <a:cubicBezTo>
                  <a:pt x="214120" y="235607"/>
                  <a:pt x="213233" y="236017"/>
                  <a:pt x="212415" y="236562"/>
                </a:cubicBezTo>
                <a:cubicBezTo>
                  <a:pt x="212142" y="236562"/>
                  <a:pt x="211801" y="236631"/>
                  <a:pt x="211391" y="236767"/>
                </a:cubicBezTo>
                <a:cubicBezTo>
                  <a:pt x="210982" y="236903"/>
                  <a:pt x="210641" y="237108"/>
                  <a:pt x="210368" y="237381"/>
                </a:cubicBezTo>
                <a:cubicBezTo>
                  <a:pt x="210368" y="237381"/>
                  <a:pt x="210300" y="237449"/>
                  <a:pt x="210163" y="237586"/>
                </a:cubicBezTo>
                <a:cubicBezTo>
                  <a:pt x="210027" y="237722"/>
                  <a:pt x="209822" y="237790"/>
                  <a:pt x="209550" y="237790"/>
                </a:cubicBezTo>
                <a:cubicBezTo>
                  <a:pt x="206275" y="239427"/>
                  <a:pt x="204024" y="240860"/>
                  <a:pt x="202797" y="242088"/>
                </a:cubicBezTo>
                <a:cubicBezTo>
                  <a:pt x="201569" y="243315"/>
                  <a:pt x="200955" y="244202"/>
                  <a:pt x="200955" y="244748"/>
                </a:cubicBezTo>
                <a:cubicBezTo>
                  <a:pt x="200955" y="244748"/>
                  <a:pt x="201023" y="244953"/>
                  <a:pt x="201159" y="245362"/>
                </a:cubicBezTo>
                <a:cubicBezTo>
                  <a:pt x="201296" y="245771"/>
                  <a:pt x="201637" y="246249"/>
                  <a:pt x="202183" y="246794"/>
                </a:cubicBezTo>
                <a:lnTo>
                  <a:pt x="202592" y="246794"/>
                </a:lnTo>
                <a:cubicBezTo>
                  <a:pt x="204502" y="248704"/>
                  <a:pt x="207503" y="250546"/>
                  <a:pt x="211596" y="252320"/>
                </a:cubicBezTo>
                <a:cubicBezTo>
                  <a:pt x="215689" y="254093"/>
                  <a:pt x="220600" y="255798"/>
                  <a:pt x="226330" y="257435"/>
                </a:cubicBezTo>
                <a:cubicBezTo>
                  <a:pt x="226603" y="257435"/>
                  <a:pt x="226739" y="257435"/>
                  <a:pt x="226739" y="257435"/>
                </a:cubicBezTo>
                <a:cubicBezTo>
                  <a:pt x="226739" y="257435"/>
                  <a:pt x="226876" y="257435"/>
                  <a:pt x="227148" y="257435"/>
                </a:cubicBezTo>
                <a:cubicBezTo>
                  <a:pt x="228513" y="257708"/>
                  <a:pt x="229945" y="257981"/>
                  <a:pt x="231446" y="258254"/>
                </a:cubicBezTo>
                <a:cubicBezTo>
                  <a:pt x="232947" y="258527"/>
                  <a:pt x="234515" y="258800"/>
                  <a:pt x="236153" y="259073"/>
                </a:cubicBezTo>
                <a:cubicBezTo>
                  <a:pt x="236153" y="259073"/>
                  <a:pt x="236153" y="259141"/>
                  <a:pt x="236153" y="259277"/>
                </a:cubicBezTo>
                <a:cubicBezTo>
                  <a:pt x="236153" y="259414"/>
                  <a:pt x="236153" y="259482"/>
                  <a:pt x="236153" y="259482"/>
                </a:cubicBezTo>
                <a:cubicBezTo>
                  <a:pt x="239427" y="260028"/>
                  <a:pt x="242837" y="260437"/>
                  <a:pt x="246385" y="260710"/>
                </a:cubicBezTo>
                <a:cubicBezTo>
                  <a:pt x="249932" y="260983"/>
                  <a:pt x="253615" y="261255"/>
                  <a:pt x="257435" y="261528"/>
                </a:cubicBezTo>
                <a:cubicBezTo>
                  <a:pt x="257708" y="261528"/>
                  <a:pt x="257981" y="261596"/>
                  <a:pt x="258254" y="261733"/>
                </a:cubicBezTo>
                <a:cubicBezTo>
                  <a:pt x="258526" y="261869"/>
                  <a:pt x="258799" y="261938"/>
                  <a:pt x="259072" y="261938"/>
                </a:cubicBezTo>
                <a:cubicBezTo>
                  <a:pt x="260982" y="261938"/>
                  <a:pt x="262892" y="261938"/>
                  <a:pt x="264802" y="261938"/>
                </a:cubicBezTo>
                <a:cubicBezTo>
                  <a:pt x="266712" y="261938"/>
                  <a:pt x="268622" y="261938"/>
                  <a:pt x="270532" y="261938"/>
                </a:cubicBezTo>
                <a:cubicBezTo>
                  <a:pt x="272715" y="261938"/>
                  <a:pt x="274761" y="261938"/>
                  <a:pt x="276671" y="261938"/>
                </a:cubicBezTo>
                <a:cubicBezTo>
                  <a:pt x="278581" y="261938"/>
                  <a:pt x="280355" y="261938"/>
                  <a:pt x="281992" y="261938"/>
                </a:cubicBezTo>
                <a:cubicBezTo>
                  <a:pt x="282265" y="261938"/>
                  <a:pt x="282606" y="261869"/>
                  <a:pt x="283015" y="261733"/>
                </a:cubicBezTo>
                <a:cubicBezTo>
                  <a:pt x="283424" y="261596"/>
                  <a:pt x="283765" y="261528"/>
                  <a:pt x="284038" y="261528"/>
                </a:cubicBezTo>
                <a:cubicBezTo>
                  <a:pt x="287858" y="261255"/>
                  <a:pt x="291541" y="260983"/>
                  <a:pt x="295089" y="260710"/>
                </a:cubicBezTo>
                <a:cubicBezTo>
                  <a:pt x="298636" y="260437"/>
                  <a:pt x="301910" y="260028"/>
                  <a:pt x="304911" y="259482"/>
                </a:cubicBezTo>
                <a:cubicBezTo>
                  <a:pt x="304911" y="259482"/>
                  <a:pt x="304911" y="259414"/>
                  <a:pt x="304911" y="259277"/>
                </a:cubicBezTo>
                <a:cubicBezTo>
                  <a:pt x="304911" y="259141"/>
                  <a:pt x="304911" y="259073"/>
                  <a:pt x="304911" y="259073"/>
                </a:cubicBezTo>
                <a:cubicBezTo>
                  <a:pt x="306548" y="258800"/>
                  <a:pt x="308185" y="258527"/>
                  <a:pt x="309823" y="258254"/>
                </a:cubicBezTo>
                <a:cubicBezTo>
                  <a:pt x="311460" y="257981"/>
                  <a:pt x="312960" y="257708"/>
                  <a:pt x="314325" y="257435"/>
                </a:cubicBezTo>
                <a:cubicBezTo>
                  <a:pt x="314325" y="257435"/>
                  <a:pt x="314393" y="257435"/>
                  <a:pt x="314529" y="257435"/>
                </a:cubicBezTo>
                <a:cubicBezTo>
                  <a:pt x="314666" y="257435"/>
                  <a:pt x="314734" y="257435"/>
                  <a:pt x="314734" y="257435"/>
                </a:cubicBezTo>
                <a:cubicBezTo>
                  <a:pt x="320464" y="255798"/>
                  <a:pt x="325375" y="254093"/>
                  <a:pt x="329468" y="252320"/>
                </a:cubicBezTo>
                <a:cubicBezTo>
                  <a:pt x="333561" y="250546"/>
                  <a:pt x="336698" y="248704"/>
                  <a:pt x="338881" y="246794"/>
                </a:cubicBezTo>
                <a:lnTo>
                  <a:pt x="340109" y="245566"/>
                </a:lnTo>
                <a:cubicBezTo>
                  <a:pt x="340382" y="245294"/>
                  <a:pt x="340518" y="245089"/>
                  <a:pt x="340518" y="244953"/>
                </a:cubicBezTo>
                <a:cubicBezTo>
                  <a:pt x="340518" y="244816"/>
                  <a:pt x="340518" y="244748"/>
                  <a:pt x="340518" y="244748"/>
                </a:cubicBezTo>
                <a:cubicBezTo>
                  <a:pt x="340518" y="242292"/>
                  <a:pt x="334584" y="238745"/>
                  <a:pt x="322715" y="234107"/>
                </a:cubicBezTo>
                <a:cubicBezTo>
                  <a:pt x="310846" y="229468"/>
                  <a:pt x="293451" y="227149"/>
                  <a:pt x="270532" y="227149"/>
                </a:cubicBezTo>
                <a:close/>
                <a:moveTo>
                  <a:pt x="78581" y="223056"/>
                </a:moveTo>
                <a:lnTo>
                  <a:pt x="78581" y="244748"/>
                </a:lnTo>
                <a:cubicBezTo>
                  <a:pt x="78581" y="244748"/>
                  <a:pt x="78581" y="244816"/>
                  <a:pt x="78581" y="244953"/>
                </a:cubicBezTo>
                <a:cubicBezTo>
                  <a:pt x="78581" y="245089"/>
                  <a:pt x="78717" y="245294"/>
                  <a:pt x="78990" y="245566"/>
                </a:cubicBezTo>
                <a:lnTo>
                  <a:pt x="80218" y="246794"/>
                </a:lnTo>
                <a:cubicBezTo>
                  <a:pt x="82401" y="248704"/>
                  <a:pt x="85539" y="250546"/>
                  <a:pt x="89631" y="252320"/>
                </a:cubicBezTo>
                <a:cubicBezTo>
                  <a:pt x="93724" y="254093"/>
                  <a:pt x="98635" y="255798"/>
                  <a:pt x="104365" y="257435"/>
                </a:cubicBezTo>
                <a:cubicBezTo>
                  <a:pt x="104365" y="257435"/>
                  <a:pt x="104433" y="257435"/>
                  <a:pt x="104570" y="257435"/>
                </a:cubicBezTo>
                <a:cubicBezTo>
                  <a:pt x="104706" y="257435"/>
                  <a:pt x="104775" y="257435"/>
                  <a:pt x="104775" y="257435"/>
                </a:cubicBezTo>
                <a:cubicBezTo>
                  <a:pt x="106139" y="257708"/>
                  <a:pt x="107639" y="257981"/>
                  <a:pt x="109277" y="258254"/>
                </a:cubicBezTo>
                <a:cubicBezTo>
                  <a:pt x="110914" y="258527"/>
                  <a:pt x="112551" y="258800"/>
                  <a:pt x="114188" y="259073"/>
                </a:cubicBezTo>
                <a:cubicBezTo>
                  <a:pt x="114188" y="259073"/>
                  <a:pt x="114188" y="259209"/>
                  <a:pt x="114188" y="259482"/>
                </a:cubicBezTo>
                <a:cubicBezTo>
                  <a:pt x="117189" y="260028"/>
                  <a:pt x="120464" y="260437"/>
                  <a:pt x="124011" y="260710"/>
                </a:cubicBezTo>
                <a:cubicBezTo>
                  <a:pt x="127558" y="260983"/>
                  <a:pt x="131241" y="261255"/>
                  <a:pt x="135061" y="261528"/>
                </a:cubicBezTo>
                <a:cubicBezTo>
                  <a:pt x="135334" y="261528"/>
                  <a:pt x="135675" y="261596"/>
                  <a:pt x="136084" y="261733"/>
                </a:cubicBezTo>
                <a:cubicBezTo>
                  <a:pt x="136494" y="261869"/>
                  <a:pt x="136835" y="261938"/>
                  <a:pt x="137107" y="261938"/>
                </a:cubicBezTo>
                <a:cubicBezTo>
                  <a:pt x="138745" y="261938"/>
                  <a:pt x="140518" y="261938"/>
                  <a:pt x="142428" y="261938"/>
                </a:cubicBezTo>
                <a:cubicBezTo>
                  <a:pt x="144338" y="261938"/>
                  <a:pt x="146384" y="261938"/>
                  <a:pt x="148567" y="261938"/>
                </a:cubicBezTo>
                <a:cubicBezTo>
                  <a:pt x="151296" y="261938"/>
                  <a:pt x="153956" y="261869"/>
                  <a:pt x="156548" y="261733"/>
                </a:cubicBezTo>
                <a:cubicBezTo>
                  <a:pt x="159140" y="261596"/>
                  <a:pt x="161801" y="261528"/>
                  <a:pt x="164529" y="261528"/>
                </a:cubicBezTo>
                <a:cubicBezTo>
                  <a:pt x="165075" y="261528"/>
                  <a:pt x="165620" y="261460"/>
                  <a:pt x="166166" y="261324"/>
                </a:cubicBezTo>
                <a:cubicBezTo>
                  <a:pt x="166712" y="261187"/>
                  <a:pt x="167258" y="261119"/>
                  <a:pt x="167803" y="261119"/>
                </a:cubicBezTo>
                <a:cubicBezTo>
                  <a:pt x="170259" y="260846"/>
                  <a:pt x="172646" y="260573"/>
                  <a:pt x="174966" y="260300"/>
                </a:cubicBezTo>
                <a:cubicBezTo>
                  <a:pt x="177285" y="260028"/>
                  <a:pt x="179672" y="259755"/>
                  <a:pt x="182128" y="259482"/>
                </a:cubicBezTo>
                <a:cubicBezTo>
                  <a:pt x="182128" y="259482"/>
                  <a:pt x="182264" y="259414"/>
                  <a:pt x="182537" y="259277"/>
                </a:cubicBezTo>
                <a:cubicBezTo>
                  <a:pt x="182810" y="259141"/>
                  <a:pt x="183083" y="259073"/>
                  <a:pt x="183356" y="259073"/>
                </a:cubicBezTo>
                <a:lnTo>
                  <a:pt x="183356" y="244748"/>
                </a:lnTo>
                <a:cubicBezTo>
                  <a:pt x="183356" y="243929"/>
                  <a:pt x="183424" y="243247"/>
                  <a:pt x="183560" y="242701"/>
                </a:cubicBezTo>
                <a:cubicBezTo>
                  <a:pt x="183697" y="242156"/>
                  <a:pt x="183765" y="241474"/>
                  <a:pt x="183765" y="240655"/>
                </a:cubicBezTo>
                <a:cubicBezTo>
                  <a:pt x="183765" y="240382"/>
                  <a:pt x="183833" y="240178"/>
                  <a:pt x="183970" y="240041"/>
                </a:cubicBezTo>
                <a:cubicBezTo>
                  <a:pt x="184106" y="239905"/>
                  <a:pt x="184174" y="239700"/>
                  <a:pt x="184174" y="239427"/>
                </a:cubicBezTo>
                <a:cubicBezTo>
                  <a:pt x="184174" y="239154"/>
                  <a:pt x="184243" y="238813"/>
                  <a:pt x="184379" y="238404"/>
                </a:cubicBezTo>
                <a:cubicBezTo>
                  <a:pt x="184515" y="237995"/>
                  <a:pt x="184720" y="237654"/>
                  <a:pt x="184993" y="237381"/>
                </a:cubicBezTo>
                <a:cubicBezTo>
                  <a:pt x="184993" y="237108"/>
                  <a:pt x="185061" y="236835"/>
                  <a:pt x="185198" y="236562"/>
                </a:cubicBezTo>
                <a:cubicBezTo>
                  <a:pt x="185334" y="236289"/>
                  <a:pt x="185539" y="236017"/>
                  <a:pt x="185811" y="235744"/>
                </a:cubicBezTo>
                <a:cubicBezTo>
                  <a:pt x="185811" y="235471"/>
                  <a:pt x="185948" y="235198"/>
                  <a:pt x="186221" y="234925"/>
                </a:cubicBezTo>
                <a:cubicBezTo>
                  <a:pt x="186494" y="234652"/>
                  <a:pt x="186766" y="234380"/>
                  <a:pt x="187039" y="234107"/>
                </a:cubicBezTo>
                <a:cubicBezTo>
                  <a:pt x="187039" y="233834"/>
                  <a:pt x="187107" y="233561"/>
                  <a:pt x="187244" y="233288"/>
                </a:cubicBezTo>
                <a:cubicBezTo>
                  <a:pt x="187380" y="233015"/>
                  <a:pt x="187585" y="232742"/>
                  <a:pt x="187858" y="232470"/>
                </a:cubicBezTo>
                <a:cubicBezTo>
                  <a:pt x="184856" y="233015"/>
                  <a:pt x="181923" y="233493"/>
                  <a:pt x="179058" y="233902"/>
                </a:cubicBezTo>
                <a:cubicBezTo>
                  <a:pt x="176193" y="234311"/>
                  <a:pt x="173124" y="234652"/>
                  <a:pt x="169850" y="234925"/>
                </a:cubicBezTo>
                <a:cubicBezTo>
                  <a:pt x="169577" y="234925"/>
                  <a:pt x="169236" y="234925"/>
                  <a:pt x="168826" y="234925"/>
                </a:cubicBezTo>
                <a:cubicBezTo>
                  <a:pt x="168417" y="234925"/>
                  <a:pt x="167940" y="234925"/>
                  <a:pt x="167394" y="234925"/>
                </a:cubicBezTo>
                <a:cubicBezTo>
                  <a:pt x="166303" y="235198"/>
                  <a:pt x="165211" y="235335"/>
                  <a:pt x="164120" y="235335"/>
                </a:cubicBezTo>
                <a:cubicBezTo>
                  <a:pt x="163028" y="235335"/>
                  <a:pt x="161937" y="235335"/>
                  <a:pt x="160846" y="235335"/>
                </a:cubicBezTo>
                <a:cubicBezTo>
                  <a:pt x="160300" y="235607"/>
                  <a:pt x="159754" y="235744"/>
                  <a:pt x="159208" y="235744"/>
                </a:cubicBezTo>
                <a:cubicBezTo>
                  <a:pt x="158663" y="235744"/>
                  <a:pt x="158253" y="235744"/>
                  <a:pt x="157981" y="235744"/>
                </a:cubicBezTo>
                <a:cubicBezTo>
                  <a:pt x="156343" y="235744"/>
                  <a:pt x="154706" y="235744"/>
                  <a:pt x="153069" y="235744"/>
                </a:cubicBezTo>
                <a:cubicBezTo>
                  <a:pt x="151432" y="235744"/>
                  <a:pt x="149931" y="235744"/>
                  <a:pt x="148567" y="235744"/>
                </a:cubicBezTo>
                <a:cubicBezTo>
                  <a:pt x="146930" y="235744"/>
                  <a:pt x="145293" y="235744"/>
                  <a:pt x="143656" y="235744"/>
                </a:cubicBezTo>
                <a:cubicBezTo>
                  <a:pt x="142019" y="235744"/>
                  <a:pt x="140518" y="235744"/>
                  <a:pt x="139154" y="235744"/>
                </a:cubicBezTo>
                <a:cubicBezTo>
                  <a:pt x="138608" y="235744"/>
                  <a:pt x="138062" y="235744"/>
                  <a:pt x="137517" y="235744"/>
                </a:cubicBezTo>
                <a:cubicBezTo>
                  <a:pt x="136971" y="235744"/>
                  <a:pt x="136562" y="235607"/>
                  <a:pt x="136289" y="235335"/>
                </a:cubicBezTo>
                <a:cubicBezTo>
                  <a:pt x="134925" y="235335"/>
                  <a:pt x="133697" y="235335"/>
                  <a:pt x="132605" y="235335"/>
                </a:cubicBezTo>
                <a:cubicBezTo>
                  <a:pt x="131514" y="235335"/>
                  <a:pt x="130423" y="235198"/>
                  <a:pt x="129331" y="234925"/>
                </a:cubicBezTo>
                <a:cubicBezTo>
                  <a:pt x="128785" y="234925"/>
                  <a:pt x="128308" y="234925"/>
                  <a:pt x="127899" y="234925"/>
                </a:cubicBezTo>
                <a:cubicBezTo>
                  <a:pt x="127489" y="234925"/>
                  <a:pt x="127148" y="234925"/>
                  <a:pt x="126876" y="234925"/>
                </a:cubicBezTo>
                <a:cubicBezTo>
                  <a:pt x="117599" y="234107"/>
                  <a:pt x="108731" y="232674"/>
                  <a:pt x="100272" y="230628"/>
                </a:cubicBezTo>
                <a:cubicBezTo>
                  <a:pt x="91814" y="228581"/>
                  <a:pt x="84584" y="226058"/>
                  <a:pt x="78581" y="223056"/>
                </a:cubicBezTo>
                <a:close/>
                <a:moveTo>
                  <a:pt x="148567" y="183356"/>
                </a:moveTo>
                <a:cubicBezTo>
                  <a:pt x="125648" y="183356"/>
                  <a:pt x="108253" y="185744"/>
                  <a:pt x="96384" y="190519"/>
                </a:cubicBezTo>
                <a:cubicBezTo>
                  <a:pt x="84515" y="195294"/>
                  <a:pt x="78581" y="198772"/>
                  <a:pt x="78581" y="200955"/>
                </a:cubicBezTo>
                <a:cubicBezTo>
                  <a:pt x="78581" y="201228"/>
                  <a:pt x="78581" y="201433"/>
                  <a:pt x="78581" y="201569"/>
                </a:cubicBezTo>
                <a:cubicBezTo>
                  <a:pt x="78581" y="201706"/>
                  <a:pt x="78717" y="201774"/>
                  <a:pt x="78990" y="201774"/>
                </a:cubicBezTo>
                <a:lnTo>
                  <a:pt x="80218" y="203411"/>
                </a:lnTo>
                <a:cubicBezTo>
                  <a:pt x="82401" y="205321"/>
                  <a:pt x="85539" y="207163"/>
                  <a:pt x="89631" y="208936"/>
                </a:cubicBezTo>
                <a:cubicBezTo>
                  <a:pt x="93724" y="210710"/>
                  <a:pt x="98635" y="212279"/>
                  <a:pt x="104365" y="213643"/>
                </a:cubicBezTo>
                <a:cubicBezTo>
                  <a:pt x="104365" y="213643"/>
                  <a:pt x="104433" y="213643"/>
                  <a:pt x="104570" y="213643"/>
                </a:cubicBezTo>
                <a:cubicBezTo>
                  <a:pt x="104706" y="213643"/>
                  <a:pt x="104775" y="213643"/>
                  <a:pt x="104775" y="213643"/>
                </a:cubicBezTo>
                <a:cubicBezTo>
                  <a:pt x="106139" y="213916"/>
                  <a:pt x="107639" y="214257"/>
                  <a:pt x="109277" y="214666"/>
                </a:cubicBezTo>
                <a:cubicBezTo>
                  <a:pt x="110914" y="215075"/>
                  <a:pt x="112551" y="215416"/>
                  <a:pt x="114188" y="215689"/>
                </a:cubicBezTo>
                <a:cubicBezTo>
                  <a:pt x="117189" y="216235"/>
                  <a:pt x="120464" y="216712"/>
                  <a:pt x="124011" y="217122"/>
                </a:cubicBezTo>
                <a:cubicBezTo>
                  <a:pt x="127558" y="217531"/>
                  <a:pt x="131241" y="217872"/>
                  <a:pt x="135061" y="218145"/>
                </a:cubicBezTo>
                <a:cubicBezTo>
                  <a:pt x="135334" y="218145"/>
                  <a:pt x="135675" y="218145"/>
                  <a:pt x="136084" y="218145"/>
                </a:cubicBezTo>
                <a:cubicBezTo>
                  <a:pt x="136494" y="218145"/>
                  <a:pt x="136835" y="218145"/>
                  <a:pt x="137107" y="218145"/>
                </a:cubicBezTo>
                <a:cubicBezTo>
                  <a:pt x="138745" y="218145"/>
                  <a:pt x="140518" y="218213"/>
                  <a:pt x="142428" y="218349"/>
                </a:cubicBezTo>
                <a:cubicBezTo>
                  <a:pt x="144338" y="218486"/>
                  <a:pt x="146384" y="218554"/>
                  <a:pt x="148567" y="218554"/>
                </a:cubicBezTo>
                <a:cubicBezTo>
                  <a:pt x="150477" y="218554"/>
                  <a:pt x="152387" y="218486"/>
                  <a:pt x="154297" y="218349"/>
                </a:cubicBezTo>
                <a:cubicBezTo>
                  <a:pt x="156207" y="218213"/>
                  <a:pt x="158117" y="218145"/>
                  <a:pt x="160027" y="218145"/>
                </a:cubicBezTo>
                <a:cubicBezTo>
                  <a:pt x="160300" y="218145"/>
                  <a:pt x="160573" y="218145"/>
                  <a:pt x="160846" y="218145"/>
                </a:cubicBezTo>
                <a:cubicBezTo>
                  <a:pt x="161118" y="218145"/>
                  <a:pt x="161391" y="218145"/>
                  <a:pt x="161664" y="218145"/>
                </a:cubicBezTo>
                <a:cubicBezTo>
                  <a:pt x="165484" y="217872"/>
                  <a:pt x="169168" y="217531"/>
                  <a:pt x="172715" y="217122"/>
                </a:cubicBezTo>
                <a:cubicBezTo>
                  <a:pt x="176262" y="216712"/>
                  <a:pt x="179672" y="216235"/>
                  <a:pt x="182947" y="215689"/>
                </a:cubicBezTo>
                <a:cubicBezTo>
                  <a:pt x="184584" y="215416"/>
                  <a:pt x="186153" y="215075"/>
                  <a:pt x="187653" y="214666"/>
                </a:cubicBezTo>
                <a:cubicBezTo>
                  <a:pt x="189154" y="214257"/>
                  <a:pt x="190586" y="213916"/>
                  <a:pt x="191951" y="213643"/>
                </a:cubicBezTo>
                <a:cubicBezTo>
                  <a:pt x="192223" y="213643"/>
                  <a:pt x="192360" y="213643"/>
                  <a:pt x="192360" y="213643"/>
                </a:cubicBezTo>
                <a:cubicBezTo>
                  <a:pt x="192360" y="213643"/>
                  <a:pt x="192496" y="213643"/>
                  <a:pt x="192769" y="213643"/>
                </a:cubicBezTo>
                <a:cubicBezTo>
                  <a:pt x="198499" y="212279"/>
                  <a:pt x="203410" y="210710"/>
                  <a:pt x="207503" y="208936"/>
                </a:cubicBezTo>
                <a:cubicBezTo>
                  <a:pt x="211596" y="207163"/>
                  <a:pt x="214597" y="205321"/>
                  <a:pt x="216507" y="203411"/>
                </a:cubicBezTo>
                <a:lnTo>
                  <a:pt x="218144" y="201774"/>
                </a:lnTo>
                <a:cubicBezTo>
                  <a:pt x="218144" y="201774"/>
                  <a:pt x="218144" y="201706"/>
                  <a:pt x="218144" y="201569"/>
                </a:cubicBezTo>
                <a:cubicBezTo>
                  <a:pt x="218144" y="201433"/>
                  <a:pt x="218144" y="201228"/>
                  <a:pt x="218144" y="200955"/>
                </a:cubicBezTo>
                <a:cubicBezTo>
                  <a:pt x="218144" y="198772"/>
                  <a:pt x="212278" y="195294"/>
                  <a:pt x="200545" y="190519"/>
                </a:cubicBezTo>
                <a:cubicBezTo>
                  <a:pt x="188813" y="185744"/>
                  <a:pt x="171487" y="183356"/>
                  <a:pt x="148567" y="183356"/>
                </a:cubicBezTo>
                <a:close/>
                <a:moveTo>
                  <a:pt x="211596" y="116235"/>
                </a:moveTo>
                <a:lnTo>
                  <a:pt x="211596" y="125239"/>
                </a:lnTo>
                <a:cubicBezTo>
                  <a:pt x="212415" y="124966"/>
                  <a:pt x="213097" y="124761"/>
                  <a:pt x="213642" y="124625"/>
                </a:cubicBezTo>
                <a:cubicBezTo>
                  <a:pt x="214188" y="124489"/>
                  <a:pt x="214734" y="124147"/>
                  <a:pt x="215279" y="123602"/>
                </a:cubicBezTo>
                <a:cubicBezTo>
                  <a:pt x="215825" y="123329"/>
                  <a:pt x="216166" y="122988"/>
                  <a:pt x="216303" y="122579"/>
                </a:cubicBezTo>
                <a:cubicBezTo>
                  <a:pt x="216439" y="122169"/>
                  <a:pt x="216507" y="121692"/>
                  <a:pt x="216507" y="121146"/>
                </a:cubicBezTo>
                <a:cubicBezTo>
                  <a:pt x="216507" y="120328"/>
                  <a:pt x="216439" y="119714"/>
                  <a:pt x="216303" y="119304"/>
                </a:cubicBezTo>
                <a:cubicBezTo>
                  <a:pt x="216166" y="118895"/>
                  <a:pt x="215962" y="118554"/>
                  <a:pt x="215689" y="118281"/>
                </a:cubicBezTo>
                <a:cubicBezTo>
                  <a:pt x="215143" y="118008"/>
                  <a:pt x="214597" y="117667"/>
                  <a:pt x="214052" y="117258"/>
                </a:cubicBezTo>
                <a:cubicBezTo>
                  <a:pt x="213506" y="116849"/>
                  <a:pt x="212687" y="116508"/>
                  <a:pt x="211596" y="116235"/>
                </a:cubicBezTo>
                <a:close/>
                <a:moveTo>
                  <a:pt x="314325" y="104775"/>
                </a:moveTo>
                <a:lnTo>
                  <a:pt x="322919" y="104775"/>
                </a:lnTo>
                <a:cubicBezTo>
                  <a:pt x="325375" y="104775"/>
                  <a:pt x="327490" y="105662"/>
                  <a:pt x="329263" y="107435"/>
                </a:cubicBezTo>
                <a:cubicBezTo>
                  <a:pt x="331037" y="109209"/>
                  <a:pt x="331923" y="111323"/>
                  <a:pt x="331923" y="113779"/>
                </a:cubicBezTo>
                <a:cubicBezTo>
                  <a:pt x="331923" y="116235"/>
                  <a:pt x="331037" y="118281"/>
                  <a:pt x="329263" y="119918"/>
                </a:cubicBezTo>
                <a:cubicBezTo>
                  <a:pt x="327490" y="121555"/>
                  <a:pt x="325375" y="122374"/>
                  <a:pt x="322919" y="122374"/>
                </a:cubicBezTo>
                <a:lnTo>
                  <a:pt x="314325" y="122374"/>
                </a:lnTo>
                <a:cubicBezTo>
                  <a:pt x="311869" y="122374"/>
                  <a:pt x="309823" y="121555"/>
                  <a:pt x="308185" y="119918"/>
                </a:cubicBezTo>
                <a:cubicBezTo>
                  <a:pt x="306548" y="118281"/>
                  <a:pt x="305730" y="116235"/>
                  <a:pt x="305730" y="113779"/>
                </a:cubicBezTo>
                <a:cubicBezTo>
                  <a:pt x="305730" y="111323"/>
                  <a:pt x="306548" y="109209"/>
                  <a:pt x="308185" y="107435"/>
                </a:cubicBezTo>
                <a:cubicBezTo>
                  <a:pt x="309823" y="105662"/>
                  <a:pt x="311869" y="104775"/>
                  <a:pt x="314325" y="104775"/>
                </a:cubicBezTo>
                <a:close/>
                <a:moveTo>
                  <a:pt x="96180" y="104775"/>
                </a:moveTo>
                <a:lnTo>
                  <a:pt x="104775" y="104775"/>
                </a:lnTo>
                <a:cubicBezTo>
                  <a:pt x="107230" y="104775"/>
                  <a:pt x="109277" y="105662"/>
                  <a:pt x="110914" y="107435"/>
                </a:cubicBezTo>
                <a:cubicBezTo>
                  <a:pt x="112551" y="109209"/>
                  <a:pt x="113369" y="111323"/>
                  <a:pt x="113369" y="113779"/>
                </a:cubicBezTo>
                <a:cubicBezTo>
                  <a:pt x="113369" y="116235"/>
                  <a:pt x="112551" y="118281"/>
                  <a:pt x="110914" y="119918"/>
                </a:cubicBezTo>
                <a:cubicBezTo>
                  <a:pt x="109277" y="121555"/>
                  <a:pt x="107230" y="122374"/>
                  <a:pt x="104775" y="122374"/>
                </a:cubicBezTo>
                <a:lnTo>
                  <a:pt x="96180" y="122374"/>
                </a:lnTo>
                <a:cubicBezTo>
                  <a:pt x="93724" y="122374"/>
                  <a:pt x="91609" y="121555"/>
                  <a:pt x="89836" y="119918"/>
                </a:cubicBezTo>
                <a:cubicBezTo>
                  <a:pt x="88062" y="118281"/>
                  <a:pt x="87176" y="116235"/>
                  <a:pt x="87176" y="113779"/>
                </a:cubicBezTo>
                <a:cubicBezTo>
                  <a:pt x="87176" y="111323"/>
                  <a:pt x="88062" y="109209"/>
                  <a:pt x="89836" y="107435"/>
                </a:cubicBezTo>
                <a:cubicBezTo>
                  <a:pt x="91609" y="105662"/>
                  <a:pt x="93724" y="104775"/>
                  <a:pt x="96180" y="104775"/>
                </a:cubicBezTo>
                <a:close/>
                <a:moveTo>
                  <a:pt x="208322" y="101092"/>
                </a:moveTo>
                <a:cubicBezTo>
                  <a:pt x="207776" y="101092"/>
                  <a:pt x="207162" y="101228"/>
                  <a:pt x="206480" y="101501"/>
                </a:cubicBezTo>
                <a:cubicBezTo>
                  <a:pt x="205798" y="101774"/>
                  <a:pt x="205320" y="102047"/>
                  <a:pt x="205048" y="102319"/>
                </a:cubicBezTo>
                <a:cubicBezTo>
                  <a:pt x="204502" y="102592"/>
                  <a:pt x="204161" y="103002"/>
                  <a:pt x="204024" y="103547"/>
                </a:cubicBezTo>
                <a:cubicBezTo>
                  <a:pt x="203888" y="104093"/>
                  <a:pt x="203820" y="104639"/>
                  <a:pt x="203820" y="105184"/>
                </a:cubicBezTo>
                <a:cubicBezTo>
                  <a:pt x="203820" y="105730"/>
                  <a:pt x="203888" y="106208"/>
                  <a:pt x="204024" y="106617"/>
                </a:cubicBezTo>
                <a:cubicBezTo>
                  <a:pt x="204161" y="107026"/>
                  <a:pt x="204365" y="107367"/>
                  <a:pt x="204638" y="107640"/>
                </a:cubicBezTo>
                <a:cubicBezTo>
                  <a:pt x="204911" y="107913"/>
                  <a:pt x="205389" y="108254"/>
                  <a:pt x="206071" y="108663"/>
                </a:cubicBezTo>
                <a:cubicBezTo>
                  <a:pt x="206753" y="109072"/>
                  <a:pt x="207503" y="109414"/>
                  <a:pt x="208322" y="109686"/>
                </a:cubicBezTo>
                <a:close/>
                <a:moveTo>
                  <a:pt x="208322" y="93315"/>
                </a:moveTo>
                <a:lnTo>
                  <a:pt x="211596" y="93315"/>
                </a:lnTo>
                <a:lnTo>
                  <a:pt x="211596" y="95771"/>
                </a:lnTo>
                <a:cubicBezTo>
                  <a:pt x="213506" y="96044"/>
                  <a:pt x="215279" y="96453"/>
                  <a:pt x="216917" y="96999"/>
                </a:cubicBezTo>
                <a:cubicBezTo>
                  <a:pt x="218554" y="97544"/>
                  <a:pt x="220191" y="98363"/>
                  <a:pt x="221828" y="99454"/>
                </a:cubicBezTo>
                <a:lnTo>
                  <a:pt x="218554" y="103956"/>
                </a:lnTo>
                <a:cubicBezTo>
                  <a:pt x="217462" y="103138"/>
                  <a:pt x="216371" y="102524"/>
                  <a:pt x="215279" y="102115"/>
                </a:cubicBezTo>
                <a:cubicBezTo>
                  <a:pt x="214188" y="101705"/>
                  <a:pt x="212960" y="101364"/>
                  <a:pt x="211596" y="101092"/>
                </a:cubicBezTo>
                <a:lnTo>
                  <a:pt x="211596" y="110505"/>
                </a:lnTo>
                <a:cubicBezTo>
                  <a:pt x="213506" y="110778"/>
                  <a:pt x="215143" y="111255"/>
                  <a:pt x="216507" y="111937"/>
                </a:cubicBezTo>
                <a:cubicBezTo>
                  <a:pt x="217872" y="112620"/>
                  <a:pt x="219099" y="113233"/>
                  <a:pt x="220191" y="113779"/>
                </a:cubicBezTo>
                <a:cubicBezTo>
                  <a:pt x="221009" y="114598"/>
                  <a:pt x="221623" y="115553"/>
                  <a:pt x="222033" y="116644"/>
                </a:cubicBezTo>
                <a:cubicBezTo>
                  <a:pt x="222442" y="117735"/>
                  <a:pt x="222646" y="118963"/>
                  <a:pt x="222646" y="120328"/>
                </a:cubicBezTo>
                <a:cubicBezTo>
                  <a:pt x="222646" y="121965"/>
                  <a:pt x="222374" y="123329"/>
                  <a:pt x="221828" y="124420"/>
                </a:cubicBezTo>
                <a:cubicBezTo>
                  <a:pt x="221282" y="125512"/>
                  <a:pt x="220600" y="126467"/>
                  <a:pt x="219781" y="127285"/>
                </a:cubicBezTo>
                <a:cubicBezTo>
                  <a:pt x="218690" y="128377"/>
                  <a:pt x="217462" y="129127"/>
                  <a:pt x="216098" y="129536"/>
                </a:cubicBezTo>
                <a:cubicBezTo>
                  <a:pt x="214734" y="129946"/>
                  <a:pt x="213233" y="130287"/>
                  <a:pt x="211596" y="130560"/>
                </a:cubicBezTo>
                <a:lnTo>
                  <a:pt x="211596" y="133834"/>
                </a:lnTo>
                <a:lnTo>
                  <a:pt x="208322" y="133834"/>
                </a:lnTo>
                <a:lnTo>
                  <a:pt x="208322" y="130150"/>
                </a:lnTo>
                <a:cubicBezTo>
                  <a:pt x="206139" y="130150"/>
                  <a:pt x="204093" y="129673"/>
                  <a:pt x="202183" y="128718"/>
                </a:cubicBezTo>
                <a:cubicBezTo>
                  <a:pt x="200273" y="127763"/>
                  <a:pt x="198363" y="126467"/>
                  <a:pt x="196453" y="124830"/>
                </a:cubicBezTo>
                <a:lnTo>
                  <a:pt x="200136" y="120737"/>
                </a:lnTo>
                <a:cubicBezTo>
                  <a:pt x="201500" y="121828"/>
                  <a:pt x="202865" y="122783"/>
                  <a:pt x="204229" y="123602"/>
                </a:cubicBezTo>
                <a:cubicBezTo>
                  <a:pt x="205593" y="124420"/>
                  <a:pt x="206957" y="124830"/>
                  <a:pt x="208322" y="124830"/>
                </a:cubicBezTo>
                <a:lnTo>
                  <a:pt x="208322" y="115416"/>
                </a:lnTo>
                <a:cubicBezTo>
                  <a:pt x="206685" y="115143"/>
                  <a:pt x="205184" y="114666"/>
                  <a:pt x="203820" y="113984"/>
                </a:cubicBezTo>
                <a:cubicBezTo>
                  <a:pt x="202455" y="113302"/>
                  <a:pt x="201364" y="112688"/>
                  <a:pt x="200545" y="112142"/>
                </a:cubicBezTo>
                <a:cubicBezTo>
                  <a:pt x="199454" y="111323"/>
                  <a:pt x="198704" y="110369"/>
                  <a:pt x="198294" y="109277"/>
                </a:cubicBezTo>
                <a:cubicBezTo>
                  <a:pt x="197885" y="108186"/>
                  <a:pt x="197681" y="106958"/>
                  <a:pt x="197681" y="105594"/>
                </a:cubicBezTo>
                <a:cubicBezTo>
                  <a:pt x="197681" y="104229"/>
                  <a:pt x="197953" y="103002"/>
                  <a:pt x="198499" y="101910"/>
                </a:cubicBezTo>
                <a:cubicBezTo>
                  <a:pt x="199045" y="100819"/>
                  <a:pt x="199863" y="99727"/>
                  <a:pt x="200955" y="98636"/>
                </a:cubicBezTo>
                <a:cubicBezTo>
                  <a:pt x="201773" y="97817"/>
                  <a:pt x="202865" y="97135"/>
                  <a:pt x="204229" y="96589"/>
                </a:cubicBezTo>
                <a:cubicBezTo>
                  <a:pt x="205593" y="96044"/>
                  <a:pt x="206957" y="95771"/>
                  <a:pt x="208322" y="95771"/>
                </a:cubicBezTo>
                <a:close/>
                <a:moveTo>
                  <a:pt x="209550" y="87585"/>
                </a:moveTo>
                <a:cubicBezTo>
                  <a:pt x="202455" y="87585"/>
                  <a:pt x="196316" y="90109"/>
                  <a:pt x="191132" y="95157"/>
                </a:cubicBezTo>
                <a:cubicBezTo>
                  <a:pt x="185948" y="100205"/>
                  <a:pt x="183356" y="106412"/>
                  <a:pt x="183356" y="113779"/>
                </a:cubicBezTo>
                <a:cubicBezTo>
                  <a:pt x="183356" y="120873"/>
                  <a:pt x="185948" y="127012"/>
                  <a:pt x="191132" y="132197"/>
                </a:cubicBezTo>
                <a:cubicBezTo>
                  <a:pt x="196316" y="137381"/>
                  <a:pt x="202455" y="139973"/>
                  <a:pt x="209550" y="139973"/>
                </a:cubicBezTo>
                <a:cubicBezTo>
                  <a:pt x="216644" y="139973"/>
                  <a:pt x="222783" y="137381"/>
                  <a:pt x="227967" y="132197"/>
                </a:cubicBezTo>
                <a:cubicBezTo>
                  <a:pt x="233151" y="127012"/>
                  <a:pt x="235743" y="120873"/>
                  <a:pt x="235743" y="113779"/>
                </a:cubicBezTo>
                <a:cubicBezTo>
                  <a:pt x="235743" y="106412"/>
                  <a:pt x="233151" y="100205"/>
                  <a:pt x="227967" y="95157"/>
                </a:cubicBezTo>
                <a:cubicBezTo>
                  <a:pt x="222783" y="90109"/>
                  <a:pt x="216644" y="87585"/>
                  <a:pt x="209550" y="87585"/>
                </a:cubicBezTo>
                <a:close/>
                <a:moveTo>
                  <a:pt x="209550" y="69986"/>
                </a:moveTo>
                <a:cubicBezTo>
                  <a:pt x="221555" y="69986"/>
                  <a:pt x="231855" y="74284"/>
                  <a:pt x="240450" y="82879"/>
                </a:cubicBezTo>
                <a:cubicBezTo>
                  <a:pt x="249045" y="91474"/>
                  <a:pt x="253342" y="101774"/>
                  <a:pt x="253342" y="113779"/>
                </a:cubicBezTo>
                <a:cubicBezTo>
                  <a:pt x="253342" y="125785"/>
                  <a:pt x="249045" y="136017"/>
                  <a:pt x="240450" y="144475"/>
                </a:cubicBezTo>
                <a:cubicBezTo>
                  <a:pt x="231855" y="152933"/>
                  <a:pt x="221555" y="157163"/>
                  <a:pt x="209550" y="157163"/>
                </a:cubicBezTo>
                <a:cubicBezTo>
                  <a:pt x="197544" y="157163"/>
                  <a:pt x="187244" y="152933"/>
                  <a:pt x="178649" y="144475"/>
                </a:cubicBezTo>
                <a:cubicBezTo>
                  <a:pt x="170054" y="136017"/>
                  <a:pt x="165757" y="125785"/>
                  <a:pt x="165757" y="113779"/>
                </a:cubicBezTo>
                <a:cubicBezTo>
                  <a:pt x="165757" y="101774"/>
                  <a:pt x="170054" y="91474"/>
                  <a:pt x="178649" y="82879"/>
                </a:cubicBezTo>
                <a:cubicBezTo>
                  <a:pt x="187244" y="74284"/>
                  <a:pt x="197544" y="69986"/>
                  <a:pt x="209550" y="69986"/>
                </a:cubicBezTo>
                <a:close/>
                <a:moveTo>
                  <a:pt x="95361" y="52388"/>
                </a:moveTo>
                <a:cubicBezTo>
                  <a:pt x="93451" y="63302"/>
                  <a:pt x="88540" y="72715"/>
                  <a:pt x="80627" y="80628"/>
                </a:cubicBezTo>
                <a:cubicBezTo>
                  <a:pt x="72714" y="88540"/>
                  <a:pt x="63301" y="93452"/>
                  <a:pt x="52387" y="95362"/>
                </a:cubicBezTo>
                <a:lnTo>
                  <a:pt x="52387" y="131787"/>
                </a:lnTo>
                <a:cubicBezTo>
                  <a:pt x="63028" y="133697"/>
                  <a:pt x="72237" y="138404"/>
                  <a:pt x="80013" y="145907"/>
                </a:cubicBezTo>
                <a:cubicBezTo>
                  <a:pt x="87790" y="153411"/>
                  <a:pt x="92769" y="162347"/>
                  <a:pt x="94952" y="172715"/>
                </a:cubicBezTo>
                <a:cubicBezTo>
                  <a:pt x="102592" y="170532"/>
                  <a:pt x="111050" y="168895"/>
                  <a:pt x="120327" y="167804"/>
                </a:cubicBezTo>
                <a:cubicBezTo>
                  <a:pt x="129604" y="166712"/>
                  <a:pt x="139017" y="166167"/>
                  <a:pt x="148567" y="166167"/>
                </a:cubicBezTo>
                <a:cubicBezTo>
                  <a:pt x="159208" y="166167"/>
                  <a:pt x="169781" y="166849"/>
                  <a:pt x="180286" y="168213"/>
                </a:cubicBezTo>
                <a:cubicBezTo>
                  <a:pt x="190791" y="169577"/>
                  <a:pt x="200273" y="171760"/>
                  <a:pt x="208731" y="174761"/>
                </a:cubicBezTo>
                <a:lnTo>
                  <a:pt x="323738" y="174761"/>
                </a:lnTo>
                <a:cubicBezTo>
                  <a:pt x="325648" y="163847"/>
                  <a:pt x="330559" y="154434"/>
                  <a:pt x="338472" y="146521"/>
                </a:cubicBezTo>
                <a:cubicBezTo>
                  <a:pt x="346385" y="138609"/>
                  <a:pt x="355798" y="133697"/>
                  <a:pt x="366712" y="131787"/>
                </a:cubicBezTo>
                <a:lnTo>
                  <a:pt x="366712" y="95362"/>
                </a:lnTo>
                <a:cubicBezTo>
                  <a:pt x="355798" y="93452"/>
                  <a:pt x="346385" y="88540"/>
                  <a:pt x="338472" y="80628"/>
                </a:cubicBezTo>
                <a:cubicBezTo>
                  <a:pt x="330559" y="72715"/>
                  <a:pt x="325648" y="63302"/>
                  <a:pt x="323738" y="52388"/>
                </a:cubicBezTo>
                <a:close/>
                <a:moveTo>
                  <a:pt x="17598" y="17599"/>
                </a:moveTo>
                <a:lnTo>
                  <a:pt x="17598" y="209550"/>
                </a:lnTo>
                <a:lnTo>
                  <a:pt x="60982" y="209550"/>
                </a:lnTo>
                <a:lnTo>
                  <a:pt x="60982" y="200955"/>
                </a:lnTo>
                <a:cubicBezTo>
                  <a:pt x="60982" y="196317"/>
                  <a:pt x="62551" y="192224"/>
                  <a:pt x="65689" y="188677"/>
                </a:cubicBezTo>
                <a:cubicBezTo>
                  <a:pt x="68826" y="185130"/>
                  <a:pt x="72987" y="181992"/>
                  <a:pt x="78172" y="179264"/>
                </a:cubicBezTo>
                <a:cubicBezTo>
                  <a:pt x="77080" y="170532"/>
                  <a:pt x="73260" y="163233"/>
                  <a:pt x="66712" y="157367"/>
                </a:cubicBezTo>
                <a:cubicBezTo>
                  <a:pt x="60163" y="151501"/>
                  <a:pt x="52523" y="148568"/>
                  <a:pt x="43792" y="148568"/>
                </a:cubicBezTo>
                <a:cubicBezTo>
                  <a:pt x="41337" y="148568"/>
                  <a:pt x="39222" y="147681"/>
                  <a:pt x="37448" y="145907"/>
                </a:cubicBezTo>
                <a:cubicBezTo>
                  <a:pt x="35675" y="144134"/>
                  <a:pt x="34788" y="142156"/>
                  <a:pt x="34788" y="139973"/>
                </a:cubicBezTo>
                <a:lnTo>
                  <a:pt x="34788" y="87585"/>
                </a:lnTo>
                <a:cubicBezTo>
                  <a:pt x="34788" y="85130"/>
                  <a:pt x="35675" y="83015"/>
                  <a:pt x="37448" y="81242"/>
                </a:cubicBezTo>
                <a:cubicBezTo>
                  <a:pt x="39222" y="79468"/>
                  <a:pt x="41337" y="78581"/>
                  <a:pt x="43792" y="78581"/>
                </a:cubicBezTo>
                <a:cubicBezTo>
                  <a:pt x="53342" y="78581"/>
                  <a:pt x="61528" y="75171"/>
                  <a:pt x="68349" y="68349"/>
                </a:cubicBezTo>
                <a:cubicBezTo>
                  <a:pt x="75170" y="61528"/>
                  <a:pt x="78581" y="53342"/>
                  <a:pt x="78581" y="43793"/>
                </a:cubicBezTo>
                <a:cubicBezTo>
                  <a:pt x="78581" y="41337"/>
                  <a:pt x="79399" y="39291"/>
                  <a:pt x="81036" y="37654"/>
                </a:cubicBezTo>
                <a:cubicBezTo>
                  <a:pt x="82674" y="36016"/>
                  <a:pt x="84720" y="35198"/>
                  <a:pt x="87176" y="35198"/>
                </a:cubicBezTo>
                <a:lnTo>
                  <a:pt x="331923" y="35198"/>
                </a:lnTo>
                <a:cubicBezTo>
                  <a:pt x="334379" y="35198"/>
                  <a:pt x="336426" y="36016"/>
                  <a:pt x="338063" y="37654"/>
                </a:cubicBezTo>
                <a:cubicBezTo>
                  <a:pt x="339700" y="39291"/>
                  <a:pt x="340518" y="41337"/>
                  <a:pt x="340518" y="43793"/>
                </a:cubicBezTo>
                <a:cubicBezTo>
                  <a:pt x="340518" y="53342"/>
                  <a:pt x="343929" y="61528"/>
                  <a:pt x="350750" y="68349"/>
                </a:cubicBezTo>
                <a:cubicBezTo>
                  <a:pt x="357572" y="75171"/>
                  <a:pt x="365757" y="78581"/>
                  <a:pt x="375307" y="78581"/>
                </a:cubicBezTo>
                <a:cubicBezTo>
                  <a:pt x="377763" y="78581"/>
                  <a:pt x="379877" y="79468"/>
                  <a:pt x="381651" y="81242"/>
                </a:cubicBezTo>
                <a:cubicBezTo>
                  <a:pt x="383424" y="83015"/>
                  <a:pt x="384311" y="85130"/>
                  <a:pt x="384311" y="87585"/>
                </a:cubicBezTo>
                <a:lnTo>
                  <a:pt x="384311" y="139973"/>
                </a:lnTo>
                <a:cubicBezTo>
                  <a:pt x="384311" y="142429"/>
                  <a:pt x="383424" y="144475"/>
                  <a:pt x="381651" y="146112"/>
                </a:cubicBezTo>
                <a:cubicBezTo>
                  <a:pt x="379877" y="147749"/>
                  <a:pt x="377763" y="148568"/>
                  <a:pt x="375307" y="148568"/>
                </a:cubicBezTo>
                <a:cubicBezTo>
                  <a:pt x="365757" y="148568"/>
                  <a:pt x="357572" y="151978"/>
                  <a:pt x="350750" y="158800"/>
                </a:cubicBezTo>
                <a:cubicBezTo>
                  <a:pt x="343929" y="165621"/>
                  <a:pt x="340518" y="173806"/>
                  <a:pt x="340518" y="183356"/>
                </a:cubicBezTo>
                <a:cubicBezTo>
                  <a:pt x="340518" y="185812"/>
                  <a:pt x="339700" y="187927"/>
                  <a:pt x="338063" y="189700"/>
                </a:cubicBezTo>
                <a:cubicBezTo>
                  <a:pt x="336426" y="191474"/>
                  <a:pt x="334379" y="192360"/>
                  <a:pt x="331923" y="192360"/>
                </a:cubicBezTo>
                <a:lnTo>
                  <a:pt x="233697" y="192360"/>
                </a:lnTo>
                <a:cubicBezTo>
                  <a:pt x="234243" y="193725"/>
                  <a:pt x="234720" y="195089"/>
                  <a:pt x="235129" y="196453"/>
                </a:cubicBezTo>
                <a:cubicBezTo>
                  <a:pt x="235539" y="197817"/>
                  <a:pt x="235743" y="199318"/>
                  <a:pt x="235743" y="200955"/>
                </a:cubicBezTo>
                <a:lnTo>
                  <a:pt x="235743" y="212415"/>
                </a:lnTo>
                <a:cubicBezTo>
                  <a:pt x="241473" y="211596"/>
                  <a:pt x="247271" y="210914"/>
                  <a:pt x="253138" y="210369"/>
                </a:cubicBezTo>
                <a:cubicBezTo>
                  <a:pt x="259004" y="209823"/>
                  <a:pt x="264802" y="209550"/>
                  <a:pt x="270532" y="209550"/>
                </a:cubicBezTo>
                <a:lnTo>
                  <a:pt x="401501" y="209550"/>
                </a:lnTo>
                <a:lnTo>
                  <a:pt x="401501" y="17599"/>
                </a:lnTo>
                <a:close/>
                <a:moveTo>
                  <a:pt x="17598" y="0"/>
                </a:moveTo>
                <a:lnTo>
                  <a:pt x="401501" y="0"/>
                </a:lnTo>
                <a:cubicBezTo>
                  <a:pt x="406412" y="0"/>
                  <a:pt x="410573" y="1705"/>
                  <a:pt x="413984" y="5116"/>
                </a:cubicBezTo>
                <a:cubicBezTo>
                  <a:pt x="417394" y="8527"/>
                  <a:pt x="419100" y="12688"/>
                  <a:pt x="419100" y="17599"/>
                </a:cubicBezTo>
                <a:lnTo>
                  <a:pt x="419100" y="209550"/>
                </a:lnTo>
                <a:cubicBezTo>
                  <a:pt x="419100" y="214461"/>
                  <a:pt x="417394" y="218622"/>
                  <a:pt x="413984" y="222033"/>
                </a:cubicBezTo>
                <a:cubicBezTo>
                  <a:pt x="410573" y="225444"/>
                  <a:pt x="406412" y="227149"/>
                  <a:pt x="401501" y="227149"/>
                </a:cubicBezTo>
                <a:lnTo>
                  <a:pt x="347885" y="227149"/>
                </a:lnTo>
                <a:cubicBezTo>
                  <a:pt x="350887" y="229605"/>
                  <a:pt x="353342" y="232265"/>
                  <a:pt x="355252" y="235130"/>
                </a:cubicBezTo>
                <a:cubicBezTo>
                  <a:pt x="357162" y="237995"/>
                  <a:pt x="358117" y="241201"/>
                  <a:pt x="358117" y="244748"/>
                </a:cubicBezTo>
                <a:lnTo>
                  <a:pt x="358117" y="375717"/>
                </a:lnTo>
                <a:cubicBezTo>
                  <a:pt x="358117" y="387722"/>
                  <a:pt x="348772" y="396522"/>
                  <a:pt x="330082" y="402115"/>
                </a:cubicBezTo>
                <a:cubicBezTo>
                  <a:pt x="311391" y="407708"/>
                  <a:pt x="291541" y="410505"/>
                  <a:pt x="270532" y="410505"/>
                </a:cubicBezTo>
                <a:cubicBezTo>
                  <a:pt x="259618" y="410505"/>
                  <a:pt x="248840" y="409755"/>
                  <a:pt x="238199" y="408254"/>
                </a:cubicBezTo>
                <a:cubicBezTo>
                  <a:pt x="227558" y="406753"/>
                  <a:pt x="218008" y="404502"/>
                  <a:pt x="209550" y="401501"/>
                </a:cubicBezTo>
                <a:cubicBezTo>
                  <a:pt x="201637" y="404230"/>
                  <a:pt x="192360" y="406412"/>
                  <a:pt x="181719" y="408050"/>
                </a:cubicBezTo>
                <a:cubicBezTo>
                  <a:pt x="171077" y="409687"/>
                  <a:pt x="160027" y="410505"/>
                  <a:pt x="148567" y="410505"/>
                </a:cubicBezTo>
                <a:cubicBezTo>
                  <a:pt x="127558" y="410505"/>
                  <a:pt x="107708" y="407708"/>
                  <a:pt x="89017" y="402115"/>
                </a:cubicBezTo>
                <a:cubicBezTo>
                  <a:pt x="70327" y="396522"/>
                  <a:pt x="60982" y="387722"/>
                  <a:pt x="60982" y="375717"/>
                </a:cubicBezTo>
                <a:lnTo>
                  <a:pt x="60982" y="227149"/>
                </a:lnTo>
                <a:lnTo>
                  <a:pt x="17598" y="227149"/>
                </a:lnTo>
                <a:cubicBezTo>
                  <a:pt x="12687" y="227149"/>
                  <a:pt x="8526" y="225444"/>
                  <a:pt x="5116" y="222033"/>
                </a:cubicBezTo>
                <a:cubicBezTo>
                  <a:pt x="1705" y="218622"/>
                  <a:pt x="0" y="214461"/>
                  <a:pt x="0" y="209550"/>
                </a:cubicBezTo>
                <a:lnTo>
                  <a:pt x="0" y="17599"/>
                </a:lnTo>
                <a:cubicBezTo>
                  <a:pt x="0" y="12688"/>
                  <a:pt x="1705" y="8527"/>
                  <a:pt x="5116" y="5116"/>
                </a:cubicBezTo>
                <a:cubicBezTo>
                  <a:pt x="8526" y="1705"/>
                  <a:pt x="12687" y="0"/>
                  <a:pt x="17598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30000"/>
              </a:lnSpc>
            </a:pPr>
            <a:endParaRPr lang="en-US" sz="330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85483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6E78CCF-A6C8-BAA3-0893-1DCECAC356B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AB6192F5-7B27-A966-0047-51CBEECA92C0}"/>
              </a:ext>
            </a:extLst>
          </p:cNvPr>
          <p:cNvSpPr/>
          <p:nvPr/>
        </p:nvSpPr>
        <p:spPr bwMode="auto">
          <a:xfrm flipH="1">
            <a:off x="571500" y="1447800"/>
            <a:ext cx="7265988" cy="4582338"/>
          </a:xfrm>
          <a:prstGeom prst="roundRect">
            <a:avLst>
              <a:gd name="adj" fmla="val 4989"/>
            </a:avLst>
          </a:prstGeom>
          <a:solidFill>
            <a:schemeClr val="bg1"/>
          </a:solidFill>
          <a:ln>
            <a:noFill/>
            <a:headEnd type="none" w="med" len="med"/>
            <a:tailEnd type="none" w="med" len="med"/>
          </a:ln>
          <a:effectLst>
            <a:outerShdw blurRad="127000" dist="63500" dir="5400000" algn="t" rotWithShape="0">
              <a:schemeClr val="tx2">
                <a:alpha val="2000"/>
              </a:schemeClr>
            </a:outerShdw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cs typeface="Segoe UI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A33F17E-2D94-21F5-EB85-88F2A7946A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The </a:t>
            </a:r>
            <a:r>
              <a:rPr lang="en-US">
                <a:solidFill>
                  <a:schemeClr val="accent1"/>
                </a:solidFill>
              </a:rPr>
              <a:t>Traction</a:t>
            </a:r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620F7F1F-415A-8B34-EDAF-9B872647A31E}"/>
              </a:ext>
            </a:extLst>
          </p:cNvPr>
          <p:cNvGrpSpPr/>
          <p:nvPr/>
        </p:nvGrpSpPr>
        <p:grpSpPr>
          <a:xfrm>
            <a:off x="8484108" y="1998254"/>
            <a:ext cx="3136392" cy="3481430"/>
            <a:chOff x="8160798" y="1926040"/>
            <a:chExt cx="3136392" cy="3481430"/>
          </a:xfrm>
        </p:grpSpPr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id="{C3070F3D-990A-0DB6-FB86-6A42A530E3E9}"/>
                </a:ext>
              </a:extLst>
            </p:cNvPr>
            <p:cNvGrpSpPr/>
            <p:nvPr/>
          </p:nvGrpSpPr>
          <p:grpSpPr>
            <a:xfrm>
              <a:off x="8160798" y="3380719"/>
              <a:ext cx="3135849" cy="476362"/>
              <a:chOff x="8128000" y="3556060"/>
              <a:chExt cx="3135849" cy="476362"/>
            </a:xfrm>
          </p:grpSpPr>
          <p:grpSp>
            <p:nvGrpSpPr>
              <p:cNvPr id="4" name="Group 3">
                <a:extLst>
                  <a:ext uri="{FF2B5EF4-FFF2-40B4-BE49-F238E27FC236}">
                    <a16:creationId xmlns:a16="http://schemas.microsoft.com/office/drawing/2014/main" id="{46C9CD1E-F76C-6489-F519-4086CC36D0F1}"/>
                  </a:ext>
                </a:extLst>
              </p:cNvPr>
              <p:cNvGrpSpPr/>
              <p:nvPr/>
            </p:nvGrpSpPr>
            <p:grpSpPr>
              <a:xfrm>
                <a:off x="8128000" y="3570225"/>
                <a:ext cx="287007" cy="292240"/>
                <a:chOff x="571500" y="2022851"/>
                <a:chExt cx="287007" cy="292240"/>
              </a:xfrm>
            </p:grpSpPr>
            <p:sp>
              <p:nvSpPr>
                <p:cNvPr id="7" name="Freeform: Shape 6">
                  <a:extLst>
                    <a:ext uri="{FF2B5EF4-FFF2-40B4-BE49-F238E27FC236}">
                      <a16:creationId xmlns:a16="http://schemas.microsoft.com/office/drawing/2014/main" id="{C0AE8748-838A-2A46-53F8-008F0F652F60}"/>
                    </a:ext>
                  </a:extLst>
                </p:cNvPr>
                <p:cNvSpPr/>
                <p:nvPr/>
              </p:nvSpPr>
              <p:spPr bwMode="auto">
                <a:xfrm>
                  <a:off x="571500" y="2022851"/>
                  <a:ext cx="287007" cy="292240"/>
                </a:xfrm>
                <a:custGeom>
                  <a:avLst/>
                  <a:gdLst>
                    <a:gd name="connsiteX0" fmla="*/ 143504 w 287007"/>
                    <a:gd name="connsiteY0" fmla="*/ 0 h 292240"/>
                    <a:gd name="connsiteX1" fmla="*/ 286983 w 287007"/>
                    <a:gd name="connsiteY1" fmla="*/ 148761 h 292240"/>
                    <a:gd name="connsiteX2" fmla="*/ 143504 w 287007"/>
                    <a:gd name="connsiteY2" fmla="*/ 292240 h 292240"/>
                    <a:gd name="connsiteX3" fmla="*/ 24 w 287007"/>
                    <a:gd name="connsiteY3" fmla="*/ 143480 h 292240"/>
                    <a:gd name="connsiteX4" fmla="*/ 143504 w 287007"/>
                    <a:gd name="connsiteY4" fmla="*/ 0 h 2922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87007" h="292240">
                      <a:moveTo>
                        <a:pt x="143504" y="0"/>
                      </a:moveTo>
                      <a:cubicBezTo>
                        <a:pt x="224203" y="1458"/>
                        <a:pt x="288441" y="68061"/>
                        <a:pt x="286983" y="148761"/>
                      </a:cubicBezTo>
                      <a:cubicBezTo>
                        <a:pt x="285562" y="227406"/>
                        <a:pt x="222149" y="290819"/>
                        <a:pt x="143504" y="292240"/>
                      </a:cubicBezTo>
                      <a:cubicBezTo>
                        <a:pt x="62804" y="290782"/>
                        <a:pt x="-1434" y="224180"/>
                        <a:pt x="24" y="143480"/>
                      </a:cubicBezTo>
                      <a:cubicBezTo>
                        <a:pt x="1446" y="64834"/>
                        <a:pt x="64858" y="1421"/>
                        <a:pt x="143504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  <a:headEnd type="none" w="med" len="med"/>
                  <a:tailEnd type="none" w="med" len="med"/>
                </a:ln>
                <a:effectLst/>
              </p:spPr>
              <p:style>
                <a:lnRef idx="1">
                  <a:schemeClr val="accent2"/>
                </a:lnRef>
                <a:fillRef idx="3">
                  <a:schemeClr val="accent2"/>
                </a:fillRef>
                <a:effectRef idx="2">
                  <a:schemeClr val="accent2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 defTabSz="932472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000" dirty="0" err="1">
                    <a:solidFill>
                      <a:srgbClr val="FFFFFF"/>
                    </a:solidFill>
                    <a:ea typeface="Segoe UI" pitchFamily="34" charset="0"/>
                    <a:cs typeface="Segoe UI" pitchFamily="34" charset="0"/>
                  </a:endParaRPr>
                </a:p>
              </p:txBody>
            </p:sp>
            <p:sp>
              <p:nvSpPr>
                <p:cNvPr id="8" name="Freeform: Shape 7">
                  <a:extLst>
                    <a:ext uri="{FF2B5EF4-FFF2-40B4-BE49-F238E27FC236}">
                      <a16:creationId xmlns:a16="http://schemas.microsoft.com/office/drawing/2014/main" id="{97DC733C-391D-EBEE-6AD9-052F46AF250E}"/>
                    </a:ext>
                  </a:extLst>
                </p:cNvPr>
                <p:cNvSpPr/>
                <p:nvPr/>
              </p:nvSpPr>
              <p:spPr>
                <a:xfrm>
                  <a:off x="644300" y="2116408"/>
                  <a:ext cx="141384" cy="105108"/>
                </a:xfrm>
                <a:custGeom>
                  <a:avLst/>
                  <a:gdLst>
                    <a:gd name="connsiteX0" fmla="*/ 125748 w 141384"/>
                    <a:gd name="connsiteY0" fmla="*/ 0 h 105108"/>
                    <a:gd name="connsiteX1" fmla="*/ 136817 w 141384"/>
                    <a:gd name="connsiteY1" fmla="*/ 4573 h 105108"/>
                    <a:gd name="connsiteX2" fmla="*/ 136817 w 141384"/>
                    <a:gd name="connsiteY2" fmla="*/ 26712 h 105108"/>
                    <a:gd name="connsiteX3" fmla="*/ 62990 w 141384"/>
                    <a:gd name="connsiteY3" fmla="*/ 100539 h 105108"/>
                    <a:gd name="connsiteX4" fmla="*/ 40791 w 141384"/>
                    <a:gd name="connsiteY4" fmla="*/ 100482 h 105108"/>
                    <a:gd name="connsiteX5" fmla="*/ 40358 w 141384"/>
                    <a:gd name="connsiteY5" fmla="*/ 100030 h 105108"/>
                    <a:gd name="connsiteX6" fmla="*/ 4574 w 141384"/>
                    <a:gd name="connsiteY6" fmla="*/ 64214 h 105108"/>
                    <a:gd name="connsiteX7" fmla="*/ 4574 w 141384"/>
                    <a:gd name="connsiteY7" fmla="*/ 42075 h 105108"/>
                    <a:gd name="connsiteX8" fmla="*/ 26729 w 141384"/>
                    <a:gd name="connsiteY8" fmla="*/ 42075 h 105108"/>
                    <a:gd name="connsiteX9" fmla="*/ 51937 w 141384"/>
                    <a:gd name="connsiteY9" fmla="*/ 67315 h 105108"/>
                    <a:gd name="connsiteX10" fmla="*/ 114679 w 141384"/>
                    <a:gd name="connsiteY10" fmla="*/ 4573 h 105108"/>
                    <a:gd name="connsiteX11" fmla="*/ 125748 w 141384"/>
                    <a:gd name="connsiteY11" fmla="*/ 0 h 1051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41384" h="105108">
                      <a:moveTo>
                        <a:pt x="125748" y="0"/>
                      </a:moveTo>
                      <a:cubicBezTo>
                        <a:pt x="129753" y="0"/>
                        <a:pt x="133758" y="1524"/>
                        <a:pt x="136817" y="4573"/>
                      </a:cubicBezTo>
                      <a:cubicBezTo>
                        <a:pt x="142907" y="10696"/>
                        <a:pt x="142907" y="20589"/>
                        <a:pt x="136817" y="26712"/>
                      </a:cubicBezTo>
                      <a:lnTo>
                        <a:pt x="62990" y="100539"/>
                      </a:lnTo>
                      <a:cubicBezTo>
                        <a:pt x="56844" y="106654"/>
                        <a:pt x="46905" y="106628"/>
                        <a:pt x="40791" y="100482"/>
                      </a:cubicBezTo>
                      <a:cubicBezTo>
                        <a:pt x="40644" y="100335"/>
                        <a:pt x="40499" y="100184"/>
                        <a:pt x="40358" y="100030"/>
                      </a:cubicBezTo>
                      <a:lnTo>
                        <a:pt x="4574" y="64214"/>
                      </a:lnTo>
                      <a:cubicBezTo>
                        <a:pt x="-1524" y="58094"/>
                        <a:pt x="-1524" y="48195"/>
                        <a:pt x="4574" y="42075"/>
                      </a:cubicBezTo>
                      <a:cubicBezTo>
                        <a:pt x="10703" y="35984"/>
                        <a:pt x="20600" y="35984"/>
                        <a:pt x="26729" y="42075"/>
                      </a:cubicBezTo>
                      <a:lnTo>
                        <a:pt x="51937" y="67315"/>
                      </a:lnTo>
                      <a:lnTo>
                        <a:pt x="114679" y="4573"/>
                      </a:lnTo>
                      <a:cubicBezTo>
                        <a:pt x="117739" y="1524"/>
                        <a:pt x="121743" y="0"/>
                        <a:pt x="125748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  <a:headEnd type="none" w="med" len="med"/>
                  <a:tailEnd type="none" w="med" len="med"/>
                </a:ln>
                <a:effectLst>
                  <a:outerShdw blurRad="127000" dir="5400000" algn="t" rotWithShape="0">
                    <a:prstClr val="black">
                      <a:alpha val="10000"/>
                    </a:prstClr>
                  </a:outerShdw>
                </a:effectLst>
              </p:spPr>
              <p:style>
                <a:lnRef idx="1">
                  <a:schemeClr val="accent2"/>
                </a:lnRef>
                <a:fillRef idx="3">
                  <a:schemeClr val="accent2"/>
                </a:fillRef>
                <a:effectRef idx="2">
                  <a:schemeClr val="accent2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defTabSz="932472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VN" sz="2000">
                    <a:solidFill>
                      <a:srgbClr val="FFFFFF"/>
                    </a:solidFill>
                    <a:cs typeface="Segoe UI" pitchFamily="34" charset="0"/>
                  </a:endParaRPr>
                </a:p>
              </p:txBody>
            </p:sp>
          </p:grpSp>
          <p:sp>
            <p:nvSpPr>
              <p:cNvPr id="5" name="Google Shape;437;p14">
                <a:extLst>
                  <a:ext uri="{FF2B5EF4-FFF2-40B4-BE49-F238E27FC236}">
                    <a16:creationId xmlns:a16="http://schemas.microsoft.com/office/drawing/2014/main" id="{EE6C89BD-683F-5EB7-4F62-F9D5C787B3A6}"/>
                  </a:ext>
                </a:extLst>
              </p:cNvPr>
              <p:cNvSpPr txBox="1"/>
              <p:nvPr/>
            </p:nvSpPr>
            <p:spPr>
              <a:xfrm>
                <a:off x="8691338" y="3556060"/>
                <a:ext cx="2572511" cy="21544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0" tIns="0" rIns="0" bIns="0" anchor="t" anchorCtr="0">
                <a:sp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marR="0" lvl="0" indent="770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1325"/>
                  </a:buClr>
                  <a:buSzPts val="1400"/>
                  <a:buFont typeface="Montserrat"/>
                  <a:buNone/>
                </a:pPr>
                <a:r>
                  <a:rPr lang="en-GB" sz="1400" b="1" i="0" u="none" strike="noStrike" cap="none">
                    <a:solidFill>
                      <a:schemeClr val="tx2"/>
                    </a:solidFill>
                    <a:latin typeface="+mj-lt"/>
                    <a:ea typeface="Montserrat"/>
                    <a:cs typeface="Montserrat"/>
                    <a:sym typeface="Montserrat"/>
                  </a:rPr>
                  <a:t>Milestone 1</a:t>
                </a:r>
                <a:endParaRPr lang="en-GB" sz="1400" b="0" i="0" u="none" strike="noStrike" cap="none">
                  <a:solidFill>
                    <a:schemeClr val="tx2"/>
                  </a:solidFill>
                  <a:latin typeface="+mj-lt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" name="Google Shape;436;p14">
                <a:extLst>
                  <a:ext uri="{FF2B5EF4-FFF2-40B4-BE49-F238E27FC236}">
                    <a16:creationId xmlns:a16="http://schemas.microsoft.com/office/drawing/2014/main" id="{73671EE2-C626-CE3F-DC7D-52C4390D15FC}"/>
                  </a:ext>
                </a:extLst>
              </p:cNvPr>
              <p:cNvSpPr txBox="1"/>
              <p:nvPr/>
            </p:nvSpPr>
            <p:spPr>
              <a:xfrm>
                <a:off x="8691338" y="3823134"/>
                <a:ext cx="2572511" cy="209288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>
                <a:defPPr>
                  <a:defRPr lang="en-US"/>
                </a:defPPr>
                <a:lvl1pPr marL="285750" indent="-285750">
                  <a:lnSpc>
                    <a:spcPct val="120000"/>
                  </a:lnSpc>
                  <a:buFont typeface="Arial" panose="020B0604020202020204" pitchFamily="34" charset="0"/>
                  <a:buChar char="•"/>
                  <a:defRPr sz="1400">
                    <a:solidFill>
                      <a:schemeClr val="tx2"/>
                    </a:solidFill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indent="0">
                  <a:spcBef>
                    <a:spcPts val="600"/>
                  </a:spcBef>
                  <a:buClr>
                    <a:schemeClr val="accent1"/>
                  </a:buClr>
                  <a:buNone/>
                </a:pPr>
                <a:r>
                  <a:rPr lang="en-US" sz="1200">
                    <a:solidFill>
                      <a:schemeClr val="tx1"/>
                    </a:solidFill>
                  </a:rPr>
                  <a:t>Write your quick win here.</a:t>
                </a:r>
                <a:endParaRPr lang="en-US" sz="1200" b="1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D629E581-7ED7-6F71-01B6-88C6C9CCCE94}"/>
                </a:ext>
              </a:extLst>
            </p:cNvPr>
            <p:cNvGrpSpPr/>
            <p:nvPr/>
          </p:nvGrpSpPr>
          <p:grpSpPr>
            <a:xfrm>
              <a:off x="8160798" y="4155914"/>
              <a:ext cx="3135849" cy="476362"/>
              <a:chOff x="8128000" y="4359294"/>
              <a:chExt cx="3135849" cy="476362"/>
            </a:xfrm>
          </p:grpSpPr>
          <p:grpSp>
            <p:nvGrpSpPr>
              <p:cNvPr id="10" name="Group 9">
                <a:extLst>
                  <a:ext uri="{FF2B5EF4-FFF2-40B4-BE49-F238E27FC236}">
                    <a16:creationId xmlns:a16="http://schemas.microsoft.com/office/drawing/2014/main" id="{793F00E4-8666-4591-99A6-C74B42D086E4}"/>
                  </a:ext>
                </a:extLst>
              </p:cNvPr>
              <p:cNvGrpSpPr/>
              <p:nvPr/>
            </p:nvGrpSpPr>
            <p:grpSpPr>
              <a:xfrm>
                <a:off x="8128000" y="4373459"/>
                <a:ext cx="287007" cy="292240"/>
                <a:chOff x="571500" y="2022851"/>
                <a:chExt cx="287007" cy="292240"/>
              </a:xfrm>
            </p:grpSpPr>
            <p:sp>
              <p:nvSpPr>
                <p:cNvPr id="13" name="Freeform: Shape 12">
                  <a:extLst>
                    <a:ext uri="{FF2B5EF4-FFF2-40B4-BE49-F238E27FC236}">
                      <a16:creationId xmlns:a16="http://schemas.microsoft.com/office/drawing/2014/main" id="{B164C81D-0AA0-E7E3-5410-749C61A9121E}"/>
                    </a:ext>
                  </a:extLst>
                </p:cNvPr>
                <p:cNvSpPr/>
                <p:nvPr/>
              </p:nvSpPr>
              <p:spPr bwMode="auto">
                <a:xfrm>
                  <a:off x="571500" y="2022851"/>
                  <a:ext cx="287007" cy="292240"/>
                </a:xfrm>
                <a:custGeom>
                  <a:avLst/>
                  <a:gdLst>
                    <a:gd name="connsiteX0" fmla="*/ 143504 w 287007"/>
                    <a:gd name="connsiteY0" fmla="*/ 0 h 292240"/>
                    <a:gd name="connsiteX1" fmla="*/ 286983 w 287007"/>
                    <a:gd name="connsiteY1" fmla="*/ 148761 h 292240"/>
                    <a:gd name="connsiteX2" fmla="*/ 143504 w 287007"/>
                    <a:gd name="connsiteY2" fmla="*/ 292240 h 292240"/>
                    <a:gd name="connsiteX3" fmla="*/ 24 w 287007"/>
                    <a:gd name="connsiteY3" fmla="*/ 143480 h 292240"/>
                    <a:gd name="connsiteX4" fmla="*/ 143504 w 287007"/>
                    <a:gd name="connsiteY4" fmla="*/ 0 h 2922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87007" h="292240">
                      <a:moveTo>
                        <a:pt x="143504" y="0"/>
                      </a:moveTo>
                      <a:cubicBezTo>
                        <a:pt x="224203" y="1458"/>
                        <a:pt x="288441" y="68061"/>
                        <a:pt x="286983" y="148761"/>
                      </a:cubicBezTo>
                      <a:cubicBezTo>
                        <a:pt x="285562" y="227406"/>
                        <a:pt x="222149" y="290819"/>
                        <a:pt x="143504" y="292240"/>
                      </a:cubicBezTo>
                      <a:cubicBezTo>
                        <a:pt x="62804" y="290782"/>
                        <a:pt x="-1434" y="224180"/>
                        <a:pt x="24" y="143480"/>
                      </a:cubicBezTo>
                      <a:cubicBezTo>
                        <a:pt x="1446" y="64834"/>
                        <a:pt x="64858" y="1421"/>
                        <a:pt x="143504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  <a:headEnd type="none" w="med" len="med"/>
                  <a:tailEnd type="none" w="med" len="med"/>
                </a:ln>
                <a:effectLst/>
              </p:spPr>
              <p:style>
                <a:lnRef idx="1">
                  <a:schemeClr val="accent2"/>
                </a:lnRef>
                <a:fillRef idx="3">
                  <a:schemeClr val="accent2"/>
                </a:fillRef>
                <a:effectRef idx="2">
                  <a:schemeClr val="accent2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 defTabSz="932472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000" dirty="0" err="1">
                    <a:solidFill>
                      <a:srgbClr val="FFFFFF"/>
                    </a:solidFill>
                    <a:ea typeface="Segoe UI" pitchFamily="34" charset="0"/>
                    <a:cs typeface="Segoe UI" pitchFamily="34" charset="0"/>
                  </a:endParaRPr>
                </a:p>
              </p:txBody>
            </p:sp>
            <p:sp>
              <p:nvSpPr>
                <p:cNvPr id="14" name="Freeform: Shape 13">
                  <a:extLst>
                    <a:ext uri="{FF2B5EF4-FFF2-40B4-BE49-F238E27FC236}">
                      <a16:creationId xmlns:a16="http://schemas.microsoft.com/office/drawing/2014/main" id="{8BF97D73-AC26-3852-EB51-4F73A3F744CF}"/>
                    </a:ext>
                  </a:extLst>
                </p:cNvPr>
                <p:cNvSpPr/>
                <p:nvPr/>
              </p:nvSpPr>
              <p:spPr>
                <a:xfrm>
                  <a:off x="644300" y="2116408"/>
                  <a:ext cx="141384" cy="105108"/>
                </a:xfrm>
                <a:custGeom>
                  <a:avLst/>
                  <a:gdLst>
                    <a:gd name="connsiteX0" fmla="*/ 125748 w 141384"/>
                    <a:gd name="connsiteY0" fmla="*/ 0 h 105108"/>
                    <a:gd name="connsiteX1" fmla="*/ 136817 w 141384"/>
                    <a:gd name="connsiteY1" fmla="*/ 4573 h 105108"/>
                    <a:gd name="connsiteX2" fmla="*/ 136817 w 141384"/>
                    <a:gd name="connsiteY2" fmla="*/ 26712 h 105108"/>
                    <a:gd name="connsiteX3" fmla="*/ 62990 w 141384"/>
                    <a:gd name="connsiteY3" fmla="*/ 100539 h 105108"/>
                    <a:gd name="connsiteX4" fmla="*/ 40791 w 141384"/>
                    <a:gd name="connsiteY4" fmla="*/ 100482 h 105108"/>
                    <a:gd name="connsiteX5" fmla="*/ 40358 w 141384"/>
                    <a:gd name="connsiteY5" fmla="*/ 100030 h 105108"/>
                    <a:gd name="connsiteX6" fmla="*/ 4574 w 141384"/>
                    <a:gd name="connsiteY6" fmla="*/ 64214 h 105108"/>
                    <a:gd name="connsiteX7" fmla="*/ 4574 w 141384"/>
                    <a:gd name="connsiteY7" fmla="*/ 42075 h 105108"/>
                    <a:gd name="connsiteX8" fmla="*/ 26729 w 141384"/>
                    <a:gd name="connsiteY8" fmla="*/ 42075 h 105108"/>
                    <a:gd name="connsiteX9" fmla="*/ 51937 w 141384"/>
                    <a:gd name="connsiteY9" fmla="*/ 67315 h 105108"/>
                    <a:gd name="connsiteX10" fmla="*/ 114679 w 141384"/>
                    <a:gd name="connsiteY10" fmla="*/ 4573 h 105108"/>
                    <a:gd name="connsiteX11" fmla="*/ 125748 w 141384"/>
                    <a:gd name="connsiteY11" fmla="*/ 0 h 1051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41384" h="105108">
                      <a:moveTo>
                        <a:pt x="125748" y="0"/>
                      </a:moveTo>
                      <a:cubicBezTo>
                        <a:pt x="129753" y="0"/>
                        <a:pt x="133758" y="1524"/>
                        <a:pt x="136817" y="4573"/>
                      </a:cubicBezTo>
                      <a:cubicBezTo>
                        <a:pt x="142907" y="10696"/>
                        <a:pt x="142907" y="20589"/>
                        <a:pt x="136817" y="26712"/>
                      </a:cubicBezTo>
                      <a:lnTo>
                        <a:pt x="62990" y="100539"/>
                      </a:lnTo>
                      <a:cubicBezTo>
                        <a:pt x="56844" y="106654"/>
                        <a:pt x="46905" y="106628"/>
                        <a:pt x="40791" y="100482"/>
                      </a:cubicBezTo>
                      <a:cubicBezTo>
                        <a:pt x="40644" y="100335"/>
                        <a:pt x="40499" y="100184"/>
                        <a:pt x="40358" y="100030"/>
                      </a:cubicBezTo>
                      <a:lnTo>
                        <a:pt x="4574" y="64214"/>
                      </a:lnTo>
                      <a:cubicBezTo>
                        <a:pt x="-1524" y="58094"/>
                        <a:pt x="-1524" y="48195"/>
                        <a:pt x="4574" y="42075"/>
                      </a:cubicBezTo>
                      <a:cubicBezTo>
                        <a:pt x="10703" y="35984"/>
                        <a:pt x="20600" y="35984"/>
                        <a:pt x="26729" y="42075"/>
                      </a:cubicBezTo>
                      <a:lnTo>
                        <a:pt x="51937" y="67315"/>
                      </a:lnTo>
                      <a:lnTo>
                        <a:pt x="114679" y="4573"/>
                      </a:lnTo>
                      <a:cubicBezTo>
                        <a:pt x="117739" y="1524"/>
                        <a:pt x="121743" y="0"/>
                        <a:pt x="125748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  <a:headEnd type="none" w="med" len="med"/>
                  <a:tailEnd type="none" w="med" len="med"/>
                </a:ln>
                <a:effectLst>
                  <a:outerShdw blurRad="127000" dir="5400000" algn="t" rotWithShape="0">
                    <a:prstClr val="black">
                      <a:alpha val="10000"/>
                    </a:prstClr>
                  </a:outerShdw>
                </a:effectLst>
              </p:spPr>
              <p:style>
                <a:lnRef idx="1">
                  <a:schemeClr val="accent2"/>
                </a:lnRef>
                <a:fillRef idx="3">
                  <a:schemeClr val="accent2"/>
                </a:fillRef>
                <a:effectRef idx="2">
                  <a:schemeClr val="accent2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defTabSz="932472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VN" sz="2000">
                    <a:solidFill>
                      <a:srgbClr val="FFFFFF"/>
                    </a:solidFill>
                    <a:cs typeface="Segoe UI" pitchFamily="34" charset="0"/>
                  </a:endParaRPr>
                </a:p>
              </p:txBody>
            </p:sp>
          </p:grpSp>
          <p:sp>
            <p:nvSpPr>
              <p:cNvPr id="11" name="Google Shape;437;p14">
                <a:extLst>
                  <a:ext uri="{FF2B5EF4-FFF2-40B4-BE49-F238E27FC236}">
                    <a16:creationId xmlns:a16="http://schemas.microsoft.com/office/drawing/2014/main" id="{CBB405B7-2588-7C71-A69E-BCCD927B20A6}"/>
                  </a:ext>
                </a:extLst>
              </p:cNvPr>
              <p:cNvSpPr txBox="1"/>
              <p:nvPr/>
            </p:nvSpPr>
            <p:spPr>
              <a:xfrm>
                <a:off x="8691338" y="4359294"/>
                <a:ext cx="2572511" cy="21544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0" tIns="0" rIns="0" bIns="0" anchor="t" anchorCtr="0">
                <a:sp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marR="0" lvl="0" indent="770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1325"/>
                  </a:buClr>
                  <a:buSzPts val="1400"/>
                  <a:buFont typeface="Montserrat"/>
                  <a:buNone/>
                </a:pPr>
                <a:r>
                  <a:rPr lang="en-GB" sz="1400" b="1" i="0" u="none" strike="noStrike" cap="none">
                    <a:solidFill>
                      <a:schemeClr val="tx2"/>
                    </a:solidFill>
                    <a:latin typeface="+mj-lt"/>
                    <a:ea typeface="Montserrat"/>
                    <a:cs typeface="Montserrat"/>
                    <a:sym typeface="Montserrat"/>
                  </a:rPr>
                  <a:t>Milestone 2</a:t>
                </a:r>
                <a:endParaRPr lang="en-GB" sz="1400" b="0" i="0" u="none" strike="noStrike" cap="none">
                  <a:solidFill>
                    <a:schemeClr val="tx2"/>
                  </a:solidFill>
                  <a:latin typeface="+mj-lt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" name="Google Shape;436;p14">
                <a:extLst>
                  <a:ext uri="{FF2B5EF4-FFF2-40B4-BE49-F238E27FC236}">
                    <a16:creationId xmlns:a16="http://schemas.microsoft.com/office/drawing/2014/main" id="{A0D79401-26DF-1029-C3BB-D376D932D8D2}"/>
                  </a:ext>
                </a:extLst>
              </p:cNvPr>
              <p:cNvSpPr txBox="1"/>
              <p:nvPr/>
            </p:nvSpPr>
            <p:spPr>
              <a:xfrm>
                <a:off x="8691338" y="4626368"/>
                <a:ext cx="2572511" cy="209288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>
                <a:defPPr>
                  <a:defRPr lang="en-US"/>
                </a:defPPr>
                <a:lvl1pPr marL="285750" indent="-285750">
                  <a:lnSpc>
                    <a:spcPct val="120000"/>
                  </a:lnSpc>
                  <a:buFont typeface="Arial" panose="020B0604020202020204" pitchFamily="34" charset="0"/>
                  <a:buChar char="•"/>
                  <a:defRPr sz="1400">
                    <a:solidFill>
                      <a:schemeClr val="tx2"/>
                    </a:solidFill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indent="0">
                  <a:spcBef>
                    <a:spcPts val="600"/>
                  </a:spcBef>
                  <a:buClr>
                    <a:schemeClr val="accent1"/>
                  </a:buClr>
                  <a:buNone/>
                </a:pPr>
                <a:r>
                  <a:rPr lang="en-US" sz="1200">
                    <a:solidFill>
                      <a:schemeClr val="tx1"/>
                    </a:solidFill>
                  </a:rPr>
                  <a:t>Write your quick win here.</a:t>
                </a:r>
                <a:endParaRPr lang="en-US" sz="1200" b="1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BB299C02-CC4A-AB05-8CBF-400D04BA3621}"/>
                </a:ext>
              </a:extLst>
            </p:cNvPr>
            <p:cNvGrpSpPr/>
            <p:nvPr/>
          </p:nvGrpSpPr>
          <p:grpSpPr>
            <a:xfrm>
              <a:off x="8160798" y="4931108"/>
              <a:ext cx="3135849" cy="476362"/>
              <a:chOff x="8128000" y="5162527"/>
              <a:chExt cx="3135849" cy="476362"/>
            </a:xfrm>
          </p:grpSpPr>
          <p:sp>
            <p:nvSpPr>
              <p:cNvPr id="16" name="Freeform: Shape 15">
                <a:extLst>
                  <a:ext uri="{FF2B5EF4-FFF2-40B4-BE49-F238E27FC236}">
                    <a16:creationId xmlns:a16="http://schemas.microsoft.com/office/drawing/2014/main" id="{55CDC8F2-DD37-7CF7-15EA-289CEC2EF7CA}"/>
                  </a:ext>
                </a:extLst>
              </p:cNvPr>
              <p:cNvSpPr/>
              <p:nvPr/>
            </p:nvSpPr>
            <p:spPr bwMode="auto">
              <a:xfrm>
                <a:off x="8128000" y="5176692"/>
                <a:ext cx="287007" cy="292240"/>
              </a:xfrm>
              <a:custGeom>
                <a:avLst/>
                <a:gdLst>
                  <a:gd name="connsiteX0" fmla="*/ 143504 w 287007"/>
                  <a:gd name="connsiteY0" fmla="*/ 0 h 292240"/>
                  <a:gd name="connsiteX1" fmla="*/ 286983 w 287007"/>
                  <a:gd name="connsiteY1" fmla="*/ 148761 h 292240"/>
                  <a:gd name="connsiteX2" fmla="*/ 143504 w 287007"/>
                  <a:gd name="connsiteY2" fmla="*/ 292240 h 292240"/>
                  <a:gd name="connsiteX3" fmla="*/ 24 w 287007"/>
                  <a:gd name="connsiteY3" fmla="*/ 143480 h 292240"/>
                  <a:gd name="connsiteX4" fmla="*/ 143504 w 287007"/>
                  <a:gd name="connsiteY4" fmla="*/ 0 h 2922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7007" h="292240">
                    <a:moveTo>
                      <a:pt x="143504" y="0"/>
                    </a:moveTo>
                    <a:cubicBezTo>
                      <a:pt x="224203" y="1458"/>
                      <a:pt x="288441" y="68061"/>
                      <a:pt x="286983" y="148761"/>
                    </a:cubicBezTo>
                    <a:cubicBezTo>
                      <a:pt x="285562" y="227406"/>
                      <a:pt x="222149" y="290819"/>
                      <a:pt x="143504" y="292240"/>
                    </a:cubicBezTo>
                    <a:cubicBezTo>
                      <a:pt x="62804" y="290782"/>
                      <a:pt x="-1434" y="224180"/>
                      <a:pt x="24" y="143480"/>
                    </a:cubicBezTo>
                    <a:cubicBezTo>
                      <a:pt x="1446" y="64834"/>
                      <a:pt x="64858" y="1421"/>
                      <a:pt x="14350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 defTabSz="932472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000" dirty="0" err="1">
                  <a:solidFill>
                    <a:srgbClr val="FFFFFF"/>
                  </a:solidFill>
                  <a:ea typeface="Segoe UI" pitchFamily="34" charset="0"/>
                  <a:cs typeface="Segoe UI" pitchFamily="34" charset="0"/>
                </a:endParaRPr>
              </a:p>
            </p:txBody>
          </p:sp>
          <p:sp>
            <p:nvSpPr>
              <p:cNvPr id="17" name="Freeform: Shape 16">
                <a:extLst>
                  <a:ext uri="{FF2B5EF4-FFF2-40B4-BE49-F238E27FC236}">
                    <a16:creationId xmlns:a16="http://schemas.microsoft.com/office/drawing/2014/main" id="{3D71655B-D25B-C8D2-3630-839CF918B900}"/>
                  </a:ext>
                </a:extLst>
              </p:cNvPr>
              <p:cNvSpPr/>
              <p:nvPr/>
            </p:nvSpPr>
            <p:spPr>
              <a:xfrm>
                <a:off x="8200800" y="5270249"/>
                <a:ext cx="141384" cy="105108"/>
              </a:xfrm>
              <a:custGeom>
                <a:avLst/>
                <a:gdLst>
                  <a:gd name="connsiteX0" fmla="*/ 125748 w 141384"/>
                  <a:gd name="connsiteY0" fmla="*/ 0 h 105108"/>
                  <a:gd name="connsiteX1" fmla="*/ 136817 w 141384"/>
                  <a:gd name="connsiteY1" fmla="*/ 4573 h 105108"/>
                  <a:gd name="connsiteX2" fmla="*/ 136817 w 141384"/>
                  <a:gd name="connsiteY2" fmla="*/ 26712 h 105108"/>
                  <a:gd name="connsiteX3" fmla="*/ 62990 w 141384"/>
                  <a:gd name="connsiteY3" fmla="*/ 100539 h 105108"/>
                  <a:gd name="connsiteX4" fmla="*/ 40791 w 141384"/>
                  <a:gd name="connsiteY4" fmla="*/ 100482 h 105108"/>
                  <a:gd name="connsiteX5" fmla="*/ 40358 w 141384"/>
                  <a:gd name="connsiteY5" fmla="*/ 100030 h 105108"/>
                  <a:gd name="connsiteX6" fmla="*/ 4574 w 141384"/>
                  <a:gd name="connsiteY6" fmla="*/ 64214 h 105108"/>
                  <a:gd name="connsiteX7" fmla="*/ 4574 w 141384"/>
                  <a:gd name="connsiteY7" fmla="*/ 42075 h 105108"/>
                  <a:gd name="connsiteX8" fmla="*/ 26729 w 141384"/>
                  <a:gd name="connsiteY8" fmla="*/ 42075 h 105108"/>
                  <a:gd name="connsiteX9" fmla="*/ 51937 w 141384"/>
                  <a:gd name="connsiteY9" fmla="*/ 67315 h 105108"/>
                  <a:gd name="connsiteX10" fmla="*/ 114679 w 141384"/>
                  <a:gd name="connsiteY10" fmla="*/ 4573 h 105108"/>
                  <a:gd name="connsiteX11" fmla="*/ 125748 w 141384"/>
                  <a:gd name="connsiteY11" fmla="*/ 0 h 1051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41384" h="105108">
                    <a:moveTo>
                      <a:pt x="125748" y="0"/>
                    </a:moveTo>
                    <a:cubicBezTo>
                      <a:pt x="129753" y="0"/>
                      <a:pt x="133758" y="1524"/>
                      <a:pt x="136817" y="4573"/>
                    </a:cubicBezTo>
                    <a:cubicBezTo>
                      <a:pt x="142907" y="10696"/>
                      <a:pt x="142907" y="20589"/>
                      <a:pt x="136817" y="26712"/>
                    </a:cubicBezTo>
                    <a:lnTo>
                      <a:pt x="62990" y="100539"/>
                    </a:lnTo>
                    <a:cubicBezTo>
                      <a:pt x="56844" y="106654"/>
                      <a:pt x="46905" y="106628"/>
                      <a:pt x="40791" y="100482"/>
                    </a:cubicBezTo>
                    <a:cubicBezTo>
                      <a:pt x="40644" y="100335"/>
                      <a:pt x="40499" y="100184"/>
                      <a:pt x="40358" y="100030"/>
                    </a:cubicBezTo>
                    <a:lnTo>
                      <a:pt x="4574" y="64214"/>
                    </a:lnTo>
                    <a:cubicBezTo>
                      <a:pt x="-1524" y="58094"/>
                      <a:pt x="-1524" y="48195"/>
                      <a:pt x="4574" y="42075"/>
                    </a:cubicBezTo>
                    <a:cubicBezTo>
                      <a:pt x="10703" y="35984"/>
                      <a:pt x="20600" y="35984"/>
                      <a:pt x="26729" y="42075"/>
                    </a:cubicBezTo>
                    <a:lnTo>
                      <a:pt x="51937" y="67315"/>
                    </a:lnTo>
                    <a:lnTo>
                      <a:pt x="114679" y="4573"/>
                    </a:lnTo>
                    <a:cubicBezTo>
                      <a:pt x="117739" y="1524"/>
                      <a:pt x="121743" y="0"/>
                      <a:pt x="125748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  <a:headEnd type="none" w="med" len="med"/>
                <a:tailEnd type="none" w="med" len="med"/>
              </a:ln>
              <a:effectLst>
                <a:outerShdw blurRad="127000" dir="5400000" algn="t" rotWithShape="0">
                  <a:prstClr val="black">
                    <a:alpha val="10000"/>
                  </a:prstClr>
                </a:outerShdw>
              </a:effectLst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defTabSz="932472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VN" sz="2000">
                  <a:solidFill>
                    <a:srgbClr val="FFFFFF"/>
                  </a:solidFill>
                  <a:cs typeface="Segoe UI" pitchFamily="34" charset="0"/>
                </a:endParaRPr>
              </a:p>
            </p:txBody>
          </p:sp>
          <p:sp>
            <p:nvSpPr>
              <p:cNvPr id="18" name="Google Shape;437;p14">
                <a:extLst>
                  <a:ext uri="{FF2B5EF4-FFF2-40B4-BE49-F238E27FC236}">
                    <a16:creationId xmlns:a16="http://schemas.microsoft.com/office/drawing/2014/main" id="{036CD172-1D38-5BCD-19E5-0481EC203FE4}"/>
                  </a:ext>
                </a:extLst>
              </p:cNvPr>
              <p:cNvSpPr txBox="1"/>
              <p:nvPr/>
            </p:nvSpPr>
            <p:spPr>
              <a:xfrm>
                <a:off x="8691338" y="5162527"/>
                <a:ext cx="2572511" cy="21544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0" tIns="0" rIns="0" bIns="0" anchor="t" anchorCtr="0">
                <a:sp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marR="0" lvl="0" indent="770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1325"/>
                  </a:buClr>
                  <a:buSzPts val="1400"/>
                  <a:buFont typeface="Montserrat"/>
                  <a:buNone/>
                </a:pPr>
                <a:r>
                  <a:rPr lang="en-GB" sz="1400" b="1" i="0" u="none" strike="noStrike" cap="none">
                    <a:solidFill>
                      <a:schemeClr val="tx2"/>
                    </a:solidFill>
                    <a:latin typeface="+mj-lt"/>
                    <a:ea typeface="Montserrat"/>
                    <a:cs typeface="Montserrat"/>
                    <a:sym typeface="Montserrat"/>
                  </a:rPr>
                  <a:t>Milestone 3</a:t>
                </a:r>
                <a:endParaRPr lang="en-GB" sz="1400" b="0" i="0" u="none" strike="noStrike" cap="none">
                  <a:solidFill>
                    <a:schemeClr val="tx2"/>
                  </a:solidFill>
                  <a:latin typeface="+mj-lt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9" name="Google Shape;436;p14">
                <a:extLst>
                  <a:ext uri="{FF2B5EF4-FFF2-40B4-BE49-F238E27FC236}">
                    <a16:creationId xmlns:a16="http://schemas.microsoft.com/office/drawing/2014/main" id="{27683A03-BDE0-F1B7-CFD0-CD6D37706F3C}"/>
                  </a:ext>
                </a:extLst>
              </p:cNvPr>
              <p:cNvSpPr txBox="1"/>
              <p:nvPr/>
            </p:nvSpPr>
            <p:spPr>
              <a:xfrm>
                <a:off x="8691338" y="5429601"/>
                <a:ext cx="2572511" cy="209288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>
                <a:defPPr>
                  <a:defRPr lang="en-US"/>
                </a:defPPr>
                <a:lvl1pPr marL="285750" indent="-285750">
                  <a:lnSpc>
                    <a:spcPct val="120000"/>
                  </a:lnSpc>
                  <a:buFont typeface="Arial" panose="020B0604020202020204" pitchFamily="34" charset="0"/>
                  <a:buChar char="•"/>
                  <a:defRPr sz="1400">
                    <a:solidFill>
                      <a:schemeClr val="tx2"/>
                    </a:solidFill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indent="0">
                  <a:spcBef>
                    <a:spcPts val="600"/>
                  </a:spcBef>
                  <a:buClr>
                    <a:schemeClr val="accent1"/>
                  </a:buClr>
                  <a:buNone/>
                </a:pPr>
                <a:r>
                  <a:rPr lang="en-US" sz="1200">
                    <a:solidFill>
                      <a:schemeClr val="tx1"/>
                    </a:solidFill>
                  </a:rPr>
                  <a:t>Write your quick win here.</a:t>
                </a:r>
                <a:endParaRPr lang="en-US" sz="1200" b="1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DFCAA496-F2A3-A977-E97C-4169B87D70B7}"/>
                </a:ext>
              </a:extLst>
            </p:cNvPr>
            <p:cNvGrpSpPr/>
            <p:nvPr/>
          </p:nvGrpSpPr>
          <p:grpSpPr>
            <a:xfrm>
              <a:off x="8160798" y="1926040"/>
              <a:ext cx="3136392" cy="977838"/>
              <a:chOff x="8484108" y="1926040"/>
              <a:chExt cx="3136392" cy="977838"/>
            </a:xfrm>
          </p:grpSpPr>
          <p:sp>
            <p:nvSpPr>
              <p:cNvPr id="21" name="Google Shape;436;p14">
                <a:extLst>
                  <a:ext uri="{FF2B5EF4-FFF2-40B4-BE49-F238E27FC236}">
                    <a16:creationId xmlns:a16="http://schemas.microsoft.com/office/drawing/2014/main" id="{B0A0E323-CF9A-35BB-9B04-73D43EEF833C}"/>
                  </a:ext>
                </a:extLst>
              </p:cNvPr>
              <p:cNvSpPr txBox="1"/>
              <p:nvPr/>
            </p:nvSpPr>
            <p:spPr>
              <a:xfrm>
                <a:off x="8484108" y="2251968"/>
                <a:ext cx="3135850" cy="651910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>
                <a:defPPr>
                  <a:defRPr lang="en-US"/>
                </a:defPPr>
                <a:lvl1pPr marL="285750" indent="-285750">
                  <a:lnSpc>
                    <a:spcPct val="120000"/>
                  </a:lnSpc>
                  <a:buFont typeface="Arial" panose="020B0604020202020204" pitchFamily="34" charset="0"/>
                  <a:buChar char="•"/>
                  <a:defRPr sz="1400">
                    <a:solidFill>
                      <a:schemeClr val="tx2"/>
                    </a:solidFill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indent="0">
                  <a:spcBef>
                    <a:spcPts val="300"/>
                  </a:spcBef>
                  <a:buClr>
                    <a:schemeClr val="accent1"/>
                  </a:buClr>
                  <a:buNone/>
                </a:pPr>
                <a:r>
                  <a:rPr lang="en-US" sz="1200">
                    <a:solidFill>
                      <a:schemeClr val="tx1"/>
                    </a:solidFill>
                  </a:rPr>
                  <a:t>Write how your platform’s rapid rise in sales or users shows strong demand and scalability in e-commerce now.</a:t>
                </a:r>
              </a:p>
            </p:txBody>
          </p:sp>
          <p:sp>
            <p:nvSpPr>
              <p:cNvPr id="22" name="Google Shape;437;p14">
                <a:extLst>
                  <a:ext uri="{FF2B5EF4-FFF2-40B4-BE49-F238E27FC236}">
                    <a16:creationId xmlns:a16="http://schemas.microsoft.com/office/drawing/2014/main" id="{67FFF9EE-23EA-5192-55B8-2B6BEA108359}"/>
                  </a:ext>
                </a:extLst>
              </p:cNvPr>
              <p:cNvSpPr txBox="1"/>
              <p:nvPr/>
            </p:nvSpPr>
            <p:spPr>
              <a:xfrm>
                <a:off x="8484108" y="1926040"/>
                <a:ext cx="3136392" cy="24622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0" tIns="0" rIns="0" bIns="0" anchor="t" anchorCtr="0">
                <a:sp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marR="0" lvl="0" indent="770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1325"/>
                  </a:buClr>
                  <a:buSzPts val="1400"/>
                  <a:buFont typeface="Montserrat"/>
                  <a:buNone/>
                </a:pPr>
                <a:r>
                  <a:rPr lang="en-GB" sz="1600" b="1" i="0" u="none" strike="noStrike" cap="none">
                    <a:solidFill>
                      <a:schemeClr val="tx2"/>
                    </a:solidFill>
                    <a:latin typeface="+mj-lt"/>
                    <a:ea typeface="Montserrat"/>
                    <a:cs typeface="Montserrat"/>
                    <a:sym typeface="Montserrat"/>
                  </a:rPr>
                  <a:t>Growth Snapshot</a:t>
                </a:r>
                <a:endParaRPr lang="en-GB" sz="1600" b="0" i="0" u="none" strike="noStrike" cap="none">
                  <a:solidFill>
                    <a:schemeClr val="tx2"/>
                  </a:solidFill>
                  <a:latin typeface="+mj-lt"/>
                  <a:ea typeface="Arial"/>
                  <a:cs typeface="Arial"/>
                  <a:sym typeface="Arial"/>
                </a:endParaRPr>
              </a:p>
            </p:txBody>
          </p:sp>
        </p:grpSp>
      </p:grpSp>
      <p:graphicFrame>
        <p:nvGraphicFramePr>
          <p:cNvPr id="27" name="Chart 26">
            <a:extLst>
              <a:ext uri="{FF2B5EF4-FFF2-40B4-BE49-F238E27FC236}">
                <a16:creationId xmlns:a16="http://schemas.microsoft.com/office/drawing/2014/main" id="{63E38472-B98E-8B0D-AA4C-193E4AF6F96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559707155"/>
              </p:ext>
            </p:extLst>
          </p:nvPr>
        </p:nvGraphicFramePr>
        <p:xfrm>
          <a:off x="897732" y="1817757"/>
          <a:ext cx="6613525" cy="40137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09126110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FDC45A4-0A7A-1197-B39D-697E09807A1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6FBA6A70-3F30-575F-60F5-EF1CDB2DD16F}"/>
              </a:ext>
            </a:extLst>
          </p:cNvPr>
          <p:cNvSpPr/>
          <p:nvPr/>
        </p:nvSpPr>
        <p:spPr bwMode="auto">
          <a:xfrm>
            <a:off x="571500" y="1292252"/>
            <a:ext cx="11049000" cy="4737886"/>
          </a:xfrm>
          <a:prstGeom prst="roundRect">
            <a:avLst>
              <a:gd name="adj" fmla="val 4989"/>
            </a:avLst>
          </a:prstGeom>
          <a:solidFill>
            <a:schemeClr val="bg1"/>
          </a:solidFill>
          <a:ln>
            <a:noFill/>
            <a:headEnd type="none" w="med" len="med"/>
            <a:tailEnd type="none" w="med" len="med"/>
          </a:ln>
          <a:effectLst>
            <a:outerShdw blurRad="127000" dist="63500" dir="5400000" algn="t" rotWithShape="0">
              <a:schemeClr val="tx2">
                <a:alpha val="2000"/>
              </a:schemeClr>
            </a:outerShdw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cs typeface="Segoe UI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E6BE5CC-1C80-404B-F618-C89B95F794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Meet </a:t>
            </a:r>
            <a:r>
              <a:rPr lang="en-US">
                <a:solidFill>
                  <a:schemeClr val="accent1"/>
                </a:solidFill>
              </a:rPr>
              <a:t>Our Team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972A963-15FD-ED0C-9D73-4A286CF4D62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B30543E4-FEDD-7ACF-D6F0-C82277579048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4957692-1ABF-9EB8-BDE6-273B4B77F77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0139CA46-6737-E3B8-AEDD-414F784AC57D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1599BC11-D1D3-34FD-189D-ACF5345BC84E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6" name="Google Shape;436;p14">
            <a:extLst>
              <a:ext uri="{FF2B5EF4-FFF2-40B4-BE49-F238E27FC236}">
                <a16:creationId xmlns:a16="http://schemas.microsoft.com/office/drawing/2014/main" id="{4F0119E9-3706-D638-80AD-E2350EFC9ED3}"/>
              </a:ext>
            </a:extLst>
          </p:cNvPr>
          <p:cNvSpPr txBox="1"/>
          <p:nvPr/>
        </p:nvSpPr>
        <p:spPr>
          <a:xfrm>
            <a:off x="927029" y="3670086"/>
            <a:ext cx="1843846" cy="136088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182880" indent="-182880" algn="ctr">
              <a:spcBef>
                <a:spcPts val="600"/>
              </a:spcBef>
              <a:buClr>
                <a:schemeClr val="accent1"/>
              </a:buClr>
            </a:pPr>
            <a:r>
              <a:rPr lang="en-US" sz="1100">
                <a:solidFill>
                  <a:schemeClr val="tx1"/>
                </a:solidFill>
              </a:rPr>
              <a:t>Write key roles to show who’s driving this.</a:t>
            </a:r>
          </a:p>
          <a:p>
            <a:pPr marL="182880" indent="-182880" algn="ctr">
              <a:spcBef>
                <a:spcPts val="600"/>
              </a:spcBef>
              <a:buClr>
                <a:schemeClr val="accent1"/>
              </a:buClr>
            </a:pPr>
            <a:r>
              <a:rPr lang="en-US" sz="1100">
                <a:solidFill>
                  <a:schemeClr val="tx1"/>
                </a:solidFill>
              </a:rPr>
              <a:t>Add top skills or wins to impress fast now.</a:t>
            </a:r>
          </a:p>
          <a:p>
            <a:pPr marL="182880" indent="-182880" algn="ctr">
              <a:spcBef>
                <a:spcPts val="600"/>
              </a:spcBef>
              <a:buClr>
                <a:schemeClr val="accent1"/>
              </a:buClr>
            </a:pPr>
            <a:r>
              <a:rPr lang="en-US" sz="1100">
                <a:solidFill>
                  <a:schemeClr val="tx1"/>
                </a:solidFill>
              </a:rPr>
              <a:t>Include a success to seal their confidence.</a:t>
            </a: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4E6C6CBE-252E-4963-0252-93C823E96C02}"/>
              </a:ext>
            </a:extLst>
          </p:cNvPr>
          <p:cNvSpPr/>
          <p:nvPr/>
        </p:nvSpPr>
        <p:spPr bwMode="auto">
          <a:xfrm>
            <a:off x="1687322" y="5227123"/>
            <a:ext cx="323260" cy="323260"/>
          </a:xfrm>
          <a:prstGeom prst="ellipse">
            <a:avLst/>
          </a:prstGeom>
          <a:solidFill>
            <a:schemeClr val="accent1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spcBef>
                <a:spcPct val="0"/>
              </a:spcBef>
              <a:spcAft>
                <a:spcPct val="0"/>
              </a:spcAft>
            </a:pPr>
            <a:r>
              <a:rPr lang="en-US" sz="600" b="1"/>
              <a:t>Logo</a:t>
            </a:r>
            <a:endParaRPr lang="en-US" sz="600" b="1" dirty="0" err="1"/>
          </a:p>
        </p:txBody>
      </p:sp>
      <p:sp>
        <p:nvSpPr>
          <p:cNvPr id="4" name="Google Shape;436;p14">
            <a:extLst>
              <a:ext uri="{FF2B5EF4-FFF2-40B4-BE49-F238E27FC236}">
                <a16:creationId xmlns:a16="http://schemas.microsoft.com/office/drawing/2014/main" id="{2CD2A758-C520-4A91-FAAD-FB378742E273}"/>
              </a:ext>
            </a:extLst>
          </p:cNvPr>
          <p:cNvSpPr txBox="1"/>
          <p:nvPr/>
        </p:nvSpPr>
        <p:spPr>
          <a:xfrm>
            <a:off x="978702" y="3280144"/>
            <a:ext cx="1740500" cy="19133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 algn="ctr">
              <a:spcBef>
                <a:spcPts val="300"/>
              </a:spcBef>
              <a:buClr>
                <a:schemeClr val="accent1"/>
              </a:buClr>
              <a:buNone/>
            </a:pPr>
            <a:r>
              <a:rPr lang="en-US" sz="1100" i="1">
                <a:solidFill>
                  <a:schemeClr val="accent1"/>
                </a:solidFill>
              </a:rPr>
              <a:t>CEO, Founder</a:t>
            </a:r>
          </a:p>
        </p:txBody>
      </p:sp>
      <p:sp>
        <p:nvSpPr>
          <p:cNvPr id="5" name="Google Shape;437;p14">
            <a:extLst>
              <a:ext uri="{FF2B5EF4-FFF2-40B4-BE49-F238E27FC236}">
                <a16:creationId xmlns:a16="http://schemas.microsoft.com/office/drawing/2014/main" id="{E517A2C3-8756-07F8-D428-B0073C60D5A4}"/>
              </a:ext>
            </a:extLst>
          </p:cNvPr>
          <p:cNvSpPr txBox="1"/>
          <p:nvPr/>
        </p:nvSpPr>
        <p:spPr>
          <a:xfrm>
            <a:off x="1403478" y="3039021"/>
            <a:ext cx="890950" cy="215444"/>
          </a:xfrm>
          <a:prstGeom prst="rect">
            <a:avLst/>
          </a:prstGeom>
          <a:noFill/>
          <a:ln>
            <a:noFill/>
          </a:ln>
        </p:spPr>
        <p:txBody>
          <a:bodyPr spcFirstLastPara="1" wrap="non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770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</a:pPr>
            <a:r>
              <a:rPr lang="en-GB" sz="1400" b="1" i="0" u="none" strike="noStrike" cap="none">
                <a:solidFill>
                  <a:schemeClr val="tx2"/>
                </a:solidFill>
                <a:latin typeface="+mj-lt"/>
                <a:ea typeface="Montserrat"/>
                <a:cs typeface="Montserrat"/>
                <a:sym typeface="Montserrat"/>
              </a:rPr>
              <a:t>John Doe</a:t>
            </a:r>
            <a:endParaRPr lang="en-GB" sz="1400" b="0" i="0" u="none" strike="noStrike" cap="none">
              <a:solidFill>
                <a:schemeClr val="tx2"/>
              </a:solidFill>
              <a:latin typeface="+mj-lt"/>
              <a:ea typeface="Arial"/>
              <a:cs typeface="Arial"/>
              <a:sym typeface="Arial"/>
            </a:endParaRPr>
          </a:p>
        </p:txBody>
      </p:sp>
      <p:sp>
        <p:nvSpPr>
          <p:cNvPr id="90" name="Google Shape;436;p14">
            <a:extLst>
              <a:ext uri="{FF2B5EF4-FFF2-40B4-BE49-F238E27FC236}">
                <a16:creationId xmlns:a16="http://schemas.microsoft.com/office/drawing/2014/main" id="{B949F258-CC27-93DD-F701-587DC83B10DD}"/>
              </a:ext>
            </a:extLst>
          </p:cNvPr>
          <p:cNvSpPr txBox="1"/>
          <p:nvPr/>
        </p:nvSpPr>
        <p:spPr>
          <a:xfrm>
            <a:off x="3050553" y="3670086"/>
            <a:ext cx="1843846" cy="136088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182880" indent="-182880" algn="ctr">
              <a:spcBef>
                <a:spcPts val="600"/>
              </a:spcBef>
              <a:buClr>
                <a:schemeClr val="accent1"/>
              </a:buClr>
            </a:pPr>
            <a:r>
              <a:rPr lang="en-US" sz="1100">
                <a:solidFill>
                  <a:schemeClr val="tx1"/>
                </a:solidFill>
              </a:rPr>
              <a:t>Write key roles to show who’s driving this.</a:t>
            </a:r>
          </a:p>
          <a:p>
            <a:pPr marL="182880" indent="-182880" algn="ctr">
              <a:spcBef>
                <a:spcPts val="600"/>
              </a:spcBef>
              <a:buClr>
                <a:schemeClr val="accent1"/>
              </a:buClr>
            </a:pPr>
            <a:r>
              <a:rPr lang="en-US" sz="1100">
                <a:solidFill>
                  <a:schemeClr val="tx1"/>
                </a:solidFill>
              </a:rPr>
              <a:t>Add top skills or wins to impress fast now.</a:t>
            </a:r>
          </a:p>
          <a:p>
            <a:pPr marL="182880" indent="-182880" algn="ctr">
              <a:spcBef>
                <a:spcPts val="600"/>
              </a:spcBef>
              <a:buClr>
                <a:schemeClr val="accent1"/>
              </a:buClr>
            </a:pPr>
            <a:r>
              <a:rPr lang="en-US" sz="1100">
                <a:solidFill>
                  <a:schemeClr val="tx1"/>
                </a:solidFill>
              </a:rPr>
              <a:t>Include a success to seal their confidence.</a:t>
            </a:r>
          </a:p>
        </p:txBody>
      </p:sp>
      <p:sp>
        <p:nvSpPr>
          <p:cNvPr id="91" name="Oval 90">
            <a:extLst>
              <a:ext uri="{FF2B5EF4-FFF2-40B4-BE49-F238E27FC236}">
                <a16:creationId xmlns:a16="http://schemas.microsoft.com/office/drawing/2014/main" id="{A5091D4E-1B7E-3DA5-B7AA-3530F72579C9}"/>
              </a:ext>
            </a:extLst>
          </p:cNvPr>
          <p:cNvSpPr/>
          <p:nvPr/>
        </p:nvSpPr>
        <p:spPr bwMode="auto">
          <a:xfrm>
            <a:off x="3810846" y="5227123"/>
            <a:ext cx="323260" cy="323260"/>
          </a:xfrm>
          <a:prstGeom prst="ellipse">
            <a:avLst/>
          </a:prstGeom>
          <a:solidFill>
            <a:schemeClr val="accent1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spcBef>
                <a:spcPct val="0"/>
              </a:spcBef>
              <a:spcAft>
                <a:spcPct val="0"/>
              </a:spcAft>
            </a:pPr>
            <a:r>
              <a:rPr lang="en-US" sz="600" b="1"/>
              <a:t>Logo</a:t>
            </a:r>
            <a:endParaRPr lang="en-US" sz="600" b="1" dirty="0" err="1"/>
          </a:p>
        </p:txBody>
      </p:sp>
      <p:sp>
        <p:nvSpPr>
          <p:cNvPr id="93" name="Google Shape;436;p14">
            <a:extLst>
              <a:ext uri="{FF2B5EF4-FFF2-40B4-BE49-F238E27FC236}">
                <a16:creationId xmlns:a16="http://schemas.microsoft.com/office/drawing/2014/main" id="{475BEDB4-073F-AB98-F80B-EFF38470D127}"/>
              </a:ext>
            </a:extLst>
          </p:cNvPr>
          <p:cNvSpPr txBox="1"/>
          <p:nvPr/>
        </p:nvSpPr>
        <p:spPr>
          <a:xfrm>
            <a:off x="3102226" y="3280144"/>
            <a:ext cx="1740500" cy="19133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 algn="ctr">
              <a:spcBef>
                <a:spcPts val="300"/>
              </a:spcBef>
              <a:buClr>
                <a:schemeClr val="accent1"/>
              </a:buClr>
              <a:buNone/>
            </a:pPr>
            <a:r>
              <a:rPr lang="en-US" sz="1100" i="1">
                <a:solidFill>
                  <a:schemeClr val="accent1"/>
                </a:solidFill>
              </a:rPr>
              <a:t>Member role</a:t>
            </a:r>
          </a:p>
        </p:txBody>
      </p:sp>
      <p:sp>
        <p:nvSpPr>
          <p:cNvPr id="94" name="Google Shape;437;p14">
            <a:extLst>
              <a:ext uri="{FF2B5EF4-FFF2-40B4-BE49-F238E27FC236}">
                <a16:creationId xmlns:a16="http://schemas.microsoft.com/office/drawing/2014/main" id="{73FEB316-F4A5-1268-31E0-A3C67A74E4E5}"/>
              </a:ext>
            </a:extLst>
          </p:cNvPr>
          <p:cNvSpPr txBox="1"/>
          <p:nvPr/>
        </p:nvSpPr>
        <p:spPr>
          <a:xfrm>
            <a:off x="3527002" y="3039021"/>
            <a:ext cx="890949" cy="215444"/>
          </a:xfrm>
          <a:prstGeom prst="rect">
            <a:avLst/>
          </a:prstGeom>
          <a:noFill/>
          <a:ln>
            <a:noFill/>
          </a:ln>
        </p:spPr>
        <p:txBody>
          <a:bodyPr spcFirstLastPara="1" wrap="non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770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</a:pPr>
            <a:r>
              <a:rPr lang="en-GB" sz="1400" b="1" i="0" u="none" strike="noStrike" cap="none">
                <a:solidFill>
                  <a:schemeClr val="tx2"/>
                </a:solidFill>
                <a:latin typeface="+mj-lt"/>
                <a:ea typeface="Montserrat"/>
                <a:cs typeface="Montserrat"/>
                <a:sym typeface="Montserrat"/>
              </a:rPr>
              <a:t>John Doe</a:t>
            </a:r>
            <a:endParaRPr lang="en-GB" sz="1400" b="0" i="0" u="none" strike="noStrike" cap="none">
              <a:solidFill>
                <a:schemeClr val="tx2"/>
              </a:solidFill>
              <a:latin typeface="+mj-lt"/>
              <a:ea typeface="Arial"/>
              <a:cs typeface="Arial"/>
              <a:sym typeface="Arial"/>
            </a:endParaRPr>
          </a:p>
        </p:txBody>
      </p:sp>
      <p:sp>
        <p:nvSpPr>
          <p:cNvPr id="96" name="Google Shape;436;p14">
            <a:extLst>
              <a:ext uri="{FF2B5EF4-FFF2-40B4-BE49-F238E27FC236}">
                <a16:creationId xmlns:a16="http://schemas.microsoft.com/office/drawing/2014/main" id="{95256538-5CDF-95F1-37F5-D51EEF64D554}"/>
              </a:ext>
            </a:extLst>
          </p:cNvPr>
          <p:cNvSpPr txBox="1"/>
          <p:nvPr/>
        </p:nvSpPr>
        <p:spPr>
          <a:xfrm>
            <a:off x="5174077" y="3670086"/>
            <a:ext cx="1843846" cy="136088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182880" indent="-182880" algn="ctr">
              <a:spcBef>
                <a:spcPts val="600"/>
              </a:spcBef>
              <a:buClr>
                <a:schemeClr val="accent1"/>
              </a:buClr>
            </a:pPr>
            <a:r>
              <a:rPr lang="en-US" sz="1100">
                <a:solidFill>
                  <a:schemeClr val="tx1"/>
                </a:solidFill>
              </a:rPr>
              <a:t>Write key roles to show who’s driving this.</a:t>
            </a:r>
          </a:p>
          <a:p>
            <a:pPr marL="182880" indent="-182880" algn="ctr">
              <a:spcBef>
                <a:spcPts val="600"/>
              </a:spcBef>
              <a:buClr>
                <a:schemeClr val="accent1"/>
              </a:buClr>
            </a:pPr>
            <a:r>
              <a:rPr lang="en-US" sz="1100">
                <a:solidFill>
                  <a:schemeClr val="tx1"/>
                </a:solidFill>
              </a:rPr>
              <a:t>Add top skills or wins to impress fast now.</a:t>
            </a:r>
          </a:p>
          <a:p>
            <a:pPr marL="182880" indent="-182880" algn="ctr">
              <a:spcBef>
                <a:spcPts val="600"/>
              </a:spcBef>
              <a:buClr>
                <a:schemeClr val="accent1"/>
              </a:buClr>
            </a:pPr>
            <a:r>
              <a:rPr lang="en-US" sz="1100">
                <a:solidFill>
                  <a:schemeClr val="tx1"/>
                </a:solidFill>
              </a:rPr>
              <a:t>Include a success to seal their confidence.</a:t>
            </a:r>
          </a:p>
        </p:txBody>
      </p:sp>
      <p:sp>
        <p:nvSpPr>
          <p:cNvPr id="97" name="Oval 96">
            <a:extLst>
              <a:ext uri="{FF2B5EF4-FFF2-40B4-BE49-F238E27FC236}">
                <a16:creationId xmlns:a16="http://schemas.microsoft.com/office/drawing/2014/main" id="{FA93D724-DE8F-E54E-07EB-3FF29013F0F6}"/>
              </a:ext>
            </a:extLst>
          </p:cNvPr>
          <p:cNvSpPr/>
          <p:nvPr/>
        </p:nvSpPr>
        <p:spPr bwMode="auto">
          <a:xfrm>
            <a:off x="5934370" y="5227123"/>
            <a:ext cx="323260" cy="323260"/>
          </a:xfrm>
          <a:prstGeom prst="ellipse">
            <a:avLst/>
          </a:prstGeom>
          <a:solidFill>
            <a:schemeClr val="accent1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spcBef>
                <a:spcPct val="0"/>
              </a:spcBef>
              <a:spcAft>
                <a:spcPct val="0"/>
              </a:spcAft>
            </a:pPr>
            <a:r>
              <a:rPr lang="en-US" sz="600" b="1"/>
              <a:t>Logo</a:t>
            </a:r>
            <a:endParaRPr lang="en-US" sz="600" b="1" dirty="0" err="1"/>
          </a:p>
        </p:txBody>
      </p:sp>
      <p:sp>
        <p:nvSpPr>
          <p:cNvPr id="99" name="Google Shape;436;p14">
            <a:extLst>
              <a:ext uri="{FF2B5EF4-FFF2-40B4-BE49-F238E27FC236}">
                <a16:creationId xmlns:a16="http://schemas.microsoft.com/office/drawing/2014/main" id="{BEAC7960-C54F-5398-CD4A-C4E01C3D9022}"/>
              </a:ext>
            </a:extLst>
          </p:cNvPr>
          <p:cNvSpPr txBox="1"/>
          <p:nvPr/>
        </p:nvSpPr>
        <p:spPr>
          <a:xfrm>
            <a:off x="5225750" y="3280144"/>
            <a:ext cx="1740500" cy="19133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 algn="ctr">
              <a:spcBef>
                <a:spcPts val="300"/>
              </a:spcBef>
              <a:buClr>
                <a:schemeClr val="accent1"/>
              </a:buClr>
              <a:buNone/>
            </a:pPr>
            <a:r>
              <a:rPr lang="en-US" sz="1100" i="1">
                <a:solidFill>
                  <a:schemeClr val="accent1"/>
                </a:solidFill>
              </a:rPr>
              <a:t>Member role</a:t>
            </a:r>
          </a:p>
        </p:txBody>
      </p:sp>
      <p:sp>
        <p:nvSpPr>
          <p:cNvPr id="100" name="Google Shape;437;p14">
            <a:extLst>
              <a:ext uri="{FF2B5EF4-FFF2-40B4-BE49-F238E27FC236}">
                <a16:creationId xmlns:a16="http://schemas.microsoft.com/office/drawing/2014/main" id="{63A94A28-913A-65F5-7D76-8686A8A528E7}"/>
              </a:ext>
            </a:extLst>
          </p:cNvPr>
          <p:cNvSpPr txBox="1"/>
          <p:nvPr/>
        </p:nvSpPr>
        <p:spPr>
          <a:xfrm>
            <a:off x="5650526" y="3039021"/>
            <a:ext cx="890950" cy="215444"/>
          </a:xfrm>
          <a:prstGeom prst="rect">
            <a:avLst/>
          </a:prstGeom>
          <a:noFill/>
          <a:ln>
            <a:noFill/>
          </a:ln>
        </p:spPr>
        <p:txBody>
          <a:bodyPr spcFirstLastPara="1" wrap="non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770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</a:pPr>
            <a:r>
              <a:rPr lang="en-GB" sz="1400" b="1" i="0" u="none" strike="noStrike" cap="none">
                <a:solidFill>
                  <a:schemeClr val="tx2"/>
                </a:solidFill>
                <a:latin typeface="+mj-lt"/>
                <a:ea typeface="Montserrat"/>
                <a:cs typeface="Montserrat"/>
                <a:sym typeface="Montserrat"/>
              </a:rPr>
              <a:t>John Doe</a:t>
            </a:r>
            <a:endParaRPr lang="en-GB" sz="1400" b="0" i="0" u="none" strike="noStrike" cap="none">
              <a:solidFill>
                <a:schemeClr val="tx2"/>
              </a:solidFill>
              <a:latin typeface="+mj-lt"/>
              <a:ea typeface="Arial"/>
              <a:cs typeface="Arial"/>
              <a:sym typeface="Arial"/>
            </a:endParaRPr>
          </a:p>
        </p:txBody>
      </p:sp>
      <p:sp>
        <p:nvSpPr>
          <p:cNvPr id="102" name="Google Shape;436;p14">
            <a:extLst>
              <a:ext uri="{FF2B5EF4-FFF2-40B4-BE49-F238E27FC236}">
                <a16:creationId xmlns:a16="http://schemas.microsoft.com/office/drawing/2014/main" id="{41F1BDD6-FFC6-77F2-1809-05F1FB445D0F}"/>
              </a:ext>
            </a:extLst>
          </p:cNvPr>
          <p:cNvSpPr txBox="1"/>
          <p:nvPr/>
        </p:nvSpPr>
        <p:spPr>
          <a:xfrm>
            <a:off x="7297601" y="3670086"/>
            <a:ext cx="1843846" cy="136088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182880" indent="-182880" algn="ctr">
              <a:spcBef>
                <a:spcPts val="600"/>
              </a:spcBef>
              <a:buClr>
                <a:schemeClr val="accent1"/>
              </a:buClr>
            </a:pPr>
            <a:r>
              <a:rPr lang="en-US" sz="1100">
                <a:solidFill>
                  <a:schemeClr val="tx1"/>
                </a:solidFill>
              </a:rPr>
              <a:t>Write key roles to show who’s driving this.</a:t>
            </a:r>
          </a:p>
          <a:p>
            <a:pPr marL="182880" indent="-182880" algn="ctr">
              <a:spcBef>
                <a:spcPts val="600"/>
              </a:spcBef>
              <a:buClr>
                <a:schemeClr val="accent1"/>
              </a:buClr>
            </a:pPr>
            <a:r>
              <a:rPr lang="en-US" sz="1100">
                <a:solidFill>
                  <a:schemeClr val="tx1"/>
                </a:solidFill>
              </a:rPr>
              <a:t>Add top skills or wins to impress fast now.</a:t>
            </a:r>
          </a:p>
          <a:p>
            <a:pPr marL="182880" indent="-182880" algn="ctr">
              <a:spcBef>
                <a:spcPts val="600"/>
              </a:spcBef>
              <a:buClr>
                <a:schemeClr val="accent1"/>
              </a:buClr>
            </a:pPr>
            <a:r>
              <a:rPr lang="en-US" sz="1100">
                <a:solidFill>
                  <a:schemeClr val="tx1"/>
                </a:solidFill>
              </a:rPr>
              <a:t>Include a success to seal their confidence.</a:t>
            </a:r>
          </a:p>
        </p:txBody>
      </p:sp>
      <p:sp>
        <p:nvSpPr>
          <p:cNvPr id="103" name="Oval 102">
            <a:extLst>
              <a:ext uri="{FF2B5EF4-FFF2-40B4-BE49-F238E27FC236}">
                <a16:creationId xmlns:a16="http://schemas.microsoft.com/office/drawing/2014/main" id="{FD16DCA8-E439-2339-55AA-178E3D4F2F52}"/>
              </a:ext>
            </a:extLst>
          </p:cNvPr>
          <p:cNvSpPr/>
          <p:nvPr/>
        </p:nvSpPr>
        <p:spPr bwMode="auto">
          <a:xfrm>
            <a:off x="8057894" y="5227123"/>
            <a:ext cx="323260" cy="323260"/>
          </a:xfrm>
          <a:prstGeom prst="ellipse">
            <a:avLst/>
          </a:prstGeom>
          <a:solidFill>
            <a:schemeClr val="accent1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spcBef>
                <a:spcPct val="0"/>
              </a:spcBef>
              <a:spcAft>
                <a:spcPct val="0"/>
              </a:spcAft>
            </a:pPr>
            <a:r>
              <a:rPr lang="en-US" sz="600" b="1"/>
              <a:t>Logo</a:t>
            </a:r>
            <a:endParaRPr lang="en-US" sz="600" b="1" dirty="0" err="1"/>
          </a:p>
        </p:txBody>
      </p:sp>
      <p:sp>
        <p:nvSpPr>
          <p:cNvPr id="105" name="Google Shape;436;p14">
            <a:extLst>
              <a:ext uri="{FF2B5EF4-FFF2-40B4-BE49-F238E27FC236}">
                <a16:creationId xmlns:a16="http://schemas.microsoft.com/office/drawing/2014/main" id="{9C83718B-71F3-58A1-EB9C-370D4B691E6D}"/>
              </a:ext>
            </a:extLst>
          </p:cNvPr>
          <p:cNvSpPr txBox="1"/>
          <p:nvPr/>
        </p:nvSpPr>
        <p:spPr>
          <a:xfrm>
            <a:off x="7349274" y="3280144"/>
            <a:ext cx="1740500" cy="19133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 algn="ctr">
              <a:spcBef>
                <a:spcPts val="300"/>
              </a:spcBef>
              <a:buClr>
                <a:schemeClr val="accent1"/>
              </a:buClr>
              <a:buNone/>
            </a:pPr>
            <a:r>
              <a:rPr lang="en-US" sz="1100" i="1">
                <a:solidFill>
                  <a:schemeClr val="accent1"/>
                </a:solidFill>
              </a:rPr>
              <a:t>Member role</a:t>
            </a:r>
          </a:p>
        </p:txBody>
      </p:sp>
      <p:sp>
        <p:nvSpPr>
          <p:cNvPr id="106" name="Google Shape;437;p14">
            <a:extLst>
              <a:ext uri="{FF2B5EF4-FFF2-40B4-BE49-F238E27FC236}">
                <a16:creationId xmlns:a16="http://schemas.microsoft.com/office/drawing/2014/main" id="{EC7BE50C-2126-24A7-F534-A654929488B1}"/>
              </a:ext>
            </a:extLst>
          </p:cNvPr>
          <p:cNvSpPr txBox="1"/>
          <p:nvPr/>
        </p:nvSpPr>
        <p:spPr>
          <a:xfrm>
            <a:off x="7774050" y="3039021"/>
            <a:ext cx="890950" cy="215444"/>
          </a:xfrm>
          <a:prstGeom prst="rect">
            <a:avLst/>
          </a:prstGeom>
          <a:noFill/>
          <a:ln>
            <a:noFill/>
          </a:ln>
        </p:spPr>
        <p:txBody>
          <a:bodyPr spcFirstLastPara="1" wrap="non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770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</a:pPr>
            <a:r>
              <a:rPr lang="en-GB" sz="1400" b="1" i="0" u="none" strike="noStrike" cap="none">
                <a:solidFill>
                  <a:schemeClr val="tx2"/>
                </a:solidFill>
                <a:latin typeface="+mj-lt"/>
                <a:ea typeface="Montserrat"/>
                <a:cs typeface="Montserrat"/>
                <a:sym typeface="Montserrat"/>
              </a:rPr>
              <a:t>John Doe</a:t>
            </a:r>
            <a:endParaRPr lang="en-GB" sz="1400" b="0" i="0" u="none" strike="noStrike" cap="none">
              <a:solidFill>
                <a:schemeClr val="tx2"/>
              </a:solidFill>
              <a:latin typeface="+mj-lt"/>
              <a:ea typeface="Arial"/>
              <a:cs typeface="Arial"/>
              <a:sym typeface="Arial"/>
            </a:endParaRPr>
          </a:p>
        </p:txBody>
      </p:sp>
      <p:sp>
        <p:nvSpPr>
          <p:cNvPr id="108" name="Google Shape;436;p14">
            <a:extLst>
              <a:ext uri="{FF2B5EF4-FFF2-40B4-BE49-F238E27FC236}">
                <a16:creationId xmlns:a16="http://schemas.microsoft.com/office/drawing/2014/main" id="{4FA3144F-BB47-955D-665C-2EB7A4804453}"/>
              </a:ext>
            </a:extLst>
          </p:cNvPr>
          <p:cNvSpPr txBox="1"/>
          <p:nvPr/>
        </p:nvSpPr>
        <p:spPr>
          <a:xfrm>
            <a:off x="9421125" y="3670086"/>
            <a:ext cx="1843846" cy="136088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182880" indent="-182880" algn="ctr">
              <a:spcBef>
                <a:spcPts val="600"/>
              </a:spcBef>
              <a:buClr>
                <a:schemeClr val="accent1"/>
              </a:buClr>
            </a:pPr>
            <a:r>
              <a:rPr lang="en-US" sz="1100">
                <a:solidFill>
                  <a:schemeClr val="tx1"/>
                </a:solidFill>
              </a:rPr>
              <a:t>Write key roles to show who’s driving this.</a:t>
            </a:r>
          </a:p>
          <a:p>
            <a:pPr marL="182880" indent="-182880" algn="ctr">
              <a:spcBef>
                <a:spcPts val="600"/>
              </a:spcBef>
              <a:buClr>
                <a:schemeClr val="accent1"/>
              </a:buClr>
            </a:pPr>
            <a:r>
              <a:rPr lang="en-US" sz="1100">
                <a:solidFill>
                  <a:schemeClr val="tx1"/>
                </a:solidFill>
              </a:rPr>
              <a:t>Add top skills or wins to impress fast now.</a:t>
            </a:r>
          </a:p>
          <a:p>
            <a:pPr marL="182880" indent="-182880" algn="ctr">
              <a:spcBef>
                <a:spcPts val="600"/>
              </a:spcBef>
              <a:buClr>
                <a:schemeClr val="accent1"/>
              </a:buClr>
            </a:pPr>
            <a:r>
              <a:rPr lang="en-US" sz="1100">
                <a:solidFill>
                  <a:schemeClr val="tx1"/>
                </a:solidFill>
              </a:rPr>
              <a:t>Include a success to seal their confidence.</a:t>
            </a:r>
          </a:p>
        </p:txBody>
      </p:sp>
      <p:sp>
        <p:nvSpPr>
          <p:cNvPr id="109" name="Oval 108">
            <a:extLst>
              <a:ext uri="{FF2B5EF4-FFF2-40B4-BE49-F238E27FC236}">
                <a16:creationId xmlns:a16="http://schemas.microsoft.com/office/drawing/2014/main" id="{24CBD11B-F2E3-CB51-66F8-CDD2FF7AB5AE}"/>
              </a:ext>
            </a:extLst>
          </p:cNvPr>
          <p:cNvSpPr/>
          <p:nvPr/>
        </p:nvSpPr>
        <p:spPr bwMode="auto">
          <a:xfrm>
            <a:off x="10181418" y="5227123"/>
            <a:ext cx="323260" cy="323260"/>
          </a:xfrm>
          <a:prstGeom prst="ellipse">
            <a:avLst/>
          </a:prstGeom>
          <a:solidFill>
            <a:schemeClr val="accent1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spcBef>
                <a:spcPct val="0"/>
              </a:spcBef>
              <a:spcAft>
                <a:spcPct val="0"/>
              </a:spcAft>
            </a:pPr>
            <a:r>
              <a:rPr lang="en-US" sz="600" b="1"/>
              <a:t>Logo</a:t>
            </a:r>
            <a:endParaRPr lang="en-US" sz="600" b="1" dirty="0" err="1"/>
          </a:p>
        </p:txBody>
      </p:sp>
      <p:sp>
        <p:nvSpPr>
          <p:cNvPr id="111" name="Google Shape;436;p14">
            <a:extLst>
              <a:ext uri="{FF2B5EF4-FFF2-40B4-BE49-F238E27FC236}">
                <a16:creationId xmlns:a16="http://schemas.microsoft.com/office/drawing/2014/main" id="{24FBF05C-CA33-BF64-B337-7D58C39EA27A}"/>
              </a:ext>
            </a:extLst>
          </p:cNvPr>
          <p:cNvSpPr txBox="1"/>
          <p:nvPr/>
        </p:nvSpPr>
        <p:spPr>
          <a:xfrm>
            <a:off x="9472798" y="3280144"/>
            <a:ext cx="1740500" cy="19133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 algn="ctr">
              <a:spcBef>
                <a:spcPts val="300"/>
              </a:spcBef>
              <a:buClr>
                <a:schemeClr val="accent1"/>
              </a:buClr>
              <a:buNone/>
            </a:pPr>
            <a:r>
              <a:rPr lang="en-US" sz="1100" i="1">
                <a:solidFill>
                  <a:schemeClr val="accent1"/>
                </a:solidFill>
              </a:rPr>
              <a:t>Member role</a:t>
            </a:r>
          </a:p>
        </p:txBody>
      </p:sp>
      <p:sp>
        <p:nvSpPr>
          <p:cNvPr id="112" name="Google Shape;437;p14">
            <a:extLst>
              <a:ext uri="{FF2B5EF4-FFF2-40B4-BE49-F238E27FC236}">
                <a16:creationId xmlns:a16="http://schemas.microsoft.com/office/drawing/2014/main" id="{90E440A6-DEDC-C217-C47D-70EA467D177E}"/>
              </a:ext>
            </a:extLst>
          </p:cNvPr>
          <p:cNvSpPr txBox="1"/>
          <p:nvPr/>
        </p:nvSpPr>
        <p:spPr>
          <a:xfrm>
            <a:off x="9897574" y="3039021"/>
            <a:ext cx="890950" cy="215444"/>
          </a:xfrm>
          <a:prstGeom prst="rect">
            <a:avLst/>
          </a:prstGeom>
          <a:noFill/>
          <a:ln>
            <a:noFill/>
          </a:ln>
        </p:spPr>
        <p:txBody>
          <a:bodyPr spcFirstLastPara="1" wrap="non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770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</a:pPr>
            <a:r>
              <a:rPr lang="en-GB" sz="1400" b="1" i="0" u="none" strike="noStrike" cap="none">
                <a:solidFill>
                  <a:schemeClr val="tx2"/>
                </a:solidFill>
                <a:latin typeface="+mj-lt"/>
                <a:ea typeface="Montserrat"/>
                <a:cs typeface="Montserrat"/>
                <a:sym typeface="Montserrat"/>
              </a:rPr>
              <a:t>John Doe</a:t>
            </a:r>
            <a:endParaRPr lang="en-GB" sz="1400" b="0" i="0" u="none" strike="noStrike" cap="none">
              <a:solidFill>
                <a:schemeClr val="tx2"/>
              </a:solidFill>
              <a:latin typeface="+mj-lt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13302222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3F12CC8-A903-8A0D-D6E8-FDCCF5EC6FE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AC457288-0353-3B48-9E99-674AF27CC0E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E18EC89-7EAE-624C-54E1-1E6599550E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Join Our E-commerce Rise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08D81D4F-EC03-E56F-CCFF-C54145557204}"/>
              </a:ext>
            </a:extLst>
          </p:cNvPr>
          <p:cNvSpPr/>
          <p:nvPr/>
        </p:nvSpPr>
        <p:spPr bwMode="auto">
          <a:xfrm>
            <a:off x="7185025" y="2017714"/>
            <a:ext cx="3768726" cy="3449916"/>
          </a:xfrm>
          <a:prstGeom prst="roundRect">
            <a:avLst>
              <a:gd name="adj" fmla="val 7784"/>
            </a:avLst>
          </a:prstGeom>
          <a:solidFill>
            <a:schemeClr val="bg1"/>
          </a:solidFill>
          <a:ln>
            <a:noFill/>
            <a:headEnd type="none" w="med" len="med"/>
            <a:tailEnd type="none" w="med" len="med"/>
          </a:ln>
          <a:effectLst>
            <a:outerShdw blurRad="127000" dist="63500" dir="5400000" algn="t" rotWithShape="0">
              <a:schemeClr val="tx2">
                <a:alpha val="2000"/>
              </a:schemeClr>
            </a:outerShdw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cs typeface="Segoe UI" pitchFamily="34" charset="0"/>
            </a:endParaRP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3235BC20-604C-3A99-7E75-EF59BBC1A36F}"/>
              </a:ext>
            </a:extLst>
          </p:cNvPr>
          <p:cNvGrpSpPr/>
          <p:nvPr/>
        </p:nvGrpSpPr>
        <p:grpSpPr>
          <a:xfrm>
            <a:off x="8249766" y="3879484"/>
            <a:ext cx="2124593" cy="476362"/>
            <a:chOff x="1424585" y="1541351"/>
            <a:chExt cx="3710798" cy="476362"/>
          </a:xfrm>
        </p:grpSpPr>
        <p:sp>
          <p:nvSpPr>
            <p:cNvPr id="15" name="Google Shape;437;p14">
              <a:extLst>
                <a:ext uri="{FF2B5EF4-FFF2-40B4-BE49-F238E27FC236}">
                  <a16:creationId xmlns:a16="http://schemas.microsoft.com/office/drawing/2014/main" id="{F03F6FD9-B06F-FA7B-9A12-6E4FD465A08F}"/>
                </a:ext>
              </a:extLst>
            </p:cNvPr>
            <p:cNvSpPr txBox="1"/>
            <p:nvPr/>
          </p:nvSpPr>
          <p:spPr>
            <a:xfrm>
              <a:off x="1424585" y="1541351"/>
              <a:ext cx="3710798" cy="21544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sp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770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1325"/>
                </a:buClr>
                <a:buSzPts val="1400"/>
                <a:buFont typeface="Montserrat"/>
                <a:buNone/>
              </a:pPr>
              <a:r>
                <a:rPr lang="en-GB" sz="1400" b="1">
                  <a:solidFill>
                    <a:schemeClr val="tx2"/>
                  </a:solidFill>
                  <a:latin typeface="+mj-lt"/>
                  <a:sym typeface="Montserrat"/>
                </a:rPr>
                <a:t>Email</a:t>
              </a:r>
              <a:endParaRPr lang="en-GB" sz="1400" b="0" i="0" u="none" strike="noStrike" cap="none">
                <a:solidFill>
                  <a:schemeClr val="tx2"/>
                </a:solidFill>
                <a:latin typeface="+mj-lt"/>
                <a:ea typeface="Arial"/>
                <a:cs typeface="Arial"/>
                <a:sym typeface="Arial"/>
              </a:endParaRPr>
            </a:p>
          </p:txBody>
        </p:sp>
        <p:sp>
          <p:nvSpPr>
            <p:cNvPr id="17" name="Google Shape;436;p14">
              <a:extLst>
                <a:ext uri="{FF2B5EF4-FFF2-40B4-BE49-F238E27FC236}">
                  <a16:creationId xmlns:a16="http://schemas.microsoft.com/office/drawing/2014/main" id="{2A74FBC6-B17F-2B5E-3336-57DF61F4A152}"/>
                </a:ext>
              </a:extLst>
            </p:cNvPr>
            <p:cNvSpPr txBox="1"/>
            <p:nvPr/>
          </p:nvSpPr>
          <p:spPr>
            <a:xfrm>
              <a:off x="1424585" y="1808425"/>
              <a:ext cx="3710798" cy="2092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en-US"/>
              </a:defPPr>
              <a:lvl1pPr marL="285750" indent="-285750">
                <a:lnSpc>
                  <a:spcPct val="120000"/>
                </a:lnSpc>
                <a:buFont typeface="Arial" panose="020B0604020202020204" pitchFamily="34" charset="0"/>
                <a:buChar char="•"/>
                <a:defRPr sz="1400">
                  <a:solidFill>
                    <a:schemeClr val="tx2"/>
                  </a:solidFill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indent="0">
                <a:spcBef>
                  <a:spcPts val="600"/>
                </a:spcBef>
                <a:buClr>
                  <a:schemeClr val="accent1"/>
                </a:buClr>
                <a:buNone/>
              </a:pPr>
              <a:r>
                <a:rPr lang="en-US" sz="1200"/>
                <a:t>contact@ocvembor.com</a:t>
              </a:r>
            </a:p>
          </p:txBody>
        </p:sp>
      </p:grpSp>
      <p:pic>
        <p:nvPicPr>
          <p:cNvPr id="19" name="Graphic 18">
            <a:extLst>
              <a:ext uri="{FF2B5EF4-FFF2-40B4-BE49-F238E27FC236}">
                <a16:creationId xmlns:a16="http://schemas.microsoft.com/office/drawing/2014/main" id="{25393847-99A9-1C81-BD2E-E502508A9EC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701676" y="3913351"/>
            <a:ext cx="271624" cy="271624"/>
          </a:xfrm>
          <a:prstGeom prst="rect">
            <a:avLst/>
          </a:prstGeom>
        </p:spPr>
      </p:pic>
      <p:grpSp>
        <p:nvGrpSpPr>
          <p:cNvPr id="41" name="Group 40">
            <a:extLst>
              <a:ext uri="{FF2B5EF4-FFF2-40B4-BE49-F238E27FC236}">
                <a16:creationId xmlns:a16="http://schemas.microsoft.com/office/drawing/2014/main" id="{60CB60E0-F581-FC7F-3071-BDB811E1B21D}"/>
              </a:ext>
            </a:extLst>
          </p:cNvPr>
          <p:cNvGrpSpPr/>
          <p:nvPr/>
        </p:nvGrpSpPr>
        <p:grpSpPr>
          <a:xfrm>
            <a:off x="8249766" y="3128920"/>
            <a:ext cx="2124593" cy="476362"/>
            <a:chOff x="8300339" y="3175371"/>
            <a:chExt cx="2124593" cy="476362"/>
          </a:xfrm>
        </p:grpSpPr>
        <p:sp>
          <p:nvSpPr>
            <p:cNvPr id="25" name="Google Shape;437;p14">
              <a:extLst>
                <a:ext uri="{FF2B5EF4-FFF2-40B4-BE49-F238E27FC236}">
                  <a16:creationId xmlns:a16="http://schemas.microsoft.com/office/drawing/2014/main" id="{AFD807C4-697D-A443-F0DE-2D848D11BDC3}"/>
                </a:ext>
              </a:extLst>
            </p:cNvPr>
            <p:cNvSpPr txBox="1"/>
            <p:nvPr/>
          </p:nvSpPr>
          <p:spPr>
            <a:xfrm>
              <a:off x="8300339" y="3175371"/>
              <a:ext cx="2124593" cy="21544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sp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770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1325"/>
                </a:buClr>
                <a:buSzPts val="1400"/>
                <a:buFont typeface="Montserrat"/>
                <a:buNone/>
              </a:pPr>
              <a:r>
                <a:rPr lang="en-GB" sz="1400" b="1" i="0" u="none" strike="noStrike" cap="none">
                  <a:solidFill>
                    <a:schemeClr val="tx2"/>
                  </a:solidFill>
                  <a:latin typeface="+mj-lt"/>
                  <a:ea typeface="Arial"/>
                  <a:cs typeface="Arial"/>
                  <a:sym typeface="Montserrat"/>
                </a:rPr>
                <a:t>Website</a:t>
              </a:r>
              <a:endParaRPr lang="en-GB" sz="1400" b="0" i="0" u="none" strike="noStrike" cap="none">
                <a:solidFill>
                  <a:schemeClr val="tx2"/>
                </a:solidFill>
                <a:latin typeface="+mj-lt"/>
                <a:ea typeface="Arial"/>
                <a:cs typeface="Arial"/>
                <a:sym typeface="Arial"/>
              </a:endParaRPr>
            </a:p>
          </p:txBody>
        </p:sp>
        <p:sp>
          <p:nvSpPr>
            <p:cNvPr id="26" name="Google Shape;436;p14">
              <a:extLst>
                <a:ext uri="{FF2B5EF4-FFF2-40B4-BE49-F238E27FC236}">
                  <a16:creationId xmlns:a16="http://schemas.microsoft.com/office/drawing/2014/main" id="{A1FE588E-86D0-255C-C588-95421D8A09D2}"/>
                </a:ext>
              </a:extLst>
            </p:cNvPr>
            <p:cNvSpPr txBox="1"/>
            <p:nvPr/>
          </p:nvSpPr>
          <p:spPr>
            <a:xfrm>
              <a:off x="8300339" y="3442445"/>
              <a:ext cx="2124593" cy="2092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en-US"/>
              </a:defPPr>
              <a:lvl1pPr marL="285750" indent="-285750">
                <a:lnSpc>
                  <a:spcPct val="120000"/>
                </a:lnSpc>
                <a:buFont typeface="Arial" panose="020B0604020202020204" pitchFamily="34" charset="0"/>
                <a:buChar char="•"/>
                <a:defRPr sz="1400">
                  <a:solidFill>
                    <a:schemeClr val="tx2"/>
                  </a:solidFill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indent="0">
                <a:spcBef>
                  <a:spcPts val="600"/>
                </a:spcBef>
                <a:buClr>
                  <a:schemeClr val="accent1"/>
                </a:buClr>
                <a:buNone/>
              </a:pPr>
              <a:r>
                <a:rPr lang="en-US" sz="1200"/>
                <a:t>https://ocvembor.com</a:t>
              </a:r>
            </a:p>
          </p:txBody>
        </p:sp>
      </p:grpSp>
      <p:pic>
        <p:nvPicPr>
          <p:cNvPr id="27" name="Graphic 26">
            <a:extLst>
              <a:ext uri="{FF2B5EF4-FFF2-40B4-BE49-F238E27FC236}">
                <a16:creationId xmlns:a16="http://schemas.microsoft.com/office/drawing/2014/main" id="{94061B35-9A0B-5DB5-EF91-377FA1B8E8D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7701676" y="3162787"/>
            <a:ext cx="271624" cy="271624"/>
          </a:xfrm>
          <a:prstGeom prst="rect">
            <a:avLst/>
          </a:prstGeom>
        </p:spPr>
      </p:pic>
      <p:grpSp>
        <p:nvGrpSpPr>
          <p:cNvPr id="29" name="Group 28">
            <a:extLst>
              <a:ext uri="{FF2B5EF4-FFF2-40B4-BE49-F238E27FC236}">
                <a16:creationId xmlns:a16="http://schemas.microsoft.com/office/drawing/2014/main" id="{3B636575-7F14-E032-3FF5-1201D3A0D224}"/>
              </a:ext>
            </a:extLst>
          </p:cNvPr>
          <p:cNvGrpSpPr/>
          <p:nvPr/>
        </p:nvGrpSpPr>
        <p:grpSpPr>
          <a:xfrm>
            <a:off x="8249766" y="4630049"/>
            <a:ext cx="2124593" cy="476362"/>
            <a:chOff x="1424585" y="1541351"/>
            <a:chExt cx="3710798" cy="476362"/>
          </a:xfrm>
        </p:grpSpPr>
        <p:sp>
          <p:nvSpPr>
            <p:cNvPr id="30" name="Google Shape;437;p14">
              <a:extLst>
                <a:ext uri="{FF2B5EF4-FFF2-40B4-BE49-F238E27FC236}">
                  <a16:creationId xmlns:a16="http://schemas.microsoft.com/office/drawing/2014/main" id="{D08502A3-9641-ADB9-27D0-83038AD27C39}"/>
                </a:ext>
              </a:extLst>
            </p:cNvPr>
            <p:cNvSpPr txBox="1"/>
            <p:nvPr/>
          </p:nvSpPr>
          <p:spPr>
            <a:xfrm>
              <a:off x="1424585" y="1541351"/>
              <a:ext cx="3710798" cy="21544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sp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770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1325"/>
                </a:buClr>
                <a:buSzPts val="1400"/>
                <a:buFont typeface="Montserrat"/>
                <a:buNone/>
              </a:pPr>
              <a:r>
                <a:rPr lang="en-GB" sz="1400" b="1">
                  <a:solidFill>
                    <a:schemeClr val="tx2"/>
                  </a:solidFill>
                  <a:latin typeface="+mj-lt"/>
                  <a:sym typeface="Montserrat"/>
                </a:rPr>
                <a:t>Number</a:t>
              </a:r>
              <a:endParaRPr lang="en-GB" sz="1400" b="0" i="0" u="none" strike="noStrike" cap="none">
                <a:solidFill>
                  <a:schemeClr val="tx2"/>
                </a:solidFill>
                <a:latin typeface="+mj-lt"/>
                <a:ea typeface="Arial"/>
                <a:cs typeface="Arial"/>
                <a:sym typeface="Arial"/>
              </a:endParaRPr>
            </a:p>
          </p:txBody>
        </p:sp>
        <p:sp>
          <p:nvSpPr>
            <p:cNvPr id="31" name="Google Shape;436;p14">
              <a:extLst>
                <a:ext uri="{FF2B5EF4-FFF2-40B4-BE49-F238E27FC236}">
                  <a16:creationId xmlns:a16="http://schemas.microsoft.com/office/drawing/2014/main" id="{C7A5220D-F105-4263-A095-F5A093D36382}"/>
                </a:ext>
              </a:extLst>
            </p:cNvPr>
            <p:cNvSpPr txBox="1"/>
            <p:nvPr/>
          </p:nvSpPr>
          <p:spPr>
            <a:xfrm>
              <a:off x="1424585" y="1808425"/>
              <a:ext cx="3710798" cy="2092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en-US"/>
              </a:defPPr>
              <a:lvl1pPr marL="285750" indent="-285750">
                <a:lnSpc>
                  <a:spcPct val="120000"/>
                </a:lnSpc>
                <a:buFont typeface="Arial" panose="020B0604020202020204" pitchFamily="34" charset="0"/>
                <a:buChar char="•"/>
                <a:defRPr sz="1400">
                  <a:solidFill>
                    <a:schemeClr val="tx2"/>
                  </a:solidFill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indent="0">
                <a:spcBef>
                  <a:spcPts val="600"/>
                </a:spcBef>
                <a:buClr>
                  <a:schemeClr val="accent1"/>
                </a:buClr>
                <a:buNone/>
              </a:pPr>
              <a:r>
                <a:rPr lang="en-US" sz="1200"/>
                <a:t>+1 234-567-8910</a:t>
              </a:r>
            </a:p>
          </p:txBody>
        </p:sp>
      </p:grpSp>
      <p:pic>
        <p:nvPicPr>
          <p:cNvPr id="32" name="Graphic 31">
            <a:extLst>
              <a:ext uri="{FF2B5EF4-FFF2-40B4-BE49-F238E27FC236}">
                <a16:creationId xmlns:a16="http://schemas.microsoft.com/office/drawing/2014/main" id="{62B9916D-3B80-3832-A4B9-732F401B6AD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7701676" y="4663916"/>
            <a:ext cx="271624" cy="271624"/>
          </a:xfrm>
          <a:prstGeom prst="rect">
            <a:avLst/>
          </a:prstGeom>
        </p:spPr>
      </p:pic>
      <p:grpSp>
        <p:nvGrpSpPr>
          <p:cNvPr id="40" name="Group 39">
            <a:extLst>
              <a:ext uri="{FF2B5EF4-FFF2-40B4-BE49-F238E27FC236}">
                <a16:creationId xmlns:a16="http://schemas.microsoft.com/office/drawing/2014/main" id="{270F4D8C-58D1-E907-DFD5-C00528F9E40F}"/>
              </a:ext>
            </a:extLst>
          </p:cNvPr>
          <p:cNvGrpSpPr/>
          <p:nvPr/>
        </p:nvGrpSpPr>
        <p:grpSpPr>
          <a:xfrm>
            <a:off x="8249766" y="2378933"/>
            <a:ext cx="2124593" cy="475785"/>
            <a:chOff x="8457094" y="2562499"/>
            <a:chExt cx="2124593" cy="475785"/>
          </a:xfrm>
        </p:grpSpPr>
        <p:sp>
          <p:nvSpPr>
            <p:cNvPr id="37" name="Google Shape;437;p14">
              <a:extLst>
                <a:ext uri="{FF2B5EF4-FFF2-40B4-BE49-F238E27FC236}">
                  <a16:creationId xmlns:a16="http://schemas.microsoft.com/office/drawing/2014/main" id="{A531EC00-EA3D-AE4A-EE0B-B255B80F0706}"/>
                </a:ext>
              </a:extLst>
            </p:cNvPr>
            <p:cNvSpPr txBox="1"/>
            <p:nvPr/>
          </p:nvSpPr>
          <p:spPr>
            <a:xfrm>
              <a:off x="8457094" y="2562499"/>
              <a:ext cx="2124593" cy="21544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sp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770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1325"/>
                </a:buClr>
                <a:buSzPts val="1400"/>
                <a:buFont typeface="Montserrat"/>
                <a:buNone/>
              </a:pPr>
              <a:r>
                <a:rPr lang="en-GB" sz="1400" b="1" i="0" u="none" strike="noStrike" cap="none">
                  <a:solidFill>
                    <a:schemeClr val="tx2"/>
                  </a:solidFill>
                  <a:latin typeface="+mj-lt"/>
                  <a:ea typeface="Arial"/>
                  <a:cs typeface="Arial"/>
                  <a:sym typeface="Montserrat"/>
                </a:rPr>
                <a:t>Address</a:t>
              </a:r>
              <a:endParaRPr lang="en-GB" sz="1400" b="0" i="0" u="none" strike="noStrike" cap="none">
                <a:solidFill>
                  <a:schemeClr val="tx2"/>
                </a:solidFill>
                <a:latin typeface="+mj-lt"/>
                <a:ea typeface="Arial"/>
                <a:cs typeface="Arial"/>
                <a:sym typeface="Arial"/>
              </a:endParaRPr>
            </a:p>
          </p:txBody>
        </p:sp>
        <p:sp>
          <p:nvSpPr>
            <p:cNvPr id="38" name="Google Shape;436;p14">
              <a:extLst>
                <a:ext uri="{FF2B5EF4-FFF2-40B4-BE49-F238E27FC236}">
                  <a16:creationId xmlns:a16="http://schemas.microsoft.com/office/drawing/2014/main" id="{D811E026-6AF4-6C5C-7C5B-BC0D02F0136C}"/>
                </a:ext>
              </a:extLst>
            </p:cNvPr>
            <p:cNvSpPr txBox="1"/>
            <p:nvPr/>
          </p:nvSpPr>
          <p:spPr>
            <a:xfrm>
              <a:off x="8457094" y="2829573"/>
              <a:ext cx="2124593" cy="20871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en-US"/>
              </a:defPPr>
              <a:lvl1pPr marL="285750" indent="-285750">
                <a:lnSpc>
                  <a:spcPct val="120000"/>
                </a:lnSpc>
                <a:buFont typeface="Arial" panose="020B0604020202020204" pitchFamily="34" charset="0"/>
                <a:buChar char="•"/>
                <a:defRPr sz="1400">
                  <a:solidFill>
                    <a:schemeClr val="tx2"/>
                  </a:solidFill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indent="0">
                <a:spcBef>
                  <a:spcPts val="600"/>
                </a:spcBef>
                <a:buClr>
                  <a:schemeClr val="accent1"/>
                </a:buClr>
                <a:buNone/>
              </a:pPr>
              <a:r>
                <a:rPr lang="en-US" sz="1200"/>
                <a:t>1 Nuzum Court Buffalo, NY</a:t>
              </a:r>
            </a:p>
          </p:txBody>
        </p:sp>
      </p:grpSp>
      <p:pic>
        <p:nvPicPr>
          <p:cNvPr id="39" name="Graphic 38">
            <a:extLst>
              <a:ext uri="{FF2B5EF4-FFF2-40B4-BE49-F238E27FC236}">
                <a16:creationId xmlns:a16="http://schemas.microsoft.com/office/drawing/2014/main" id="{41969FC5-7DAA-1E8C-EBBA-5CC1FEBA4DAD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7701676" y="2412800"/>
            <a:ext cx="271624" cy="271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505280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>
            <a:extLst>
              <a:ext uri="{FF2B5EF4-FFF2-40B4-BE49-F238E27FC236}">
                <a16:creationId xmlns:a16="http://schemas.microsoft.com/office/drawing/2014/main" id="{44657131-9BED-331B-CFB9-AAB6B270CC9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926" t="11736" r="23924" b="44269"/>
          <a:stretch/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27D2B0CC-1F44-D23C-F4E2-886215AF2216}"/>
              </a:ext>
            </a:extLst>
          </p:cNvPr>
          <p:cNvSpPr/>
          <p:nvPr/>
        </p:nvSpPr>
        <p:spPr bwMode="auto">
          <a:xfrm>
            <a:off x="0" y="0"/>
            <a:ext cx="12192000" cy="6858000"/>
          </a:xfrm>
          <a:prstGeom prst="rect">
            <a:avLst/>
          </a:prstGeom>
          <a:solidFill>
            <a:srgbClr val="060419">
              <a:alpha val="30000"/>
            </a:srgbClr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pic>
        <p:nvPicPr>
          <p:cNvPr id="1028" name="Picture 4">
            <a:extLst>
              <a:ext uri="{FF2B5EF4-FFF2-40B4-BE49-F238E27FC236}">
                <a16:creationId xmlns:a16="http://schemas.microsoft.com/office/drawing/2014/main" id="{D8A01ACA-DEF7-3680-7549-3C549C5AFF2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8563" y="1944340"/>
            <a:ext cx="2176462" cy="3191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26D84338-DB8E-0EE0-77C7-7ACDFE605604}"/>
              </a:ext>
            </a:extLst>
          </p:cNvPr>
          <p:cNvSpPr txBox="1"/>
          <p:nvPr/>
        </p:nvSpPr>
        <p:spPr>
          <a:xfrm>
            <a:off x="2510847" y="2942217"/>
            <a:ext cx="7196176" cy="1009727"/>
          </a:xfrm>
          <a:custGeom>
            <a:avLst/>
            <a:gdLst/>
            <a:ahLst/>
            <a:cxnLst/>
            <a:rect l="l" t="t" r="r" b="b"/>
            <a:pathLst>
              <a:path w="7196176" h="1009727">
                <a:moveTo>
                  <a:pt x="5145253" y="927431"/>
                </a:moveTo>
                <a:lnTo>
                  <a:pt x="5231206" y="927431"/>
                </a:lnTo>
                <a:lnTo>
                  <a:pt x="5231206" y="1001040"/>
                </a:lnTo>
                <a:lnTo>
                  <a:pt x="5145253" y="1001040"/>
                </a:lnTo>
                <a:close/>
                <a:moveTo>
                  <a:pt x="3521337" y="728548"/>
                </a:moveTo>
                <a:lnTo>
                  <a:pt x="3480609" y="856107"/>
                </a:lnTo>
                <a:lnTo>
                  <a:pt x="3579823" y="856107"/>
                </a:lnTo>
                <a:lnTo>
                  <a:pt x="3538061" y="728548"/>
                </a:lnTo>
                <a:close/>
                <a:moveTo>
                  <a:pt x="2474595" y="727177"/>
                </a:moveTo>
                <a:cubicBezTo>
                  <a:pt x="2458746" y="727177"/>
                  <a:pt x="2444572" y="729768"/>
                  <a:pt x="2432076" y="734949"/>
                </a:cubicBezTo>
                <a:cubicBezTo>
                  <a:pt x="2419579" y="740131"/>
                  <a:pt x="2408835" y="747522"/>
                  <a:pt x="2399843" y="757123"/>
                </a:cubicBezTo>
                <a:cubicBezTo>
                  <a:pt x="2390851" y="766725"/>
                  <a:pt x="2384070" y="778002"/>
                  <a:pt x="2379498" y="790956"/>
                </a:cubicBezTo>
                <a:cubicBezTo>
                  <a:pt x="2374926" y="803910"/>
                  <a:pt x="2372639" y="818160"/>
                  <a:pt x="2372639" y="833704"/>
                </a:cubicBezTo>
                <a:cubicBezTo>
                  <a:pt x="2372639" y="848335"/>
                  <a:pt x="2374926" y="862051"/>
                  <a:pt x="2379498" y="874852"/>
                </a:cubicBezTo>
                <a:cubicBezTo>
                  <a:pt x="2384070" y="887654"/>
                  <a:pt x="2390851" y="898932"/>
                  <a:pt x="2399843" y="908685"/>
                </a:cubicBezTo>
                <a:cubicBezTo>
                  <a:pt x="2408835" y="918439"/>
                  <a:pt x="2419579" y="926059"/>
                  <a:pt x="2432076" y="931545"/>
                </a:cubicBezTo>
                <a:cubicBezTo>
                  <a:pt x="2444572" y="937032"/>
                  <a:pt x="2458746" y="939775"/>
                  <a:pt x="2474595" y="939775"/>
                </a:cubicBezTo>
                <a:cubicBezTo>
                  <a:pt x="2490445" y="939775"/>
                  <a:pt x="2504694" y="937032"/>
                  <a:pt x="2517343" y="931545"/>
                </a:cubicBezTo>
                <a:cubicBezTo>
                  <a:pt x="2529993" y="926059"/>
                  <a:pt x="2540813" y="918439"/>
                  <a:pt x="2549805" y="908685"/>
                </a:cubicBezTo>
                <a:cubicBezTo>
                  <a:pt x="2558796" y="898932"/>
                  <a:pt x="2565578" y="887654"/>
                  <a:pt x="2570150" y="874852"/>
                </a:cubicBezTo>
                <a:cubicBezTo>
                  <a:pt x="2574722" y="862051"/>
                  <a:pt x="2577008" y="848335"/>
                  <a:pt x="2577008" y="833704"/>
                </a:cubicBezTo>
                <a:cubicBezTo>
                  <a:pt x="2577008" y="818160"/>
                  <a:pt x="2574646" y="803910"/>
                  <a:pt x="2569921" y="790956"/>
                </a:cubicBezTo>
                <a:cubicBezTo>
                  <a:pt x="2565197" y="778002"/>
                  <a:pt x="2558339" y="766725"/>
                  <a:pt x="2549347" y="757123"/>
                </a:cubicBezTo>
                <a:cubicBezTo>
                  <a:pt x="2540356" y="747522"/>
                  <a:pt x="2529612" y="740131"/>
                  <a:pt x="2517115" y="734949"/>
                </a:cubicBezTo>
                <a:cubicBezTo>
                  <a:pt x="2504618" y="729768"/>
                  <a:pt x="2490445" y="727177"/>
                  <a:pt x="2474595" y="727177"/>
                </a:cubicBezTo>
                <a:close/>
                <a:moveTo>
                  <a:pt x="5150739" y="667284"/>
                </a:moveTo>
                <a:lnTo>
                  <a:pt x="5225720" y="667284"/>
                </a:lnTo>
                <a:lnTo>
                  <a:pt x="5225720" y="888111"/>
                </a:lnTo>
                <a:lnTo>
                  <a:pt x="5150739" y="888111"/>
                </a:lnTo>
                <a:close/>
                <a:moveTo>
                  <a:pt x="4489399" y="667284"/>
                </a:moveTo>
                <a:lnTo>
                  <a:pt x="4564380" y="667284"/>
                </a:lnTo>
                <a:lnTo>
                  <a:pt x="4564380" y="867994"/>
                </a:lnTo>
                <a:cubicBezTo>
                  <a:pt x="4564380" y="882625"/>
                  <a:pt x="4567200" y="895350"/>
                  <a:pt x="4572838" y="906171"/>
                </a:cubicBezTo>
                <a:cubicBezTo>
                  <a:pt x="4578477" y="916991"/>
                  <a:pt x="4586554" y="925297"/>
                  <a:pt x="4597070" y="931088"/>
                </a:cubicBezTo>
                <a:cubicBezTo>
                  <a:pt x="4607586" y="936879"/>
                  <a:pt x="4620463" y="939775"/>
                  <a:pt x="4635703" y="939775"/>
                </a:cubicBezTo>
                <a:cubicBezTo>
                  <a:pt x="4651248" y="939775"/>
                  <a:pt x="4664278" y="936879"/>
                  <a:pt x="4674794" y="931088"/>
                </a:cubicBezTo>
                <a:cubicBezTo>
                  <a:pt x="4685309" y="925297"/>
                  <a:pt x="4693311" y="917067"/>
                  <a:pt x="4698797" y="906399"/>
                </a:cubicBezTo>
                <a:cubicBezTo>
                  <a:pt x="4704283" y="895731"/>
                  <a:pt x="4707027" y="882930"/>
                  <a:pt x="4707027" y="867994"/>
                </a:cubicBezTo>
                <a:lnTo>
                  <a:pt x="4707027" y="667284"/>
                </a:lnTo>
                <a:lnTo>
                  <a:pt x="4782008" y="667284"/>
                </a:lnTo>
                <a:lnTo>
                  <a:pt x="4782008" y="865251"/>
                </a:lnTo>
                <a:cubicBezTo>
                  <a:pt x="4782008" y="894817"/>
                  <a:pt x="4776368" y="920420"/>
                  <a:pt x="4765091" y="942061"/>
                </a:cubicBezTo>
                <a:cubicBezTo>
                  <a:pt x="4753813" y="963702"/>
                  <a:pt x="4737354" y="980389"/>
                  <a:pt x="4715713" y="992124"/>
                </a:cubicBezTo>
                <a:cubicBezTo>
                  <a:pt x="4694072" y="1003859"/>
                  <a:pt x="4667402" y="1009727"/>
                  <a:pt x="4635703" y="1009727"/>
                </a:cubicBezTo>
                <a:cubicBezTo>
                  <a:pt x="4604309" y="1009727"/>
                  <a:pt x="4577715" y="1003859"/>
                  <a:pt x="4555922" y="992124"/>
                </a:cubicBezTo>
                <a:cubicBezTo>
                  <a:pt x="4534129" y="980389"/>
                  <a:pt x="4517593" y="963702"/>
                  <a:pt x="4506316" y="942061"/>
                </a:cubicBezTo>
                <a:cubicBezTo>
                  <a:pt x="4495038" y="920420"/>
                  <a:pt x="4489399" y="894817"/>
                  <a:pt x="4489399" y="865251"/>
                </a:cubicBezTo>
                <a:close/>
                <a:moveTo>
                  <a:pt x="4087368" y="667284"/>
                </a:moveTo>
                <a:lnTo>
                  <a:pt x="4350258" y="667284"/>
                </a:lnTo>
                <a:lnTo>
                  <a:pt x="4350258" y="732663"/>
                </a:lnTo>
                <a:lnTo>
                  <a:pt x="4256075" y="732663"/>
                </a:lnTo>
                <a:lnTo>
                  <a:pt x="4256075" y="1001040"/>
                </a:lnTo>
                <a:lnTo>
                  <a:pt x="4181094" y="1001040"/>
                </a:lnTo>
                <a:lnTo>
                  <a:pt x="4181094" y="732663"/>
                </a:lnTo>
                <a:lnTo>
                  <a:pt x="4087368" y="732663"/>
                </a:lnTo>
                <a:close/>
                <a:moveTo>
                  <a:pt x="3469539" y="667284"/>
                </a:moveTo>
                <a:lnTo>
                  <a:pt x="3590697" y="667284"/>
                </a:lnTo>
                <a:lnTo>
                  <a:pt x="3704997" y="1001040"/>
                </a:lnTo>
                <a:lnTo>
                  <a:pt x="3627273" y="1001040"/>
                </a:lnTo>
                <a:lnTo>
                  <a:pt x="3600180" y="918287"/>
                </a:lnTo>
                <a:lnTo>
                  <a:pt x="3460756" y="918287"/>
                </a:lnTo>
                <a:lnTo>
                  <a:pt x="3434334" y="1001040"/>
                </a:lnTo>
                <a:lnTo>
                  <a:pt x="3359353" y="1001040"/>
                </a:lnTo>
                <a:close/>
                <a:moveTo>
                  <a:pt x="3077718" y="667284"/>
                </a:moveTo>
                <a:lnTo>
                  <a:pt x="3340608" y="667284"/>
                </a:lnTo>
                <a:lnTo>
                  <a:pt x="3340608" y="732663"/>
                </a:lnTo>
                <a:lnTo>
                  <a:pt x="3246425" y="732663"/>
                </a:lnTo>
                <a:lnTo>
                  <a:pt x="3246425" y="1001040"/>
                </a:lnTo>
                <a:lnTo>
                  <a:pt x="3171444" y="1001040"/>
                </a:lnTo>
                <a:lnTo>
                  <a:pt x="3171444" y="732663"/>
                </a:lnTo>
                <a:lnTo>
                  <a:pt x="3077718" y="732663"/>
                </a:lnTo>
                <a:close/>
                <a:moveTo>
                  <a:pt x="2705100" y="667284"/>
                </a:moveTo>
                <a:lnTo>
                  <a:pt x="2828087" y="667284"/>
                </a:lnTo>
                <a:lnTo>
                  <a:pt x="2953817" y="940232"/>
                </a:lnTo>
                <a:lnTo>
                  <a:pt x="2960218" y="940232"/>
                </a:lnTo>
                <a:lnTo>
                  <a:pt x="2960218" y="667284"/>
                </a:lnTo>
                <a:lnTo>
                  <a:pt x="3030627" y="667284"/>
                </a:lnTo>
                <a:lnTo>
                  <a:pt x="3030627" y="1001040"/>
                </a:lnTo>
                <a:lnTo>
                  <a:pt x="2906725" y="1001040"/>
                </a:lnTo>
                <a:lnTo>
                  <a:pt x="2780995" y="728091"/>
                </a:lnTo>
                <a:lnTo>
                  <a:pt x="2774595" y="728091"/>
                </a:lnTo>
                <a:lnTo>
                  <a:pt x="2774595" y="1001040"/>
                </a:lnTo>
                <a:lnTo>
                  <a:pt x="2705100" y="1001040"/>
                </a:lnTo>
                <a:close/>
                <a:moveTo>
                  <a:pt x="4958868" y="657225"/>
                </a:moveTo>
                <a:cubicBezTo>
                  <a:pt x="4985080" y="657225"/>
                  <a:pt x="5007559" y="661721"/>
                  <a:pt x="5026305" y="670713"/>
                </a:cubicBezTo>
                <a:cubicBezTo>
                  <a:pt x="5045050" y="679704"/>
                  <a:pt x="5059452" y="692353"/>
                  <a:pt x="5069510" y="708660"/>
                </a:cubicBezTo>
                <a:cubicBezTo>
                  <a:pt x="5079568" y="724967"/>
                  <a:pt x="5084598" y="744093"/>
                  <a:pt x="5084598" y="766039"/>
                </a:cubicBezTo>
                <a:lnTo>
                  <a:pt x="5011446" y="766039"/>
                </a:lnTo>
                <a:cubicBezTo>
                  <a:pt x="5011446" y="757809"/>
                  <a:pt x="5009465" y="750265"/>
                  <a:pt x="5005502" y="743407"/>
                </a:cubicBezTo>
                <a:cubicBezTo>
                  <a:pt x="5001539" y="736549"/>
                  <a:pt x="4995672" y="730987"/>
                  <a:pt x="4987900" y="726720"/>
                </a:cubicBezTo>
                <a:cubicBezTo>
                  <a:pt x="4980127" y="722452"/>
                  <a:pt x="4970450" y="720319"/>
                  <a:pt x="4958868" y="720319"/>
                </a:cubicBezTo>
                <a:cubicBezTo>
                  <a:pt x="4947894" y="720319"/>
                  <a:pt x="4938675" y="722148"/>
                  <a:pt x="4931207" y="725805"/>
                </a:cubicBezTo>
                <a:cubicBezTo>
                  <a:pt x="4923740" y="729463"/>
                  <a:pt x="4918177" y="734416"/>
                  <a:pt x="4914519" y="740664"/>
                </a:cubicBezTo>
                <a:cubicBezTo>
                  <a:pt x="4910861" y="746913"/>
                  <a:pt x="4909033" y="753694"/>
                  <a:pt x="4909033" y="761010"/>
                </a:cubicBezTo>
                <a:cubicBezTo>
                  <a:pt x="4909033" y="770458"/>
                  <a:pt x="4912386" y="778688"/>
                  <a:pt x="4919091" y="785698"/>
                </a:cubicBezTo>
                <a:cubicBezTo>
                  <a:pt x="4925796" y="792709"/>
                  <a:pt x="4936770" y="796824"/>
                  <a:pt x="4952009" y="798043"/>
                </a:cubicBezTo>
                <a:lnTo>
                  <a:pt x="4977613" y="800329"/>
                </a:lnTo>
                <a:cubicBezTo>
                  <a:pt x="5001996" y="802462"/>
                  <a:pt x="5023485" y="807720"/>
                  <a:pt x="5042078" y="816102"/>
                </a:cubicBezTo>
                <a:cubicBezTo>
                  <a:pt x="5060671" y="824484"/>
                  <a:pt x="5075225" y="835914"/>
                  <a:pt x="5085741" y="850392"/>
                </a:cubicBezTo>
                <a:cubicBezTo>
                  <a:pt x="5096256" y="864870"/>
                  <a:pt x="5101514" y="882472"/>
                  <a:pt x="5101514" y="903199"/>
                </a:cubicBezTo>
                <a:cubicBezTo>
                  <a:pt x="5101514" y="924535"/>
                  <a:pt x="5095951" y="943204"/>
                  <a:pt x="5084826" y="959206"/>
                </a:cubicBezTo>
                <a:cubicBezTo>
                  <a:pt x="5073701" y="975208"/>
                  <a:pt x="5057927" y="987629"/>
                  <a:pt x="5037506" y="996468"/>
                </a:cubicBezTo>
                <a:cubicBezTo>
                  <a:pt x="5017084" y="1005307"/>
                  <a:pt x="4992700" y="1009727"/>
                  <a:pt x="4964354" y="1009727"/>
                </a:cubicBezTo>
                <a:cubicBezTo>
                  <a:pt x="4934179" y="1009727"/>
                  <a:pt x="4908728" y="1004926"/>
                  <a:pt x="4888002" y="995325"/>
                </a:cubicBezTo>
                <a:cubicBezTo>
                  <a:pt x="4867275" y="985723"/>
                  <a:pt x="4851578" y="972617"/>
                  <a:pt x="4840910" y="956006"/>
                </a:cubicBezTo>
                <a:cubicBezTo>
                  <a:pt x="4830242" y="939394"/>
                  <a:pt x="4824908" y="920268"/>
                  <a:pt x="4824908" y="898627"/>
                </a:cubicBezTo>
                <a:lnTo>
                  <a:pt x="4897603" y="898627"/>
                </a:lnTo>
                <a:cubicBezTo>
                  <a:pt x="4897603" y="907161"/>
                  <a:pt x="4899965" y="915086"/>
                  <a:pt x="4904690" y="922401"/>
                </a:cubicBezTo>
                <a:cubicBezTo>
                  <a:pt x="4909414" y="929716"/>
                  <a:pt x="4916653" y="935584"/>
                  <a:pt x="4926406" y="940004"/>
                </a:cubicBezTo>
                <a:cubicBezTo>
                  <a:pt x="4936160" y="944423"/>
                  <a:pt x="4948809" y="946633"/>
                  <a:pt x="4964354" y="946633"/>
                </a:cubicBezTo>
                <a:cubicBezTo>
                  <a:pt x="4978375" y="946633"/>
                  <a:pt x="4990109" y="944804"/>
                  <a:pt x="4999558" y="941146"/>
                </a:cubicBezTo>
                <a:cubicBezTo>
                  <a:pt x="5009007" y="937489"/>
                  <a:pt x="5016170" y="932383"/>
                  <a:pt x="5021047" y="925830"/>
                </a:cubicBezTo>
                <a:cubicBezTo>
                  <a:pt x="5025923" y="919277"/>
                  <a:pt x="5028362" y="911733"/>
                  <a:pt x="5028362" y="903199"/>
                </a:cubicBezTo>
                <a:cubicBezTo>
                  <a:pt x="5028362" y="892531"/>
                  <a:pt x="5023790" y="884073"/>
                  <a:pt x="5014646" y="877824"/>
                </a:cubicBezTo>
                <a:cubicBezTo>
                  <a:pt x="5005502" y="871576"/>
                  <a:pt x="4990719" y="867537"/>
                  <a:pt x="4970298" y="865708"/>
                </a:cubicBezTo>
                <a:lnTo>
                  <a:pt x="4945152" y="863422"/>
                </a:lnTo>
                <a:cubicBezTo>
                  <a:pt x="4911928" y="860679"/>
                  <a:pt x="4885411" y="850316"/>
                  <a:pt x="4865599" y="832333"/>
                </a:cubicBezTo>
                <a:cubicBezTo>
                  <a:pt x="4845787" y="814350"/>
                  <a:pt x="4835881" y="790575"/>
                  <a:pt x="4835881" y="761010"/>
                </a:cubicBezTo>
                <a:cubicBezTo>
                  <a:pt x="4835881" y="739674"/>
                  <a:pt x="4840986" y="721233"/>
                  <a:pt x="4851197" y="705688"/>
                </a:cubicBezTo>
                <a:cubicBezTo>
                  <a:pt x="4861408" y="690144"/>
                  <a:pt x="4875657" y="678180"/>
                  <a:pt x="4893945" y="669798"/>
                </a:cubicBezTo>
                <a:cubicBezTo>
                  <a:pt x="4912233" y="661416"/>
                  <a:pt x="4933874" y="657225"/>
                  <a:pt x="4958868" y="657225"/>
                </a:cubicBezTo>
                <a:close/>
                <a:moveTo>
                  <a:pt x="3903726" y="657225"/>
                </a:moveTo>
                <a:cubicBezTo>
                  <a:pt x="3933901" y="657225"/>
                  <a:pt x="3960572" y="662864"/>
                  <a:pt x="3983736" y="674142"/>
                </a:cubicBezTo>
                <a:cubicBezTo>
                  <a:pt x="4006901" y="685419"/>
                  <a:pt x="4025418" y="701040"/>
                  <a:pt x="4039286" y="721005"/>
                </a:cubicBezTo>
                <a:cubicBezTo>
                  <a:pt x="4053154" y="740969"/>
                  <a:pt x="4061308" y="764362"/>
                  <a:pt x="4063746" y="791185"/>
                </a:cubicBezTo>
                <a:lnTo>
                  <a:pt x="3988308" y="791185"/>
                </a:lnTo>
                <a:cubicBezTo>
                  <a:pt x="3986175" y="777774"/>
                  <a:pt x="3981298" y="766344"/>
                  <a:pt x="3973678" y="756895"/>
                </a:cubicBezTo>
                <a:cubicBezTo>
                  <a:pt x="3966058" y="747446"/>
                  <a:pt x="3956228" y="740131"/>
                  <a:pt x="3944188" y="734949"/>
                </a:cubicBezTo>
                <a:cubicBezTo>
                  <a:pt x="3932149" y="729768"/>
                  <a:pt x="3918661" y="727177"/>
                  <a:pt x="3903726" y="727177"/>
                </a:cubicBezTo>
                <a:cubicBezTo>
                  <a:pt x="3888791" y="727177"/>
                  <a:pt x="3875532" y="729768"/>
                  <a:pt x="3863950" y="734949"/>
                </a:cubicBezTo>
                <a:cubicBezTo>
                  <a:pt x="3852367" y="740131"/>
                  <a:pt x="3842690" y="747446"/>
                  <a:pt x="3834918" y="756895"/>
                </a:cubicBezTo>
                <a:cubicBezTo>
                  <a:pt x="3827145" y="766344"/>
                  <a:pt x="3821202" y="777545"/>
                  <a:pt x="3817087" y="790499"/>
                </a:cubicBezTo>
                <a:cubicBezTo>
                  <a:pt x="3812972" y="803453"/>
                  <a:pt x="3810914" y="817855"/>
                  <a:pt x="3810914" y="833704"/>
                </a:cubicBezTo>
                <a:cubicBezTo>
                  <a:pt x="3810914" y="849249"/>
                  <a:pt x="3812972" y="863499"/>
                  <a:pt x="3817087" y="876453"/>
                </a:cubicBezTo>
                <a:cubicBezTo>
                  <a:pt x="3821202" y="889407"/>
                  <a:pt x="3827298" y="900684"/>
                  <a:pt x="3835375" y="910285"/>
                </a:cubicBezTo>
                <a:cubicBezTo>
                  <a:pt x="3843452" y="919887"/>
                  <a:pt x="3853434" y="927202"/>
                  <a:pt x="3865322" y="932231"/>
                </a:cubicBezTo>
                <a:cubicBezTo>
                  <a:pt x="3877209" y="937260"/>
                  <a:pt x="3890772" y="939775"/>
                  <a:pt x="3906012" y="939775"/>
                </a:cubicBezTo>
                <a:cubicBezTo>
                  <a:pt x="3929177" y="939775"/>
                  <a:pt x="3948760" y="934136"/>
                  <a:pt x="3964763" y="922858"/>
                </a:cubicBezTo>
                <a:cubicBezTo>
                  <a:pt x="3980765" y="911581"/>
                  <a:pt x="3990442" y="896036"/>
                  <a:pt x="3993795" y="876224"/>
                </a:cubicBezTo>
                <a:lnTo>
                  <a:pt x="4068775" y="876224"/>
                </a:lnTo>
                <a:cubicBezTo>
                  <a:pt x="4066032" y="900608"/>
                  <a:pt x="4057878" y="922935"/>
                  <a:pt x="4044315" y="943204"/>
                </a:cubicBezTo>
                <a:cubicBezTo>
                  <a:pt x="4030752" y="963473"/>
                  <a:pt x="4012311" y="979627"/>
                  <a:pt x="3988994" y="991667"/>
                </a:cubicBezTo>
                <a:cubicBezTo>
                  <a:pt x="3965677" y="1003707"/>
                  <a:pt x="3938016" y="1009727"/>
                  <a:pt x="3906012" y="1009727"/>
                </a:cubicBezTo>
                <a:cubicBezTo>
                  <a:pt x="3875837" y="1009727"/>
                  <a:pt x="3849929" y="1004469"/>
                  <a:pt x="3828288" y="993953"/>
                </a:cubicBezTo>
                <a:cubicBezTo>
                  <a:pt x="3806647" y="983437"/>
                  <a:pt x="3788969" y="969569"/>
                  <a:pt x="3775253" y="952348"/>
                </a:cubicBezTo>
                <a:cubicBezTo>
                  <a:pt x="3761537" y="935127"/>
                  <a:pt x="3751402" y="916534"/>
                  <a:pt x="3744849" y="896569"/>
                </a:cubicBezTo>
                <a:cubicBezTo>
                  <a:pt x="3738296" y="876605"/>
                  <a:pt x="3735019" y="857174"/>
                  <a:pt x="3735019" y="838276"/>
                </a:cubicBezTo>
                <a:lnTo>
                  <a:pt x="3735019" y="828218"/>
                </a:lnTo>
                <a:cubicBezTo>
                  <a:pt x="3735019" y="807492"/>
                  <a:pt x="3738372" y="786994"/>
                  <a:pt x="3745078" y="766725"/>
                </a:cubicBezTo>
                <a:cubicBezTo>
                  <a:pt x="3751783" y="746455"/>
                  <a:pt x="3762070" y="728091"/>
                  <a:pt x="3775939" y="711632"/>
                </a:cubicBezTo>
                <a:cubicBezTo>
                  <a:pt x="3789807" y="695173"/>
                  <a:pt x="3807333" y="681990"/>
                  <a:pt x="3828517" y="672084"/>
                </a:cubicBezTo>
                <a:cubicBezTo>
                  <a:pt x="3849700" y="662178"/>
                  <a:pt x="3874770" y="657225"/>
                  <a:pt x="3903726" y="657225"/>
                </a:cubicBezTo>
                <a:close/>
                <a:moveTo>
                  <a:pt x="2474595" y="657225"/>
                </a:moveTo>
                <a:cubicBezTo>
                  <a:pt x="2503856" y="657225"/>
                  <a:pt x="2529612" y="662178"/>
                  <a:pt x="2551862" y="672084"/>
                </a:cubicBezTo>
                <a:cubicBezTo>
                  <a:pt x="2574112" y="681990"/>
                  <a:pt x="2592705" y="695173"/>
                  <a:pt x="2607640" y="711632"/>
                </a:cubicBezTo>
                <a:cubicBezTo>
                  <a:pt x="2622576" y="728091"/>
                  <a:pt x="2633853" y="746455"/>
                  <a:pt x="2641473" y="766725"/>
                </a:cubicBezTo>
                <a:cubicBezTo>
                  <a:pt x="2649093" y="786994"/>
                  <a:pt x="2652903" y="807492"/>
                  <a:pt x="2652903" y="828218"/>
                </a:cubicBezTo>
                <a:lnTo>
                  <a:pt x="2652903" y="838276"/>
                </a:lnTo>
                <a:cubicBezTo>
                  <a:pt x="2652903" y="856869"/>
                  <a:pt x="2649246" y="876224"/>
                  <a:pt x="2641930" y="896341"/>
                </a:cubicBezTo>
                <a:cubicBezTo>
                  <a:pt x="2634615" y="916458"/>
                  <a:pt x="2623642" y="935127"/>
                  <a:pt x="2609012" y="952348"/>
                </a:cubicBezTo>
                <a:cubicBezTo>
                  <a:pt x="2594381" y="969569"/>
                  <a:pt x="2575865" y="983437"/>
                  <a:pt x="2553462" y="993953"/>
                </a:cubicBezTo>
                <a:cubicBezTo>
                  <a:pt x="2531059" y="1004469"/>
                  <a:pt x="2504770" y="1009727"/>
                  <a:pt x="2474595" y="1009727"/>
                </a:cubicBezTo>
                <a:cubicBezTo>
                  <a:pt x="2444420" y="1009727"/>
                  <a:pt x="2418131" y="1004469"/>
                  <a:pt x="2395728" y="993953"/>
                </a:cubicBezTo>
                <a:cubicBezTo>
                  <a:pt x="2373325" y="983437"/>
                  <a:pt x="2354809" y="969569"/>
                  <a:pt x="2340178" y="952348"/>
                </a:cubicBezTo>
                <a:cubicBezTo>
                  <a:pt x="2325548" y="935127"/>
                  <a:pt x="2314651" y="916458"/>
                  <a:pt x="2307489" y="896341"/>
                </a:cubicBezTo>
                <a:cubicBezTo>
                  <a:pt x="2300326" y="876224"/>
                  <a:pt x="2296744" y="856869"/>
                  <a:pt x="2296744" y="838276"/>
                </a:cubicBezTo>
                <a:lnTo>
                  <a:pt x="2296744" y="828218"/>
                </a:lnTo>
                <a:cubicBezTo>
                  <a:pt x="2296744" y="807492"/>
                  <a:pt x="2300478" y="786994"/>
                  <a:pt x="2307946" y="766725"/>
                </a:cubicBezTo>
                <a:cubicBezTo>
                  <a:pt x="2315413" y="746455"/>
                  <a:pt x="2326615" y="728091"/>
                  <a:pt x="2341550" y="711632"/>
                </a:cubicBezTo>
                <a:cubicBezTo>
                  <a:pt x="2356485" y="695173"/>
                  <a:pt x="2375078" y="681990"/>
                  <a:pt x="2397328" y="672084"/>
                </a:cubicBezTo>
                <a:cubicBezTo>
                  <a:pt x="2419579" y="662178"/>
                  <a:pt x="2445334" y="657225"/>
                  <a:pt x="2474595" y="657225"/>
                </a:cubicBezTo>
                <a:close/>
                <a:moveTo>
                  <a:pt x="2103501" y="657225"/>
                </a:moveTo>
                <a:cubicBezTo>
                  <a:pt x="2133676" y="657225"/>
                  <a:pt x="2160346" y="662864"/>
                  <a:pt x="2183511" y="674142"/>
                </a:cubicBezTo>
                <a:cubicBezTo>
                  <a:pt x="2206676" y="685419"/>
                  <a:pt x="2225193" y="701040"/>
                  <a:pt x="2239061" y="721005"/>
                </a:cubicBezTo>
                <a:cubicBezTo>
                  <a:pt x="2252929" y="740969"/>
                  <a:pt x="2261083" y="764362"/>
                  <a:pt x="2263521" y="791185"/>
                </a:cubicBezTo>
                <a:lnTo>
                  <a:pt x="2188083" y="791185"/>
                </a:lnTo>
                <a:cubicBezTo>
                  <a:pt x="2185950" y="777774"/>
                  <a:pt x="2181073" y="766344"/>
                  <a:pt x="2173453" y="756895"/>
                </a:cubicBezTo>
                <a:cubicBezTo>
                  <a:pt x="2165833" y="747446"/>
                  <a:pt x="2156003" y="740131"/>
                  <a:pt x="2143963" y="734949"/>
                </a:cubicBezTo>
                <a:cubicBezTo>
                  <a:pt x="2131924" y="729768"/>
                  <a:pt x="2118436" y="727177"/>
                  <a:pt x="2103501" y="727177"/>
                </a:cubicBezTo>
                <a:cubicBezTo>
                  <a:pt x="2088566" y="727177"/>
                  <a:pt x="2075307" y="729768"/>
                  <a:pt x="2063725" y="734949"/>
                </a:cubicBezTo>
                <a:cubicBezTo>
                  <a:pt x="2052142" y="740131"/>
                  <a:pt x="2042465" y="747446"/>
                  <a:pt x="2034693" y="756895"/>
                </a:cubicBezTo>
                <a:cubicBezTo>
                  <a:pt x="2026920" y="766344"/>
                  <a:pt x="2020977" y="777545"/>
                  <a:pt x="2016862" y="790499"/>
                </a:cubicBezTo>
                <a:cubicBezTo>
                  <a:pt x="2012747" y="803453"/>
                  <a:pt x="2010689" y="817855"/>
                  <a:pt x="2010689" y="833704"/>
                </a:cubicBezTo>
                <a:cubicBezTo>
                  <a:pt x="2010689" y="849249"/>
                  <a:pt x="2012747" y="863499"/>
                  <a:pt x="2016862" y="876453"/>
                </a:cubicBezTo>
                <a:cubicBezTo>
                  <a:pt x="2020977" y="889407"/>
                  <a:pt x="2027072" y="900684"/>
                  <a:pt x="2035150" y="910285"/>
                </a:cubicBezTo>
                <a:cubicBezTo>
                  <a:pt x="2043227" y="919887"/>
                  <a:pt x="2053209" y="927202"/>
                  <a:pt x="2065096" y="932231"/>
                </a:cubicBezTo>
                <a:cubicBezTo>
                  <a:pt x="2076984" y="937260"/>
                  <a:pt x="2090547" y="939775"/>
                  <a:pt x="2105787" y="939775"/>
                </a:cubicBezTo>
                <a:cubicBezTo>
                  <a:pt x="2128952" y="939775"/>
                  <a:pt x="2148535" y="934136"/>
                  <a:pt x="2164537" y="922858"/>
                </a:cubicBezTo>
                <a:cubicBezTo>
                  <a:pt x="2180539" y="911581"/>
                  <a:pt x="2190217" y="896036"/>
                  <a:pt x="2193569" y="876224"/>
                </a:cubicBezTo>
                <a:lnTo>
                  <a:pt x="2268550" y="876224"/>
                </a:lnTo>
                <a:cubicBezTo>
                  <a:pt x="2265807" y="900608"/>
                  <a:pt x="2257654" y="922935"/>
                  <a:pt x="2244090" y="943204"/>
                </a:cubicBezTo>
                <a:cubicBezTo>
                  <a:pt x="2230527" y="963473"/>
                  <a:pt x="2212086" y="979627"/>
                  <a:pt x="2188769" y="991667"/>
                </a:cubicBezTo>
                <a:cubicBezTo>
                  <a:pt x="2165452" y="1003707"/>
                  <a:pt x="2137791" y="1009727"/>
                  <a:pt x="2105787" y="1009727"/>
                </a:cubicBezTo>
                <a:cubicBezTo>
                  <a:pt x="2075612" y="1009727"/>
                  <a:pt x="2049704" y="1004469"/>
                  <a:pt x="2028063" y="993953"/>
                </a:cubicBezTo>
                <a:cubicBezTo>
                  <a:pt x="2006422" y="983437"/>
                  <a:pt x="1988744" y="969569"/>
                  <a:pt x="1975028" y="952348"/>
                </a:cubicBezTo>
                <a:cubicBezTo>
                  <a:pt x="1961312" y="935127"/>
                  <a:pt x="1951177" y="916534"/>
                  <a:pt x="1944624" y="896569"/>
                </a:cubicBezTo>
                <a:cubicBezTo>
                  <a:pt x="1938071" y="876605"/>
                  <a:pt x="1934794" y="857174"/>
                  <a:pt x="1934794" y="838276"/>
                </a:cubicBezTo>
                <a:lnTo>
                  <a:pt x="1934794" y="828218"/>
                </a:lnTo>
                <a:cubicBezTo>
                  <a:pt x="1934794" y="807492"/>
                  <a:pt x="1938147" y="786994"/>
                  <a:pt x="1944853" y="766725"/>
                </a:cubicBezTo>
                <a:cubicBezTo>
                  <a:pt x="1951558" y="746455"/>
                  <a:pt x="1961845" y="728091"/>
                  <a:pt x="1975714" y="711632"/>
                </a:cubicBezTo>
                <a:cubicBezTo>
                  <a:pt x="1989582" y="695173"/>
                  <a:pt x="2007108" y="681990"/>
                  <a:pt x="2028292" y="672084"/>
                </a:cubicBezTo>
                <a:cubicBezTo>
                  <a:pt x="2049475" y="662178"/>
                  <a:pt x="2074545" y="657225"/>
                  <a:pt x="2103501" y="657225"/>
                </a:cubicBezTo>
                <a:close/>
                <a:moveTo>
                  <a:pt x="7029755" y="270205"/>
                </a:moveTo>
                <a:lnTo>
                  <a:pt x="7112966" y="270205"/>
                </a:lnTo>
                <a:lnTo>
                  <a:pt x="7112966" y="343815"/>
                </a:lnTo>
                <a:lnTo>
                  <a:pt x="7029755" y="343815"/>
                </a:lnTo>
                <a:close/>
                <a:moveTo>
                  <a:pt x="5732831" y="77267"/>
                </a:moveTo>
                <a:lnTo>
                  <a:pt x="5732831" y="275692"/>
                </a:lnTo>
                <a:lnTo>
                  <a:pt x="5785866" y="275692"/>
                </a:lnTo>
                <a:cubicBezTo>
                  <a:pt x="5801411" y="275692"/>
                  <a:pt x="5815432" y="273330"/>
                  <a:pt x="5827929" y="268605"/>
                </a:cubicBezTo>
                <a:cubicBezTo>
                  <a:pt x="5840425" y="263881"/>
                  <a:pt x="5851093" y="257175"/>
                  <a:pt x="5859932" y="248488"/>
                </a:cubicBezTo>
                <a:cubicBezTo>
                  <a:pt x="5868771" y="239802"/>
                  <a:pt x="5875477" y="229286"/>
                  <a:pt x="5880049" y="216942"/>
                </a:cubicBezTo>
                <a:cubicBezTo>
                  <a:pt x="5884621" y="204597"/>
                  <a:pt x="5886907" y="190957"/>
                  <a:pt x="5886907" y="176022"/>
                </a:cubicBezTo>
                <a:cubicBezTo>
                  <a:pt x="5886907" y="160477"/>
                  <a:pt x="5884621" y="146609"/>
                  <a:pt x="5880049" y="134417"/>
                </a:cubicBezTo>
                <a:cubicBezTo>
                  <a:pt x="5875477" y="122225"/>
                  <a:pt x="5868771" y="111862"/>
                  <a:pt x="5859932" y="103327"/>
                </a:cubicBezTo>
                <a:cubicBezTo>
                  <a:pt x="5851093" y="94793"/>
                  <a:pt x="5840425" y="88316"/>
                  <a:pt x="5827929" y="83896"/>
                </a:cubicBezTo>
                <a:cubicBezTo>
                  <a:pt x="5815432" y="79477"/>
                  <a:pt x="5801411" y="77267"/>
                  <a:pt x="5785866" y="77267"/>
                </a:cubicBezTo>
                <a:close/>
                <a:moveTo>
                  <a:pt x="1027481" y="77267"/>
                </a:moveTo>
                <a:lnTo>
                  <a:pt x="1027481" y="275692"/>
                </a:lnTo>
                <a:lnTo>
                  <a:pt x="1080516" y="275692"/>
                </a:lnTo>
                <a:cubicBezTo>
                  <a:pt x="1096061" y="275692"/>
                  <a:pt x="1110082" y="273330"/>
                  <a:pt x="1122578" y="268605"/>
                </a:cubicBezTo>
                <a:cubicBezTo>
                  <a:pt x="1135075" y="263881"/>
                  <a:pt x="1145743" y="257175"/>
                  <a:pt x="1154582" y="248488"/>
                </a:cubicBezTo>
                <a:cubicBezTo>
                  <a:pt x="1163422" y="239802"/>
                  <a:pt x="1170127" y="229286"/>
                  <a:pt x="1174699" y="216942"/>
                </a:cubicBezTo>
                <a:cubicBezTo>
                  <a:pt x="1179271" y="204597"/>
                  <a:pt x="1181557" y="190957"/>
                  <a:pt x="1181557" y="176022"/>
                </a:cubicBezTo>
                <a:cubicBezTo>
                  <a:pt x="1181557" y="160477"/>
                  <a:pt x="1179271" y="146609"/>
                  <a:pt x="1174699" y="134417"/>
                </a:cubicBezTo>
                <a:cubicBezTo>
                  <a:pt x="1170127" y="122225"/>
                  <a:pt x="1163422" y="111862"/>
                  <a:pt x="1154582" y="103327"/>
                </a:cubicBezTo>
                <a:cubicBezTo>
                  <a:pt x="1145743" y="94793"/>
                  <a:pt x="1135075" y="88316"/>
                  <a:pt x="1122578" y="83896"/>
                </a:cubicBezTo>
                <a:cubicBezTo>
                  <a:pt x="1110082" y="79477"/>
                  <a:pt x="1096061" y="77267"/>
                  <a:pt x="1080516" y="77267"/>
                </a:cubicBezTo>
                <a:close/>
                <a:moveTo>
                  <a:pt x="4161206" y="72238"/>
                </a:moveTo>
                <a:lnTo>
                  <a:pt x="4161206" y="183337"/>
                </a:lnTo>
                <a:lnTo>
                  <a:pt x="4211955" y="183337"/>
                </a:lnTo>
                <a:cubicBezTo>
                  <a:pt x="4223538" y="183337"/>
                  <a:pt x="4233520" y="181051"/>
                  <a:pt x="4241902" y="176479"/>
                </a:cubicBezTo>
                <a:cubicBezTo>
                  <a:pt x="4250284" y="171907"/>
                  <a:pt x="4256761" y="165430"/>
                  <a:pt x="4261333" y="157048"/>
                </a:cubicBezTo>
                <a:cubicBezTo>
                  <a:pt x="4265905" y="148666"/>
                  <a:pt x="4268191" y="138989"/>
                  <a:pt x="4268191" y="128016"/>
                </a:cubicBezTo>
                <a:cubicBezTo>
                  <a:pt x="4268191" y="116434"/>
                  <a:pt x="4265905" y="106452"/>
                  <a:pt x="4261333" y="98070"/>
                </a:cubicBezTo>
                <a:cubicBezTo>
                  <a:pt x="4256761" y="89688"/>
                  <a:pt x="4250284" y="83287"/>
                  <a:pt x="4241902" y="78867"/>
                </a:cubicBezTo>
                <a:cubicBezTo>
                  <a:pt x="4233520" y="74448"/>
                  <a:pt x="4223538" y="72238"/>
                  <a:pt x="4211955" y="72238"/>
                </a:cubicBezTo>
                <a:close/>
                <a:moveTo>
                  <a:pt x="1521087" y="71323"/>
                </a:moveTo>
                <a:lnTo>
                  <a:pt x="1480359" y="198882"/>
                </a:lnTo>
                <a:lnTo>
                  <a:pt x="1579573" y="198882"/>
                </a:lnTo>
                <a:lnTo>
                  <a:pt x="1537812" y="71323"/>
                </a:lnTo>
                <a:close/>
                <a:moveTo>
                  <a:pt x="3312795" y="69952"/>
                </a:moveTo>
                <a:cubicBezTo>
                  <a:pt x="3296945" y="69952"/>
                  <a:pt x="3282772" y="72543"/>
                  <a:pt x="3270275" y="77724"/>
                </a:cubicBezTo>
                <a:cubicBezTo>
                  <a:pt x="3257778" y="82906"/>
                  <a:pt x="3247034" y="90297"/>
                  <a:pt x="3238043" y="99898"/>
                </a:cubicBezTo>
                <a:cubicBezTo>
                  <a:pt x="3229051" y="109500"/>
                  <a:pt x="3222270" y="120777"/>
                  <a:pt x="3217698" y="133731"/>
                </a:cubicBezTo>
                <a:cubicBezTo>
                  <a:pt x="3213125" y="146685"/>
                  <a:pt x="3210839" y="160935"/>
                  <a:pt x="3210839" y="176479"/>
                </a:cubicBezTo>
                <a:cubicBezTo>
                  <a:pt x="3210839" y="191110"/>
                  <a:pt x="3213125" y="204826"/>
                  <a:pt x="3217698" y="217627"/>
                </a:cubicBezTo>
                <a:cubicBezTo>
                  <a:pt x="3222270" y="230429"/>
                  <a:pt x="3229051" y="241707"/>
                  <a:pt x="3238043" y="251460"/>
                </a:cubicBezTo>
                <a:cubicBezTo>
                  <a:pt x="3247034" y="261214"/>
                  <a:pt x="3257778" y="268834"/>
                  <a:pt x="3270275" y="274320"/>
                </a:cubicBezTo>
                <a:cubicBezTo>
                  <a:pt x="3282772" y="279807"/>
                  <a:pt x="3296945" y="282550"/>
                  <a:pt x="3312795" y="282550"/>
                </a:cubicBezTo>
                <a:cubicBezTo>
                  <a:pt x="3328645" y="282550"/>
                  <a:pt x="3342894" y="279807"/>
                  <a:pt x="3355543" y="274320"/>
                </a:cubicBezTo>
                <a:cubicBezTo>
                  <a:pt x="3368193" y="268834"/>
                  <a:pt x="3379013" y="261214"/>
                  <a:pt x="3388005" y="251460"/>
                </a:cubicBezTo>
                <a:cubicBezTo>
                  <a:pt x="3396996" y="241707"/>
                  <a:pt x="3403778" y="230429"/>
                  <a:pt x="3408350" y="217627"/>
                </a:cubicBezTo>
                <a:cubicBezTo>
                  <a:pt x="3412922" y="204826"/>
                  <a:pt x="3415208" y="191110"/>
                  <a:pt x="3415208" y="176479"/>
                </a:cubicBezTo>
                <a:cubicBezTo>
                  <a:pt x="3415208" y="160935"/>
                  <a:pt x="3412846" y="146685"/>
                  <a:pt x="3408122" y="133731"/>
                </a:cubicBezTo>
                <a:cubicBezTo>
                  <a:pt x="3403397" y="120777"/>
                  <a:pt x="3396539" y="109500"/>
                  <a:pt x="3387547" y="99898"/>
                </a:cubicBezTo>
                <a:cubicBezTo>
                  <a:pt x="3378555" y="90297"/>
                  <a:pt x="3367812" y="82906"/>
                  <a:pt x="3355315" y="77724"/>
                </a:cubicBezTo>
                <a:cubicBezTo>
                  <a:pt x="3342818" y="72543"/>
                  <a:pt x="3328645" y="69952"/>
                  <a:pt x="3312795" y="69952"/>
                </a:cubicBezTo>
                <a:close/>
                <a:moveTo>
                  <a:pt x="6648450" y="10059"/>
                </a:moveTo>
                <a:lnTo>
                  <a:pt x="6723431" y="10059"/>
                </a:lnTo>
                <a:lnTo>
                  <a:pt x="6723431" y="166405"/>
                </a:lnTo>
                <a:lnTo>
                  <a:pt x="6846418" y="10059"/>
                </a:lnTo>
                <a:lnTo>
                  <a:pt x="6932371" y="10059"/>
                </a:lnTo>
                <a:lnTo>
                  <a:pt x="6818548" y="154511"/>
                </a:lnTo>
                <a:lnTo>
                  <a:pt x="6958432" y="343815"/>
                </a:lnTo>
                <a:lnTo>
                  <a:pt x="6867906" y="343815"/>
                </a:lnTo>
                <a:lnTo>
                  <a:pt x="6752692" y="187909"/>
                </a:lnTo>
                <a:lnTo>
                  <a:pt x="6723431" y="187909"/>
                </a:lnTo>
                <a:lnTo>
                  <a:pt x="6723431" y="343815"/>
                </a:lnTo>
                <a:lnTo>
                  <a:pt x="6648450" y="343815"/>
                </a:lnTo>
                <a:close/>
                <a:moveTo>
                  <a:pt x="6010275" y="10059"/>
                </a:moveTo>
                <a:lnTo>
                  <a:pt x="6074283" y="10059"/>
                </a:lnTo>
                <a:lnTo>
                  <a:pt x="6083427" y="10059"/>
                </a:lnTo>
                <a:lnTo>
                  <a:pt x="6216929" y="10059"/>
                </a:lnTo>
                <a:lnTo>
                  <a:pt x="6216929" y="72238"/>
                </a:lnTo>
                <a:lnTo>
                  <a:pt x="6083427" y="72238"/>
                </a:lnTo>
                <a:lnTo>
                  <a:pt x="6083427" y="143104"/>
                </a:lnTo>
                <a:lnTo>
                  <a:pt x="6209615" y="143104"/>
                </a:lnTo>
                <a:lnTo>
                  <a:pt x="6209615" y="205283"/>
                </a:lnTo>
                <a:lnTo>
                  <a:pt x="6083427" y="205283"/>
                </a:lnTo>
                <a:lnTo>
                  <a:pt x="6083427" y="281635"/>
                </a:lnTo>
                <a:lnTo>
                  <a:pt x="6220129" y="281635"/>
                </a:lnTo>
                <a:lnTo>
                  <a:pt x="6220129" y="343815"/>
                </a:lnTo>
                <a:lnTo>
                  <a:pt x="6083427" y="343815"/>
                </a:lnTo>
                <a:lnTo>
                  <a:pt x="6074283" y="343815"/>
                </a:lnTo>
                <a:lnTo>
                  <a:pt x="6010275" y="343815"/>
                </a:lnTo>
                <a:close/>
                <a:moveTo>
                  <a:pt x="5191126" y="10059"/>
                </a:moveTo>
                <a:lnTo>
                  <a:pt x="5266106" y="10059"/>
                </a:lnTo>
                <a:lnTo>
                  <a:pt x="5266106" y="143104"/>
                </a:lnTo>
                <a:lnTo>
                  <a:pt x="5406924" y="143104"/>
                </a:lnTo>
                <a:lnTo>
                  <a:pt x="5406924" y="10059"/>
                </a:lnTo>
                <a:lnTo>
                  <a:pt x="5481904" y="10059"/>
                </a:lnTo>
                <a:lnTo>
                  <a:pt x="5481904" y="343815"/>
                </a:lnTo>
                <a:lnTo>
                  <a:pt x="5406924" y="343815"/>
                </a:lnTo>
                <a:lnTo>
                  <a:pt x="5406924" y="208941"/>
                </a:lnTo>
                <a:lnTo>
                  <a:pt x="5266106" y="208941"/>
                </a:lnTo>
                <a:lnTo>
                  <a:pt x="5266106" y="343815"/>
                </a:lnTo>
                <a:lnTo>
                  <a:pt x="5191126" y="343815"/>
                </a:lnTo>
                <a:close/>
                <a:moveTo>
                  <a:pt x="4515993" y="10059"/>
                </a:moveTo>
                <a:lnTo>
                  <a:pt x="4778883" y="10059"/>
                </a:lnTo>
                <a:lnTo>
                  <a:pt x="4778883" y="75438"/>
                </a:lnTo>
                <a:lnTo>
                  <a:pt x="4684700" y="75438"/>
                </a:lnTo>
                <a:lnTo>
                  <a:pt x="4684700" y="343815"/>
                </a:lnTo>
                <a:lnTo>
                  <a:pt x="4609719" y="343815"/>
                </a:lnTo>
                <a:lnTo>
                  <a:pt x="4609719" y="75438"/>
                </a:lnTo>
                <a:lnTo>
                  <a:pt x="4515993" y="75438"/>
                </a:lnTo>
                <a:close/>
                <a:moveTo>
                  <a:pt x="4391939" y="10059"/>
                </a:moveTo>
                <a:lnTo>
                  <a:pt x="4466920" y="10059"/>
                </a:lnTo>
                <a:lnTo>
                  <a:pt x="4466920" y="343815"/>
                </a:lnTo>
                <a:lnTo>
                  <a:pt x="4391939" y="343815"/>
                </a:lnTo>
                <a:close/>
                <a:moveTo>
                  <a:pt x="3543300" y="10059"/>
                </a:moveTo>
                <a:lnTo>
                  <a:pt x="3646627" y="10059"/>
                </a:lnTo>
                <a:lnTo>
                  <a:pt x="3722980" y="197511"/>
                </a:lnTo>
                <a:lnTo>
                  <a:pt x="3731666" y="197511"/>
                </a:lnTo>
                <a:lnTo>
                  <a:pt x="3807104" y="10059"/>
                </a:lnTo>
                <a:lnTo>
                  <a:pt x="3912261" y="10059"/>
                </a:lnTo>
                <a:lnTo>
                  <a:pt x="3912261" y="343815"/>
                </a:lnTo>
                <a:lnTo>
                  <a:pt x="3838194" y="343815"/>
                </a:lnTo>
                <a:lnTo>
                  <a:pt x="3838194" y="85665"/>
                </a:lnTo>
                <a:lnTo>
                  <a:pt x="3760470" y="276149"/>
                </a:lnTo>
                <a:lnTo>
                  <a:pt x="3689147" y="276149"/>
                </a:lnTo>
                <a:lnTo>
                  <a:pt x="3611880" y="87761"/>
                </a:lnTo>
                <a:lnTo>
                  <a:pt x="3611880" y="343815"/>
                </a:lnTo>
                <a:lnTo>
                  <a:pt x="3543300" y="343815"/>
                </a:lnTo>
                <a:close/>
                <a:moveTo>
                  <a:pt x="2839593" y="10059"/>
                </a:moveTo>
                <a:lnTo>
                  <a:pt x="3102483" y="10059"/>
                </a:lnTo>
                <a:lnTo>
                  <a:pt x="3102483" y="75438"/>
                </a:lnTo>
                <a:lnTo>
                  <a:pt x="3008300" y="75438"/>
                </a:lnTo>
                <a:lnTo>
                  <a:pt x="3008300" y="343815"/>
                </a:lnTo>
                <a:lnTo>
                  <a:pt x="2933319" y="343815"/>
                </a:lnTo>
                <a:lnTo>
                  <a:pt x="2933319" y="75438"/>
                </a:lnTo>
                <a:lnTo>
                  <a:pt x="2839593" y="75438"/>
                </a:lnTo>
                <a:close/>
                <a:moveTo>
                  <a:pt x="2203399" y="10059"/>
                </a:moveTo>
                <a:lnTo>
                  <a:pt x="2278380" y="10059"/>
                </a:lnTo>
                <a:lnTo>
                  <a:pt x="2278380" y="210769"/>
                </a:lnTo>
                <a:cubicBezTo>
                  <a:pt x="2278380" y="225400"/>
                  <a:pt x="2281200" y="238125"/>
                  <a:pt x="2286838" y="248946"/>
                </a:cubicBezTo>
                <a:cubicBezTo>
                  <a:pt x="2292477" y="259766"/>
                  <a:pt x="2300555" y="268072"/>
                  <a:pt x="2311070" y="273863"/>
                </a:cubicBezTo>
                <a:cubicBezTo>
                  <a:pt x="2321586" y="279654"/>
                  <a:pt x="2334463" y="282550"/>
                  <a:pt x="2349704" y="282550"/>
                </a:cubicBezTo>
                <a:cubicBezTo>
                  <a:pt x="2365248" y="282550"/>
                  <a:pt x="2378278" y="279654"/>
                  <a:pt x="2388794" y="273863"/>
                </a:cubicBezTo>
                <a:cubicBezTo>
                  <a:pt x="2399310" y="268072"/>
                  <a:pt x="2407311" y="259842"/>
                  <a:pt x="2412797" y="249174"/>
                </a:cubicBezTo>
                <a:cubicBezTo>
                  <a:pt x="2418283" y="238506"/>
                  <a:pt x="2421027" y="225705"/>
                  <a:pt x="2421027" y="210769"/>
                </a:cubicBezTo>
                <a:lnTo>
                  <a:pt x="2421027" y="10059"/>
                </a:lnTo>
                <a:lnTo>
                  <a:pt x="2496008" y="10059"/>
                </a:lnTo>
                <a:lnTo>
                  <a:pt x="2496008" y="208026"/>
                </a:lnTo>
                <a:cubicBezTo>
                  <a:pt x="2496008" y="237592"/>
                  <a:pt x="2490369" y="263195"/>
                  <a:pt x="2479091" y="284836"/>
                </a:cubicBezTo>
                <a:cubicBezTo>
                  <a:pt x="2467813" y="306477"/>
                  <a:pt x="2451354" y="323164"/>
                  <a:pt x="2429714" y="334899"/>
                </a:cubicBezTo>
                <a:cubicBezTo>
                  <a:pt x="2408073" y="346634"/>
                  <a:pt x="2381403" y="352501"/>
                  <a:pt x="2349704" y="352501"/>
                </a:cubicBezTo>
                <a:cubicBezTo>
                  <a:pt x="2318309" y="352501"/>
                  <a:pt x="2291715" y="346634"/>
                  <a:pt x="2269922" y="334899"/>
                </a:cubicBezTo>
                <a:cubicBezTo>
                  <a:pt x="2248129" y="323164"/>
                  <a:pt x="2231593" y="306477"/>
                  <a:pt x="2220316" y="284836"/>
                </a:cubicBezTo>
                <a:cubicBezTo>
                  <a:pt x="2209038" y="263195"/>
                  <a:pt x="2203399" y="237592"/>
                  <a:pt x="2203399" y="208026"/>
                </a:cubicBezTo>
                <a:close/>
                <a:moveTo>
                  <a:pt x="1469289" y="10059"/>
                </a:moveTo>
                <a:lnTo>
                  <a:pt x="1590447" y="10059"/>
                </a:lnTo>
                <a:lnTo>
                  <a:pt x="1704747" y="343815"/>
                </a:lnTo>
                <a:lnTo>
                  <a:pt x="1627023" y="343815"/>
                </a:lnTo>
                <a:lnTo>
                  <a:pt x="1599930" y="261061"/>
                </a:lnTo>
                <a:lnTo>
                  <a:pt x="1460506" y="261061"/>
                </a:lnTo>
                <a:lnTo>
                  <a:pt x="1434084" y="343815"/>
                </a:lnTo>
                <a:lnTo>
                  <a:pt x="1359103" y="343815"/>
                </a:lnTo>
                <a:close/>
                <a:moveTo>
                  <a:pt x="676275" y="10059"/>
                </a:moveTo>
                <a:lnTo>
                  <a:pt x="740283" y="10059"/>
                </a:lnTo>
                <a:lnTo>
                  <a:pt x="749427" y="10059"/>
                </a:lnTo>
                <a:lnTo>
                  <a:pt x="882930" y="10059"/>
                </a:lnTo>
                <a:lnTo>
                  <a:pt x="882930" y="72238"/>
                </a:lnTo>
                <a:lnTo>
                  <a:pt x="749427" y="72238"/>
                </a:lnTo>
                <a:lnTo>
                  <a:pt x="749427" y="143104"/>
                </a:lnTo>
                <a:lnTo>
                  <a:pt x="875615" y="143104"/>
                </a:lnTo>
                <a:lnTo>
                  <a:pt x="875615" y="205283"/>
                </a:lnTo>
                <a:lnTo>
                  <a:pt x="749427" y="205283"/>
                </a:lnTo>
                <a:lnTo>
                  <a:pt x="749427" y="281635"/>
                </a:lnTo>
                <a:lnTo>
                  <a:pt x="886130" y="281635"/>
                </a:lnTo>
                <a:lnTo>
                  <a:pt x="886130" y="343815"/>
                </a:lnTo>
                <a:lnTo>
                  <a:pt x="749427" y="343815"/>
                </a:lnTo>
                <a:lnTo>
                  <a:pt x="740283" y="343815"/>
                </a:lnTo>
                <a:lnTo>
                  <a:pt x="676275" y="343815"/>
                </a:lnTo>
                <a:close/>
                <a:moveTo>
                  <a:pt x="400050" y="10059"/>
                </a:moveTo>
                <a:lnTo>
                  <a:pt x="464058" y="10059"/>
                </a:lnTo>
                <a:lnTo>
                  <a:pt x="473202" y="10059"/>
                </a:lnTo>
                <a:lnTo>
                  <a:pt x="606705" y="10059"/>
                </a:lnTo>
                <a:lnTo>
                  <a:pt x="606705" y="72238"/>
                </a:lnTo>
                <a:lnTo>
                  <a:pt x="473202" y="72238"/>
                </a:lnTo>
                <a:lnTo>
                  <a:pt x="473202" y="143104"/>
                </a:lnTo>
                <a:lnTo>
                  <a:pt x="599390" y="143104"/>
                </a:lnTo>
                <a:lnTo>
                  <a:pt x="599390" y="205283"/>
                </a:lnTo>
                <a:lnTo>
                  <a:pt x="473202" y="205283"/>
                </a:lnTo>
                <a:lnTo>
                  <a:pt x="473202" y="281635"/>
                </a:lnTo>
                <a:lnTo>
                  <a:pt x="609905" y="281635"/>
                </a:lnTo>
                <a:lnTo>
                  <a:pt x="609905" y="343815"/>
                </a:lnTo>
                <a:lnTo>
                  <a:pt x="473202" y="343815"/>
                </a:lnTo>
                <a:lnTo>
                  <a:pt x="464058" y="343815"/>
                </a:lnTo>
                <a:lnTo>
                  <a:pt x="400050" y="343815"/>
                </a:lnTo>
                <a:close/>
                <a:moveTo>
                  <a:pt x="0" y="10059"/>
                </a:moveTo>
                <a:lnTo>
                  <a:pt x="122987" y="10059"/>
                </a:lnTo>
                <a:lnTo>
                  <a:pt x="248717" y="283007"/>
                </a:lnTo>
                <a:lnTo>
                  <a:pt x="255118" y="283007"/>
                </a:lnTo>
                <a:lnTo>
                  <a:pt x="255118" y="10059"/>
                </a:lnTo>
                <a:lnTo>
                  <a:pt x="325527" y="10059"/>
                </a:lnTo>
                <a:lnTo>
                  <a:pt x="325527" y="343815"/>
                </a:lnTo>
                <a:lnTo>
                  <a:pt x="201626" y="343815"/>
                </a:lnTo>
                <a:lnTo>
                  <a:pt x="75896" y="70866"/>
                </a:lnTo>
                <a:lnTo>
                  <a:pt x="69495" y="70866"/>
                </a:lnTo>
                <a:lnTo>
                  <a:pt x="69495" y="343815"/>
                </a:lnTo>
                <a:lnTo>
                  <a:pt x="0" y="343815"/>
                </a:lnTo>
                <a:close/>
                <a:moveTo>
                  <a:pt x="5657850" y="7315"/>
                </a:moveTo>
                <a:lnTo>
                  <a:pt x="5723687" y="7315"/>
                </a:lnTo>
                <a:lnTo>
                  <a:pt x="5732831" y="7315"/>
                </a:lnTo>
                <a:lnTo>
                  <a:pt x="5781751" y="7315"/>
                </a:lnTo>
                <a:cubicBezTo>
                  <a:pt x="5811927" y="7315"/>
                  <a:pt x="5838292" y="11735"/>
                  <a:pt x="5860847" y="20574"/>
                </a:cubicBezTo>
                <a:cubicBezTo>
                  <a:pt x="5883401" y="29413"/>
                  <a:pt x="5902300" y="41453"/>
                  <a:pt x="5917539" y="56693"/>
                </a:cubicBezTo>
                <a:cubicBezTo>
                  <a:pt x="5932779" y="71933"/>
                  <a:pt x="5944133" y="89383"/>
                  <a:pt x="5951601" y="109042"/>
                </a:cubicBezTo>
                <a:cubicBezTo>
                  <a:pt x="5959069" y="128702"/>
                  <a:pt x="5962803" y="149352"/>
                  <a:pt x="5962803" y="170993"/>
                </a:cubicBezTo>
                <a:lnTo>
                  <a:pt x="5962803" y="181051"/>
                </a:lnTo>
                <a:cubicBezTo>
                  <a:pt x="5962803" y="201168"/>
                  <a:pt x="5959069" y="221056"/>
                  <a:pt x="5951601" y="240716"/>
                </a:cubicBezTo>
                <a:cubicBezTo>
                  <a:pt x="5944133" y="260376"/>
                  <a:pt x="5932779" y="278054"/>
                  <a:pt x="5917539" y="293751"/>
                </a:cubicBezTo>
                <a:cubicBezTo>
                  <a:pt x="5902300" y="309448"/>
                  <a:pt x="5883401" y="322021"/>
                  <a:pt x="5860847" y="331470"/>
                </a:cubicBezTo>
                <a:cubicBezTo>
                  <a:pt x="5838292" y="340919"/>
                  <a:pt x="5811927" y="345643"/>
                  <a:pt x="5781751" y="345643"/>
                </a:cubicBezTo>
                <a:lnTo>
                  <a:pt x="5732831" y="345643"/>
                </a:lnTo>
                <a:lnTo>
                  <a:pt x="5723687" y="345643"/>
                </a:lnTo>
                <a:lnTo>
                  <a:pt x="5657850" y="345643"/>
                </a:lnTo>
                <a:close/>
                <a:moveTo>
                  <a:pt x="4086225" y="7315"/>
                </a:moveTo>
                <a:lnTo>
                  <a:pt x="4152062" y="7315"/>
                </a:lnTo>
                <a:lnTo>
                  <a:pt x="4161206" y="7315"/>
                </a:lnTo>
                <a:lnTo>
                  <a:pt x="4208298" y="7315"/>
                </a:lnTo>
                <a:cubicBezTo>
                  <a:pt x="4236644" y="7315"/>
                  <a:pt x="4260952" y="12040"/>
                  <a:pt x="4281221" y="21489"/>
                </a:cubicBezTo>
                <a:cubicBezTo>
                  <a:pt x="4301490" y="30937"/>
                  <a:pt x="4317035" y="44349"/>
                  <a:pt x="4327855" y="61722"/>
                </a:cubicBezTo>
                <a:cubicBezTo>
                  <a:pt x="4338676" y="79096"/>
                  <a:pt x="4344086" y="99975"/>
                  <a:pt x="4344086" y="124359"/>
                </a:cubicBezTo>
                <a:lnTo>
                  <a:pt x="4344086" y="131674"/>
                </a:lnTo>
                <a:cubicBezTo>
                  <a:pt x="4344086" y="155448"/>
                  <a:pt x="4338676" y="176098"/>
                  <a:pt x="4327855" y="193624"/>
                </a:cubicBezTo>
                <a:cubicBezTo>
                  <a:pt x="4317035" y="211150"/>
                  <a:pt x="4301490" y="224638"/>
                  <a:pt x="4281221" y="234087"/>
                </a:cubicBezTo>
                <a:cubicBezTo>
                  <a:pt x="4260952" y="243535"/>
                  <a:pt x="4236644" y="248260"/>
                  <a:pt x="4208298" y="248260"/>
                </a:cubicBezTo>
                <a:lnTo>
                  <a:pt x="4161206" y="248260"/>
                </a:lnTo>
                <a:lnTo>
                  <a:pt x="4161206" y="343815"/>
                </a:lnTo>
                <a:lnTo>
                  <a:pt x="4086225" y="343815"/>
                </a:lnTo>
                <a:close/>
                <a:moveTo>
                  <a:pt x="952500" y="7315"/>
                </a:moveTo>
                <a:lnTo>
                  <a:pt x="1018337" y="7315"/>
                </a:lnTo>
                <a:lnTo>
                  <a:pt x="1027481" y="7315"/>
                </a:lnTo>
                <a:lnTo>
                  <a:pt x="1076402" y="7315"/>
                </a:lnTo>
                <a:cubicBezTo>
                  <a:pt x="1106577" y="7315"/>
                  <a:pt x="1132942" y="11735"/>
                  <a:pt x="1155497" y="20574"/>
                </a:cubicBezTo>
                <a:cubicBezTo>
                  <a:pt x="1178052" y="29413"/>
                  <a:pt x="1196950" y="41453"/>
                  <a:pt x="1212190" y="56693"/>
                </a:cubicBezTo>
                <a:cubicBezTo>
                  <a:pt x="1227430" y="71933"/>
                  <a:pt x="1238784" y="89383"/>
                  <a:pt x="1246251" y="109042"/>
                </a:cubicBezTo>
                <a:cubicBezTo>
                  <a:pt x="1253719" y="128702"/>
                  <a:pt x="1257452" y="149352"/>
                  <a:pt x="1257452" y="170993"/>
                </a:cubicBezTo>
                <a:lnTo>
                  <a:pt x="1257452" y="181051"/>
                </a:lnTo>
                <a:cubicBezTo>
                  <a:pt x="1257452" y="201168"/>
                  <a:pt x="1253719" y="221056"/>
                  <a:pt x="1246251" y="240716"/>
                </a:cubicBezTo>
                <a:cubicBezTo>
                  <a:pt x="1238784" y="260376"/>
                  <a:pt x="1227430" y="278054"/>
                  <a:pt x="1212190" y="293751"/>
                </a:cubicBezTo>
                <a:cubicBezTo>
                  <a:pt x="1196950" y="309448"/>
                  <a:pt x="1178052" y="322021"/>
                  <a:pt x="1155497" y="331470"/>
                </a:cubicBezTo>
                <a:cubicBezTo>
                  <a:pt x="1132942" y="340919"/>
                  <a:pt x="1106577" y="345643"/>
                  <a:pt x="1076402" y="345643"/>
                </a:cubicBezTo>
                <a:lnTo>
                  <a:pt x="1027481" y="345643"/>
                </a:lnTo>
                <a:lnTo>
                  <a:pt x="1018337" y="345643"/>
                </a:lnTo>
                <a:lnTo>
                  <a:pt x="952500" y="345643"/>
                </a:lnTo>
                <a:close/>
                <a:moveTo>
                  <a:pt x="7083705" y="0"/>
                </a:moveTo>
                <a:cubicBezTo>
                  <a:pt x="7106869" y="0"/>
                  <a:pt x="7126833" y="4344"/>
                  <a:pt x="7143598" y="13030"/>
                </a:cubicBezTo>
                <a:cubicBezTo>
                  <a:pt x="7160362" y="21717"/>
                  <a:pt x="7173316" y="33681"/>
                  <a:pt x="7182460" y="48921"/>
                </a:cubicBezTo>
                <a:cubicBezTo>
                  <a:pt x="7191604" y="64161"/>
                  <a:pt x="7196176" y="81687"/>
                  <a:pt x="7196176" y="101499"/>
                </a:cubicBezTo>
                <a:lnTo>
                  <a:pt x="7196176" y="106985"/>
                </a:lnTo>
                <a:cubicBezTo>
                  <a:pt x="7196176" y="126492"/>
                  <a:pt x="7191528" y="143637"/>
                  <a:pt x="7182231" y="158420"/>
                </a:cubicBezTo>
                <a:cubicBezTo>
                  <a:pt x="7172935" y="173203"/>
                  <a:pt x="7159447" y="184785"/>
                  <a:pt x="7141769" y="193167"/>
                </a:cubicBezTo>
                <a:cubicBezTo>
                  <a:pt x="7132929" y="197358"/>
                  <a:pt x="7123138" y="200578"/>
                  <a:pt x="7112394" y="202826"/>
                </a:cubicBezTo>
                <a:lnTo>
                  <a:pt x="7108455" y="203255"/>
                </a:lnTo>
                <a:lnTo>
                  <a:pt x="7107936" y="231801"/>
                </a:lnTo>
                <a:lnTo>
                  <a:pt x="7035241" y="231801"/>
                </a:lnTo>
                <a:lnTo>
                  <a:pt x="7035241" y="152248"/>
                </a:lnTo>
                <a:lnTo>
                  <a:pt x="7077761" y="152248"/>
                </a:lnTo>
                <a:cubicBezTo>
                  <a:pt x="7093915" y="152248"/>
                  <a:pt x="7105954" y="147904"/>
                  <a:pt x="7113879" y="139218"/>
                </a:cubicBezTo>
                <a:cubicBezTo>
                  <a:pt x="7121805" y="130531"/>
                  <a:pt x="7125767" y="119939"/>
                  <a:pt x="7125767" y="107442"/>
                </a:cubicBezTo>
                <a:cubicBezTo>
                  <a:pt x="7125767" y="98603"/>
                  <a:pt x="7124014" y="90907"/>
                  <a:pt x="7120509" y="84354"/>
                </a:cubicBezTo>
                <a:cubicBezTo>
                  <a:pt x="7117004" y="77800"/>
                  <a:pt x="7111974" y="72619"/>
                  <a:pt x="7105421" y="68809"/>
                </a:cubicBezTo>
                <a:cubicBezTo>
                  <a:pt x="7098868" y="64999"/>
                  <a:pt x="7091020" y="63094"/>
                  <a:pt x="7081876" y="63094"/>
                </a:cubicBezTo>
                <a:cubicBezTo>
                  <a:pt x="7072122" y="63094"/>
                  <a:pt x="7063892" y="65151"/>
                  <a:pt x="7057187" y="69266"/>
                </a:cubicBezTo>
                <a:cubicBezTo>
                  <a:pt x="7050481" y="73381"/>
                  <a:pt x="7045300" y="78791"/>
                  <a:pt x="7041642" y="85497"/>
                </a:cubicBezTo>
                <a:cubicBezTo>
                  <a:pt x="7037985" y="92202"/>
                  <a:pt x="7036156" y="99822"/>
                  <a:pt x="7036156" y="108357"/>
                </a:cubicBezTo>
                <a:lnTo>
                  <a:pt x="6966204" y="108357"/>
                </a:lnTo>
                <a:cubicBezTo>
                  <a:pt x="6966204" y="88240"/>
                  <a:pt x="6970700" y="70028"/>
                  <a:pt x="6979692" y="53721"/>
                </a:cubicBezTo>
                <a:cubicBezTo>
                  <a:pt x="6988683" y="37414"/>
                  <a:pt x="7002018" y="24384"/>
                  <a:pt x="7019696" y="14631"/>
                </a:cubicBezTo>
                <a:cubicBezTo>
                  <a:pt x="7037375" y="4877"/>
                  <a:pt x="7058711" y="0"/>
                  <a:pt x="7083705" y="0"/>
                </a:cubicBezTo>
                <a:close/>
                <a:moveTo>
                  <a:pt x="6437376" y="0"/>
                </a:moveTo>
                <a:cubicBezTo>
                  <a:pt x="6467551" y="0"/>
                  <a:pt x="6494221" y="5639"/>
                  <a:pt x="6517386" y="16917"/>
                </a:cubicBezTo>
                <a:cubicBezTo>
                  <a:pt x="6540551" y="28194"/>
                  <a:pt x="6559067" y="43815"/>
                  <a:pt x="6572936" y="63780"/>
                </a:cubicBezTo>
                <a:cubicBezTo>
                  <a:pt x="6586804" y="83744"/>
                  <a:pt x="6594958" y="107137"/>
                  <a:pt x="6597396" y="133960"/>
                </a:cubicBezTo>
                <a:lnTo>
                  <a:pt x="6521958" y="133960"/>
                </a:lnTo>
                <a:cubicBezTo>
                  <a:pt x="6519824" y="120549"/>
                  <a:pt x="6514948" y="109119"/>
                  <a:pt x="6507328" y="99670"/>
                </a:cubicBezTo>
                <a:cubicBezTo>
                  <a:pt x="6499708" y="90221"/>
                  <a:pt x="6489877" y="82906"/>
                  <a:pt x="6477838" y="77724"/>
                </a:cubicBezTo>
                <a:cubicBezTo>
                  <a:pt x="6465799" y="72543"/>
                  <a:pt x="6452311" y="69952"/>
                  <a:pt x="6437376" y="69952"/>
                </a:cubicBezTo>
                <a:cubicBezTo>
                  <a:pt x="6422441" y="69952"/>
                  <a:pt x="6409182" y="72543"/>
                  <a:pt x="6397599" y="77724"/>
                </a:cubicBezTo>
                <a:cubicBezTo>
                  <a:pt x="6386017" y="82906"/>
                  <a:pt x="6376339" y="90221"/>
                  <a:pt x="6368567" y="99670"/>
                </a:cubicBezTo>
                <a:cubicBezTo>
                  <a:pt x="6360795" y="109119"/>
                  <a:pt x="6354851" y="120320"/>
                  <a:pt x="6350737" y="133274"/>
                </a:cubicBezTo>
                <a:cubicBezTo>
                  <a:pt x="6346621" y="146228"/>
                  <a:pt x="6344564" y="160630"/>
                  <a:pt x="6344564" y="176479"/>
                </a:cubicBezTo>
                <a:cubicBezTo>
                  <a:pt x="6344564" y="192024"/>
                  <a:pt x="6346621" y="206274"/>
                  <a:pt x="6350737" y="219228"/>
                </a:cubicBezTo>
                <a:cubicBezTo>
                  <a:pt x="6354851" y="232182"/>
                  <a:pt x="6360947" y="243459"/>
                  <a:pt x="6369025" y="253060"/>
                </a:cubicBezTo>
                <a:cubicBezTo>
                  <a:pt x="6377102" y="262662"/>
                  <a:pt x="6387083" y="269977"/>
                  <a:pt x="6398971" y="275006"/>
                </a:cubicBezTo>
                <a:cubicBezTo>
                  <a:pt x="6410859" y="280035"/>
                  <a:pt x="6424422" y="282550"/>
                  <a:pt x="6439662" y="282550"/>
                </a:cubicBezTo>
                <a:cubicBezTo>
                  <a:pt x="6462827" y="282550"/>
                  <a:pt x="6482410" y="276911"/>
                  <a:pt x="6498412" y="265633"/>
                </a:cubicBezTo>
                <a:cubicBezTo>
                  <a:pt x="6514414" y="254356"/>
                  <a:pt x="6524092" y="238811"/>
                  <a:pt x="6527444" y="218999"/>
                </a:cubicBezTo>
                <a:lnTo>
                  <a:pt x="6602425" y="218999"/>
                </a:lnTo>
                <a:cubicBezTo>
                  <a:pt x="6599682" y="243383"/>
                  <a:pt x="6591529" y="265710"/>
                  <a:pt x="6577965" y="285979"/>
                </a:cubicBezTo>
                <a:cubicBezTo>
                  <a:pt x="6564401" y="306248"/>
                  <a:pt x="6545961" y="322402"/>
                  <a:pt x="6522644" y="334442"/>
                </a:cubicBezTo>
                <a:cubicBezTo>
                  <a:pt x="6499327" y="346482"/>
                  <a:pt x="6471666" y="352501"/>
                  <a:pt x="6439662" y="352501"/>
                </a:cubicBezTo>
                <a:cubicBezTo>
                  <a:pt x="6409487" y="352501"/>
                  <a:pt x="6383579" y="347244"/>
                  <a:pt x="6361938" y="336728"/>
                </a:cubicBezTo>
                <a:cubicBezTo>
                  <a:pt x="6340297" y="326212"/>
                  <a:pt x="6322619" y="312344"/>
                  <a:pt x="6308903" y="295123"/>
                </a:cubicBezTo>
                <a:cubicBezTo>
                  <a:pt x="6295187" y="277902"/>
                  <a:pt x="6285052" y="259309"/>
                  <a:pt x="6278499" y="239344"/>
                </a:cubicBezTo>
                <a:cubicBezTo>
                  <a:pt x="6271946" y="219380"/>
                  <a:pt x="6268669" y="199949"/>
                  <a:pt x="6268669" y="181051"/>
                </a:cubicBezTo>
                <a:lnTo>
                  <a:pt x="6268669" y="170993"/>
                </a:lnTo>
                <a:cubicBezTo>
                  <a:pt x="6268669" y="150267"/>
                  <a:pt x="6272021" y="129769"/>
                  <a:pt x="6278727" y="109500"/>
                </a:cubicBezTo>
                <a:cubicBezTo>
                  <a:pt x="6285433" y="89230"/>
                  <a:pt x="6295720" y="70866"/>
                  <a:pt x="6309589" y="54407"/>
                </a:cubicBezTo>
                <a:cubicBezTo>
                  <a:pt x="6323457" y="37948"/>
                  <a:pt x="6340983" y="24765"/>
                  <a:pt x="6362167" y="14859"/>
                </a:cubicBezTo>
                <a:cubicBezTo>
                  <a:pt x="6383350" y="4953"/>
                  <a:pt x="6408420" y="0"/>
                  <a:pt x="6437376" y="0"/>
                </a:cubicBezTo>
                <a:close/>
                <a:moveTo>
                  <a:pt x="4980051" y="0"/>
                </a:moveTo>
                <a:cubicBezTo>
                  <a:pt x="5010226" y="0"/>
                  <a:pt x="5036896" y="5639"/>
                  <a:pt x="5060061" y="16917"/>
                </a:cubicBezTo>
                <a:cubicBezTo>
                  <a:pt x="5083226" y="28194"/>
                  <a:pt x="5101743" y="43815"/>
                  <a:pt x="5115611" y="63780"/>
                </a:cubicBezTo>
                <a:cubicBezTo>
                  <a:pt x="5129479" y="83744"/>
                  <a:pt x="5137633" y="107137"/>
                  <a:pt x="5140071" y="133960"/>
                </a:cubicBezTo>
                <a:lnTo>
                  <a:pt x="5064633" y="133960"/>
                </a:lnTo>
                <a:cubicBezTo>
                  <a:pt x="5062500" y="120549"/>
                  <a:pt x="5057623" y="109119"/>
                  <a:pt x="5050003" y="99670"/>
                </a:cubicBezTo>
                <a:cubicBezTo>
                  <a:pt x="5042383" y="90221"/>
                  <a:pt x="5032553" y="82906"/>
                  <a:pt x="5020513" y="77724"/>
                </a:cubicBezTo>
                <a:cubicBezTo>
                  <a:pt x="5008474" y="72543"/>
                  <a:pt x="4994986" y="69952"/>
                  <a:pt x="4980051" y="69952"/>
                </a:cubicBezTo>
                <a:cubicBezTo>
                  <a:pt x="4965116" y="69952"/>
                  <a:pt x="4951857" y="72543"/>
                  <a:pt x="4940275" y="77724"/>
                </a:cubicBezTo>
                <a:cubicBezTo>
                  <a:pt x="4928693" y="82906"/>
                  <a:pt x="4919015" y="90221"/>
                  <a:pt x="4911243" y="99670"/>
                </a:cubicBezTo>
                <a:cubicBezTo>
                  <a:pt x="4903470" y="109119"/>
                  <a:pt x="4897527" y="120320"/>
                  <a:pt x="4893412" y="133274"/>
                </a:cubicBezTo>
                <a:cubicBezTo>
                  <a:pt x="4889297" y="146228"/>
                  <a:pt x="4887239" y="160630"/>
                  <a:pt x="4887239" y="176479"/>
                </a:cubicBezTo>
                <a:cubicBezTo>
                  <a:pt x="4887239" y="192024"/>
                  <a:pt x="4889297" y="206274"/>
                  <a:pt x="4893412" y="219228"/>
                </a:cubicBezTo>
                <a:cubicBezTo>
                  <a:pt x="4897527" y="232182"/>
                  <a:pt x="4903623" y="243459"/>
                  <a:pt x="4911700" y="253060"/>
                </a:cubicBezTo>
                <a:cubicBezTo>
                  <a:pt x="4919777" y="262662"/>
                  <a:pt x="4929759" y="269977"/>
                  <a:pt x="4941647" y="275006"/>
                </a:cubicBezTo>
                <a:cubicBezTo>
                  <a:pt x="4953534" y="280035"/>
                  <a:pt x="4967097" y="282550"/>
                  <a:pt x="4982337" y="282550"/>
                </a:cubicBezTo>
                <a:cubicBezTo>
                  <a:pt x="5005502" y="282550"/>
                  <a:pt x="5025086" y="276911"/>
                  <a:pt x="5041088" y="265633"/>
                </a:cubicBezTo>
                <a:cubicBezTo>
                  <a:pt x="5057090" y="254356"/>
                  <a:pt x="5066767" y="238811"/>
                  <a:pt x="5070120" y="218999"/>
                </a:cubicBezTo>
                <a:lnTo>
                  <a:pt x="5145100" y="218999"/>
                </a:lnTo>
                <a:cubicBezTo>
                  <a:pt x="5142357" y="243383"/>
                  <a:pt x="5134204" y="265710"/>
                  <a:pt x="5120640" y="285979"/>
                </a:cubicBezTo>
                <a:cubicBezTo>
                  <a:pt x="5107077" y="306248"/>
                  <a:pt x="5088636" y="322402"/>
                  <a:pt x="5065319" y="334442"/>
                </a:cubicBezTo>
                <a:cubicBezTo>
                  <a:pt x="5042002" y="346482"/>
                  <a:pt x="5014341" y="352501"/>
                  <a:pt x="4982337" y="352501"/>
                </a:cubicBezTo>
                <a:cubicBezTo>
                  <a:pt x="4952162" y="352501"/>
                  <a:pt x="4926254" y="347244"/>
                  <a:pt x="4904613" y="336728"/>
                </a:cubicBezTo>
                <a:cubicBezTo>
                  <a:pt x="4882973" y="326212"/>
                  <a:pt x="4865294" y="312344"/>
                  <a:pt x="4851578" y="295123"/>
                </a:cubicBezTo>
                <a:cubicBezTo>
                  <a:pt x="4837862" y="277902"/>
                  <a:pt x="4827727" y="259309"/>
                  <a:pt x="4821174" y="239344"/>
                </a:cubicBezTo>
                <a:cubicBezTo>
                  <a:pt x="4814621" y="219380"/>
                  <a:pt x="4811344" y="199949"/>
                  <a:pt x="4811344" y="181051"/>
                </a:cubicBezTo>
                <a:lnTo>
                  <a:pt x="4811344" y="170993"/>
                </a:lnTo>
                <a:cubicBezTo>
                  <a:pt x="4811344" y="150267"/>
                  <a:pt x="4814697" y="129769"/>
                  <a:pt x="4821403" y="109500"/>
                </a:cubicBezTo>
                <a:cubicBezTo>
                  <a:pt x="4828108" y="89230"/>
                  <a:pt x="4838395" y="70866"/>
                  <a:pt x="4852264" y="54407"/>
                </a:cubicBezTo>
                <a:cubicBezTo>
                  <a:pt x="4866132" y="37948"/>
                  <a:pt x="4883658" y="24765"/>
                  <a:pt x="4904842" y="14859"/>
                </a:cubicBezTo>
                <a:cubicBezTo>
                  <a:pt x="4926025" y="4953"/>
                  <a:pt x="4951095" y="0"/>
                  <a:pt x="4980051" y="0"/>
                </a:cubicBezTo>
                <a:close/>
                <a:moveTo>
                  <a:pt x="3312795" y="0"/>
                </a:moveTo>
                <a:cubicBezTo>
                  <a:pt x="3342056" y="0"/>
                  <a:pt x="3367812" y="4953"/>
                  <a:pt x="3390062" y="14859"/>
                </a:cubicBezTo>
                <a:cubicBezTo>
                  <a:pt x="3412312" y="24765"/>
                  <a:pt x="3430905" y="37948"/>
                  <a:pt x="3445840" y="54407"/>
                </a:cubicBezTo>
                <a:cubicBezTo>
                  <a:pt x="3460775" y="70866"/>
                  <a:pt x="3472053" y="89230"/>
                  <a:pt x="3479673" y="109500"/>
                </a:cubicBezTo>
                <a:cubicBezTo>
                  <a:pt x="3487293" y="129769"/>
                  <a:pt x="3491103" y="150267"/>
                  <a:pt x="3491103" y="170993"/>
                </a:cubicBezTo>
                <a:lnTo>
                  <a:pt x="3491103" y="181051"/>
                </a:lnTo>
                <a:cubicBezTo>
                  <a:pt x="3491103" y="199644"/>
                  <a:pt x="3487446" y="218999"/>
                  <a:pt x="3480131" y="239116"/>
                </a:cubicBezTo>
                <a:cubicBezTo>
                  <a:pt x="3472815" y="259233"/>
                  <a:pt x="3461842" y="277902"/>
                  <a:pt x="3447212" y="295123"/>
                </a:cubicBezTo>
                <a:cubicBezTo>
                  <a:pt x="3432582" y="312344"/>
                  <a:pt x="3414065" y="326212"/>
                  <a:pt x="3391662" y="336728"/>
                </a:cubicBezTo>
                <a:cubicBezTo>
                  <a:pt x="3369259" y="347244"/>
                  <a:pt x="3342970" y="352501"/>
                  <a:pt x="3312795" y="352501"/>
                </a:cubicBezTo>
                <a:cubicBezTo>
                  <a:pt x="3282620" y="352501"/>
                  <a:pt x="3256331" y="347244"/>
                  <a:pt x="3233928" y="336728"/>
                </a:cubicBezTo>
                <a:cubicBezTo>
                  <a:pt x="3211525" y="326212"/>
                  <a:pt x="3193009" y="312344"/>
                  <a:pt x="3178378" y="295123"/>
                </a:cubicBezTo>
                <a:cubicBezTo>
                  <a:pt x="3163748" y="277902"/>
                  <a:pt x="3152851" y="259233"/>
                  <a:pt x="3145689" y="239116"/>
                </a:cubicBezTo>
                <a:cubicBezTo>
                  <a:pt x="3138526" y="218999"/>
                  <a:pt x="3134944" y="199644"/>
                  <a:pt x="3134944" y="181051"/>
                </a:cubicBezTo>
                <a:lnTo>
                  <a:pt x="3134944" y="170993"/>
                </a:lnTo>
                <a:cubicBezTo>
                  <a:pt x="3134944" y="150267"/>
                  <a:pt x="3138678" y="129769"/>
                  <a:pt x="3146146" y="109500"/>
                </a:cubicBezTo>
                <a:cubicBezTo>
                  <a:pt x="3153613" y="89230"/>
                  <a:pt x="3164814" y="70866"/>
                  <a:pt x="3179750" y="54407"/>
                </a:cubicBezTo>
                <a:cubicBezTo>
                  <a:pt x="3194685" y="37948"/>
                  <a:pt x="3213278" y="24765"/>
                  <a:pt x="3235529" y="14859"/>
                </a:cubicBezTo>
                <a:cubicBezTo>
                  <a:pt x="3257778" y="4953"/>
                  <a:pt x="3283534" y="0"/>
                  <a:pt x="3312795" y="0"/>
                </a:cubicBezTo>
                <a:close/>
                <a:moveTo>
                  <a:pt x="2672868" y="0"/>
                </a:moveTo>
                <a:cubicBezTo>
                  <a:pt x="2699080" y="0"/>
                  <a:pt x="2721559" y="4496"/>
                  <a:pt x="2740305" y="13488"/>
                </a:cubicBezTo>
                <a:cubicBezTo>
                  <a:pt x="2759050" y="22479"/>
                  <a:pt x="2773452" y="35128"/>
                  <a:pt x="2783510" y="51435"/>
                </a:cubicBezTo>
                <a:cubicBezTo>
                  <a:pt x="2793568" y="67742"/>
                  <a:pt x="2798597" y="86868"/>
                  <a:pt x="2798597" y="108814"/>
                </a:cubicBezTo>
                <a:lnTo>
                  <a:pt x="2725446" y="108814"/>
                </a:lnTo>
                <a:cubicBezTo>
                  <a:pt x="2725446" y="100584"/>
                  <a:pt x="2723465" y="93040"/>
                  <a:pt x="2719502" y="86182"/>
                </a:cubicBezTo>
                <a:cubicBezTo>
                  <a:pt x="2715540" y="79324"/>
                  <a:pt x="2709672" y="73762"/>
                  <a:pt x="2701900" y="69495"/>
                </a:cubicBezTo>
                <a:cubicBezTo>
                  <a:pt x="2694127" y="65227"/>
                  <a:pt x="2684450" y="63094"/>
                  <a:pt x="2672868" y="63094"/>
                </a:cubicBezTo>
                <a:cubicBezTo>
                  <a:pt x="2661895" y="63094"/>
                  <a:pt x="2652675" y="64923"/>
                  <a:pt x="2645207" y="68580"/>
                </a:cubicBezTo>
                <a:cubicBezTo>
                  <a:pt x="2637740" y="72238"/>
                  <a:pt x="2632177" y="77191"/>
                  <a:pt x="2628519" y="83439"/>
                </a:cubicBezTo>
                <a:cubicBezTo>
                  <a:pt x="2624862" y="89688"/>
                  <a:pt x="2623033" y="96469"/>
                  <a:pt x="2623033" y="103785"/>
                </a:cubicBezTo>
                <a:cubicBezTo>
                  <a:pt x="2623033" y="113233"/>
                  <a:pt x="2626386" y="121463"/>
                  <a:pt x="2633091" y="128473"/>
                </a:cubicBezTo>
                <a:cubicBezTo>
                  <a:pt x="2639797" y="135484"/>
                  <a:pt x="2650770" y="139599"/>
                  <a:pt x="2666010" y="140818"/>
                </a:cubicBezTo>
                <a:lnTo>
                  <a:pt x="2691613" y="143104"/>
                </a:lnTo>
                <a:cubicBezTo>
                  <a:pt x="2715997" y="145237"/>
                  <a:pt x="2737485" y="150495"/>
                  <a:pt x="2756078" y="158877"/>
                </a:cubicBezTo>
                <a:cubicBezTo>
                  <a:pt x="2774671" y="167259"/>
                  <a:pt x="2789225" y="178689"/>
                  <a:pt x="2799740" y="193167"/>
                </a:cubicBezTo>
                <a:cubicBezTo>
                  <a:pt x="2810256" y="207645"/>
                  <a:pt x="2815514" y="225247"/>
                  <a:pt x="2815514" y="245974"/>
                </a:cubicBezTo>
                <a:cubicBezTo>
                  <a:pt x="2815514" y="267310"/>
                  <a:pt x="2809951" y="285979"/>
                  <a:pt x="2798827" y="301981"/>
                </a:cubicBezTo>
                <a:cubicBezTo>
                  <a:pt x="2787701" y="317983"/>
                  <a:pt x="2771928" y="330403"/>
                  <a:pt x="2751506" y="339243"/>
                </a:cubicBezTo>
                <a:cubicBezTo>
                  <a:pt x="2731084" y="348082"/>
                  <a:pt x="2706700" y="352501"/>
                  <a:pt x="2678354" y="352501"/>
                </a:cubicBezTo>
                <a:cubicBezTo>
                  <a:pt x="2648179" y="352501"/>
                  <a:pt x="2622728" y="347701"/>
                  <a:pt x="2602002" y="338100"/>
                </a:cubicBezTo>
                <a:cubicBezTo>
                  <a:pt x="2581275" y="328498"/>
                  <a:pt x="2565578" y="315392"/>
                  <a:pt x="2554910" y="298780"/>
                </a:cubicBezTo>
                <a:cubicBezTo>
                  <a:pt x="2544242" y="282169"/>
                  <a:pt x="2538908" y="263043"/>
                  <a:pt x="2538908" y="241402"/>
                </a:cubicBezTo>
                <a:lnTo>
                  <a:pt x="2611603" y="241402"/>
                </a:lnTo>
                <a:cubicBezTo>
                  <a:pt x="2611603" y="249936"/>
                  <a:pt x="2613965" y="257861"/>
                  <a:pt x="2618689" y="265176"/>
                </a:cubicBezTo>
                <a:cubicBezTo>
                  <a:pt x="2623414" y="272491"/>
                  <a:pt x="2630653" y="278359"/>
                  <a:pt x="2640407" y="282778"/>
                </a:cubicBezTo>
                <a:cubicBezTo>
                  <a:pt x="2650160" y="287198"/>
                  <a:pt x="2662810" y="289408"/>
                  <a:pt x="2678354" y="289408"/>
                </a:cubicBezTo>
                <a:cubicBezTo>
                  <a:pt x="2692375" y="289408"/>
                  <a:pt x="2704110" y="287579"/>
                  <a:pt x="2713558" y="283921"/>
                </a:cubicBezTo>
                <a:cubicBezTo>
                  <a:pt x="2723007" y="280264"/>
                  <a:pt x="2730170" y="275158"/>
                  <a:pt x="2735047" y="268605"/>
                </a:cubicBezTo>
                <a:cubicBezTo>
                  <a:pt x="2739924" y="262052"/>
                  <a:pt x="2742362" y="254508"/>
                  <a:pt x="2742362" y="245974"/>
                </a:cubicBezTo>
                <a:cubicBezTo>
                  <a:pt x="2742362" y="235306"/>
                  <a:pt x="2737790" y="226848"/>
                  <a:pt x="2728646" y="220599"/>
                </a:cubicBezTo>
                <a:cubicBezTo>
                  <a:pt x="2719502" y="214351"/>
                  <a:pt x="2704719" y="210312"/>
                  <a:pt x="2684297" y="208483"/>
                </a:cubicBezTo>
                <a:lnTo>
                  <a:pt x="2659152" y="206197"/>
                </a:lnTo>
                <a:cubicBezTo>
                  <a:pt x="2625928" y="203454"/>
                  <a:pt x="2599411" y="193091"/>
                  <a:pt x="2579599" y="175108"/>
                </a:cubicBezTo>
                <a:cubicBezTo>
                  <a:pt x="2559787" y="157125"/>
                  <a:pt x="2549881" y="133350"/>
                  <a:pt x="2549881" y="103785"/>
                </a:cubicBezTo>
                <a:cubicBezTo>
                  <a:pt x="2549881" y="82449"/>
                  <a:pt x="2554986" y="64008"/>
                  <a:pt x="2565197" y="48463"/>
                </a:cubicBezTo>
                <a:cubicBezTo>
                  <a:pt x="2575408" y="32919"/>
                  <a:pt x="2589657" y="20955"/>
                  <a:pt x="2607945" y="12573"/>
                </a:cubicBezTo>
                <a:cubicBezTo>
                  <a:pt x="2626233" y="4191"/>
                  <a:pt x="2647874" y="0"/>
                  <a:pt x="2672868" y="0"/>
                </a:cubicBezTo>
                <a:close/>
                <a:moveTo>
                  <a:pt x="1998726" y="0"/>
                </a:moveTo>
                <a:cubicBezTo>
                  <a:pt x="2028901" y="0"/>
                  <a:pt x="2055571" y="5639"/>
                  <a:pt x="2078736" y="16917"/>
                </a:cubicBezTo>
                <a:cubicBezTo>
                  <a:pt x="2101901" y="28194"/>
                  <a:pt x="2120418" y="43815"/>
                  <a:pt x="2134286" y="63780"/>
                </a:cubicBezTo>
                <a:cubicBezTo>
                  <a:pt x="2148155" y="83744"/>
                  <a:pt x="2156308" y="107137"/>
                  <a:pt x="2158746" y="133960"/>
                </a:cubicBezTo>
                <a:lnTo>
                  <a:pt x="2083308" y="133960"/>
                </a:lnTo>
                <a:cubicBezTo>
                  <a:pt x="2081175" y="120549"/>
                  <a:pt x="2076298" y="109119"/>
                  <a:pt x="2068678" y="99670"/>
                </a:cubicBezTo>
                <a:cubicBezTo>
                  <a:pt x="2061058" y="90221"/>
                  <a:pt x="2051228" y="82906"/>
                  <a:pt x="2039188" y="77724"/>
                </a:cubicBezTo>
                <a:cubicBezTo>
                  <a:pt x="2027149" y="72543"/>
                  <a:pt x="2013662" y="69952"/>
                  <a:pt x="1998726" y="69952"/>
                </a:cubicBezTo>
                <a:cubicBezTo>
                  <a:pt x="1983791" y="69952"/>
                  <a:pt x="1970532" y="72543"/>
                  <a:pt x="1958950" y="77724"/>
                </a:cubicBezTo>
                <a:cubicBezTo>
                  <a:pt x="1947367" y="82906"/>
                  <a:pt x="1937690" y="90221"/>
                  <a:pt x="1929918" y="99670"/>
                </a:cubicBezTo>
                <a:cubicBezTo>
                  <a:pt x="1922145" y="109119"/>
                  <a:pt x="1916202" y="120320"/>
                  <a:pt x="1912087" y="133274"/>
                </a:cubicBezTo>
                <a:cubicBezTo>
                  <a:pt x="1907972" y="146228"/>
                  <a:pt x="1905915" y="160630"/>
                  <a:pt x="1905915" y="176479"/>
                </a:cubicBezTo>
                <a:cubicBezTo>
                  <a:pt x="1905915" y="192024"/>
                  <a:pt x="1907972" y="206274"/>
                  <a:pt x="1912087" y="219228"/>
                </a:cubicBezTo>
                <a:cubicBezTo>
                  <a:pt x="1916202" y="232182"/>
                  <a:pt x="1922298" y="243459"/>
                  <a:pt x="1930375" y="253060"/>
                </a:cubicBezTo>
                <a:cubicBezTo>
                  <a:pt x="1938452" y="262662"/>
                  <a:pt x="1948434" y="269977"/>
                  <a:pt x="1960321" y="275006"/>
                </a:cubicBezTo>
                <a:cubicBezTo>
                  <a:pt x="1972208" y="280035"/>
                  <a:pt x="1985772" y="282550"/>
                  <a:pt x="2001012" y="282550"/>
                </a:cubicBezTo>
                <a:cubicBezTo>
                  <a:pt x="2024177" y="282550"/>
                  <a:pt x="2043760" y="276911"/>
                  <a:pt x="2059762" y="265633"/>
                </a:cubicBezTo>
                <a:cubicBezTo>
                  <a:pt x="2075764" y="254356"/>
                  <a:pt x="2085442" y="238811"/>
                  <a:pt x="2088794" y="218999"/>
                </a:cubicBezTo>
                <a:lnTo>
                  <a:pt x="2163775" y="218999"/>
                </a:lnTo>
                <a:cubicBezTo>
                  <a:pt x="2161032" y="243383"/>
                  <a:pt x="2152879" y="265710"/>
                  <a:pt x="2139315" y="285979"/>
                </a:cubicBezTo>
                <a:cubicBezTo>
                  <a:pt x="2125752" y="306248"/>
                  <a:pt x="2107311" y="322402"/>
                  <a:pt x="2083994" y="334442"/>
                </a:cubicBezTo>
                <a:cubicBezTo>
                  <a:pt x="2060677" y="346482"/>
                  <a:pt x="2033016" y="352501"/>
                  <a:pt x="2001012" y="352501"/>
                </a:cubicBezTo>
                <a:cubicBezTo>
                  <a:pt x="1970837" y="352501"/>
                  <a:pt x="1944929" y="347244"/>
                  <a:pt x="1923288" y="336728"/>
                </a:cubicBezTo>
                <a:cubicBezTo>
                  <a:pt x="1901647" y="326212"/>
                  <a:pt x="1883969" y="312344"/>
                  <a:pt x="1870253" y="295123"/>
                </a:cubicBezTo>
                <a:cubicBezTo>
                  <a:pt x="1856537" y="277902"/>
                  <a:pt x="1846402" y="259309"/>
                  <a:pt x="1839849" y="239344"/>
                </a:cubicBezTo>
                <a:cubicBezTo>
                  <a:pt x="1833296" y="219380"/>
                  <a:pt x="1830020" y="199949"/>
                  <a:pt x="1830020" y="181051"/>
                </a:cubicBezTo>
                <a:lnTo>
                  <a:pt x="1830020" y="170993"/>
                </a:lnTo>
                <a:cubicBezTo>
                  <a:pt x="1830020" y="150267"/>
                  <a:pt x="1833372" y="129769"/>
                  <a:pt x="1840078" y="109500"/>
                </a:cubicBezTo>
                <a:cubicBezTo>
                  <a:pt x="1846783" y="89230"/>
                  <a:pt x="1857071" y="70866"/>
                  <a:pt x="1870939" y="54407"/>
                </a:cubicBezTo>
                <a:cubicBezTo>
                  <a:pt x="1884807" y="37948"/>
                  <a:pt x="1902333" y="24765"/>
                  <a:pt x="1923517" y="14859"/>
                </a:cubicBezTo>
                <a:cubicBezTo>
                  <a:pt x="1944700" y="4953"/>
                  <a:pt x="1969770" y="0"/>
                  <a:pt x="1998726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20000"/>
              </a:lnSpc>
            </a:pPr>
            <a:endParaRPr lang="en-US" sz="3200" b="1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C85B857-DE26-3AF9-A824-D7A8B8703830}"/>
              </a:ext>
            </a:extLst>
          </p:cNvPr>
          <p:cNvSpPr txBox="1"/>
          <p:nvPr/>
        </p:nvSpPr>
        <p:spPr>
          <a:xfrm>
            <a:off x="4306816" y="4594533"/>
            <a:ext cx="998671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1400" spc="300">
                <a:solidFill>
                  <a:srgbClr val="00DC93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WEBSITE</a:t>
            </a:r>
            <a:endParaRPr lang="en-US" sz="1400" spc="300" dirty="0" err="1">
              <a:solidFill>
                <a:srgbClr val="00DC93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D6F9C54-954C-1474-2150-341D2AE4CE36}"/>
              </a:ext>
            </a:extLst>
          </p:cNvPr>
          <p:cNvSpPr txBox="1"/>
          <p:nvPr/>
        </p:nvSpPr>
        <p:spPr>
          <a:xfrm>
            <a:off x="5687234" y="4594533"/>
            <a:ext cx="817531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1400" spc="300">
                <a:solidFill>
                  <a:srgbClr val="00DC93"/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E-MAIL</a:t>
            </a:r>
            <a:endParaRPr lang="en-US" sz="1400" spc="300" dirty="0" err="1">
              <a:solidFill>
                <a:srgbClr val="00DC93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2FB9847-42D7-77FB-57A8-04E723422386}"/>
              </a:ext>
            </a:extLst>
          </p:cNvPr>
          <p:cNvSpPr txBox="1"/>
          <p:nvPr/>
        </p:nvSpPr>
        <p:spPr>
          <a:xfrm>
            <a:off x="6892924" y="4594533"/>
            <a:ext cx="1349728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1400" spc="300">
                <a:solidFill>
                  <a:srgbClr val="00DC93"/>
                </a:solidFill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FACEBOOK</a:t>
            </a:r>
            <a:endParaRPr lang="en-US" sz="1400" spc="300" dirty="0" err="1">
              <a:solidFill>
                <a:srgbClr val="00DC93"/>
              </a:solidFill>
            </a:endParaRP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D1F6DFCC-98E2-7115-6C98-F63BEBF719B2}"/>
              </a:ext>
            </a:extLst>
          </p:cNvPr>
          <p:cNvSpPr/>
          <p:nvPr/>
        </p:nvSpPr>
        <p:spPr bwMode="auto">
          <a:xfrm>
            <a:off x="5469154" y="4677997"/>
            <a:ext cx="45719" cy="45719"/>
          </a:xfrm>
          <a:prstGeom prst="ellipse">
            <a:avLst/>
          </a:prstGeom>
          <a:solidFill>
            <a:srgbClr val="00DC93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14558685-4A60-F09F-F90B-96A44FA8C0E2}"/>
              </a:ext>
            </a:extLst>
          </p:cNvPr>
          <p:cNvSpPr/>
          <p:nvPr/>
        </p:nvSpPr>
        <p:spPr bwMode="auto">
          <a:xfrm>
            <a:off x="6675985" y="4677997"/>
            <a:ext cx="45719" cy="45719"/>
          </a:xfrm>
          <a:prstGeom prst="ellipse">
            <a:avLst/>
          </a:prstGeom>
          <a:solidFill>
            <a:srgbClr val="00DC93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72480295"/>
      </p:ext>
    </p:extLst>
  </p:cSld>
  <p:clrMapOvr>
    <a:masterClrMapping/>
  </p:clrMapOvr>
</p:sld>
</file>

<file path=ppt/theme/theme1.xml><?xml version="1.0" encoding="utf-8"?>
<a:theme xmlns:a="http://schemas.openxmlformats.org/drawingml/2006/main" name="16:9 Template Light">
  <a:themeElements>
    <a:clrScheme name="2 Pitch Deck E-commerce">
      <a:dk1>
        <a:srgbClr val="000000"/>
      </a:dk1>
      <a:lt1>
        <a:srgbClr val="FFFFFF"/>
      </a:lt1>
      <a:dk2>
        <a:srgbClr val="212328"/>
      </a:dk2>
      <a:lt2>
        <a:srgbClr val="FFFFFF"/>
      </a:lt2>
      <a:accent1>
        <a:srgbClr val="FC6203"/>
      </a:accent1>
      <a:accent2>
        <a:srgbClr val="FC6203"/>
      </a:accent2>
      <a:accent3>
        <a:srgbClr val="FC6203"/>
      </a:accent3>
      <a:accent4>
        <a:srgbClr val="FC6203"/>
      </a:accent4>
      <a:accent5>
        <a:srgbClr val="FC6203"/>
      </a:accent5>
      <a:accent6>
        <a:srgbClr val="FC6203"/>
      </a:accent6>
      <a:hlink>
        <a:srgbClr val="0065E5"/>
      </a:hlink>
      <a:folHlink>
        <a:srgbClr val="C03BC4"/>
      </a:folHlink>
    </a:clrScheme>
    <a:fontScheme name="2 Pitch Deck Investor">
      <a:majorFont>
        <a:latin typeface="Sora"/>
        <a:ea typeface=""/>
        <a:cs typeface=""/>
      </a:majorFont>
      <a:minorFont>
        <a:latin typeface="Sora"/>
        <a:ea typeface=""/>
        <a:cs typeface=""/>
      </a:minorFont>
    </a:fontScheme>
    <a:fmtScheme name="Coutur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2"/>
        </a:solidFill>
        <a:ln>
          <a:noFill/>
        </a:ln>
      </a:spPr>
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<a:prstTxWarp prst="textNoShape">
          <a:avLst/>
        </a:prstTxWarp>
        <a:noAutofit/>
      </a:bodyPr>
      <a:lstStyle>
        <a:defPPr algn="l" defTabSz="932472" fontAlgn="base">
          <a:spcBef>
            <a:spcPct val="0"/>
          </a:spcBef>
          <a:spcAft>
            <a:spcPct val="0"/>
          </a:spcAft>
          <a:defRPr sz="2000" dirty="0" err="1">
            <a:solidFill>
              <a:srgbClr val="FFFFFF"/>
            </a:solidFill>
            <a:ea typeface="Segoe UI" pitchFamily="34" charset="0"/>
            <a:cs typeface="Segoe UI" pitchFamily="34" charset="0"/>
          </a:defRPr>
        </a:def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>
          <a:schemeClr val="lt1"/>
        </a:fontRef>
      </a:style>
    </a:spDef>
    <a:lnDef>
      <a:spPr>
        <a:ln>
          <a:solidFill>
            <a:schemeClr val="tx2"/>
          </a:solidFill>
          <a:headEnd type="oval" w="med" len="med"/>
          <a:tailEnd type="oval" w="med" len="med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lIns="0" tIns="0" rIns="0" bIns="0" rtlCol="0">
        <a:spAutoFit/>
      </a:bodyPr>
      <a:lstStyle>
        <a:defPPr algn="l">
          <a:defRPr sz="1800" dirty="0" err="1" smtClean="0">
            <a:solidFill>
              <a:schemeClr val="tx2"/>
            </a:solidFill>
          </a:defRPr>
        </a:defPPr>
      </a:lstStyle>
    </a:txDef>
  </a:objectDefaults>
  <a:extraClrSchemeLst/>
  <a:custClrLst>
    <a:custClr name="Light Brown">
      <a:srgbClr val="E1D3C7"/>
    </a:custClr>
    <a:custClr name="Light Yellow">
      <a:srgbClr val="FFE399"/>
    </a:custClr>
    <a:custClr name="Light Orange">
      <a:srgbClr val="FFA38B"/>
    </a:custClr>
    <a:custClr name="Light Red">
      <a:srgbClr val="FFB3BB"/>
    </a:custClr>
    <a:custClr name="Light Magenta">
      <a:srgbClr val="D59ED7"/>
    </a:custClr>
    <a:custClr name="Light Purple">
      <a:srgbClr val="C5B4E3"/>
    </a:custClr>
    <a:custClr name="Light Blue">
      <a:srgbClr val="8DC8E8"/>
    </a:custClr>
    <a:custClr name="Light Teal">
      <a:srgbClr val="B9DCD2"/>
    </a:custClr>
    <a:custClr name="Light Green">
      <a:srgbClr val="D4EC8E"/>
    </a:custClr>
    <a:custClr name="Blue Black">
      <a:srgbClr val="091F2C"/>
    </a:custClr>
    <a:custClr name="Brown">
      <a:srgbClr val="BF9474"/>
    </a:custClr>
    <a:custClr name="Yellow">
      <a:srgbClr val="FFB900"/>
    </a:custClr>
    <a:custClr name="Orange">
      <a:srgbClr val="FF5C39"/>
    </a:custClr>
    <a:custClr name="Red">
      <a:srgbClr val="F4364C"/>
    </a:custClr>
    <a:custClr name="Magenta">
      <a:srgbClr val="C03BC4"/>
    </a:custClr>
    <a:custClr name="Purple">
      <a:srgbClr val="8661C5"/>
    </a:custClr>
    <a:custClr name="Blue">
      <a:srgbClr val="0078D4"/>
    </a:custClr>
    <a:custClr name="Teal">
      <a:srgbClr val="49C5B1"/>
    </a:custClr>
    <a:custClr name="Green">
      <a:srgbClr val="8DE971"/>
    </a:custClr>
    <a:custClr name="Rich Black">
      <a:srgbClr val="000000"/>
    </a:custClr>
    <a:custClr name="Dark Brown">
      <a:srgbClr val="5C4738"/>
    </a:custClr>
    <a:custClr name="Dark Yellow">
      <a:srgbClr val="7F5A1A"/>
    </a:custClr>
    <a:custClr name="Dark Orange">
      <a:srgbClr val="73391D"/>
    </a:custClr>
    <a:custClr name="Dark Red">
      <a:srgbClr val="73262F"/>
    </a:custClr>
    <a:custClr name="Dark Magenta">
      <a:srgbClr val="702573"/>
    </a:custClr>
    <a:custClr name="Dark Purple">
      <a:srgbClr val="463668"/>
    </a:custClr>
    <a:custClr name="Dark Blue">
      <a:srgbClr val="2A446F"/>
    </a:custClr>
    <a:custClr name="Dark Teal">
      <a:srgbClr val="225B62"/>
    </a:custClr>
    <a:custClr name="Dark Green">
      <a:srgbClr val="07641D"/>
    </a:custClr>
    <a:custClr name="Brown Black">
      <a:srgbClr val="291817"/>
    </a:custClr>
    <a:custClr name="Pure White">
      <a:srgbClr val="FFFFFF"/>
    </a:custClr>
    <a:custClr name="Off White">
      <a:srgbClr val="F4F3F5"/>
    </a:custClr>
    <a:custClr name="Warm White">
      <a:srgbClr val="FFF8F3"/>
    </a:custClr>
    <a:custClr name="Warm Light Gray">
      <a:srgbClr val="E8E6DF"/>
    </a:custClr>
    <a:custClr name="Mid Gray">
      <a:srgbClr val="D7D2CB"/>
    </a:custClr>
    <a:custClr name="Warm Gray">
      <a:srgbClr val="8C8279"/>
    </a:custClr>
    <a:custClr name="Light Gray">
      <a:srgbClr val="D9D9D6"/>
    </a:custClr>
    <a:custClr name="Cool Gray">
      <a:srgbClr val="B1B3B3"/>
    </a:custClr>
    <a:custClr name="Dark Gray">
      <a:srgbClr val="454142"/>
    </a:custClr>
    <a:custClr name="Pure White">
      <a:srgbClr val="FFFFFF"/>
    </a:custClr>
    <a:custClr name="Blank">
      <a:srgbClr val="F0F0F0"/>
    </a:custClr>
    <a:custClr name="Blank">
      <a:srgbClr val="F0F0F0"/>
    </a:custClr>
    <a:custClr name="Blank">
      <a:srgbClr val="F0F0F0"/>
    </a:custClr>
    <a:custClr name="Blank">
      <a:srgbClr val="F0F0F0"/>
    </a:custClr>
    <a:custClr name="Blank">
      <a:srgbClr val="F0F0F0"/>
    </a:custClr>
    <a:custClr name="Blank">
      <a:srgbClr val="F0F0F0"/>
    </a:custClr>
    <a:custClr name="Blank">
      <a:srgbClr val="F0F0F0"/>
    </a:custClr>
    <a:custClr name="Blank">
      <a:srgbClr val="F0F0F0"/>
    </a:custClr>
  </a:custClrLst>
  <a:extLst>
    <a:ext uri="{05A4C25C-085E-4340-85A3-A5531E510DB2}">
      <thm15:themeFamily xmlns:thm15="http://schemas.microsoft.com/office/thememl/2012/main" name="MS_Ignite2023_16-9 Event-template  -  Repaired" id="{7C1B257E-8A69-4FE1-A954-8710E0A8BDEF}" vid="{4C547056-086C-4BA7-A229-3B32236A8D71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hicccccccc</Template>
  <TotalTime>12571</TotalTime>
  <Words>550</Words>
  <Application>Microsoft Office PowerPoint</Application>
  <PresentationFormat>Widescreen</PresentationFormat>
  <Paragraphs>89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9" baseType="lpstr">
      <vt:lpstr>Wingdings</vt:lpstr>
      <vt:lpstr>Sora SemiBold</vt:lpstr>
      <vt:lpstr>Montserrat</vt:lpstr>
      <vt:lpstr>Arial</vt:lpstr>
      <vt:lpstr>Roboto</vt:lpstr>
      <vt:lpstr>Sora</vt:lpstr>
      <vt:lpstr>Segoe UI</vt:lpstr>
      <vt:lpstr>Calibri</vt:lpstr>
      <vt:lpstr>Aptos</vt:lpstr>
      <vt:lpstr>16:9 Template Light</vt:lpstr>
      <vt:lpstr>PowerPoint Presentation</vt:lpstr>
      <vt:lpstr>The Problem</vt:lpstr>
      <vt:lpstr>Our Solution</vt:lpstr>
      <vt:lpstr>Market Opportunity</vt:lpstr>
      <vt:lpstr>Business Model</vt:lpstr>
      <vt:lpstr>The Traction</vt:lpstr>
      <vt:lpstr>Meet Our Team</vt:lpstr>
      <vt:lpstr>Join Our E-commerce Rise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Ocvembor</dc:title>
  <dc:subject/>
  <dc:creator>Chung Nguyen</dc:creator>
  <cp:keywords/>
  <dc:description/>
  <cp:lastModifiedBy>Chung Nguyen</cp:lastModifiedBy>
  <cp:revision>427</cp:revision>
  <dcterms:created xsi:type="dcterms:W3CDTF">2024-04-04T18:01:04Z</dcterms:created>
  <dcterms:modified xsi:type="dcterms:W3CDTF">2025-05-12T02:08:21Z</dcterms:modified>
  <cp:category/>
</cp:coreProperties>
</file>