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41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Inter Extra Bold" panose="02000903000000020004" pitchFamily="50" charset="0"/>
      <p:bold r:id="rId13"/>
      <p:boldItalic r:id="rId14"/>
    </p:embeddedFont>
    <p:embeddedFont>
      <p:font typeface="Montserrat" panose="00000500000000000000" pitchFamily="2" charset="0"/>
      <p:regular r:id="rId15"/>
      <p:bold r:id="rId16"/>
      <p:italic r:id="rId17"/>
      <p:boldItalic r:id="rId18"/>
    </p:embeddedFont>
    <p:embeddedFont>
      <p:font typeface="Outfit" pitchFamily="2" charset="0"/>
      <p:regular r:id="rId19"/>
      <p:bold r:id="rId20"/>
    </p:embeddedFont>
    <p:embeddedFont>
      <p:font typeface="Outfit SemiBold" pitchFamily="2" charset="0"/>
      <p:bold r:id="rId21"/>
    </p:embeddedFont>
    <p:embeddedFont>
      <p:font typeface="Segoe UI" panose="020B0502040204020203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E3FA"/>
    <a:srgbClr val="E0D0C9"/>
    <a:srgbClr val="C9D2BD"/>
    <a:srgbClr val="DAD2E7"/>
    <a:srgbClr val="C7D0B9"/>
    <a:srgbClr val="D8D0E5"/>
    <a:srgbClr val="CEDFEE"/>
    <a:srgbClr val="C8D1BB"/>
    <a:srgbClr val="D0E1EE"/>
    <a:srgbClr val="FD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628369639336189E-2"/>
          <c:y val="2.5943023801863314E-2"/>
          <c:w val="0.81952438530776328"/>
          <c:h val="0.78694500035677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200</c:v>
                </c:pt>
                <c:pt idx="1">
                  <c:v>800</c:v>
                </c:pt>
                <c:pt idx="2">
                  <c:v>1100</c:v>
                </c:pt>
                <c:pt idx="3">
                  <c:v>1500</c:v>
                </c:pt>
                <c:pt idx="4">
                  <c:v>2100</c:v>
                </c:pt>
                <c:pt idx="5">
                  <c:v>2800</c:v>
                </c:pt>
                <c:pt idx="6">
                  <c:v>3200</c:v>
                </c:pt>
                <c:pt idx="7">
                  <c:v>3500</c:v>
                </c:pt>
                <c:pt idx="8">
                  <c:v>4000</c:v>
                </c:pt>
                <c:pt idx="9">
                  <c:v>4300</c:v>
                </c:pt>
                <c:pt idx="10">
                  <c:v>4500</c:v>
                </c:pt>
                <c:pt idx="11">
                  <c:v>5400</c:v>
                </c:pt>
                <c:pt idx="12">
                  <c:v>5500</c:v>
                </c:pt>
                <c:pt idx="13">
                  <c:v>6000</c:v>
                </c:pt>
                <c:pt idx="14">
                  <c:v>6800</c:v>
                </c:pt>
                <c:pt idx="15">
                  <c:v>7100</c:v>
                </c:pt>
                <c:pt idx="16">
                  <c:v>7500</c:v>
                </c:pt>
                <c:pt idx="17">
                  <c:v>7900</c:v>
                </c:pt>
                <c:pt idx="18">
                  <c:v>8200</c:v>
                </c:pt>
                <c:pt idx="19">
                  <c:v>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2C-4C2F-940B-E48348BA33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Sheet1!$C$2:$C$21</c:f>
              <c:numCache>
                <c:formatCode>General</c:formatCode>
                <c:ptCount val="20"/>
              </c:numCache>
            </c:numRef>
          </c:val>
          <c:extLst>
            <c:ext xmlns:c16="http://schemas.microsoft.com/office/drawing/2014/chart" uri="{C3380CC4-5D6E-409C-BE32-E72D297353CC}">
              <c16:uniqueId val="{00000001-AA2C-4C2F-940B-E48348BA3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0"/>
        <c:axId val="751047376"/>
        <c:axId val="75104785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Sheet1!$A$2:$A$21</c:f>
              <c:strCache>
                <c:ptCount val="20"/>
                <c:pt idx="0">
                  <c:v>Q1 2020</c:v>
                </c:pt>
                <c:pt idx="1">
                  <c:v>Q2 2020</c:v>
                </c:pt>
                <c:pt idx="2">
                  <c:v>Q3 2020</c:v>
                </c:pt>
                <c:pt idx="3">
                  <c:v>Q4 2020</c:v>
                </c:pt>
                <c:pt idx="4">
                  <c:v>Q1 2021</c:v>
                </c:pt>
                <c:pt idx="5">
                  <c:v>Q2 2021</c:v>
                </c:pt>
                <c:pt idx="6">
                  <c:v>Q3 2021</c:v>
                </c:pt>
                <c:pt idx="7">
                  <c:v>Q4 2021</c:v>
                </c:pt>
                <c:pt idx="8">
                  <c:v>Q1 2022</c:v>
                </c:pt>
                <c:pt idx="9">
                  <c:v>Q2 2022</c:v>
                </c:pt>
                <c:pt idx="10">
                  <c:v>Q3 2022</c:v>
                </c:pt>
                <c:pt idx="11">
                  <c:v>Q4 2022</c:v>
                </c:pt>
                <c:pt idx="12">
                  <c:v>Q1 2023</c:v>
                </c:pt>
                <c:pt idx="13">
                  <c:v>Q2 2023</c:v>
                </c:pt>
                <c:pt idx="14">
                  <c:v>Q3 2023</c:v>
                </c:pt>
                <c:pt idx="15">
                  <c:v>Q4 2023</c:v>
                </c:pt>
                <c:pt idx="16">
                  <c:v>Q1 2024</c:v>
                </c:pt>
                <c:pt idx="17">
                  <c:v>Q2 2024</c:v>
                </c:pt>
                <c:pt idx="18">
                  <c:v>Q3 2024</c:v>
                </c:pt>
                <c:pt idx="19">
                  <c:v>Q4 2024</c:v>
                </c:pt>
              </c:strCache>
            </c:strRef>
          </c:cat>
          <c:val>
            <c:numRef>
              <c:f>Sheet1!$D$2:$D$21</c:f>
              <c:numCache>
                <c:formatCode>General</c:formatCode>
                <c:ptCount val="20"/>
                <c:pt idx="0">
                  <c:v>20</c:v>
                </c:pt>
                <c:pt idx="1">
                  <c:v>70</c:v>
                </c:pt>
                <c:pt idx="2">
                  <c:v>100</c:v>
                </c:pt>
                <c:pt idx="3">
                  <c:v>140</c:v>
                </c:pt>
                <c:pt idx="4">
                  <c:v>200</c:v>
                </c:pt>
                <c:pt idx="5">
                  <c:v>270</c:v>
                </c:pt>
                <c:pt idx="6">
                  <c:v>290</c:v>
                </c:pt>
                <c:pt idx="7">
                  <c:v>340</c:v>
                </c:pt>
                <c:pt idx="8">
                  <c:v>380</c:v>
                </c:pt>
                <c:pt idx="9">
                  <c:v>420</c:v>
                </c:pt>
                <c:pt idx="10">
                  <c:v>440</c:v>
                </c:pt>
                <c:pt idx="11">
                  <c:v>520</c:v>
                </c:pt>
                <c:pt idx="12">
                  <c:v>540</c:v>
                </c:pt>
                <c:pt idx="13">
                  <c:v>580</c:v>
                </c:pt>
                <c:pt idx="14">
                  <c:v>680</c:v>
                </c:pt>
                <c:pt idx="15">
                  <c:v>700</c:v>
                </c:pt>
                <c:pt idx="16">
                  <c:v>720</c:v>
                </c:pt>
                <c:pt idx="17">
                  <c:v>780</c:v>
                </c:pt>
                <c:pt idx="18">
                  <c:v>820</c:v>
                </c:pt>
                <c:pt idx="19">
                  <c:v>900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A2C-4C2F-940B-E48348BA33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070896"/>
        <c:axId val="751078096"/>
      </c:lineChart>
      <c:catAx>
        <c:axId val="75104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856"/>
        <c:crosses val="autoZero"/>
        <c:auto val="1"/>
        <c:lblAlgn val="ctr"/>
        <c:lblOffset val="100"/>
        <c:noMultiLvlLbl val="0"/>
      </c:catAx>
      <c:valAx>
        <c:axId val="75104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376"/>
        <c:crosses val="autoZero"/>
        <c:crossBetween val="between"/>
      </c:valAx>
      <c:valAx>
        <c:axId val="751078096"/>
        <c:scaling>
          <c:orientation val="minMax"/>
          <c:max val="10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70896"/>
        <c:crosses val="max"/>
        <c:crossBetween val="between"/>
      </c:valAx>
      <c:catAx>
        <c:axId val="7510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1078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0160149088421078"/>
          <c:y val="3.273809523809524E-2"/>
          <c:w val="0.30903897694497262"/>
          <c:h val="6.23999075187827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7171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66BFE6-43B7-5AAD-46A9-C009FA0629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6100" y="301922"/>
            <a:ext cx="7835900" cy="6556078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336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7A8550-A999-8F91-27EC-F15588D3D8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85887" y="985834"/>
            <a:ext cx="2941454" cy="2941454"/>
          </a:xfrm>
          <a:custGeom>
            <a:avLst/>
            <a:gdLst>
              <a:gd name="connsiteX0" fmla="*/ 1470727 w 2941454"/>
              <a:gd name="connsiteY0" fmla="*/ 0 h 2941454"/>
              <a:gd name="connsiteX1" fmla="*/ 2941454 w 2941454"/>
              <a:gd name="connsiteY1" fmla="*/ 1470727 h 2941454"/>
              <a:gd name="connsiteX2" fmla="*/ 1470727 w 2941454"/>
              <a:gd name="connsiteY2" fmla="*/ 2941454 h 2941454"/>
              <a:gd name="connsiteX3" fmla="*/ 0 w 2941454"/>
              <a:gd name="connsiteY3" fmla="*/ 1470727 h 2941454"/>
              <a:gd name="connsiteX4" fmla="*/ 1470727 w 2941454"/>
              <a:gd name="connsiteY4" fmla="*/ 0 h 294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454" h="2941454">
                <a:moveTo>
                  <a:pt x="1470727" y="0"/>
                </a:moveTo>
                <a:cubicBezTo>
                  <a:pt x="2282987" y="0"/>
                  <a:pt x="2941454" y="658467"/>
                  <a:pt x="2941454" y="1470727"/>
                </a:cubicBezTo>
                <a:cubicBezTo>
                  <a:pt x="2941454" y="2282987"/>
                  <a:pt x="2282987" y="2941454"/>
                  <a:pt x="1470727" y="2941454"/>
                </a:cubicBezTo>
                <a:cubicBezTo>
                  <a:pt x="658467" y="2941454"/>
                  <a:pt x="0" y="2282987"/>
                  <a:pt x="0" y="1470727"/>
                </a:cubicBezTo>
                <a:cubicBezTo>
                  <a:pt x="0" y="658467"/>
                  <a:pt x="658467" y="0"/>
                  <a:pt x="147072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79135E-AC0B-A9E3-5906-8A0EE545B1B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00780" y="3205151"/>
            <a:ext cx="2941454" cy="2941454"/>
          </a:xfrm>
          <a:custGeom>
            <a:avLst/>
            <a:gdLst>
              <a:gd name="connsiteX0" fmla="*/ 1470727 w 2941454"/>
              <a:gd name="connsiteY0" fmla="*/ 0 h 2941454"/>
              <a:gd name="connsiteX1" fmla="*/ 2941454 w 2941454"/>
              <a:gd name="connsiteY1" fmla="*/ 1470727 h 2941454"/>
              <a:gd name="connsiteX2" fmla="*/ 1470727 w 2941454"/>
              <a:gd name="connsiteY2" fmla="*/ 2941454 h 2941454"/>
              <a:gd name="connsiteX3" fmla="*/ 0 w 2941454"/>
              <a:gd name="connsiteY3" fmla="*/ 1470727 h 2941454"/>
              <a:gd name="connsiteX4" fmla="*/ 1470727 w 2941454"/>
              <a:gd name="connsiteY4" fmla="*/ 0 h 2941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454" h="2941454">
                <a:moveTo>
                  <a:pt x="1470727" y="0"/>
                </a:moveTo>
                <a:cubicBezTo>
                  <a:pt x="2282987" y="0"/>
                  <a:pt x="2941454" y="658467"/>
                  <a:pt x="2941454" y="1470727"/>
                </a:cubicBezTo>
                <a:cubicBezTo>
                  <a:pt x="2941454" y="2282987"/>
                  <a:pt x="2282987" y="2941454"/>
                  <a:pt x="1470727" y="2941454"/>
                </a:cubicBezTo>
                <a:cubicBezTo>
                  <a:pt x="658467" y="2941454"/>
                  <a:pt x="0" y="2282987"/>
                  <a:pt x="0" y="1470727"/>
                </a:cubicBezTo>
                <a:cubicBezTo>
                  <a:pt x="0" y="658467"/>
                  <a:pt x="658467" y="0"/>
                  <a:pt x="1470727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28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9C8DE2-8C55-CA4A-7EA9-51202E6554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1"/>
            <a:ext cx="1996441" cy="3195637"/>
          </a:xfrm>
          <a:custGeom>
            <a:avLst/>
            <a:gdLst>
              <a:gd name="connsiteX0" fmla="*/ 197009 w 1996441"/>
              <a:gd name="connsiteY0" fmla="*/ 0 h 3195637"/>
              <a:gd name="connsiteX1" fmla="*/ 1799432 w 1996441"/>
              <a:gd name="connsiteY1" fmla="*/ 0 h 3195637"/>
              <a:gd name="connsiteX2" fmla="*/ 1996441 w 1996441"/>
              <a:gd name="connsiteY2" fmla="*/ 197009 h 3195637"/>
              <a:gd name="connsiteX3" fmla="*/ 1996441 w 1996441"/>
              <a:gd name="connsiteY3" fmla="*/ 2998628 h 3195637"/>
              <a:gd name="connsiteX4" fmla="*/ 1799432 w 1996441"/>
              <a:gd name="connsiteY4" fmla="*/ 3195637 h 3195637"/>
              <a:gd name="connsiteX5" fmla="*/ 197009 w 1996441"/>
              <a:gd name="connsiteY5" fmla="*/ 3195637 h 3195637"/>
              <a:gd name="connsiteX6" fmla="*/ 0 w 1996441"/>
              <a:gd name="connsiteY6" fmla="*/ 2998628 h 3195637"/>
              <a:gd name="connsiteX7" fmla="*/ 0 w 1996441"/>
              <a:gd name="connsiteY7" fmla="*/ 197009 h 3195637"/>
              <a:gd name="connsiteX8" fmla="*/ 197009 w 1996441"/>
              <a:gd name="connsiteY8" fmla="*/ 0 h 31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3195637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998628"/>
                </a:lnTo>
                <a:cubicBezTo>
                  <a:pt x="1996441" y="3107433"/>
                  <a:pt x="1908237" y="3195637"/>
                  <a:pt x="1799432" y="3195637"/>
                </a:cubicBezTo>
                <a:lnTo>
                  <a:pt x="197009" y="3195637"/>
                </a:lnTo>
                <a:cubicBezTo>
                  <a:pt x="88204" y="3195637"/>
                  <a:pt x="0" y="3107433"/>
                  <a:pt x="0" y="2998628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E1BB575-9079-4CF5-9CAF-D64B3FD7E9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34640" y="1447801"/>
            <a:ext cx="1996441" cy="3195637"/>
          </a:xfrm>
          <a:custGeom>
            <a:avLst/>
            <a:gdLst>
              <a:gd name="connsiteX0" fmla="*/ 197009 w 1996441"/>
              <a:gd name="connsiteY0" fmla="*/ 0 h 3195637"/>
              <a:gd name="connsiteX1" fmla="*/ 1799432 w 1996441"/>
              <a:gd name="connsiteY1" fmla="*/ 0 h 3195637"/>
              <a:gd name="connsiteX2" fmla="*/ 1996441 w 1996441"/>
              <a:gd name="connsiteY2" fmla="*/ 197009 h 3195637"/>
              <a:gd name="connsiteX3" fmla="*/ 1996441 w 1996441"/>
              <a:gd name="connsiteY3" fmla="*/ 2998628 h 3195637"/>
              <a:gd name="connsiteX4" fmla="*/ 1799432 w 1996441"/>
              <a:gd name="connsiteY4" fmla="*/ 3195637 h 3195637"/>
              <a:gd name="connsiteX5" fmla="*/ 197009 w 1996441"/>
              <a:gd name="connsiteY5" fmla="*/ 3195637 h 3195637"/>
              <a:gd name="connsiteX6" fmla="*/ 0 w 1996441"/>
              <a:gd name="connsiteY6" fmla="*/ 2998628 h 3195637"/>
              <a:gd name="connsiteX7" fmla="*/ 0 w 1996441"/>
              <a:gd name="connsiteY7" fmla="*/ 197009 h 3195637"/>
              <a:gd name="connsiteX8" fmla="*/ 197009 w 1996441"/>
              <a:gd name="connsiteY8" fmla="*/ 0 h 31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3195637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998628"/>
                </a:lnTo>
                <a:cubicBezTo>
                  <a:pt x="1996441" y="3107433"/>
                  <a:pt x="1908237" y="3195637"/>
                  <a:pt x="1799432" y="3195637"/>
                </a:cubicBezTo>
                <a:lnTo>
                  <a:pt x="197009" y="3195637"/>
                </a:lnTo>
                <a:cubicBezTo>
                  <a:pt x="88204" y="3195637"/>
                  <a:pt x="0" y="3107433"/>
                  <a:pt x="0" y="2998628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6FDEE6C-DDF9-CFCA-4E19-C4FC6B1110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97780" y="1447801"/>
            <a:ext cx="1996441" cy="3195637"/>
          </a:xfrm>
          <a:custGeom>
            <a:avLst/>
            <a:gdLst>
              <a:gd name="connsiteX0" fmla="*/ 197009 w 1996441"/>
              <a:gd name="connsiteY0" fmla="*/ 0 h 3195637"/>
              <a:gd name="connsiteX1" fmla="*/ 1799432 w 1996441"/>
              <a:gd name="connsiteY1" fmla="*/ 0 h 3195637"/>
              <a:gd name="connsiteX2" fmla="*/ 1996441 w 1996441"/>
              <a:gd name="connsiteY2" fmla="*/ 197009 h 3195637"/>
              <a:gd name="connsiteX3" fmla="*/ 1996441 w 1996441"/>
              <a:gd name="connsiteY3" fmla="*/ 2998628 h 3195637"/>
              <a:gd name="connsiteX4" fmla="*/ 1799432 w 1996441"/>
              <a:gd name="connsiteY4" fmla="*/ 3195637 h 3195637"/>
              <a:gd name="connsiteX5" fmla="*/ 197009 w 1996441"/>
              <a:gd name="connsiteY5" fmla="*/ 3195637 h 3195637"/>
              <a:gd name="connsiteX6" fmla="*/ 0 w 1996441"/>
              <a:gd name="connsiteY6" fmla="*/ 2998628 h 3195637"/>
              <a:gd name="connsiteX7" fmla="*/ 0 w 1996441"/>
              <a:gd name="connsiteY7" fmla="*/ 197009 h 3195637"/>
              <a:gd name="connsiteX8" fmla="*/ 197009 w 1996441"/>
              <a:gd name="connsiteY8" fmla="*/ 0 h 31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3195637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998628"/>
                </a:lnTo>
                <a:cubicBezTo>
                  <a:pt x="1996441" y="3107433"/>
                  <a:pt x="1908237" y="3195637"/>
                  <a:pt x="1799432" y="3195637"/>
                </a:cubicBezTo>
                <a:lnTo>
                  <a:pt x="197009" y="3195637"/>
                </a:lnTo>
                <a:cubicBezTo>
                  <a:pt x="88204" y="3195637"/>
                  <a:pt x="0" y="3107433"/>
                  <a:pt x="0" y="2998628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0F4E8A3-F8F2-31F7-922D-D86B297DD2D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60920" y="1447801"/>
            <a:ext cx="1996441" cy="3195637"/>
          </a:xfrm>
          <a:custGeom>
            <a:avLst/>
            <a:gdLst>
              <a:gd name="connsiteX0" fmla="*/ 197009 w 1996441"/>
              <a:gd name="connsiteY0" fmla="*/ 0 h 3195637"/>
              <a:gd name="connsiteX1" fmla="*/ 1799432 w 1996441"/>
              <a:gd name="connsiteY1" fmla="*/ 0 h 3195637"/>
              <a:gd name="connsiteX2" fmla="*/ 1996441 w 1996441"/>
              <a:gd name="connsiteY2" fmla="*/ 197009 h 3195637"/>
              <a:gd name="connsiteX3" fmla="*/ 1996441 w 1996441"/>
              <a:gd name="connsiteY3" fmla="*/ 2998628 h 3195637"/>
              <a:gd name="connsiteX4" fmla="*/ 1799432 w 1996441"/>
              <a:gd name="connsiteY4" fmla="*/ 3195637 h 3195637"/>
              <a:gd name="connsiteX5" fmla="*/ 197009 w 1996441"/>
              <a:gd name="connsiteY5" fmla="*/ 3195637 h 3195637"/>
              <a:gd name="connsiteX6" fmla="*/ 0 w 1996441"/>
              <a:gd name="connsiteY6" fmla="*/ 2998628 h 3195637"/>
              <a:gd name="connsiteX7" fmla="*/ 0 w 1996441"/>
              <a:gd name="connsiteY7" fmla="*/ 197009 h 3195637"/>
              <a:gd name="connsiteX8" fmla="*/ 197009 w 1996441"/>
              <a:gd name="connsiteY8" fmla="*/ 0 h 31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3195637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998628"/>
                </a:lnTo>
                <a:cubicBezTo>
                  <a:pt x="1996441" y="3107433"/>
                  <a:pt x="1908237" y="3195637"/>
                  <a:pt x="1799432" y="3195637"/>
                </a:cubicBezTo>
                <a:lnTo>
                  <a:pt x="197009" y="3195637"/>
                </a:lnTo>
                <a:cubicBezTo>
                  <a:pt x="88204" y="3195637"/>
                  <a:pt x="0" y="3107433"/>
                  <a:pt x="0" y="2998628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C9C9B64-1474-9D13-BB82-85193A6C5B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24060" y="1447801"/>
            <a:ext cx="1996441" cy="3195637"/>
          </a:xfrm>
          <a:custGeom>
            <a:avLst/>
            <a:gdLst>
              <a:gd name="connsiteX0" fmla="*/ 197009 w 1996441"/>
              <a:gd name="connsiteY0" fmla="*/ 0 h 3195637"/>
              <a:gd name="connsiteX1" fmla="*/ 1799432 w 1996441"/>
              <a:gd name="connsiteY1" fmla="*/ 0 h 3195637"/>
              <a:gd name="connsiteX2" fmla="*/ 1996441 w 1996441"/>
              <a:gd name="connsiteY2" fmla="*/ 197009 h 3195637"/>
              <a:gd name="connsiteX3" fmla="*/ 1996441 w 1996441"/>
              <a:gd name="connsiteY3" fmla="*/ 2998628 h 3195637"/>
              <a:gd name="connsiteX4" fmla="*/ 1799432 w 1996441"/>
              <a:gd name="connsiteY4" fmla="*/ 3195637 h 3195637"/>
              <a:gd name="connsiteX5" fmla="*/ 197009 w 1996441"/>
              <a:gd name="connsiteY5" fmla="*/ 3195637 h 3195637"/>
              <a:gd name="connsiteX6" fmla="*/ 0 w 1996441"/>
              <a:gd name="connsiteY6" fmla="*/ 2998628 h 3195637"/>
              <a:gd name="connsiteX7" fmla="*/ 0 w 1996441"/>
              <a:gd name="connsiteY7" fmla="*/ 197009 h 3195637"/>
              <a:gd name="connsiteX8" fmla="*/ 197009 w 1996441"/>
              <a:gd name="connsiteY8" fmla="*/ 0 h 31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3195637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998628"/>
                </a:lnTo>
                <a:cubicBezTo>
                  <a:pt x="1996441" y="3107433"/>
                  <a:pt x="1908237" y="3195637"/>
                  <a:pt x="1799432" y="3195637"/>
                </a:cubicBezTo>
                <a:lnTo>
                  <a:pt x="197009" y="3195637"/>
                </a:lnTo>
                <a:cubicBezTo>
                  <a:pt x="88204" y="3195637"/>
                  <a:pt x="0" y="3107433"/>
                  <a:pt x="0" y="2998628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10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44BD3A-11BB-BAFD-5C92-8D680A115A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51538" y="594360"/>
            <a:ext cx="5669279" cy="5669280"/>
          </a:xfrm>
          <a:custGeom>
            <a:avLst/>
            <a:gdLst>
              <a:gd name="connsiteX0" fmla="*/ 264414 w 5669279"/>
              <a:gd name="connsiteY0" fmla="*/ 0 h 5669280"/>
              <a:gd name="connsiteX1" fmla="*/ 5404864 w 5669279"/>
              <a:gd name="connsiteY1" fmla="*/ 0 h 5669280"/>
              <a:gd name="connsiteX2" fmla="*/ 5669279 w 5669279"/>
              <a:gd name="connsiteY2" fmla="*/ 264415 h 5669280"/>
              <a:gd name="connsiteX3" fmla="*/ 5669279 w 5669279"/>
              <a:gd name="connsiteY3" fmla="*/ 5404865 h 5669280"/>
              <a:gd name="connsiteX4" fmla="*/ 5404864 w 5669279"/>
              <a:gd name="connsiteY4" fmla="*/ 5669280 h 5669280"/>
              <a:gd name="connsiteX5" fmla="*/ 264414 w 5669279"/>
              <a:gd name="connsiteY5" fmla="*/ 5669280 h 5669280"/>
              <a:gd name="connsiteX6" fmla="*/ 0 w 5669279"/>
              <a:gd name="connsiteY6" fmla="*/ 5404865 h 5669280"/>
              <a:gd name="connsiteX7" fmla="*/ 0 w 5669279"/>
              <a:gd name="connsiteY7" fmla="*/ 264415 h 5669280"/>
              <a:gd name="connsiteX8" fmla="*/ 264414 w 5669279"/>
              <a:gd name="connsiteY8" fmla="*/ 0 h 566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669279" h="5669280">
                <a:moveTo>
                  <a:pt x="264414" y="0"/>
                </a:moveTo>
                <a:lnTo>
                  <a:pt x="5404864" y="0"/>
                </a:lnTo>
                <a:cubicBezTo>
                  <a:pt x="5550896" y="0"/>
                  <a:pt x="5669279" y="118383"/>
                  <a:pt x="5669279" y="264415"/>
                </a:cubicBezTo>
                <a:lnTo>
                  <a:pt x="5669279" y="5404865"/>
                </a:lnTo>
                <a:cubicBezTo>
                  <a:pt x="5669279" y="5550897"/>
                  <a:pt x="5550896" y="5669280"/>
                  <a:pt x="5404864" y="5669280"/>
                </a:cubicBezTo>
                <a:lnTo>
                  <a:pt x="264414" y="5669280"/>
                </a:lnTo>
                <a:cubicBezTo>
                  <a:pt x="118382" y="5669280"/>
                  <a:pt x="0" y="5550897"/>
                  <a:pt x="0" y="5404865"/>
                </a:cubicBezTo>
                <a:lnTo>
                  <a:pt x="0" y="264415"/>
                </a:lnTo>
                <a:cubicBezTo>
                  <a:pt x="0" y="118383"/>
                  <a:pt x="118382" y="0"/>
                  <a:pt x="264414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06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2">
            <a:extLst>
              <a:ext uri="{FF2B5EF4-FFF2-40B4-BE49-F238E27FC236}">
                <a16:creationId xmlns:a16="http://schemas.microsoft.com/office/drawing/2014/main" id="{66B9FE36-ECA6-3B63-6D35-E98C90A70AFE}"/>
              </a:ext>
            </a:extLst>
          </p:cNvPr>
          <p:cNvSpPr/>
          <p:nvPr userDrawn="1"/>
        </p:nvSpPr>
        <p:spPr>
          <a:xfrm>
            <a:off x="0" y="2781"/>
            <a:ext cx="12192635" cy="6853073"/>
          </a:xfrm>
          <a:custGeom>
            <a:avLst/>
            <a:gdLst>
              <a:gd name="connsiteX0" fmla="*/ 11853828 w 12192635"/>
              <a:gd name="connsiteY0" fmla="*/ 6852438 h 6853073"/>
              <a:gd name="connsiteX1" fmla="*/ 11853828 w 12192635"/>
              <a:gd name="connsiteY1" fmla="*/ 6658561 h 6853073"/>
              <a:gd name="connsiteX2" fmla="*/ 11443190 w 12192635"/>
              <a:gd name="connsiteY2" fmla="*/ 6658561 h 6853073"/>
              <a:gd name="connsiteX3" fmla="*/ 11443190 w 12192635"/>
              <a:gd name="connsiteY3" fmla="*/ 6852438 h 6853073"/>
              <a:gd name="connsiteX4" fmla="*/ 11427298 w 12192635"/>
              <a:gd name="connsiteY4" fmla="*/ 6852438 h 6853073"/>
              <a:gd name="connsiteX5" fmla="*/ 11427298 w 12192635"/>
              <a:gd name="connsiteY5" fmla="*/ 6658561 h 6853073"/>
              <a:gd name="connsiteX6" fmla="*/ 11016025 w 12192635"/>
              <a:gd name="connsiteY6" fmla="*/ 6658561 h 6853073"/>
              <a:gd name="connsiteX7" fmla="*/ 11016025 w 12192635"/>
              <a:gd name="connsiteY7" fmla="*/ 6852438 h 6853073"/>
              <a:gd name="connsiteX8" fmla="*/ 11000133 w 12192635"/>
              <a:gd name="connsiteY8" fmla="*/ 6852438 h 6853073"/>
              <a:gd name="connsiteX9" fmla="*/ 11000133 w 12192635"/>
              <a:gd name="connsiteY9" fmla="*/ 6658561 h 6853073"/>
              <a:gd name="connsiteX10" fmla="*/ 10588860 w 12192635"/>
              <a:gd name="connsiteY10" fmla="*/ 6658561 h 6853073"/>
              <a:gd name="connsiteX11" fmla="*/ 10588860 w 12192635"/>
              <a:gd name="connsiteY11" fmla="*/ 6852438 h 6853073"/>
              <a:gd name="connsiteX12" fmla="*/ 10572969 w 12192635"/>
              <a:gd name="connsiteY12" fmla="*/ 6852438 h 6853073"/>
              <a:gd name="connsiteX13" fmla="*/ 10572969 w 12192635"/>
              <a:gd name="connsiteY13" fmla="*/ 6658561 h 6853073"/>
              <a:gd name="connsiteX14" fmla="*/ 10161695 w 12192635"/>
              <a:gd name="connsiteY14" fmla="*/ 6658561 h 6853073"/>
              <a:gd name="connsiteX15" fmla="*/ 10161695 w 12192635"/>
              <a:gd name="connsiteY15" fmla="*/ 6852438 h 6853073"/>
              <a:gd name="connsiteX16" fmla="*/ 10145803 w 12192635"/>
              <a:gd name="connsiteY16" fmla="*/ 6852438 h 6853073"/>
              <a:gd name="connsiteX17" fmla="*/ 10145803 w 12192635"/>
              <a:gd name="connsiteY17" fmla="*/ 6658561 h 6853073"/>
              <a:gd name="connsiteX18" fmla="*/ 9734530 w 12192635"/>
              <a:gd name="connsiteY18" fmla="*/ 6658561 h 6853073"/>
              <a:gd name="connsiteX19" fmla="*/ 9734530 w 12192635"/>
              <a:gd name="connsiteY19" fmla="*/ 6852438 h 6853073"/>
              <a:gd name="connsiteX20" fmla="*/ 9718639 w 12192635"/>
              <a:gd name="connsiteY20" fmla="*/ 6852438 h 6853073"/>
              <a:gd name="connsiteX21" fmla="*/ 9718639 w 12192635"/>
              <a:gd name="connsiteY21" fmla="*/ 6658561 h 6853073"/>
              <a:gd name="connsiteX22" fmla="*/ 9307365 w 12192635"/>
              <a:gd name="connsiteY22" fmla="*/ 6658561 h 6853073"/>
              <a:gd name="connsiteX23" fmla="*/ 9307365 w 12192635"/>
              <a:gd name="connsiteY23" fmla="*/ 6852438 h 6853073"/>
              <a:gd name="connsiteX24" fmla="*/ 9291473 w 12192635"/>
              <a:gd name="connsiteY24" fmla="*/ 6852438 h 6853073"/>
              <a:gd name="connsiteX25" fmla="*/ 9291473 w 12192635"/>
              <a:gd name="connsiteY25" fmla="*/ 6658561 h 6853073"/>
              <a:gd name="connsiteX26" fmla="*/ 8880200 w 12192635"/>
              <a:gd name="connsiteY26" fmla="*/ 6658561 h 6853073"/>
              <a:gd name="connsiteX27" fmla="*/ 8880200 w 12192635"/>
              <a:gd name="connsiteY27" fmla="*/ 6852438 h 6853073"/>
              <a:gd name="connsiteX28" fmla="*/ 8864309 w 12192635"/>
              <a:gd name="connsiteY28" fmla="*/ 6852438 h 6853073"/>
              <a:gd name="connsiteX29" fmla="*/ 8864309 w 12192635"/>
              <a:gd name="connsiteY29" fmla="*/ 6658561 h 6853073"/>
              <a:gd name="connsiteX30" fmla="*/ 8453036 w 12192635"/>
              <a:gd name="connsiteY30" fmla="*/ 6658561 h 6853073"/>
              <a:gd name="connsiteX31" fmla="*/ 8453036 w 12192635"/>
              <a:gd name="connsiteY31" fmla="*/ 6852438 h 6853073"/>
              <a:gd name="connsiteX32" fmla="*/ 8437144 w 12192635"/>
              <a:gd name="connsiteY32" fmla="*/ 6852438 h 6853073"/>
              <a:gd name="connsiteX33" fmla="*/ 8437144 w 12192635"/>
              <a:gd name="connsiteY33" fmla="*/ 6658561 h 6853073"/>
              <a:gd name="connsiteX34" fmla="*/ 8025870 w 12192635"/>
              <a:gd name="connsiteY34" fmla="*/ 6658561 h 6853073"/>
              <a:gd name="connsiteX35" fmla="*/ 8025870 w 12192635"/>
              <a:gd name="connsiteY35" fmla="*/ 6852438 h 6853073"/>
              <a:gd name="connsiteX36" fmla="*/ 8009979 w 12192635"/>
              <a:gd name="connsiteY36" fmla="*/ 6852438 h 6853073"/>
              <a:gd name="connsiteX37" fmla="*/ 8009979 w 12192635"/>
              <a:gd name="connsiteY37" fmla="*/ 6658561 h 6853073"/>
              <a:gd name="connsiteX38" fmla="*/ 7598706 w 12192635"/>
              <a:gd name="connsiteY38" fmla="*/ 6658561 h 6853073"/>
              <a:gd name="connsiteX39" fmla="*/ 7598706 w 12192635"/>
              <a:gd name="connsiteY39" fmla="*/ 6852438 h 6853073"/>
              <a:gd name="connsiteX40" fmla="*/ 7582814 w 12192635"/>
              <a:gd name="connsiteY40" fmla="*/ 6852438 h 6853073"/>
              <a:gd name="connsiteX41" fmla="*/ 7582814 w 12192635"/>
              <a:gd name="connsiteY41" fmla="*/ 6658561 h 6853073"/>
              <a:gd name="connsiteX42" fmla="*/ 7171540 w 12192635"/>
              <a:gd name="connsiteY42" fmla="*/ 6658561 h 6853073"/>
              <a:gd name="connsiteX43" fmla="*/ 7171540 w 12192635"/>
              <a:gd name="connsiteY43" fmla="*/ 6852438 h 6853073"/>
              <a:gd name="connsiteX44" fmla="*/ 7155649 w 12192635"/>
              <a:gd name="connsiteY44" fmla="*/ 6852438 h 6853073"/>
              <a:gd name="connsiteX45" fmla="*/ 7155649 w 12192635"/>
              <a:gd name="connsiteY45" fmla="*/ 6658561 h 6853073"/>
              <a:gd name="connsiteX46" fmla="*/ 6744376 w 12192635"/>
              <a:gd name="connsiteY46" fmla="*/ 6658561 h 6853073"/>
              <a:gd name="connsiteX47" fmla="*/ 6744376 w 12192635"/>
              <a:gd name="connsiteY47" fmla="*/ 6852438 h 6853073"/>
              <a:gd name="connsiteX48" fmla="*/ 6728484 w 12192635"/>
              <a:gd name="connsiteY48" fmla="*/ 6852438 h 6853073"/>
              <a:gd name="connsiteX49" fmla="*/ 6728484 w 12192635"/>
              <a:gd name="connsiteY49" fmla="*/ 6658561 h 6853073"/>
              <a:gd name="connsiteX50" fmla="*/ 6317211 w 12192635"/>
              <a:gd name="connsiteY50" fmla="*/ 6658561 h 6853073"/>
              <a:gd name="connsiteX51" fmla="*/ 6317211 w 12192635"/>
              <a:gd name="connsiteY51" fmla="*/ 6852438 h 6853073"/>
              <a:gd name="connsiteX52" fmla="*/ 6301319 w 12192635"/>
              <a:gd name="connsiteY52" fmla="*/ 6852438 h 6853073"/>
              <a:gd name="connsiteX53" fmla="*/ 6301319 w 12192635"/>
              <a:gd name="connsiteY53" fmla="*/ 6658561 h 6853073"/>
              <a:gd name="connsiteX54" fmla="*/ 5890046 w 12192635"/>
              <a:gd name="connsiteY54" fmla="*/ 6658561 h 6853073"/>
              <a:gd name="connsiteX55" fmla="*/ 5890046 w 12192635"/>
              <a:gd name="connsiteY55" fmla="*/ 6852438 h 6853073"/>
              <a:gd name="connsiteX56" fmla="*/ 5874154 w 12192635"/>
              <a:gd name="connsiteY56" fmla="*/ 6852438 h 6853073"/>
              <a:gd name="connsiteX57" fmla="*/ 5874154 w 12192635"/>
              <a:gd name="connsiteY57" fmla="*/ 6658561 h 6853073"/>
              <a:gd name="connsiteX58" fmla="*/ 5462881 w 12192635"/>
              <a:gd name="connsiteY58" fmla="*/ 6658561 h 6853073"/>
              <a:gd name="connsiteX59" fmla="*/ 5462881 w 12192635"/>
              <a:gd name="connsiteY59" fmla="*/ 6852438 h 6853073"/>
              <a:gd name="connsiteX60" fmla="*/ 5447625 w 12192635"/>
              <a:gd name="connsiteY60" fmla="*/ 6852438 h 6853073"/>
              <a:gd name="connsiteX61" fmla="*/ 5447625 w 12192635"/>
              <a:gd name="connsiteY61" fmla="*/ 6658561 h 6853073"/>
              <a:gd name="connsiteX62" fmla="*/ 5036351 w 12192635"/>
              <a:gd name="connsiteY62" fmla="*/ 6658561 h 6853073"/>
              <a:gd name="connsiteX63" fmla="*/ 5036351 w 12192635"/>
              <a:gd name="connsiteY63" fmla="*/ 6852438 h 6853073"/>
              <a:gd name="connsiteX64" fmla="*/ 5020460 w 12192635"/>
              <a:gd name="connsiteY64" fmla="*/ 6852438 h 6853073"/>
              <a:gd name="connsiteX65" fmla="*/ 5020460 w 12192635"/>
              <a:gd name="connsiteY65" fmla="*/ 6658561 h 6853073"/>
              <a:gd name="connsiteX66" fmla="*/ 4609186 w 12192635"/>
              <a:gd name="connsiteY66" fmla="*/ 6658561 h 6853073"/>
              <a:gd name="connsiteX67" fmla="*/ 4609186 w 12192635"/>
              <a:gd name="connsiteY67" fmla="*/ 6852438 h 6853073"/>
              <a:gd name="connsiteX68" fmla="*/ 4593295 w 12192635"/>
              <a:gd name="connsiteY68" fmla="*/ 6852438 h 6853073"/>
              <a:gd name="connsiteX69" fmla="*/ 4593295 w 12192635"/>
              <a:gd name="connsiteY69" fmla="*/ 6658561 h 6853073"/>
              <a:gd name="connsiteX70" fmla="*/ 4182022 w 12192635"/>
              <a:gd name="connsiteY70" fmla="*/ 6658561 h 6853073"/>
              <a:gd name="connsiteX71" fmla="*/ 4182022 w 12192635"/>
              <a:gd name="connsiteY71" fmla="*/ 6852438 h 6853073"/>
              <a:gd name="connsiteX72" fmla="*/ 4166130 w 12192635"/>
              <a:gd name="connsiteY72" fmla="*/ 6852438 h 6853073"/>
              <a:gd name="connsiteX73" fmla="*/ 4166130 w 12192635"/>
              <a:gd name="connsiteY73" fmla="*/ 6658561 h 6853073"/>
              <a:gd name="connsiteX74" fmla="*/ 3754857 w 12192635"/>
              <a:gd name="connsiteY74" fmla="*/ 6658561 h 6853073"/>
              <a:gd name="connsiteX75" fmla="*/ 3754857 w 12192635"/>
              <a:gd name="connsiteY75" fmla="*/ 6852438 h 6853073"/>
              <a:gd name="connsiteX76" fmla="*/ 3738965 w 12192635"/>
              <a:gd name="connsiteY76" fmla="*/ 6852438 h 6853073"/>
              <a:gd name="connsiteX77" fmla="*/ 3738965 w 12192635"/>
              <a:gd name="connsiteY77" fmla="*/ 6658561 h 6853073"/>
              <a:gd name="connsiteX78" fmla="*/ 3327691 w 12192635"/>
              <a:gd name="connsiteY78" fmla="*/ 6658561 h 6853073"/>
              <a:gd name="connsiteX79" fmla="*/ 3327691 w 12192635"/>
              <a:gd name="connsiteY79" fmla="*/ 6852438 h 6853073"/>
              <a:gd name="connsiteX80" fmla="*/ 3311800 w 12192635"/>
              <a:gd name="connsiteY80" fmla="*/ 6852438 h 6853073"/>
              <a:gd name="connsiteX81" fmla="*/ 3311800 w 12192635"/>
              <a:gd name="connsiteY81" fmla="*/ 6658561 h 6853073"/>
              <a:gd name="connsiteX82" fmla="*/ 2900526 w 12192635"/>
              <a:gd name="connsiteY82" fmla="*/ 6658561 h 6853073"/>
              <a:gd name="connsiteX83" fmla="*/ 2900526 w 12192635"/>
              <a:gd name="connsiteY83" fmla="*/ 6852438 h 6853073"/>
              <a:gd name="connsiteX84" fmla="*/ 2884635 w 12192635"/>
              <a:gd name="connsiteY84" fmla="*/ 6852438 h 6853073"/>
              <a:gd name="connsiteX85" fmla="*/ 2884635 w 12192635"/>
              <a:gd name="connsiteY85" fmla="*/ 6658561 h 6853073"/>
              <a:gd name="connsiteX86" fmla="*/ 2473362 w 12192635"/>
              <a:gd name="connsiteY86" fmla="*/ 6658561 h 6853073"/>
              <a:gd name="connsiteX87" fmla="*/ 2473362 w 12192635"/>
              <a:gd name="connsiteY87" fmla="*/ 6852438 h 6853073"/>
              <a:gd name="connsiteX88" fmla="*/ 2457470 w 12192635"/>
              <a:gd name="connsiteY88" fmla="*/ 6852438 h 6853073"/>
              <a:gd name="connsiteX89" fmla="*/ 2457470 w 12192635"/>
              <a:gd name="connsiteY89" fmla="*/ 6658561 h 6853073"/>
              <a:gd name="connsiteX90" fmla="*/ 2046832 w 12192635"/>
              <a:gd name="connsiteY90" fmla="*/ 6658561 h 6853073"/>
              <a:gd name="connsiteX91" fmla="*/ 2046832 w 12192635"/>
              <a:gd name="connsiteY91" fmla="*/ 6852438 h 6853073"/>
              <a:gd name="connsiteX92" fmla="*/ 2030941 w 12192635"/>
              <a:gd name="connsiteY92" fmla="*/ 6852438 h 6853073"/>
              <a:gd name="connsiteX93" fmla="*/ 2030941 w 12192635"/>
              <a:gd name="connsiteY93" fmla="*/ 6658561 h 6853073"/>
              <a:gd name="connsiteX94" fmla="*/ 1619667 w 12192635"/>
              <a:gd name="connsiteY94" fmla="*/ 6658561 h 6853073"/>
              <a:gd name="connsiteX95" fmla="*/ 1619667 w 12192635"/>
              <a:gd name="connsiteY95" fmla="*/ 6852438 h 6853073"/>
              <a:gd name="connsiteX96" fmla="*/ 1603776 w 12192635"/>
              <a:gd name="connsiteY96" fmla="*/ 6852438 h 6853073"/>
              <a:gd name="connsiteX97" fmla="*/ 1603776 w 12192635"/>
              <a:gd name="connsiteY97" fmla="*/ 6658561 h 6853073"/>
              <a:gd name="connsiteX98" fmla="*/ 1192502 w 12192635"/>
              <a:gd name="connsiteY98" fmla="*/ 6658561 h 6853073"/>
              <a:gd name="connsiteX99" fmla="*/ 1192502 w 12192635"/>
              <a:gd name="connsiteY99" fmla="*/ 6852438 h 6853073"/>
              <a:gd name="connsiteX100" fmla="*/ 1176611 w 12192635"/>
              <a:gd name="connsiteY100" fmla="*/ 6852438 h 6853073"/>
              <a:gd name="connsiteX101" fmla="*/ 1176611 w 12192635"/>
              <a:gd name="connsiteY101" fmla="*/ 6658561 h 6853073"/>
              <a:gd name="connsiteX102" fmla="*/ 765337 w 12192635"/>
              <a:gd name="connsiteY102" fmla="*/ 6658561 h 6853073"/>
              <a:gd name="connsiteX103" fmla="*/ 765337 w 12192635"/>
              <a:gd name="connsiteY103" fmla="*/ 6852438 h 6853073"/>
              <a:gd name="connsiteX104" fmla="*/ 749446 w 12192635"/>
              <a:gd name="connsiteY104" fmla="*/ 6852438 h 6853073"/>
              <a:gd name="connsiteX105" fmla="*/ 749446 w 12192635"/>
              <a:gd name="connsiteY105" fmla="*/ 6658561 h 6853073"/>
              <a:gd name="connsiteX106" fmla="*/ 338808 w 12192635"/>
              <a:gd name="connsiteY106" fmla="*/ 6658561 h 6853073"/>
              <a:gd name="connsiteX107" fmla="*/ 338808 w 12192635"/>
              <a:gd name="connsiteY107" fmla="*/ 6852438 h 6853073"/>
              <a:gd name="connsiteX108" fmla="*/ 322916 w 12192635"/>
              <a:gd name="connsiteY108" fmla="*/ 6852438 h 6853073"/>
              <a:gd name="connsiteX109" fmla="*/ 322916 w 12192635"/>
              <a:gd name="connsiteY109" fmla="*/ 6658561 h 6853073"/>
              <a:gd name="connsiteX110" fmla="*/ 0 w 12192635"/>
              <a:gd name="connsiteY110" fmla="*/ 6658561 h 6853073"/>
              <a:gd name="connsiteX111" fmla="*/ 0 w 12192635"/>
              <a:gd name="connsiteY111" fmla="*/ 6642670 h 6853073"/>
              <a:gd name="connsiteX112" fmla="*/ 322281 w 12192635"/>
              <a:gd name="connsiteY112" fmla="*/ 6642670 h 6853073"/>
              <a:gd name="connsiteX113" fmla="*/ 322281 w 12192635"/>
              <a:gd name="connsiteY113" fmla="*/ 6231396 h 6853073"/>
              <a:gd name="connsiteX114" fmla="*/ 0 w 12192635"/>
              <a:gd name="connsiteY114" fmla="*/ 6231396 h 6853073"/>
              <a:gd name="connsiteX115" fmla="*/ 0 w 12192635"/>
              <a:gd name="connsiteY115" fmla="*/ 6215505 h 6853073"/>
              <a:gd name="connsiteX116" fmla="*/ 322281 w 12192635"/>
              <a:gd name="connsiteY116" fmla="*/ 6215505 h 6853073"/>
              <a:gd name="connsiteX117" fmla="*/ 322281 w 12192635"/>
              <a:gd name="connsiteY117" fmla="*/ 5804231 h 6853073"/>
              <a:gd name="connsiteX118" fmla="*/ 0 w 12192635"/>
              <a:gd name="connsiteY118" fmla="*/ 5804231 h 6853073"/>
              <a:gd name="connsiteX119" fmla="*/ 0 w 12192635"/>
              <a:gd name="connsiteY119" fmla="*/ 5788340 h 6853073"/>
              <a:gd name="connsiteX120" fmla="*/ 322281 w 12192635"/>
              <a:gd name="connsiteY120" fmla="*/ 5788340 h 6853073"/>
              <a:gd name="connsiteX121" fmla="*/ 322281 w 12192635"/>
              <a:gd name="connsiteY121" fmla="*/ 5377702 h 6853073"/>
              <a:gd name="connsiteX122" fmla="*/ 0 w 12192635"/>
              <a:gd name="connsiteY122" fmla="*/ 5377702 h 6853073"/>
              <a:gd name="connsiteX123" fmla="*/ 0 w 12192635"/>
              <a:gd name="connsiteY123" fmla="*/ 5361811 h 6853073"/>
              <a:gd name="connsiteX124" fmla="*/ 322281 w 12192635"/>
              <a:gd name="connsiteY124" fmla="*/ 5361811 h 6853073"/>
              <a:gd name="connsiteX125" fmla="*/ 322281 w 12192635"/>
              <a:gd name="connsiteY125" fmla="*/ 4950537 h 6853073"/>
              <a:gd name="connsiteX126" fmla="*/ 0 w 12192635"/>
              <a:gd name="connsiteY126" fmla="*/ 4950537 h 6853073"/>
              <a:gd name="connsiteX127" fmla="*/ 0 w 12192635"/>
              <a:gd name="connsiteY127" fmla="*/ 4934645 h 6853073"/>
              <a:gd name="connsiteX128" fmla="*/ 322281 w 12192635"/>
              <a:gd name="connsiteY128" fmla="*/ 4934645 h 6853073"/>
              <a:gd name="connsiteX129" fmla="*/ 322281 w 12192635"/>
              <a:gd name="connsiteY129" fmla="*/ 4523372 h 6853073"/>
              <a:gd name="connsiteX130" fmla="*/ 0 w 12192635"/>
              <a:gd name="connsiteY130" fmla="*/ 4523372 h 6853073"/>
              <a:gd name="connsiteX131" fmla="*/ 0 w 12192635"/>
              <a:gd name="connsiteY131" fmla="*/ 4507480 h 6853073"/>
              <a:gd name="connsiteX132" fmla="*/ 322281 w 12192635"/>
              <a:gd name="connsiteY132" fmla="*/ 4507480 h 6853073"/>
              <a:gd name="connsiteX133" fmla="*/ 322281 w 12192635"/>
              <a:gd name="connsiteY133" fmla="*/ 4096207 h 6853073"/>
              <a:gd name="connsiteX134" fmla="*/ 0 w 12192635"/>
              <a:gd name="connsiteY134" fmla="*/ 4096207 h 6853073"/>
              <a:gd name="connsiteX135" fmla="*/ 0 w 12192635"/>
              <a:gd name="connsiteY135" fmla="*/ 4080316 h 6853073"/>
              <a:gd name="connsiteX136" fmla="*/ 322281 w 12192635"/>
              <a:gd name="connsiteY136" fmla="*/ 4080316 h 6853073"/>
              <a:gd name="connsiteX137" fmla="*/ 322281 w 12192635"/>
              <a:gd name="connsiteY137" fmla="*/ 3669042 h 6853073"/>
              <a:gd name="connsiteX138" fmla="*/ 0 w 12192635"/>
              <a:gd name="connsiteY138" fmla="*/ 3669042 h 6853073"/>
              <a:gd name="connsiteX139" fmla="*/ 0 w 12192635"/>
              <a:gd name="connsiteY139" fmla="*/ 3653151 h 6853073"/>
              <a:gd name="connsiteX140" fmla="*/ 322281 w 12192635"/>
              <a:gd name="connsiteY140" fmla="*/ 3653151 h 6853073"/>
              <a:gd name="connsiteX141" fmla="*/ 322281 w 12192635"/>
              <a:gd name="connsiteY141" fmla="*/ 3241877 h 6853073"/>
              <a:gd name="connsiteX142" fmla="*/ 0 w 12192635"/>
              <a:gd name="connsiteY142" fmla="*/ 3241877 h 6853073"/>
              <a:gd name="connsiteX143" fmla="*/ 0 w 12192635"/>
              <a:gd name="connsiteY143" fmla="*/ 3225986 h 6853073"/>
              <a:gd name="connsiteX144" fmla="*/ 322281 w 12192635"/>
              <a:gd name="connsiteY144" fmla="*/ 3225986 h 6853073"/>
              <a:gd name="connsiteX145" fmla="*/ 322281 w 12192635"/>
              <a:gd name="connsiteY145" fmla="*/ 2814712 h 6853073"/>
              <a:gd name="connsiteX146" fmla="*/ 0 w 12192635"/>
              <a:gd name="connsiteY146" fmla="*/ 2814712 h 6853073"/>
              <a:gd name="connsiteX147" fmla="*/ 0 w 12192635"/>
              <a:gd name="connsiteY147" fmla="*/ 2798821 h 6853073"/>
              <a:gd name="connsiteX148" fmla="*/ 322281 w 12192635"/>
              <a:gd name="connsiteY148" fmla="*/ 2798821 h 6853073"/>
              <a:gd name="connsiteX149" fmla="*/ 322281 w 12192635"/>
              <a:gd name="connsiteY149" fmla="*/ 2387547 h 6853073"/>
              <a:gd name="connsiteX150" fmla="*/ 0 w 12192635"/>
              <a:gd name="connsiteY150" fmla="*/ 2387547 h 6853073"/>
              <a:gd name="connsiteX151" fmla="*/ 0 w 12192635"/>
              <a:gd name="connsiteY151" fmla="*/ 2371656 h 6853073"/>
              <a:gd name="connsiteX152" fmla="*/ 322281 w 12192635"/>
              <a:gd name="connsiteY152" fmla="*/ 2371656 h 6853073"/>
              <a:gd name="connsiteX153" fmla="*/ 322281 w 12192635"/>
              <a:gd name="connsiteY153" fmla="*/ 1960382 h 6853073"/>
              <a:gd name="connsiteX154" fmla="*/ 0 w 12192635"/>
              <a:gd name="connsiteY154" fmla="*/ 1960382 h 6853073"/>
              <a:gd name="connsiteX155" fmla="*/ 0 w 12192635"/>
              <a:gd name="connsiteY155" fmla="*/ 1945126 h 6853073"/>
              <a:gd name="connsiteX156" fmla="*/ 322281 w 12192635"/>
              <a:gd name="connsiteY156" fmla="*/ 1945126 h 6853073"/>
              <a:gd name="connsiteX157" fmla="*/ 322281 w 12192635"/>
              <a:gd name="connsiteY157" fmla="*/ 1533853 h 6853073"/>
              <a:gd name="connsiteX158" fmla="*/ 0 w 12192635"/>
              <a:gd name="connsiteY158" fmla="*/ 1533853 h 6853073"/>
              <a:gd name="connsiteX159" fmla="*/ 0 w 12192635"/>
              <a:gd name="connsiteY159" fmla="*/ 1517961 h 6853073"/>
              <a:gd name="connsiteX160" fmla="*/ 322281 w 12192635"/>
              <a:gd name="connsiteY160" fmla="*/ 1517961 h 6853073"/>
              <a:gd name="connsiteX161" fmla="*/ 322281 w 12192635"/>
              <a:gd name="connsiteY161" fmla="*/ 1106688 h 6853073"/>
              <a:gd name="connsiteX162" fmla="*/ 0 w 12192635"/>
              <a:gd name="connsiteY162" fmla="*/ 1106688 h 6853073"/>
              <a:gd name="connsiteX163" fmla="*/ 0 w 12192635"/>
              <a:gd name="connsiteY163" fmla="*/ 1090796 h 6853073"/>
              <a:gd name="connsiteX164" fmla="*/ 322281 w 12192635"/>
              <a:gd name="connsiteY164" fmla="*/ 1090796 h 6853073"/>
              <a:gd name="connsiteX165" fmla="*/ 322281 w 12192635"/>
              <a:gd name="connsiteY165" fmla="*/ 679523 h 6853073"/>
              <a:gd name="connsiteX166" fmla="*/ 0 w 12192635"/>
              <a:gd name="connsiteY166" fmla="*/ 679523 h 6853073"/>
              <a:gd name="connsiteX167" fmla="*/ 0 w 12192635"/>
              <a:gd name="connsiteY167" fmla="*/ 663631 h 6853073"/>
              <a:gd name="connsiteX168" fmla="*/ 322281 w 12192635"/>
              <a:gd name="connsiteY168" fmla="*/ 663631 h 6853073"/>
              <a:gd name="connsiteX169" fmla="*/ 322281 w 12192635"/>
              <a:gd name="connsiteY169" fmla="*/ 252358 h 6853073"/>
              <a:gd name="connsiteX170" fmla="*/ 0 w 12192635"/>
              <a:gd name="connsiteY170" fmla="*/ 252358 h 6853073"/>
              <a:gd name="connsiteX171" fmla="*/ 0 w 12192635"/>
              <a:gd name="connsiteY171" fmla="*/ 236466 h 6853073"/>
              <a:gd name="connsiteX172" fmla="*/ 322281 w 12192635"/>
              <a:gd name="connsiteY172" fmla="*/ 236466 h 6853073"/>
              <a:gd name="connsiteX173" fmla="*/ 322281 w 12192635"/>
              <a:gd name="connsiteY173" fmla="*/ 0 h 6853073"/>
              <a:gd name="connsiteX174" fmla="*/ 338172 w 12192635"/>
              <a:gd name="connsiteY174" fmla="*/ 0 h 6853073"/>
              <a:gd name="connsiteX175" fmla="*/ 338172 w 12192635"/>
              <a:gd name="connsiteY175" fmla="*/ 236466 h 6853073"/>
              <a:gd name="connsiteX176" fmla="*/ 748810 w 12192635"/>
              <a:gd name="connsiteY176" fmla="*/ 236466 h 6853073"/>
              <a:gd name="connsiteX177" fmla="*/ 748810 w 12192635"/>
              <a:gd name="connsiteY177" fmla="*/ 0 h 6853073"/>
              <a:gd name="connsiteX178" fmla="*/ 764702 w 12192635"/>
              <a:gd name="connsiteY178" fmla="*/ 0 h 6853073"/>
              <a:gd name="connsiteX179" fmla="*/ 764702 w 12192635"/>
              <a:gd name="connsiteY179" fmla="*/ 236466 h 6853073"/>
              <a:gd name="connsiteX180" fmla="*/ 1175975 w 12192635"/>
              <a:gd name="connsiteY180" fmla="*/ 236466 h 6853073"/>
              <a:gd name="connsiteX181" fmla="*/ 1175975 w 12192635"/>
              <a:gd name="connsiteY181" fmla="*/ 0 h 6853073"/>
              <a:gd name="connsiteX182" fmla="*/ 1191867 w 12192635"/>
              <a:gd name="connsiteY182" fmla="*/ 0 h 6853073"/>
              <a:gd name="connsiteX183" fmla="*/ 1191867 w 12192635"/>
              <a:gd name="connsiteY183" fmla="*/ 236466 h 6853073"/>
              <a:gd name="connsiteX184" fmla="*/ 1603140 w 12192635"/>
              <a:gd name="connsiteY184" fmla="*/ 236466 h 6853073"/>
              <a:gd name="connsiteX185" fmla="*/ 1603140 w 12192635"/>
              <a:gd name="connsiteY185" fmla="*/ 0 h 6853073"/>
              <a:gd name="connsiteX186" fmla="*/ 1619032 w 12192635"/>
              <a:gd name="connsiteY186" fmla="*/ 0 h 6853073"/>
              <a:gd name="connsiteX187" fmla="*/ 1619032 w 12192635"/>
              <a:gd name="connsiteY187" fmla="*/ 236466 h 6853073"/>
              <a:gd name="connsiteX188" fmla="*/ 2030305 w 12192635"/>
              <a:gd name="connsiteY188" fmla="*/ 236466 h 6853073"/>
              <a:gd name="connsiteX189" fmla="*/ 2030305 w 12192635"/>
              <a:gd name="connsiteY189" fmla="*/ 0 h 6853073"/>
              <a:gd name="connsiteX190" fmla="*/ 2046196 w 12192635"/>
              <a:gd name="connsiteY190" fmla="*/ 0 h 6853073"/>
              <a:gd name="connsiteX191" fmla="*/ 2046196 w 12192635"/>
              <a:gd name="connsiteY191" fmla="*/ 236466 h 6853073"/>
              <a:gd name="connsiteX192" fmla="*/ 2457470 w 12192635"/>
              <a:gd name="connsiteY192" fmla="*/ 236466 h 6853073"/>
              <a:gd name="connsiteX193" fmla="*/ 2457470 w 12192635"/>
              <a:gd name="connsiteY193" fmla="*/ 0 h 6853073"/>
              <a:gd name="connsiteX194" fmla="*/ 2473362 w 12192635"/>
              <a:gd name="connsiteY194" fmla="*/ 0 h 6853073"/>
              <a:gd name="connsiteX195" fmla="*/ 2473362 w 12192635"/>
              <a:gd name="connsiteY195" fmla="*/ 236466 h 6853073"/>
              <a:gd name="connsiteX196" fmla="*/ 2884635 w 12192635"/>
              <a:gd name="connsiteY196" fmla="*/ 236466 h 6853073"/>
              <a:gd name="connsiteX197" fmla="*/ 2884635 w 12192635"/>
              <a:gd name="connsiteY197" fmla="*/ 0 h 6853073"/>
              <a:gd name="connsiteX198" fmla="*/ 2900526 w 12192635"/>
              <a:gd name="connsiteY198" fmla="*/ 0 h 6853073"/>
              <a:gd name="connsiteX199" fmla="*/ 2900526 w 12192635"/>
              <a:gd name="connsiteY199" fmla="*/ 236466 h 6853073"/>
              <a:gd name="connsiteX200" fmla="*/ 3311800 w 12192635"/>
              <a:gd name="connsiteY200" fmla="*/ 236466 h 6853073"/>
              <a:gd name="connsiteX201" fmla="*/ 3311800 w 12192635"/>
              <a:gd name="connsiteY201" fmla="*/ 0 h 6853073"/>
              <a:gd name="connsiteX202" fmla="*/ 3327691 w 12192635"/>
              <a:gd name="connsiteY202" fmla="*/ 0 h 6853073"/>
              <a:gd name="connsiteX203" fmla="*/ 3327691 w 12192635"/>
              <a:gd name="connsiteY203" fmla="*/ 236466 h 6853073"/>
              <a:gd name="connsiteX204" fmla="*/ 3738965 w 12192635"/>
              <a:gd name="connsiteY204" fmla="*/ 236466 h 6853073"/>
              <a:gd name="connsiteX205" fmla="*/ 3738965 w 12192635"/>
              <a:gd name="connsiteY205" fmla="*/ 0 h 6853073"/>
              <a:gd name="connsiteX206" fmla="*/ 3754857 w 12192635"/>
              <a:gd name="connsiteY206" fmla="*/ 0 h 6853073"/>
              <a:gd name="connsiteX207" fmla="*/ 3754857 w 12192635"/>
              <a:gd name="connsiteY207" fmla="*/ 236466 h 6853073"/>
              <a:gd name="connsiteX208" fmla="*/ 4166130 w 12192635"/>
              <a:gd name="connsiteY208" fmla="*/ 236466 h 6853073"/>
              <a:gd name="connsiteX209" fmla="*/ 4166130 w 12192635"/>
              <a:gd name="connsiteY209" fmla="*/ 0 h 6853073"/>
              <a:gd name="connsiteX210" fmla="*/ 4182022 w 12192635"/>
              <a:gd name="connsiteY210" fmla="*/ 0 h 6853073"/>
              <a:gd name="connsiteX211" fmla="*/ 4182022 w 12192635"/>
              <a:gd name="connsiteY211" fmla="*/ 236466 h 6853073"/>
              <a:gd name="connsiteX212" fmla="*/ 4593295 w 12192635"/>
              <a:gd name="connsiteY212" fmla="*/ 236466 h 6853073"/>
              <a:gd name="connsiteX213" fmla="*/ 4593295 w 12192635"/>
              <a:gd name="connsiteY213" fmla="*/ 0 h 6853073"/>
              <a:gd name="connsiteX214" fmla="*/ 4609186 w 12192635"/>
              <a:gd name="connsiteY214" fmla="*/ 0 h 6853073"/>
              <a:gd name="connsiteX215" fmla="*/ 4609186 w 12192635"/>
              <a:gd name="connsiteY215" fmla="*/ 236466 h 6853073"/>
              <a:gd name="connsiteX216" fmla="*/ 5020460 w 12192635"/>
              <a:gd name="connsiteY216" fmla="*/ 236466 h 6853073"/>
              <a:gd name="connsiteX217" fmla="*/ 5020460 w 12192635"/>
              <a:gd name="connsiteY217" fmla="*/ 0 h 6853073"/>
              <a:gd name="connsiteX218" fmla="*/ 5036351 w 12192635"/>
              <a:gd name="connsiteY218" fmla="*/ 0 h 6853073"/>
              <a:gd name="connsiteX219" fmla="*/ 5036351 w 12192635"/>
              <a:gd name="connsiteY219" fmla="*/ 236466 h 6853073"/>
              <a:gd name="connsiteX220" fmla="*/ 5447625 w 12192635"/>
              <a:gd name="connsiteY220" fmla="*/ 236466 h 6853073"/>
              <a:gd name="connsiteX221" fmla="*/ 5447625 w 12192635"/>
              <a:gd name="connsiteY221" fmla="*/ 0 h 6853073"/>
              <a:gd name="connsiteX222" fmla="*/ 5463516 w 12192635"/>
              <a:gd name="connsiteY222" fmla="*/ 0 h 6853073"/>
              <a:gd name="connsiteX223" fmla="*/ 5463516 w 12192635"/>
              <a:gd name="connsiteY223" fmla="*/ 236466 h 6853073"/>
              <a:gd name="connsiteX224" fmla="*/ 5874790 w 12192635"/>
              <a:gd name="connsiteY224" fmla="*/ 236466 h 6853073"/>
              <a:gd name="connsiteX225" fmla="*/ 5874790 w 12192635"/>
              <a:gd name="connsiteY225" fmla="*/ 0 h 6853073"/>
              <a:gd name="connsiteX226" fmla="*/ 5890681 w 12192635"/>
              <a:gd name="connsiteY226" fmla="*/ 0 h 6853073"/>
              <a:gd name="connsiteX227" fmla="*/ 5890681 w 12192635"/>
              <a:gd name="connsiteY227" fmla="*/ 236466 h 6853073"/>
              <a:gd name="connsiteX228" fmla="*/ 6301955 w 12192635"/>
              <a:gd name="connsiteY228" fmla="*/ 236466 h 6853073"/>
              <a:gd name="connsiteX229" fmla="*/ 6301955 w 12192635"/>
              <a:gd name="connsiteY229" fmla="*/ 0 h 6853073"/>
              <a:gd name="connsiteX230" fmla="*/ 6317846 w 12192635"/>
              <a:gd name="connsiteY230" fmla="*/ 0 h 6853073"/>
              <a:gd name="connsiteX231" fmla="*/ 6317846 w 12192635"/>
              <a:gd name="connsiteY231" fmla="*/ 236466 h 6853073"/>
              <a:gd name="connsiteX232" fmla="*/ 6729120 w 12192635"/>
              <a:gd name="connsiteY232" fmla="*/ 236466 h 6853073"/>
              <a:gd name="connsiteX233" fmla="*/ 6729120 w 12192635"/>
              <a:gd name="connsiteY233" fmla="*/ 0 h 6853073"/>
              <a:gd name="connsiteX234" fmla="*/ 6745011 w 12192635"/>
              <a:gd name="connsiteY234" fmla="*/ 0 h 6853073"/>
              <a:gd name="connsiteX235" fmla="*/ 6745011 w 12192635"/>
              <a:gd name="connsiteY235" fmla="*/ 236466 h 6853073"/>
              <a:gd name="connsiteX236" fmla="*/ 7156285 w 12192635"/>
              <a:gd name="connsiteY236" fmla="*/ 236466 h 6853073"/>
              <a:gd name="connsiteX237" fmla="*/ 7156285 w 12192635"/>
              <a:gd name="connsiteY237" fmla="*/ 0 h 6853073"/>
              <a:gd name="connsiteX238" fmla="*/ 7172177 w 12192635"/>
              <a:gd name="connsiteY238" fmla="*/ 0 h 6853073"/>
              <a:gd name="connsiteX239" fmla="*/ 7172177 w 12192635"/>
              <a:gd name="connsiteY239" fmla="*/ 236466 h 6853073"/>
              <a:gd name="connsiteX240" fmla="*/ 7583450 w 12192635"/>
              <a:gd name="connsiteY240" fmla="*/ 236466 h 6853073"/>
              <a:gd name="connsiteX241" fmla="*/ 7583450 w 12192635"/>
              <a:gd name="connsiteY241" fmla="*/ 0 h 6853073"/>
              <a:gd name="connsiteX242" fmla="*/ 7599341 w 12192635"/>
              <a:gd name="connsiteY242" fmla="*/ 0 h 6853073"/>
              <a:gd name="connsiteX243" fmla="*/ 7599341 w 12192635"/>
              <a:gd name="connsiteY243" fmla="*/ 236466 h 6853073"/>
              <a:gd name="connsiteX244" fmla="*/ 8010614 w 12192635"/>
              <a:gd name="connsiteY244" fmla="*/ 236466 h 6853073"/>
              <a:gd name="connsiteX245" fmla="*/ 8010614 w 12192635"/>
              <a:gd name="connsiteY245" fmla="*/ 0 h 6853073"/>
              <a:gd name="connsiteX246" fmla="*/ 8026506 w 12192635"/>
              <a:gd name="connsiteY246" fmla="*/ 0 h 6853073"/>
              <a:gd name="connsiteX247" fmla="*/ 8026506 w 12192635"/>
              <a:gd name="connsiteY247" fmla="*/ 236466 h 6853073"/>
              <a:gd name="connsiteX248" fmla="*/ 8437780 w 12192635"/>
              <a:gd name="connsiteY248" fmla="*/ 236466 h 6853073"/>
              <a:gd name="connsiteX249" fmla="*/ 8437780 w 12192635"/>
              <a:gd name="connsiteY249" fmla="*/ 0 h 6853073"/>
              <a:gd name="connsiteX250" fmla="*/ 8453671 w 12192635"/>
              <a:gd name="connsiteY250" fmla="*/ 0 h 6853073"/>
              <a:gd name="connsiteX251" fmla="*/ 8453671 w 12192635"/>
              <a:gd name="connsiteY251" fmla="*/ 236466 h 6853073"/>
              <a:gd name="connsiteX252" fmla="*/ 8864944 w 12192635"/>
              <a:gd name="connsiteY252" fmla="*/ 236466 h 6853073"/>
              <a:gd name="connsiteX253" fmla="*/ 8864944 w 12192635"/>
              <a:gd name="connsiteY253" fmla="*/ 0 h 6853073"/>
              <a:gd name="connsiteX254" fmla="*/ 8880836 w 12192635"/>
              <a:gd name="connsiteY254" fmla="*/ 0 h 6853073"/>
              <a:gd name="connsiteX255" fmla="*/ 8880836 w 12192635"/>
              <a:gd name="connsiteY255" fmla="*/ 236466 h 6853073"/>
              <a:gd name="connsiteX256" fmla="*/ 9292110 w 12192635"/>
              <a:gd name="connsiteY256" fmla="*/ 236466 h 6853073"/>
              <a:gd name="connsiteX257" fmla="*/ 9292110 w 12192635"/>
              <a:gd name="connsiteY257" fmla="*/ 0 h 6853073"/>
              <a:gd name="connsiteX258" fmla="*/ 9308001 w 12192635"/>
              <a:gd name="connsiteY258" fmla="*/ 0 h 6853073"/>
              <a:gd name="connsiteX259" fmla="*/ 9308001 w 12192635"/>
              <a:gd name="connsiteY259" fmla="*/ 236466 h 6853073"/>
              <a:gd name="connsiteX260" fmla="*/ 9719274 w 12192635"/>
              <a:gd name="connsiteY260" fmla="*/ 236466 h 6853073"/>
              <a:gd name="connsiteX261" fmla="*/ 9719274 w 12192635"/>
              <a:gd name="connsiteY261" fmla="*/ 0 h 6853073"/>
              <a:gd name="connsiteX262" fmla="*/ 9735166 w 12192635"/>
              <a:gd name="connsiteY262" fmla="*/ 0 h 6853073"/>
              <a:gd name="connsiteX263" fmla="*/ 9735166 w 12192635"/>
              <a:gd name="connsiteY263" fmla="*/ 236466 h 6853073"/>
              <a:gd name="connsiteX264" fmla="*/ 10146439 w 12192635"/>
              <a:gd name="connsiteY264" fmla="*/ 236466 h 6853073"/>
              <a:gd name="connsiteX265" fmla="*/ 10146439 w 12192635"/>
              <a:gd name="connsiteY265" fmla="*/ 0 h 6853073"/>
              <a:gd name="connsiteX266" fmla="*/ 10162330 w 12192635"/>
              <a:gd name="connsiteY266" fmla="*/ 0 h 6853073"/>
              <a:gd name="connsiteX267" fmla="*/ 10162330 w 12192635"/>
              <a:gd name="connsiteY267" fmla="*/ 236466 h 6853073"/>
              <a:gd name="connsiteX268" fmla="*/ 10573604 w 12192635"/>
              <a:gd name="connsiteY268" fmla="*/ 236466 h 6853073"/>
              <a:gd name="connsiteX269" fmla="*/ 10573604 w 12192635"/>
              <a:gd name="connsiteY269" fmla="*/ 0 h 6853073"/>
              <a:gd name="connsiteX270" fmla="*/ 10589496 w 12192635"/>
              <a:gd name="connsiteY270" fmla="*/ 0 h 6853073"/>
              <a:gd name="connsiteX271" fmla="*/ 10589496 w 12192635"/>
              <a:gd name="connsiteY271" fmla="*/ 236466 h 6853073"/>
              <a:gd name="connsiteX272" fmla="*/ 11000769 w 12192635"/>
              <a:gd name="connsiteY272" fmla="*/ 236466 h 6853073"/>
              <a:gd name="connsiteX273" fmla="*/ 11000769 w 12192635"/>
              <a:gd name="connsiteY273" fmla="*/ 0 h 6853073"/>
              <a:gd name="connsiteX274" fmla="*/ 11016661 w 12192635"/>
              <a:gd name="connsiteY274" fmla="*/ 0 h 6853073"/>
              <a:gd name="connsiteX275" fmla="*/ 11016661 w 12192635"/>
              <a:gd name="connsiteY275" fmla="*/ 236466 h 6853073"/>
              <a:gd name="connsiteX276" fmla="*/ 11427934 w 12192635"/>
              <a:gd name="connsiteY276" fmla="*/ 236466 h 6853073"/>
              <a:gd name="connsiteX277" fmla="*/ 11427934 w 12192635"/>
              <a:gd name="connsiteY277" fmla="*/ 0 h 6853073"/>
              <a:gd name="connsiteX278" fmla="*/ 11443826 w 12192635"/>
              <a:gd name="connsiteY278" fmla="*/ 0 h 6853073"/>
              <a:gd name="connsiteX279" fmla="*/ 11443826 w 12192635"/>
              <a:gd name="connsiteY279" fmla="*/ 236466 h 6853073"/>
              <a:gd name="connsiteX280" fmla="*/ 11854464 w 12192635"/>
              <a:gd name="connsiteY280" fmla="*/ 236466 h 6853073"/>
              <a:gd name="connsiteX281" fmla="*/ 11854464 w 12192635"/>
              <a:gd name="connsiteY281" fmla="*/ 0 h 6853073"/>
              <a:gd name="connsiteX282" fmla="*/ 11870355 w 12192635"/>
              <a:gd name="connsiteY282" fmla="*/ 0 h 6853073"/>
              <a:gd name="connsiteX283" fmla="*/ 11870355 w 12192635"/>
              <a:gd name="connsiteY283" fmla="*/ 236466 h 6853073"/>
              <a:gd name="connsiteX284" fmla="*/ 12192636 w 12192635"/>
              <a:gd name="connsiteY284" fmla="*/ 236466 h 6853073"/>
              <a:gd name="connsiteX285" fmla="*/ 12192636 w 12192635"/>
              <a:gd name="connsiteY285" fmla="*/ 252358 h 6853073"/>
              <a:gd name="connsiteX286" fmla="*/ 11870355 w 12192635"/>
              <a:gd name="connsiteY286" fmla="*/ 252358 h 6853073"/>
              <a:gd name="connsiteX287" fmla="*/ 11870355 w 12192635"/>
              <a:gd name="connsiteY287" fmla="*/ 663631 h 6853073"/>
              <a:gd name="connsiteX288" fmla="*/ 12192636 w 12192635"/>
              <a:gd name="connsiteY288" fmla="*/ 663631 h 6853073"/>
              <a:gd name="connsiteX289" fmla="*/ 12192636 w 12192635"/>
              <a:gd name="connsiteY289" fmla="*/ 679523 h 6853073"/>
              <a:gd name="connsiteX290" fmla="*/ 11870355 w 12192635"/>
              <a:gd name="connsiteY290" fmla="*/ 679523 h 6853073"/>
              <a:gd name="connsiteX291" fmla="*/ 11870355 w 12192635"/>
              <a:gd name="connsiteY291" fmla="*/ 1090796 h 6853073"/>
              <a:gd name="connsiteX292" fmla="*/ 12192636 w 12192635"/>
              <a:gd name="connsiteY292" fmla="*/ 1090796 h 6853073"/>
              <a:gd name="connsiteX293" fmla="*/ 12192636 w 12192635"/>
              <a:gd name="connsiteY293" fmla="*/ 1106688 h 6853073"/>
              <a:gd name="connsiteX294" fmla="*/ 11870355 w 12192635"/>
              <a:gd name="connsiteY294" fmla="*/ 1106688 h 6853073"/>
              <a:gd name="connsiteX295" fmla="*/ 11870355 w 12192635"/>
              <a:gd name="connsiteY295" fmla="*/ 1517961 h 6853073"/>
              <a:gd name="connsiteX296" fmla="*/ 12192636 w 12192635"/>
              <a:gd name="connsiteY296" fmla="*/ 1517961 h 6853073"/>
              <a:gd name="connsiteX297" fmla="*/ 12192636 w 12192635"/>
              <a:gd name="connsiteY297" fmla="*/ 1533853 h 6853073"/>
              <a:gd name="connsiteX298" fmla="*/ 11870355 w 12192635"/>
              <a:gd name="connsiteY298" fmla="*/ 1533853 h 6853073"/>
              <a:gd name="connsiteX299" fmla="*/ 11870355 w 12192635"/>
              <a:gd name="connsiteY299" fmla="*/ 1945126 h 6853073"/>
              <a:gd name="connsiteX300" fmla="*/ 12192636 w 12192635"/>
              <a:gd name="connsiteY300" fmla="*/ 1945126 h 6853073"/>
              <a:gd name="connsiteX301" fmla="*/ 12192636 w 12192635"/>
              <a:gd name="connsiteY301" fmla="*/ 1961018 h 6853073"/>
              <a:gd name="connsiteX302" fmla="*/ 11870355 w 12192635"/>
              <a:gd name="connsiteY302" fmla="*/ 1961018 h 6853073"/>
              <a:gd name="connsiteX303" fmla="*/ 11870355 w 12192635"/>
              <a:gd name="connsiteY303" fmla="*/ 2372291 h 6853073"/>
              <a:gd name="connsiteX304" fmla="*/ 12192636 w 12192635"/>
              <a:gd name="connsiteY304" fmla="*/ 2372291 h 6853073"/>
              <a:gd name="connsiteX305" fmla="*/ 12192636 w 12192635"/>
              <a:gd name="connsiteY305" fmla="*/ 2388183 h 6853073"/>
              <a:gd name="connsiteX306" fmla="*/ 11870355 w 12192635"/>
              <a:gd name="connsiteY306" fmla="*/ 2388183 h 6853073"/>
              <a:gd name="connsiteX307" fmla="*/ 11870355 w 12192635"/>
              <a:gd name="connsiteY307" fmla="*/ 2799456 h 6853073"/>
              <a:gd name="connsiteX308" fmla="*/ 12192636 w 12192635"/>
              <a:gd name="connsiteY308" fmla="*/ 2799456 h 6853073"/>
              <a:gd name="connsiteX309" fmla="*/ 12192636 w 12192635"/>
              <a:gd name="connsiteY309" fmla="*/ 2815348 h 6853073"/>
              <a:gd name="connsiteX310" fmla="*/ 11870355 w 12192635"/>
              <a:gd name="connsiteY310" fmla="*/ 2815348 h 6853073"/>
              <a:gd name="connsiteX311" fmla="*/ 11870355 w 12192635"/>
              <a:gd name="connsiteY311" fmla="*/ 3226621 h 6853073"/>
              <a:gd name="connsiteX312" fmla="*/ 12192636 w 12192635"/>
              <a:gd name="connsiteY312" fmla="*/ 3226621 h 6853073"/>
              <a:gd name="connsiteX313" fmla="*/ 12192636 w 12192635"/>
              <a:gd name="connsiteY313" fmla="*/ 3242513 h 6853073"/>
              <a:gd name="connsiteX314" fmla="*/ 11870355 w 12192635"/>
              <a:gd name="connsiteY314" fmla="*/ 3242513 h 6853073"/>
              <a:gd name="connsiteX315" fmla="*/ 11870355 w 12192635"/>
              <a:gd name="connsiteY315" fmla="*/ 3653151 h 6853073"/>
              <a:gd name="connsiteX316" fmla="*/ 12192636 w 12192635"/>
              <a:gd name="connsiteY316" fmla="*/ 3653151 h 6853073"/>
              <a:gd name="connsiteX317" fmla="*/ 12192636 w 12192635"/>
              <a:gd name="connsiteY317" fmla="*/ 3669042 h 6853073"/>
              <a:gd name="connsiteX318" fmla="*/ 11870355 w 12192635"/>
              <a:gd name="connsiteY318" fmla="*/ 3669042 h 6853073"/>
              <a:gd name="connsiteX319" fmla="*/ 11870355 w 12192635"/>
              <a:gd name="connsiteY319" fmla="*/ 4080316 h 6853073"/>
              <a:gd name="connsiteX320" fmla="*/ 12192636 w 12192635"/>
              <a:gd name="connsiteY320" fmla="*/ 4080316 h 6853073"/>
              <a:gd name="connsiteX321" fmla="*/ 12192636 w 12192635"/>
              <a:gd name="connsiteY321" fmla="*/ 4096207 h 6853073"/>
              <a:gd name="connsiteX322" fmla="*/ 11870355 w 12192635"/>
              <a:gd name="connsiteY322" fmla="*/ 4096207 h 6853073"/>
              <a:gd name="connsiteX323" fmla="*/ 11870355 w 12192635"/>
              <a:gd name="connsiteY323" fmla="*/ 4507480 h 6853073"/>
              <a:gd name="connsiteX324" fmla="*/ 12192636 w 12192635"/>
              <a:gd name="connsiteY324" fmla="*/ 4507480 h 6853073"/>
              <a:gd name="connsiteX325" fmla="*/ 12192636 w 12192635"/>
              <a:gd name="connsiteY325" fmla="*/ 4523372 h 6853073"/>
              <a:gd name="connsiteX326" fmla="*/ 11870355 w 12192635"/>
              <a:gd name="connsiteY326" fmla="*/ 4523372 h 6853073"/>
              <a:gd name="connsiteX327" fmla="*/ 11870355 w 12192635"/>
              <a:gd name="connsiteY327" fmla="*/ 4934645 h 6853073"/>
              <a:gd name="connsiteX328" fmla="*/ 12192636 w 12192635"/>
              <a:gd name="connsiteY328" fmla="*/ 4934645 h 6853073"/>
              <a:gd name="connsiteX329" fmla="*/ 12192636 w 12192635"/>
              <a:gd name="connsiteY329" fmla="*/ 4950537 h 6853073"/>
              <a:gd name="connsiteX330" fmla="*/ 11870355 w 12192635"/>
              <a:gd name="connsiteY330" fmla="*/ 4950537 h 6853073"/>
              <a:gd name="connsiteX331" fmla="*/ 11870355 w 12192635"/>
              <a:gd name="connsiteY331" fmla="*/ 5361811 h 6853073"/>
              <a:gd name="connsiteX332" fmla="*/ 12192636 w 12192635"/>
              <a:gd name="connsiteY332" fmla="*/ 5361811 h 6853073"/>
              <a:gd name="connsiteX333" fmla="*/ 12192636 w 12192635"/>
              <a:gd name="connsiteY333" fmla="*/ 5377702 h 6853073"/>
              <a:gd name="connsiteX334" fmla="*/ 11870355 w 12192635"/>
              <a:gd name="connsiteY334" fmla="*/ 5377702 h 6853073"/>
              <a:gd name="connsiteX335" fmla="*/ 11870355 w 12192635"/>
              <a:gd name="connsiteY335" fmla="*/ 5788976 h 6853073"/>
              <a:gd name="connsiteX336" fmla="*/ 12192636 w 12192635"/>
              <a:gd name="connsiteY336" fmla="*/ 5788976 h 6853073"/>
              <a:gd name="connsiteX337" fmla="*/ 12192636 w 12192635"/>
              <a:gd name="connsiteY337" fmla="*/ 5804867 h 6853073"/>
              <a:gd name="connsiteX338" fmla="*/ 11870355 w 12192635"/>
              <a:gd name="connsiteY338" fmla="*/ 5804867 h 6853073"/>
              <a:gd name="connsiteX339" fmla="*/ 11870355 w 12192635"/>
              <a:gd name="connsiteY339" fmla="*/ 6216141 h 6853073"/>
              <a:gd name="connsiteX340" fmla="*/ 12192636 w 12192635"/>
              <a:gd name="connsiteY340" fmla="*/ 6216141 h 6853073"/>
              <a:gd name="connsiteX341" fmla="*/ 12192636 w 12192635"/>
              <a:gd name="connsiteY341" fmla="*/ 6232032 h 6853073"/>
              <a:gd name="connsiteX342" fmla="*/ 11870355 w 12192635"/>
              <a:gd name="connsiteY342" fmla="*/ 6232032 h 6853073"/>
              <a:gd name="connsiteX343" fmla="*/ 11870355 w 12192635"/>
              <a:gd name="connsiteY343" fmla="*/ 6643305 h 6853073"/>
              <a:gd name="connsiteX344" fmla="*/ 12192636 w 12192635"/>
              <a:gd name="connsiteY344" fmla="*/ 6643305 h 6853073"/>
              <a:gd name="connsiteX345" fmla="*/ 12192636 w 12192635"/>
              <a:gd name="connsiteY345" fmla="*/ 6659197 h 6853073"/>
              <a:gd name="connsiteX346" fmla="*/ 11870355 w 12192635"/>
              <a:gd name="connsiteY346" fmla="*/ 6659197 h 6853073"/>
              <a:gd name="connsiteX347" fmla="*/ 11870355 w 12192635"/>
              <a:gd name="connsiteY347" fmla="*/ 6853074 h 6853073"/>
              <a:gd name="connsiteX348" fmla="*/ 11853828 w 12192635"/>
              <a:gd name="connsiteY348" fmla="*/ 6853074 h 6853073"/>
              <a:gd name="connsiteX349" fmla="*/ 11442554 w 12192635"/>
              <a:gd name="connsiteY349" fmla="*/ 6642670 h 6853073"/>
              <a:gd name="connsiteX350" fmla="*/ 11853192 w 12192635"/>
              <a:gd name="connsiteY350" fmla="*/ 6642670 h 6853073"/>
              <a:gd name="connsiteX351" fmla="*/ 11853192 w 12192635"/>
              <a:gd name="connsiteY351" fmla="*/ 6231396 h 6853073"/>
              <a:gd name="connsiteX352" fmla="*/ 11442554 w 12192635"/>
              <a:gd name="connsiteY352" fmla="*/ 6231396 h 6853073"/>
              <a:gd name="connsiteX353" fmla="*/ 11442554 w 12192635"/>
              <a:gd name="connsiteY353" fmla="*/ 6642670 h 6853073"/>
              <a:gd name="connsiteX354" fmla="*/ 11015390 w 12192635"/>
              <a:gd name="connsiteY354" fmla="*/ 6642670 h 6853073"/>
              <a:gd name="connsiteX355" fmla="*/ 11426663 w 12192635"/>
              <a:gd name="connsiteY355" fmla="*/ 6642670 h 6853073"/>
              <a:gd name="connsiteX356" fmla="*/ 11426663 w 12192635"/>
              <a:gd name="connsiteY356" fmla="*/ 6231396 h 6853073"/>
              <a:gd name="connsiteX357" fmla="*/ 11015390 w 12192635"/>
              <a:gd name="connsiteY357" fmla="*/ 6231396 h 6853073"/>
              <a:gd name="connsiteX358" fmla="*/ 11015390 w 12192635"/>
              <a:gd name="connsiteY358" fmla="*/ 6642670 h 6853073"/>
              <a:gd name="connsiteX359" fmla="*/ 10588224 w 12192635"/>
              <a:gd name="connsiteY359" fmla="*/ 6642670 h 6853073"/>
              <a:gd name="connsiteX360" fmla="*/ 10999498 w 12192635"/>
              <a:gd name="connsiteY360" fmla="*/ 6642670 h 6853073"/>
              <a:gd name="connsiteX361" fmla="*/ 10999498 w 12192635"/>
              <a:gd name="connsiteY361" fmla="*/ 6231396 h 6853073"/>
              <a:gd name="connsiteX362" fmla="*/ 10588224 w 12192635"/>
              <a:gd name="connsiteY362" fmla="*/ 6231396 h 6853073"/>
              <a:gd name="connsiteX363" fmla="*/ 10588224 w 12192635"/>
              <a:gd name="connsiteY363" fmla="*/ 6642670 h 6853073"/>
              <a:gd name="connsiteX364" fmla="*/ 10161059 w 12192635"/>
              <a:gd name="connsiteY364" fmla="*/ 6642670 h 6853073"/>
              <a:gd name="connsiteX365" fmla="*/ 10572333 w 12192635"/>
              <a:gd name="connsiteY365" fmla="*/ 6642670 h 6853073"/>
              <a:gd name="connsiteX366" fmla="*/ 10572333 w 12192635"/>
              <a:gd name="connsiteY366" fmla="*/ 6231396 h 6853073"/>
              <a:gd name="connsiteX367" fmla="*/ 10161059 w 12192635"/>
              <a:gd name="connsiteY367" fmla="*/ 6231396 h 6853073"/>
              <a:gd name="connsiteX368" fmla="*/ 10161059 w 12192635"/>
              <a:gd name="connsiteY368" fmla="*/ 6642670 h 6853073"/>
              <a:gd name="connsiteX369" fmla="*/ 9733895 w 12192635"/>
              <a:gd name="connsiteY369" fmla="*/ 6642670 h 6853073"/>
              <a:gd name="connsiteX370" fmla="*/ 10145168 w 12192635"/>
              <a:gd name="connsiteY370" fmla="*/ 6642670 h 6853073"/>
              <a:gd name="connsiteX371" fmla="*/ 10145168 w 12192635"/>
              <a:gd name="connsiteY371" fmla="*/ 6231396 h 6853073"/>
              <a:gd name="connsiteX372" fmla="*/ 9733895 w 12192635"/>
              <a:gd name="connsiteY372" fmla="*/ 6231396 h 6853073"/>
              <a:gd name="connsiteX373" fmla="*/ 9733895 w 12192635"/>
              <a:gd name="connsiteY373" fmla="*/ 6642670 h 6853073"/>
              <a:gd name="connsiteX374" fmla="*/ 9306729 w 12192635"/>
              <a:gd name="connsiteY374" fmla="*/ 6642670 h 6853073"/>
              <a:gd name="connsiteX375" fmla="*/ 9718003 w 12192635"/>
              <a:gd name="connsiteY375" fmla="*/ 6642670 h 6853073"/>
              <a:gd name="connsiteX376" fmla="*/ 9718003 w 12192635"/>
              <a:gd name="connsiteY376" fmla="*/ 6231396 h 6853073"/>
              <a:gd name="connsiteX377" fmla="*/ 9306729 w 12192635"/>
              <a:gd name="connsiteY377" fmla="*/ 6231396 h 6853073"/>
              <a:gd name="connsiteX378" fmla="*/ 9306729 w 12192635"/>
              <a:gd name="connsiteY378" fmla="*/ 6642670 h 6853073"/>
              <a:gd name="connsiteX379" fmla="*/ 8880200 w 12192635"/>
              <a:gd name="connsiteY379" fmla="*/ 6642670 h 6853073"/>
              <a:gd name="connsiteX380" fmla="*/ 9291473 w 12192635"/>
              <a:gd name="connsiteY380" fmla="*/ 6642670 h 6853073"/>
              <a:gd name="connsiteX381" fmla="*/ 9291473 w 12192635"/>
              <a:gd name="connsiteY381" fmla="*/ 6231396 h 6853073"/>
              <a:gd name="connsiteX382" fmla="*/ 8880200 w 12192635"/>
              <a:gd name="connsiteY382" fmla="*/ 6231396 h 6853073"/>
              <a:gd name="connsiteX383" fmla="*/ 8880200 w 12192635"/>
              <a:gd name="connsiteY383" fmla="*/ 6642670 h 6853073"/>
              <a:gd name="connsiteX384" fmla="*/ 8453036 w 12192635"/>
              <a:gd name="connsiteY384" fmla="*/ 6642670 h 6853073"/>
              <a:gd name="connsiteX385" fmla="*/ 8864309 w 12192635"/>
              <a:gd name="connsiteY385" fmla="*/ 6642670 h 6853073"/>
              <a:gd name="connsiteX386" fmla="*/ 8864309 w 12192635"/>
              <a:gd name="connsiteY386" fmla="*/ 6231396 h 6853073"/>
              <a:gd name="connsiteX387" fmla="*/ 8453036 w 12192635"/>
              <a:gd name="connsiteY387" fmla="*/ 6231396 h 6853073"/>
              <a:gd name="connsiteX388" fmla="*/ 8453036 w 12192635"/>
              <a:gd name="connsiteY388" fmla="*/ 6642670 h 6853073"/>
              <a:gd name="connsiteX389" fmla="*/ 8025870 w 12192635"/>
              <a:gd name="connsiteY389" fmla="*/ 6642670 h 6853073"/>
              <a:gd name="connsiteX390" fmla="*/ 8437144 w 12192635"/>
              <a:gd name="connsiteY390" fmla="*/ 6642670 h 6853073"/>
              <a:gd name="connsiteX391" fmla="*/ 8437144 w 12192635"/>
              <a:gd name="connsiteY391" fmla="*/ 6231396 h 6853073"/>
              <a:gd name="connsiteX392" fmla="*/ 8025870 w 12192635"/>
              <a:gd name="connsiteY392" fmla="*/ 6231396 h 6853073"/>
              <a:gd name="connsiteX393" fmla="*/ 8025870 w 12192635"/>
              <a:gd name="connsiteY393" fmla="*/ 6642670 h 6853073"/>
              <a:gd name="connsiteX394" fmla="*/ 7598706 w 12192635"/>
              <a:gd name="connsiteY394" fmla="*/ 6642670 h 6853073"/>
              <a:gd name="connsiteX395" fmla="*/ 8009979 w 12192635"/>
              <a:gd name="connsiteY395" fmla="*/ 6642670 h 6853073"/>
              <a:gd name="connsiteX396" fmla="*/ 8009979 w 12192635"/>
              <a:gd name="connsiteY396" fmla="*/ 6231396 h 6853073"/>
              <a:gd name="connsiteX397" fmla="*/ 7598706 w 12192635"/>
              <a:gd name="connsiteY397" fmla="*/ 6231396 h 6853073"/>
              <a:gd name="connsiteX398" fmla="*/ 7598706 w 12192635"/>
              <a:gd name="connsiteY398" fmla="*/ 6642670 h 6853073"/>
              <a:gd name="connsiteX399" fmla="*/ 7171540 w 12192635"/>
              <a:gd name="connsiteY399" fmla="*/ 6642670 h 6853073"/>
              <a:gd name="connsiteX400" fmla="*/ 7582814 w 12192635"/>
              <a:gd name="connsiteY400" fmla="*/ 6642670 h 6853073"/>
              <a:gd name="connsiteX401" fmla="*/ 7582814 w 12192635"/>
              <a:gd name="connsiteY401" fmla="*/ 6231396 h 6853073"/>
              <a:gd name="connsiteX402" fmla="*/ 7171540 w 12192635"/>
              <a:gd name="connsiteY402" fmla="*/ 6231396 h 6853073"/>
              <a:gd name="connsiteX403" fmla="*/ 7171540 w 12192635"/>
              <a:gd name="connsiteY403" fmla="*/ 6642670 h 6853073"/>
              <a:gd name="connsiteX404" fmla="*/ 6744376 w 12192635"/>
              <a:gd name="connsiteY404" fmla="*/ 6642670 h 6853073"/>
              <a:gd name="connsiteX405" fmla="*/ 7155649 w 12192635"/>
              <a:gd name="connsiteY405" fmla="*/ 6642670 h 6853073"/>
              <a:gd name="connsiteX406" fmla="*/ 7155649 w 12192635"/>
              <a:gd name="connsiteY406" fmla="*/ 6231396 h 6853073"/>
              <a:gd name="connsiteX407" fmla="*/ 6744376 w 12192635"/>
              <a:gd name="connsiteY407" fmla="*/ 6231396 h 6853073"/>
              <a:gd name="connsiteX408" fmla="*/ 6744376 w 12192635"/>
              <a:gd name="connsiteY408" fmla="*/ 6642670 h 6853073"/>
              <a:gd name="connsiteX409" fmla="*/ 6317211 w 12192635"/>
              <a:gd name="connsiteY409" fmla="*/ 6642670 h 6853073"/>
              <a:gd name="connsiteX410" fmla="*/ 6728484 w 12192635"/>
              <a:gd name="connsiteY410" fmla="*/ 6642670 h 6853073"/>
              <a:gd name="connsiteX411" fmla="*/ 6728484 w 12192635"/>
              <a:gd name="connsiteY411" fmla="*/ 6231396 h 6853073"/>
              <a:gd name="connsiteX412" fmla="*/ 6317211 w 12192635"/>
              <a:gd name="connsiteY412" fmla="*/ 6231396 h 6853073"/>
              <a:gd name="connsiteX413" fmla="*/ 6317211 w 12192635"/>
              <a:gd name="connsiteY413" fmla="*/ 6642670 h 6853073"/>
              <a:gd name="connsiteX414" fmla="*/ 5890681 w 12192635"/>
              <a:gd name="connsiteY414" fmla="*/ 6642670 h 6853073"/>
              <a:gd name="connsiteX415" fmla="*/ 6301955 w 12192635"/>
              <a:gd name="connsiteY415" fmla="*/ 6642670 h 6853073"/>
              <a:gd name="connsiteX416" fmla="*/ 6301955 w 12192635"/>
              <a:gd name="connsiteY416" fmla="*/ 6231396 h 6853073"/>
              <a:gd name="connsiteX417" fmla="*/ 5890681 w 12192635"/>
              <a:gd name="connsiteY417" fmla="*/ 6231396 h 6853073"/>
              <a:gd name="connsiteX418" fmla="*/ 5890681 w 12192635"/>
              <a:gd name="connsiteY418" fmla="*/ 6642670 h 6853073"/>
              <a:gd name="connsiteX419" fmla="*/ 5463516 w 12192635"/>
              <a:gd name="connsiteY419" fmla="*/ 6642670 h 6853073"/>
              <a:gd name="connsiteX420" fmla="*/ 5874790 w 12192635"/>
              <a:gd name="connsiteY420" fmla="*/ 6642670 h 6853073"/>
              <a:gd name="connsiteX421" fmla="*/ 5874790 w 12192635"/>
              <a:gd name="connsiteY421" fmla="*/ 6231396 h 6853073"/>
              <a:gd name="connsiteX422" fmla="*/ 5463516 w 12192635"/>
              <a:gd name="connsiteY422" fmla="*/ 6231396 h 6853073"/>
              <a:gd name="connsiteX423" fmla="*/ 5463516 w 12192635"/>
              <a:gd name="connsiteY423" fmla="*/ 6642670 h 6853073"/>
              <a:gd name="connsiteX424" fmla="*/ 5036351 w 12192635"/>
              <a:gd name="connsiteY424" fmla="*/ 6642670 h 6853073"/>
              <a:gd name="connsiteX425" fmla="*/ 5447625 w 12192635"/>
              <a:gd name="connsiteY425" fmla="*/ 6642670 h 6853073"/>
              <a:gd name="connsiteX426" fmla="*/ 5447625 w 12192635"/>
              <a:gd name="connsiteY426" fmla="*/ 6231396 h 6853073"/>
              <a:gd name="connsiteX427" fmla="*/ 5036351 w 12192635"/>
              <a:gd name="connsiteY427" fmla="*/ 6231396 h 6853073"/>
              <a:gd name="connsiteX428" fmla="*/ 5036351 w 12192635"/>
              <a:gd name="connsiteY428" fmla="*/ 6642670 h 6853073"/>
              <a:gd name="connsiteX429" fmla="*/ 4609186 w 12192635"/>
              <a:gd name="connsiteY429" fmla="*/ 6642670 h 6853073"/>
              <a:gd name="connsiteX430" fmla="*/ 5020460 w 12192635"/>
              <a:gd name="connsiteY430" fmla="*/ 6642670 h 6853073"/>
              <a:gd name="connsiteX431" fmla="*/ 5020460 w 12192635"/>
              <a:gd name="connsiteY431" fmla="*/ 6231396 h 6853073"/>
              <a:gd name="connsiteX432" fmla="*/ 4609186 w 12192635"/>
              <a:gd name="connsiteY432" fmla="*/ 6231396 h 6853073"/>
              <a:gd name="connsiteX433" fmla="*/ 4609186 w 12192635"/>
              <a:gd name="connsiteY433" fmla="*/ 6642670 h 6853073"/>
              <a:gd name="connsiteX434" fmla="*/ 4182022 w 12192635"/>
              <a:gd name="connsiteY434" fmla="*/ 6642670 h 6853073"/>
              <a:gd name="connsiteX435" fmla="*/ 4593295 w 12192635"/>
              <a:gd name="connsiteY435" fmla="*/ 6642670 h 6853073"/>
              <a:gd name="connsiteX436" fmla="*/ 4593295 w 12192635"/>
              <a:gd name="connsiteY436" fmla="*/ 6231396 h 6853073"/>
              <a:gd name="connsiteX437" fmla="*/ 4182022 w 12192635"/>
              <a:gd name="connsiteY437" fmla="*/ 6231396 h 6853073"/>
              <a:gd name="connsiteX438" fmla="*/ 4182022 w 12192635"/>
              <a:gd name="connsiteY438" fmla="*/ 6642670 h 6853073"/>
              <a:gd name="connsiteX439" fmla="*/ 3754857 w 12192635"/>
              <a:gd name="connsiteY439" fmla="*/ 6642670 h 6853073"/>
              <a:gd name="connsiteX440" fmla="*/ 4166130 w 12192635"/>
              <a:gd name="connsiteY440" fmla="*/ 6642670 h 6853073"/>
              <a:gd name="connsiteX441" fmla="*/ 4166130 w 12192635"/>
              <a:gd name="connsiteY441" fmla="*/ 6231396 h 6853073"/>
              <a:gd name="connsiteX442" fmla="*/ 3754857 w 12192635"/>
              <a:gd name="connsiteY442" fmla="*/ 6231396 h 6853073"/>
              <a:gd name="connsiteX443" fmla="*/ 3754857 w 12192635"/>
              <a:gd name="connsiteY443" fmla="*/ 6642670 h 6853073"/>
              <a:gd name="connsiteX444" fmla="*/ 3327691 w 12192635"/>
              <a:gd name="connsiteY444" fmla="*/ 6642670 h 6853073"/>
              <a:gd name="connsiteX445" fmla="*/ 3738965 w 12192635"/>
              <a:gd name="connsiteY445" fmla="*/ 6642670 h 6853073"/>
              <a:gd name="connsiteX446" fmla="*/ 3738965 w 12192635"/>
              <a:gd name="connsiteY446" fmla="*/ 6231396 h 6853073"/>
              <a:gd name="connsiteX447" fmla="*/ 3327691 w 12192635"/>
              <a:gd name="connsiteY447" fmla="*/ 6231396 h 6853073"/>
              <a:gd name="connsiteX448" fmla="*/ 3327691 w 12192635"/>
              <a:gd name="connsiteY448" fmla="*/ 6642670 h 6853073"/>
              <a:gd name="connsiteX449" fmla="*/ 2900526 w 12192635"/>
              <a:gd name="connsiteY449" fmla="*/ 6642670 h 6853073"/>
              <a:gd name="connsiteX450" fmla="*/ 3311800 w 12192635"/>
              <a:gd name="connsiteY450" fmla="*/ 6642670 h 6853073"/>
              <a:gd name="connsiteX451" fmla="*/ 3311800 w 12192635"/>
              <a:gd name="connsiteY451" fmla="*/ 6231396 h 6853073"/>
              <a:gd name="connsiteX452" fmla="*/ 2900526 w 12192635"/>
              <a:gd name="connsiteY452" fmla="*/ 6231396 h 6853073"/>
              <a:gd name="connsiteX453" fmla="*/ 2900526 w 12192635"/>
              <a:gd name="connsiteY453" fmla="*/ 6642670 h 6853073"/>
              <a:gd name="connsiteX454" fmla="*/ 2473997 w 12192635"/>
              <a:gd name="connsiteY454" fmla="*/ 6642670 h 6853073"/>
              <a:gd name="connsiteX455" fmla="*/ 2885271 w 12192635"/>
              <a:gd name="connsiteY455" fmla="*/ 6642670 h 6853073"/>
              <a:gd name="connsiteX456" fmla="*/ 2885271 w 12192635"/>
              <a:gd name="connsiteY456" fmla="*/ 6231396 h 6853073"/>
              <a:gd name="connsiteX457" fmla="*/ 2473997 w 12192635"/>
              <a:gd name="connsiteY457" fmla="*/ 6231396 h 6853073"/>
              <a:gd name="connsiteX458" fmla="*/ 2473997 w 12192635"/>
              <a:gd name="connsiteY458" fmla="*/ 6642670 h 6853073"/>
              <a:gd name="connsiteX459" fmla="*/ 2046832 w 12192635"/>
              <a:gd name="connsiteY459" fmla="*/ 6642670 h 6853073"/>
              <a:gd name="connsiteX460" fmla="*/ 2458106 w 12192635"/>
              <a:gd name="connsiteY460" fmla="*/ 6642670 h 6853073"/>
              <a:gd name="connsiteX461" fmla="*/ 2458106 w 12192635"/>
              <a:gd name="connsiteY461" fmla="*/ 6231396 h 6853073"/>
              <a:gd name="connsiteX462" fmla="*/ 2046832 w 12192635"/>
              <a:gd name="connsiteY462" fmla="*/ 6231396 h 6853073"/>
              <a:gd name="connsiteX463" fmla="*/ 2046832 w 12192635"/>
              <a:gd name="connsiteY463" fmla="*/ 6642670 h 6853073"/>
              <a:gd name="connsiteX464" fmla="*/ 1619667 w 12192635"/>
              <a:gd name="connsiteY464" fmla="*/ 6642670 h 6853073"/>
              <a:gd name="connsiteX465" fmla="*/ 2030941 w 12192635"/>
              <a:gd name="connsiteY465" fmla="*/ 6642670 h 6853073"/>
              <a:gd name="connsiteX466" fmla="*/ 2030941 w 12192635"/>
              <a:gd name="connsiteY466" fmla="*/ 6231396 h 6853073"/>
              <a:gd name="connsiteX467" fmla="*/ 1619667 w 12192635"/>
              <a:gd name="connsiteY467" fmla="*/ 6231396 h 6853073"/>
              <a:gd name="connsiteX468" fmla="*/ 1619667 w 12192635"/>
              <a:gd name="connsiteY468" fmla="*/ 6642670 h 6853073"/>
              <a:gd name="connsiteX469" fmla="*/ 1192502 w 12192635"/>
              <a:gd name="connsiteY469" fmla="*/ 6642670 h 6853073"/>
              <a:gd name="connsiteX470" fmla="*/ 1603776 w 12192635"/>
              <a:gd name="connsiteY470" fmla="*/ 6642670 h 6853073"/>
              <a:gd name="connsiteX471" fmla="*/ 1603776 w 12192635"/>
              <a:gd name="connsiteY471" fmla="*/ 6231396 h 6853073"/>
              <a:gd name="connsiteX472" fmla="*/ 1192502 w 12192635"/>
              <a:gd name="connsiteY472" fmla="*/ 6231396 h 6853073"/>
              <a:gd name="connsiteX473" fmla="*/ 1192502 w 12192635"/>
              <a:gd name="connsiteY473" fmla="*/ 6642670 h 6853073"/>
              <a:gd name="connsiteX474" fmla="*/ 765337 w 12192635"/>
              <a:gd name="connsiteY474" fmla="*/ 6642670 h 6853073"/>
              <a:gd name="connsiteX475" fmla="*/ 1176611 w 12192635"/>
              <a:gd name="connsiteY475" fmla="*/ 6642670 h 6853073"/>
              <a:gd name="connsiteX476" fmla="*/ 1176611 w 12192635"/>
              <a:gd name="connsiteY476" fmla="*/ 6231396 h 6853073"/>
              <a:gd name="connsiteX477" fmla="*/ 765337 w 12192635"/>
              <a:gd name="connsiteY477" fmla="*/ 6231396 h 6853073"/>
              <a:gd name="connsiteX478" fmla="*/ 765337 w 12192635"/>
              <a:gd name="connsiteY478" fmla="*/ 6642670 h 6853073"/>
              <a:gd name="connsiteX479" fmla="*/ 338808 w 12192635"/>
              <a:gd name="connsiteY479" fmla="*/ 6642670 h 6853073"/>
              <a:gd name="connsiteX480" fmla="*/ 749446 w 12192635"/>
              <a:gd name="connsiteY480" fmla="*/ 6642670 h 6853073"/>
              <a:gd name="connsiteX481" fmla="*/ 749446 w 12192635"/>
              <a:gd name="connsiteY481" fmla="*/ 6231396 h 6853073"/>
              <a:gd name="connsiteX482" fmla="*/ 338808 w 12192635"/>
              <a:gd name="connsiteY482" fmla="*/ 6231396 h 6853073"/>
              <a:gd name="connsiteX483" fmla="*/ 338808 w 12192635"/>
              <a:gd name="connsiteY483" fmla="*/ 6642670 h 6853073"/>
              <a:gd name="connsiteX484" fmla="*/ 11442554 w 12192635"/>
              <a:gd name="connsiteY484" fmla="*/ 6215505 h 6853073"/>
              <a:gd name="connsiteX485" fmla="*/ 11853192 w 12192635"/>
              <a:gd name="connsiteY485" fmla="*/ 6215505 h 6853073"/>
              <a:gd name="connsiteX486" fmla="*/ 11853192 w 12192635"/>
              <a:gd name="connsiteY486" fmla="*/ 5804231 h 6853073"/>
              <a:gd name="connsiteX487" fmla="*/ 11442554 w 12192635"/>
              <a:gd name="connsiteY487" fmla="*/ 5804231 h 6853073"/>
              <a:gd name="connsiteX488" fmla="*/ 11442554 w 12192635"/>
              <a:gd name="connsiteY488" fmla="*/ 6215505 h 6853073"/>
              <a:gd name="connsiteX489" fmla="*/ 11015390 w 12192635"/>
              <a:gd name="connsiteY489" fmla="*/ 6215505 h 6853073"/>
              <a:gd name="connsiteX490" fmla="*/ 11426663 w 12192635"/>
              <a:gd name="connsiteY490" fmla="*/ 6215505 h 6853073"/>
              <a:gd name="connsiteX491" fmla="*/ 11426663 w 12192635"/>
              <a:gd name="connsiteY491" fmla="*/ 5804231 h 6853073"/>
              <a:gd name="connsiteX492" fmla="*/ 11015390 w 12192635"/>
              <a:gd name="connsiteY492" fmla="*/ 5804231 h 6853073"/>
              <a:gd name="connsiteX493" fmla="*/ 11015390 w 12192635"/>
              <a:gd name="connsiteY493" fmla="*/ 6215505 h 6853073"/>
              <a:gd name="connsiteX494" fmla="*/ 10588224 w 12192635"/>
              <a:gd name="connsiteY494" fmla="*/ 6215505 h 6853073"/>
              <a:gd name="connsiteX495" fmla="*/ 10999498 w 12192635"/>
              <a:gd name="connsiteY495" fmla="*/ 6215505 h 6853073"/>
              <a:gd name="connsiteX496" fmla="*/ 10999498 w 12192635"/>
              <a:gd name="connsiteY496" fmla="*/ 5804231 h 6853073"/>
              <a:gd name="connsiteX497" fmla="*/ 10588224 w 12192635"/>
              <a:gd name="connsiteY497" fmla="*/ 5804231 h 6853073"/>
              <a:gd name="connsiteX498" fmla="*/ 10588224 w 12192635"/>
              <a:gd name="connsiteY498" fmla="*/ 6215505 h 6853073"/>
              <a:gd name="connsiteX499" fmla="*/ 10161059 w 12192635"/>
              <a:gd name="connsiteY499" fmla="*/ 6215505 h 6853073"/>
              <a:gd name="connsiteX500" fmla="*/ 10572333 w 12192635"/>
              <a:gd name="connsiteY500" fmla="*/ 6215505 h 6853073"/>
              <a:gd name="connsiteX501" fmla="*/ 10572333 w 12192635"/>
              <a:gd name="connsiteY501" fmla="*/ 5804231 h 6853073"/>
              <a:gd name="connsiteX502" fmla="*/ 10161059 w 12192635"/>
              <a:gd name="connsiteY502" fmla="*/ 5804231 h 6853073"/>
              <a:gd name="connsiteX503" fmla="*/ 10161059 w 12192635"/>
              <a:gd name="connsiteY503" fmla="*/ 6215505 h 6853073"/>
              <a:gd name="connsiteX504" fmla="*/ 9733895 w 12192635"/>
              <a:gd name="connsiteY504" fmla="*/ 6215505 h 6853073"/>
              <a:gd name="connsiteX505" fmla="*/ 10145168 w 12192635"/>
              <a:gd name="connsiteY505" fmla="*/ 6215505 h 6853073"/>
              <a:gd name="connsiteX506" fmla="*/ 10145168 w 12192635"/>
              <a:gd name="connsiteY506" fmla="*/ 5804231 h 6853073"/>
              <a:gd name="connsiteX507" fmla="*/ 9733895 w 12192635"/>
              <a:gd name="connsiteY507" fmla="*/ 5804231 h 6853073"/>
              <a:gd name="connsiteX508" fmla="*/ 9733895 w 12192635"/>
              <a:gd name="connsiteY508" fmla="*/ 6215505 h 6853073"/>
              <a:gd name="connsiteX509" fmla="*/ 9306729 w 12192635"/>
              <a:gd name="connsiteY509" fmla="*/ 6215505 h 6853073"/>
              <a:gd name="connsiteX510" fmla="*/ 9718003 w 12192635"/>
              <a:gd name="connsiteY510" fmla="*/ 6215505 h 6853073"/>
              <a:gd name="connsiteX511" fmla="*/ 9718003 w 12192635"/>
              <a:gd name="connsiteY511" fmla="*/ 5804231 h 6853073"/>
              <a:gd name="connsiteX512" fmla="*/ 9306729 w 12192635"/>
              <a:gd name="connsiteY512" fmla="*/ 5804231 h 6853073"/>
              <a:gd name="connsiteX513" fmla="*/ 9306729 w 12192635"/>
              <a:gd name="connsiteY513" fmla="*/ 6215505 h 6853073"/>
              <a:gd name="connsiteX514" fmla="*/ 8880200 w 12192635"/>
              <a:gd name="connsiteY514" fmla="*/ 6215505 h 6853073"/>
              <a:gd name="connsiteX515" fmla="*/ 9291473 w 12192635"/>
              <a:gd name="connsiteY515" fmla="*/ 6215505 h 6853073"/>
              <a:gd name="connsiteX516" fmla="*/ 9291473 w 12192635"/>
              <a:gd name="connsiteY516" fmla="*/ 5804231 h 6853073"/>
              <a:gd name="connsiteX517" fmla="*/ 8880200 w 12192635"/>
              <a:gd name="connsiteY517" fmla="*/ 5804231 h 6853073"/>
              <a:gd name="connsiteX518" fmla="*/ 8880200 w 12192635"/>
              <a:gd name="connsiteY518" fmla="*/ 6215505 h 6853073"/>
              <a:gd name="connsiteX519" fmla="*/ 8453036 w 12192635"/>
              <a:gd name="connsiteY519" fmla="*/ 6215505 h 6853073"/>
              <a:gd name="connsiteX520" fmla="*/ 8864309 w 12192635"/>
              <a:gd name="connsiteY520" fmla="*/ 6215505 h 6853073"/>
              <a:gd name="connsiteX521" fmla="*/ 8864309 w 12192635"/>
              <a:gd name="connsiteY521" fmla="*/ 5804231 h 6853073"/>
              <a:gd name="connsiteX522" fmla="*/ 8453036 w 12192635"/>
              <a:gd name="connsiteY522" fmla="*/ 5804231 h 6853073"/>
              <a:gd name="connsiteX523" fmla="*/ 8453036 w 12192635"/>
              <a:gd name="connsiteY523" fmla="*/ 6215505 h 6853073"/>
              <a:gd name="connsiteX524" fmla="*/ 8025870 w 12192635"/>
              <a:gd name="connsiteY524" fmla="*/ 6215505 h 6853073"/>
              <a:gd name="connsiteX525" fmla="*/ 8437144 w 12192635"/>
              <a:gd name="connsiteY525" fmla="*/ 6215505 h 6853073"/>
              <a:gd name="connsiteX526" fmla="*/ 8437144 w 12192635"/>
              <a:gd name="connsiteY526" fmla="*/ 5804231 h 6853073"/>
              <a:gd name="connsiteX527" fmla="*/ 8025870 w 12192635"/>
              <a:gd name="connsiteY527" fmla="*/ 5804231 h 6853073"/>
              <a:gd name="connsiteX528" fmla="*/ 8025870 w 12192635"/>
              <a:gd name="connsiteY528" fmla="*/ 6215505 h 6853073"/>
              <a:gd name="connsiteX529" fmla="*/ 7598706 w 12192635"/>
              <a:gd name="connsiteY529" fmla="*/ 6215505 h 6853073"/>
              <a:gd name="connsiteX530" fmla="*/ 8009979 w 12192635"/>
              <a:gd name="connsiteY530" fmla="*/ 6215505 h 6853073"/>
              <a:gd name="connsiteX531" fmla="*/ 8009979 w 12192635"/>
              <a:gd name="connsiteY531" fmla="*/ 5804231 h 6853073"/>
              <a:gd name="connsiteX532" fmla="*/ 7598706 w 12192635"/>
              <a:gd name="connsiteY532" fmla="*/ 5804231 h 6853073"/>
              <a:gd name="connsiteX533" fmla="*/ 7598706 w 12192635"/>
              <a:gd name="connsiteY533" fmla="*/ 6215505 h 6853073"/>
              <a:gd name="connsiteX534" fmla="*/ 7171540 w 12192635"/>
              <a:gd name="connsiteY534" fmla="*/ 6215505 h 6853073"/>
              <a:gd name="connsiteX535" fmla="*/ 7582814 w 12192635"/>
              <a:gd name="connsiteY535" fmla="*/ 6215505 h 6853073"/>
              <a:gd name="connsiteX536" fmla="*/ 7582814 w 12192635"/>
              <a:gd name="connsiteY536" fmla="*/ 5804231 h 6853073"/>
              <a:gd name="connsiteX537" fmla="*/ 7171540 w 12192635"/>
              <a:gd name="connsiteY537" fmla="*/ 5804231 h 6853073"/>
              <a:gd name="connsiteX538" fmla="*/ 7171540 w 12192635"/>
              <a:gd name="connsiteY538" fmla="*/ 6215505 h 6853073"/>
              <a:gd name="connsiteX539" fmla="*/ 6744376 w 12192635"/>
              <a:gd name="connsiteY539" fmla="*/ 6215505 h 6853073"/>
              <a:gd name="connsiteX540" fmla="*/ 7155649 w 12192635"/>
              <a:gd name="connsiteY540" fmla="*/ 6215505 h 6853073"/>
              <a:gd name="connsiteX541" fmla="*/ 7155649 w 12192635"/>
              <a:gd name="connsiteY541" fmla="*/ 5804231 h 6853073"/>
              <a:gd name="connsiteX542" fmla="*/ 6744376 w 12192635"/>
              <a:gd name="connsiteY542" fmla="*/ 5804231 h 6853073"/>
              <a:gd name="connsiteX543" fmla="*/ 6744376 w 12192635"/>
              <a:gd name="connsiteY543" fmla="*/ 6215505 h 6853073"/>
              <a:gd name="connsiteX544" fmla="*/ 6317211 w 12192635"/>
              <a:gd name="connsiteY544" fmla="*/ 6215505 h 6853073"/>
              <a:gd name="connsiteX545" fmla="*/ 6728484 w 12192635"/>
              <a:gd name="connsiteY545" fmla="*/ 6215505 h 6853073"/>
              <a:gd name="connsiteX546" fmla="*/ 6728484 w 12192635"/>
              <a:gd name="connsiteY546" fmla="*/ 5804231 h 6853073"/>
              <a:gd name="connsiteX547" fmla="*/ 6317211 w 12192635"/>
              <a:gd name="connsiteY547" fmla="*/ 5804231 h 6853073"/>
              <a:gd name="connsiteX548" fmla="*/ 6317211 w 12192635"/>
              <a:gd name="connsiteY548" fmla="*/ 6215505 h 6853073"/>
              <a:gd name="connsiteX549" fmla="*/ 5890681 w 12192635"/>
              <a:gd name="connsiteY549" fmla="*/ 6215505 h 6853073"/>
              <a:gd name="connsiteX550" fmla="*/ 6301955 w 12192635"/>
              <a:gd name="connsiteY550" fmla="*/ 6215505 h 6853073"/>
              <a:gd name="connsiteX551" fmla="*/ 6301955 w 12192635"/>
              <a:gd name="connsiteY551" fmla="*/ 5804231 h 6853073"/>
              <a:gd name="connsiteX552" fmla="*/ 5890681 w 12192635"/>
              <a:gd name="connsiteY552" fmla="*/ 5804231 h 6853073"/>
              <a:gd name="connsiteX553" fmla="*/ 5890681 w 12192635"/>
              <a:gd name="connsiteY553" fmla="*/ 6215505 h 6853073"/>
              <a:gd name="connsiteX554" fmla="*/ 5463516 w 12192635"/>
              <a:gd name="connsiteY554" fmla="*/ 6215505 h 6853073"/>
              <a:gd name="connsiteX555" fmla="*/ 5874790 w 12192635"/>
              <a:gd name="connsiteY555" fmla="*/ 6215505 h 6853073"/>
              <a:gd name="connsiteX556" fmla="*/ 5874790 w 12192635"/>
              <a:gd name="connsiteY556" fmla="*/ 5804231 h 6853073"/>
              <a:gd name="connsiteX557" fmla="*/ 5463516 w 12192635"/>
              <a:gd name="connsiteY557" fmla="*/ 5804231 h 6853073"/>
              <a:gd name="connsiteX558" fmla="*/ 5463516 w 12192635"/>
              <a:gd name="connsiteY558" fmla="*/ 6215505 h 6853073"/>
              <a:gd name="connsiteX559" fmla="*/ 5036351 w 12192635"/>
              <a:gd name="connsiteY559" fmla="*/ 6215505 h 6853073"/>
              <a:gd name="connsiteX560" fmla="*/ 5447625 w 12192635"/>
              <a:gd name="connsiteY560" fmla="*/ 6215505 h 6853073"/>
              <a:gd name="connsiteX561" fmla="*/ 5447625 w 12192635"/>
              <a:gd name="connsiteY561" fmla="*/ 5804231 h 6853073"/>
              <a:gd name="connsiteX562" fmla="*/ 5036351 w 12192635"/>
              <a:gd name="connsiteY562" fmla="*/ 5804231 h 6853073"/>
              <a:gd name="connsiteX563" fmla="*/ 5036351 w 12192635"/>
              <a:gd name="connsiteY563" fmla="*/ 6215505 h 6853073"/>
              <a:gd name="connsiteX564" fmla="*/ 4609186 w 12192635"/>
              <a:gd name="connsiteY564" fmla="*/ 6215505 h 6853073"/>
              <a:gd name="connsiteX565" fmla="*/ 5020460 w 12192635"/>
              <a:gd name="connsiteY565" fmla="*/ 6215505 h 6853073"/>
              <a:gd name="connsiteX566" fmla="*/ 5020460 w 12192635"/>
              <a:gd name="connsiteY566" fmla="*/ 5804231 h 6853073"/>
              <a:gd name="connsiteX567" fmla="*/ 4609186 w 12192635"/>
              <a:gd name="connsiteY567" fmla="*/ 5804231 h 6853073"/>
              <a:gd name="connsiteX568" fmla="*/ 4609186 w 12192635"/>
              <a:gd name="connsiteY568" fmla="*/ 6215505 h 6853073"/>
              <a:gd name="connsiteX569" fmla="*/ 4182022 w 12192635"/>
              <a:gd name="connsiteY569" fmla="*/ 6215505 h 6853073"/>
              <a:gd name="connsiteX570" fmla="*/ 4593295 w 12192635"/>
              <a:gd name="connsiteY570" fmla="*/ 6215505 h 6853073"/>
              <a:gd name="connsiteX571" fmla="*/ 4593295 w 12192635"/>
              <a:gd name="connsiteY571" fmla="*/ 5804231 h 6853073"/>
              <a:gd name="connsiteX572" fmla="*/ 4182022 w 12192635"/>
              <a:gd name="connsiteY572" fmla="*/ 5804231 h 6853073"/>
              <a:gd name="connsiteX573" fmla="*/ 4182022 w 12192635"/>
              <a:gd name="connsiteY573" fmla="*/ 6215505 h 6853073"/>
              <a:gd name="connsiteX574" fmla="*/ 3754857 w 12192635"/>
              <a:gd name="connsiteY574" fmla="*/ 6215505 h 6853073"/>
              <a:gd name="connsiteX575" fmla="*/ 4166130 w 12192635"/>
              <a:gd name="connsiteY575" fmla="*/ 6215505 h 6853073"/>
              <a:gd name="connsiteX576" fmla="*/ 4166130 w 12192635"/>
              <a:gd name="connsiteY576" fmla="*/ 5804231 h 6853073"/>
              <a:gd name="connsiteX577" fmla="*/ 3754857 w 12192635"/>
              <a:gd name="connsiteY577" fmla="*/ 5804231 h 6853073"/>
              <a:gd name="connsiteX578" fmla="*/ 3754857 w 12192635"/>
              <a:gd name="connsiteY578" fmla="*/ 6215505 h 6853073"/>
              <a:gd name="connsiteX579" fmla="*/ 3327691 w 12192635"/>
              <a:gd name="connsiteY579" fmla="*/ 6215505 h 6853073"/>
              <a:gd name="connsiteX580" fmla="*/ 3738965 w 12192635"/>
              <a:gd name="connsiteY580" fmla="*/ 6215505 h 6853073"/>
              <a:gd name="connsiteX581" fmla="*/ 3738965 w 12192635"/>
              <a:gd name="connsiteY581" fmla="*/ 5804231 h 6853073"/>
              <a:gd name="connsiteX582" fmla="*/ 3327691 w 12192635"/>
              <a:gd name="connsiteY582" fmla="*/ 5804231 h 6853073"/>
              <a:gd name="connsiteX583" fmla="*/ 3327691 w 12192635"/>
              <a:gd name="connsiteY583" fmla="*/ 6215505 h 6853073"/>
              <a:gd name="connsiteX584" fmla="*/ 2900526 w 12192635"/>
              <a:gd name="connsiteY584" fmla="*/ 6215505 h 6853073"/>
              <a:gd name="connsiteX585" fmla="*/ 3311800 w 12192635"/>
              <a:gd name="connsiteY585" fmla="*/ 6215505 h 6853073"/>
              <a:gd name="connsiteX586" fmla="*/ 3311800 w 12192635"/>
              <a:gd name="connsiteY586" fmla="*/ 5804231 h 6853073"/>
              <a:gd name="connsiteX587" fmla="*/ 2900526 w 12192635"/>
              <a:gd name="connsiteY587" fmla="*/ 5804231 h 6853073"/>
              <a:gd name="connsiteX588" fmla="*/ 2900526 w 12192635"/>
              <a:gd name="connsiteY588" fmla="*/ 6215505 h 6853073"/>
              <a:gd name="connsiteX589" fmla="*/ 2473997 w 12192635"/>
              <a:gd name="connsiteY589" fmla="*/ 6215505 h 6853073"/>
              <a:gd name="connsiteX590" fmla="*/ 2885271 w 12192635"/>
              <a:gd name="connsiteY590" fmla="*/ 6215505 h 6853073"/>
              <a:gd name="connsiteX591" fmla="*/ 2885271 w 12192635"/>
              <a:gd name="connsiteY591" fmla="*/ 5804231 h 6853073"/>
              <a:gd name="connsiteX592" fmla="*/ 2473997 w 12192635"/>
              <a:gd name="connsiteY592" fmla="*/ 5804231 h 6853073"/>
              <a:gd name="connsiteX593" fmla="*/ 2473997 w 12192635"/>
              <a:gd name="connsiteY593" fmla="*/ 6215505 h 6853073"/>
              <a:gd name="connsiteX594" fmla="*/ 2046832 w 12192635"/>
              <a:gd name="connsiteY594" fmla="*/ 6215505 h 6853073"/>
              <a:gd name="connsiteX595" fmla="*/ 2458106 w 12192635"/>
              <a:gd name="connsiteY595" fmla="*/ 6215505 h 6853073"/>
              <a:gd name="connsiteX596" fmla="*/ 2458106 w 12192635"/>
              <a:gd name="connsiteY596" fmla="*/ 5804231 h 6853073"/>
              <a:gd name="connsiteX597" fmla="*/ 2046832 w 12192635"/>
              <a:gd name="connsiteY597" fmla="*/ 5804231 h 6853073"/>
              <a:gd name="connsiteX598" fmla="*/ 2046832 w 12192635"/>
              <a:gd name="connsiteY598" fmla="*/ 6215505 h 6853073"/>
              <a:gd name="connsiteX599" fmla="*/ 1619667 w 12192635"/>
              <a:gd name="connsiteY599" fmla="*/ 6215505 h 6853073"/>
              <a:gd name="connsiteX600" fmla="*/ 2030941 w 12192635"/>
              <a:gd name="connsiteY600" fmla="*/ 6215505 h 6853073"/>
              <a:gd name="connsiteX601" fmla="*/ 2030941 w 12192635"/>
              <a:gd name="connsiteY601" fmla="*/ 5804231 h 6853073"/>
              <a:gd name="connsiteX602" fmla="*/ 1619667 w 12192635"/>
              <a:gd name="connsiteY602" fmla="*/ 5804231 h 6853073"/>
              <a:gd name="connsiteX603" fmla="*/ 1619667 w 12192635"/>
              <a:gd name="connsiteY603" fmla="*/ 6215505 h 6853073"/>
              <a:gd name="connsiteX604" fmla="*/ 1192502 w 12192635"/>
              <a:gd name="connsiteY604" fmla="*/ 6215505 h 6853073"/>
              <a:gd name="connsiteX605" fmla="*/ 1603776 w 12192635"/>
              <a:gd name="connsiteY605" fmla="*/ 6215505 h 6853073"/>
              <a:gd name="connsiteX606" fmla="*/ 1603776 w 12192635"/>
              <a:gd name="connsiteY606" fmla="*/ 5804231 h 6853073"/>
              <a:gd name="connsiteX607" fmla="*/ 1192502 w 12192635"/>
              <a:gd name="connsiteY607" fmla="*/ 5804231 h 6853073"/>
              <a:gd name="connsiteX608" fmla="*/ 1192502 w 12192635"/>
              <a:gd name="connsiteY608" fmla="*/ 6215505 h 6853073"/>
              <a:gd name="connsiteX609" fmla="*/ 765337 w 12192635"/>
              <a:gd name="connsiteY609" fmla="*/ 6215505 h 6853073"/>
              <a:gd name="connsiteX610" fmla="*/ 1176611 w 12192635"/>
              <a:gd name="connsiteY610" fmla="*/ 6215505 h 6853073"/>
              <a:gd name="connsiteX611" fmla="*/ 1176611 w 12192635"/>
              <a:gd name="connsiteY611" fmla="*/ 5804231 h 6853073"/>
              <a:gd name="connsiteX612" fmla="*/ 765337 w 12192635"/>
              <a:gd name="connsiteY612" fmla="*/ 5804231 h 6853073"/>
              <a:gd name="connsiteX613" fmla="*/ 765337 w 12192635"/>
              <a:gd name="connsiteY613" fmla="*/ 6215505 h 6853073"/>
              <a:gd name="connsiteX614" fmla="*/ 338808 w 12192635"/>
              <a:gd name="connsiteY614" fmla="*/ 6215505 h 6853073"/>
              <a:gd name="connsiteX615" fmla="*/ 749446 w 12192635"/>
              <a:gd name="connsiteY615" fmla="*/ 6215505 h 6853073"/>
              <a:gd name="connsiteX616" fmla="*/ 749446 w 12192635"/>
              <a:gd name="connsiteY616" fmla="*/ 5804231 h 6853073"/>
              <a:gd name="connsiteX617" fmla="*/ 338808 w 12192635"/>
              <a:gd name="connsiteY617" fmla="*/ 5804231 h 6853073"/>
              <a:gd name="connsiteX618" fmla="*/ 338808 w 12192635"/>
              <a:gd name="connsiteY618" fmla="*/ 6215505 h 6853073"/>
              <a:gd name="connsiteX619" fmla="*/ 11442554 w 12192635"/>
              <a:gd name="connsiteY619" fmla="*/ 5788976 h 6853073"/>
              <a:gd name="connsiteX620" fmla="*/ 11853192 w 12192635"/>
              <a:gd name="connsiteY620" fmla="*/ 5788976 h 6853073"/>
              <a:gd name="connsiteX621" fmla="*/ 11853192 w 12192635"/>
              <a:gd name="connsiteY621" fmla="*/ 5377702 h 6853073"/>
              <a:gd name="connsiteX622" fmla="*/ 11442554 w 12192635"/>
              <a:gd name="connsiteY622" fmla="*/ 5377702 h 6853073"/>
              <a:gd name="connsiteX623" fmla="*/ 11442554 w 12192635"/>
              <a:gd name="connsiteY623" fmla="*/ 5788976 h 6853073"/>
              <a:gd name="connsiteX624" fmla="*/ 11015390 w 12192635"/>
              <a:gd name="connsiteY624" fmla="*/ 5788976 h 6853073"/>
              <a:gd name="connsiteX625" fmla="*/ 11426663 w 12192635"/>
              <a:gd name="connsiteY625" fmla="*/ 5788976 h 6853073"/>
              <a:gd name="connsiteX626" fmla="*/ 11426663 w 12192635"/>
              <a:gd name="connsiteY626" fmla="*/ 5377702 h 6853073"/>
              <a:gd name="connsiteX627" fmla="*/ 11015390 w 12192635"/>
              <a:gd name="connsiteY627" fmla="*/ 5377702 h 6853073"/>
              <a:gd name="connsiteX628" fmla="*/ 11015390 w 12192635"/>
              <a:gd name="connsiteY628" fmla="*/ 5788976 h 6853073"/>
              <a:gd name="connsiteX629" fmla="*/ 10588224 w 12192635"/>
              <a:gd name="connsiteY629" fmla="*/ 5788976 h 6853073"/>
              <a:gd name="connsiteX630" fmla="*/ 10999498 w 12192635"/>
              <a:gd name="connsiteY630" fmla="*/ 5788976 h 6853073"/>
              <a:gd name="connsiteX631" fmla="*/ 10999498 w 12192635"/>
              <a:gd name="connsiteY631" fmla="*/ 5377702 h 6853073"/>
              <a:gd name="connsiteX632" fmla="*/ 10588224 w 12192635"/>
              <a:gd name="connsiteY632" fmla="*/ 5377702 h 6853073"/>
              <a:gd name="connsiteX633" fmla="*/ 10588224 w 12192635"/>
              <a:gd name="connsiteY633" fmla="*/ 5788976 h 6853073"/>
              <a:gd name="connsiteX634" fmla="*/ 10161059 w 12192635"/>
              <a:gd name="connsiteY634" fmla="*/ 5788976 h 6853073"/>
              <a:gd name="connsiteX635" fmla="*/ 10572333 w 12192635"/>
              <a:gd name="connsiteY635" fmla="*/ 5788976 h 6853073"/>
              <a:gd name="connsiteX636" fmla="*/ 10572333 w 12192635"/>
              <a:gd name="connsiteY636" fmla="*/ 5377702 h 6853073"/>
              <a:gd name="connsiteX637" fmla="*/ 10161059 w 12192635"/>
              <a:gd name="connsiteY637" fmla="*/ 5377702 h 6853073"/>
              <a:gd name="connsiteX638" fmla="*/ 10161059 w 12192635"/>
              <a:gd name="connsiteY638" fmla="*/ 5788976 h 6853073"/>
              <a:gd name="connsiteX639" fmla="*/ 9733895 w 12192635"/>
              <a:gd name="connsiteY639" fmla="*/ 5788976 h 6853073"/>
              <a:gd name="connsiteX640" fmla="*/ 10145168 w 12192635"/>
              <a:gd name="connsiteY640" fmla="*/ 5788976 h 6853073"/>
              <a:gd name="connsiteX641" fmla="*/ 10145168 w 12192635"/>
              <a:gd name="connsiteY641" fmla="*/ 5377702 h 6853073"/>
              <a:gd name="connsiteX642" fmla="*/ 9733895 w 12192635"/>
              <a:gd name="connsiteY642" fmla="*/ 5377702 h 6853073"/>
              <a:gd name="connsiteX643" fmla="*/ 9733895 w 12192635"/>
              <a:gd name="connsiteY643" fmla="*/ 5788976 h 6853073"/>
              <a:gd name="connsiteX644" fmla="*/ 9306729 w 12192635"/>
              <a:gd name="connsiteY644" fmla="*/ 5788976 h 6853073"/>
              <a:gd name="connsiteX645" fmla="*/ 9718003 w 12192635"/>
              <a:gd name="connsiteY645" fmla="*/ 5788976 h 6853073"/>
              <a:gd name="connsiteX646" fmla="*/ 9718003 w 12192635"/>
              <a:gd name="connsiteY646" fmla="*/ 5377702 h 6853073"/>
              <a:gd name="connsiteX647" fmla="*/ 9306729 w 12192635"/>
              <a:gd name="connsiteY647" fmla="*/ 5377702 h 6853073"/>
              <a:gd name="connsiteX648" fmla="*/ 9306729 w 12192635"/>
              <a:gd name="connsiteY648" fmla="*/ 5788976 h 6853073"/>
              <a:gd name="connsiteX649" fmla="*/ 8880200 w 12192635"/>
              <a:gd name="connsiteY649" fmla="*/ 5788976 h 6853073"/>
              <a:gd name="connsiteX650" fmla="*/ 9291473 w 12192635"/>
              <a:gd name="connsiteY650" fmla="*/ 5788976 h 6853073"/>
              <a:gd name="connsiteX651" fmla="*/ 9291473 w 12192635"/>
              <a:gd name="connsiteY651" fmla="*/ 5377702 h 6853073"/>
              <a:gd name="connsiteX652" fmla="*/ 8880200 w 12192635"/>
              <a:gd name="connsiteY652" fmla="*/ 5377702 h 6853073"/>
              <a:gd name="connsiteX653" fmla="*/ 8880200 w 12192635"/>
              <a:gd name="connsiteY653" fmla="*/ 5788976 h 6853073"/>
              <a:gd name="connsiteX654" fmla="*/ 8453036 w 12192635"/>
              <a:gd name="connsiteY654" fmla="*/ 5788976 h 6853073"/>
              <a:gd name="connsiteX655" fmla="*/ 8864309 w 12192635"/>
              <a:gd name="connsiteY655" fmla="*/ 5788976 h 6853073"/>
              <a:gd name="connsiteX656" fmla="*/ 8864309 w 12192635"/>
              <a:gd name="connsiteY656" fmla="*/ 5377702 h 6853073"/>
              <a:gd name="connsiteX657" fmla="*/ 8453036 w 12192635"/>
              <a:gd name="connsiteY657" fmla="*/ 5377702 h 6853073"/>
              <a:gd name="connsiteX658" fmla="*/ 8453036 w 12192635"/>
              <a:gd name="connsiteY658" fmla="*/ 5788976 h 6853073"/>
              <a:gd name="connsiteX659" fmla="*/ 8025870 w 12192635"/>
              <a:gd name="connsiteY659" fmla="*/ 5788976 h 6853073"/>
              <a:gd name="connsiteX660" fmla="*/ 8437144 w 12192635"/>
              <a:gd name="connsiteY660" fmla="*/ 5788976 h 6853073"/>
              <a:gd name="connsiteX661" fmla="*/ 8437144 w 12192635"/>
              <a:gd name="connsiteY661" fmla="*/ 5377702 h 6853073"/>
              <a:gd name="connsiteX662" fmla="*/ 8025870 w 12192635"/>
              <a:gd name="connsiteY662" fmla="*/ 5377702 h 6853073"/>
              <a:gd name="connsiteX663" fmla="*/ 8025870 w 12192635"/>
              <a:gd name="connsiteY663" fmla="*/ 5788976 h 6853073"/>
              <a:gd name="connsiteX664" fmla="*/ 7598706 w 12192635"/>
              <a:gd name="connsiteY664" fmla="*/ 5788976 h 6853073"/>
              <a:gd name="connsiteX665" fmla="*/ 8009979 w 12192635"/>
              <a:gd name="connsiteY665" fmla="*/ 5788976 h 6853073"/>
              <a:gd name="connsiteX666" fmla="*/ 8009979 w 12192635"/>
              <a:gd name="connsiteY666" fmla="*/ 5377702 h 6853073"/>
              <a:gd name="connsiteX667" fmla="*/ 7598706 w 12192635"/>
              <a:gd name="connsiteY667" fmla="*/ 5377702 h 6853073"/>
              <a:gd name="connsiteX668" fmla="*/ 7598706 w 12192635"/>
              <a:gd name="connsiteY668" fmla="*/ 5788976 h 6853073"/>
              <a:gd name="connsiteX669" fmla="*/ 7171540 w 12192635"/>
              <a:gd name="connsiteY669" fmla="*/ 5788976 h 6853073"/>
              <a:gd name="connsiteX670" fmla="*/ 7582814 w 12192635"/>
              <a:gd name="connsiteY670" fmla="*/ 5788976 h 6853073"/>
              <a:gd name="connsiteX671" fmla="*/ 7582814 w 12192635"/>
              <a:gd name="connsiteY671" fmla="*/ 5377702 h 6853073"/>
              <a:gd name="connsiteX672" fmla="*/ 7171540 w 12192635"/>
              <a:gd name="connsiteY672" fmla="*/ 5377702 h 6853073"/>
              <a:gd name="connsiteX673" fmla="*/ 7171540 w 12192635"/>
              <a:gd name="connsiteY673" fmla="*/ 5788976 h 6853073"/>
              <a:gd name="connsiteX674" fmla="*/ 6744376 w 12192635"/>
              <a:gd name="connsiteY674" fmla="*/ 5788976 h 6853073"/>
              <a:gd name="connsiteX675" fmla="*/ 7155649 w 12192635"/>
              <a:gd name="connsiteY675" fmla="*/ 5788976 h 6853073"/>
              <a:gd name="connsiteX676" fmla="*/ 7155649 w 12192635"/>
              <a:gd name="connsiteY676" fmla="*/ 5377702 h 6853073"/>
              <a:gd name="connsiteX677" fmla="*/ 6744376 w 12192635"/>
              <a:gd name="connsiteY677" fmla="*/ 5377702 h 6853073"/>
              <a:gd name="connsiteX678" fmla="*/ 6744376 w 12192635"/>
              <a:gd name="connsiteY678" fmla="*/ 5788976 h 6853073"/>
              <a:gd name="connsiteX679" fmla="*/ 6317211 w 12192635"/>
              <a:gd name="connsiteY679" fmla="*/ 5788976 h 6853073"/>
              <a:gd name="connsiteX680" fmla="*/ 6728484 w 12192635"/>
              <a:gd name="connsiteY680" fmla="*/ 5788976 h 6853073"/>
              <a:gd name="connsiteX681" fmla="*/ 6728484 w 12192635"/>
              <a:gd name="connsiteY681" fmla="*/ 5377702 h 6853073"/>
              <a:gd name="connsiteX682" fmla="*/ 6317211 w 12192635"/>
              <a:gd name="connsiteY682" fmla="*/ 5377702 h 6853073"/>
              <a:gd name="connsiteX683" fmla="*/ 6317211 w 12192635"/>
              <a:gd name="connsiteY683" fmla="*/ 5788976 h 6853073"/>
              <a:gd name="connsiteX684" fmla="*/ 5890681 w 12192635"/>
              <a:gd name="connsiteY684" fmla="*/ 5788976 h 6853073"/>
              <a:gd name="connsiteX685" fmla="*/ 6301955 w 12192635"/>
              <a:gd name="connsiteY685" fmla="*/ 5788976 h 6853073"/>
              <a:gd name="connsiteX686" fmla="*/ 6301955 w 12192635"/>
              <a:gd name="connsiteY686" fmla="*/ 5377702 h 6853073"/>
              <a:gd name="connsiteX687" fmla="*/ 5890681 w 12192635"/>
              <a:gd name="connsiteY687" fmla="*/ 5377702 h 6853073"/>
              <a:gd name="connsiteX688" fmla="*/ 5890681 w 12192635"/>
              <a:gd name="connsiteY688" fmla="*/ 5788976 h 6853073"/>
              <a:gd name="connsiteX689" fmla="*/ 5463516 w 12192635"/>
              <a:gd name="connsiteY689" fmla="*/ 5788976 h 6853073"/>
              <a:gd name="connsiteX690" fmla="*/ 5874790 w 12192635"/>
              <a:gd name="connsiteY690" fmla="*/ 5788976 h 6853073"/>
              <a:gd name="connsiteX691" fmla="*/ 5874790 w 12192635"/>
              <a:gd name="connsiteY691" fmla="*/ 5377702 h 6853073"/>
              <a:gd name="connsiteX692" fmla="*/ 5463516 w 12192635"/>
              <a:gd name="connsiteY692" fmla="*/ 5377702 h 6853073"/>
              <a:gd name="connsiteX693" fmla="*/ 5463516 w 12192635"/>
              <a:gd name="connsiteY693" fmla="*/ 5788976 h 6853073"/>
              <a:gd name="connsiteX694" fmla="*/ 5036351 w 12192635"/>
              <a:gd name="connsiteY694" fmla="*/ 5788976 h 6853073"/>
              <a:gd name="connsiteX695" fmla="*/ 5447625 w 12192635"/>
              <a:gd name="connsiteY695" fmla="*/ 5788976 h 6853073"/>
              <a:gd name="connsiteX696" fmla="*/ 5447625 w 12192635"/>
              <a:gd name="connsiteY696" fmla="*/ 5377702 h 6853073"/>
              <a:gd name="connsiteX697" fmla="*/ 5036351 w 12192635"/>
              <a:gd name="connsiteY697" fmla="*/ 5377702 h 6853073"/>
              <a:gd name="connsiteX698" fmla="*/ 5036351 w 12192635"/>
              <a:gd name="connsiteY698" fmla="*/ 5788976 h 6853073"/>
              <a:gd name="connsiteX699" fmla="*/ 4609186 w 12192635"/>
              <a:gd name="connsiteY699" fmla="*/ 5788976 h 6853073"/>
              <a:gd name="connsiteX700" fmla="*/ 5020460 w 12192635"/>
              <a:gd name="connsiteY700" fmla="*/ 5788976 h 6853073"/>
              <a:gd name="connsiteX701" fmla="*/ 5020460 w 12192635"/>
              <a:gd name="connsiteY701" fmla="*/ 5377702 h 6853073"/>
              <a:gd name="connsiteX702" fmla="*/ 4609186 w 12192635"/>
              <a:gd name="connsiteY702" fmla="*/ 5377702 h 6853073"/>
              <a:gd name="connsiteX703" fmla="*/ 4609186 w 12192635"/>
              <a:gd name="connsiteY703" fmla="*/ 5788976 h 6853073"/>
              <a:gd name="connsiteX704" fmla="*/ 4182022 w 12192635"/>
              <a:gd name="connsiteY704" fmla="*/ 5788976 h 6853073"/>
              <a:gd name="connsiteX705" fmla="*/ 4593295 w 12192635"/>
              <a:gd name="connsiteY705" fmla="*/ 5788976 h 6853073"/>
              <a:gd name="connsiteX706" fmla="*/ 4593295 w 12192635"/>
              <a:gd name="connsiteY706" fmla="*/ 5377702 h 6853073"/>
              <a:gd name="connsiteX707" fmla="*/ 4182022 w 12192635"/>
              <a:gd name="connsiteY707" fmla="*/ 5377702 h 6853073"/>
              <a:gd name="connsiteX708" fmla="*/ 4182022 w 12192635"/>
              <a:gd name="connsiteY708" fmla="*/ 5788976 h 6853073"/>
              <a:gd name="connsiteX709" fmla="*/ 3754857 w 12192635"/>
              <a:gd name="connsiteY709" fmla="*/ 5788976 h 6853073"/>
              <a:gd name="connsiteX710" fmla="*/ 4166130 w 12192635"/>
              <a:gd name="connsiteY710" fmla="*/ 5788976 h 6853073"/>
              <a:gd name="connsiteX711" fmla="*/ 4166130 w 12192635"/>
              <a:gd name="connsiteY711" fmla="*/ 5377702 h 6853073"/>
              <a:gd name="connsiteX712" fmla="*/ 3754857 w 12192635"/>
              <a:gd name="connsiteY712" fmla="*/ 5377702 h 6853073"/>
              <a:gd name="connsiteX713" fmla="*/ 3754857 w 12192635"/>
              <a:gd name="connsiteY713" fmla="*/ 5788976 h 6853073"/>
              <a:gd name="connsiteX714" fmla="*/ 3327691 w 12192635"/>
              <a:gd name="connsiteY714" fmla="*/ 5788976 h 6853073"/>
              <a:gd name="connsiteX715" fmla="*/ 3738965 w 12192635"/>
              <a:gd name="connsiteY715" fmla="*/ 5788976 h 6853073"/>
              <a:gd name="connsiteX716" fmla="*/ 3738965 w 12192635"/>
              <a:gd name="connsiteY716" fmla="*/ 5377702 h 6853073"/>
              <a:gd name="connsiteX717" fmla="*/ 3327691 w 12192635"/>
              <a:gd name="connsiteY717" fmla="*/ 5377702 h 6853073"/>
              <a:gd name="connsiteX718" fmla="*/ 3327691 w 12192635"/>
              <a:gd name="connsiteY718" fmla="*/ 5788976 h 6853073"/>
              <a:gd name="connsiteX719" fmla="*/ 2900526 w 12192635"/>
              <a:gd name="connsiteY719" fmla="*/ 5788976 h 6853073"/>
              <a:gd name="connsiteX720" fmla="*/ 3311800 w 12192635"/>
              <a:gd name="connsiteY720" fmla="*/ 5788976 h 6853073"/>
              <a:gd name="connsiteX721" fmla="*/ 3311800 w 12192635"/>
              <a:gd name="connsiteY721" fmla="*/ 5377702 h 6853073"/>
              <a:gd name="connsiteX722" fmla="*/ 2900526 w 12192635"/>
              <a:gd name="connsiteY722" fmla="*/ 5377702 h 6853073"/>
              <a:gd name="connsiteX723" fmla="*/ 2900526 w 12192635"/>
              <a:gd name="connsiteY723" fmla="*/ 5788976 h 6853073"/>
              <a:gd name="connsiteX724" fmla="*/ 2473997 w 12192635"/>
              <a:gd name="connsiteY724" fmla="*/ 5788976 h 6853073"/>
              <a:gd name="connsiteX725" fmla="*/ 2885271 w 12192635"/>
              <a:gd name="connsiteY725" fmla="*/ 5788976 h 6853073"/>
              <a:gd name="connsiteX726" fmla="*/ 2885271 w 12192635"/>
              <a:gd name="connsiteY726" fmla="*/ 5377702 h 6853073"/>
              <a:gd name="connsiteX727" fmla="*/ 2473997 w 12192635"/>
              <a:gd name="connsiteY727" fmla="*/ 5377702 h 6853073"/>
              <a:gd name="connsiteX728" fmla="*/ 2473997 w 12192635"/>
              <a:gd name="connsiteY728" fmla="*/ 5788976 h 6853073"/>
              <a:gd name="connsiteX729" fmla="*/ 2046832 w 12192635"/>
              <a:gd name="connsiteY729" fmla="*/ 5788976 h 6853073"/>
              <a:gd name="connsiteX730" fmla="*/ 2458106 w 12192635"/>
              <a:gd name="connsiteY730" fmla="*/ 5788976 h 6853073"/>
              <a:gd name="connsiteX731" fmla="*/ 2458106 w 12192635"/>
              <a:gd name="connsiteY731" fmla="*/ 5377702 h 6853073"/>
              <a:gd name="connsiteX732" fmla="*/ 2046832 w 12192635"/>
              <a:gd name="connsiteY732" fmla="*/ 5377702 h 6853073"/>
              <a:gd name="connsiteX733" fmla="*/ 2046832 w 12192635"/>
              <a:gd name="connsiteY733" fmla="*/ 5788976 h 6853073"/>
              <a:gd name="connsiteX734" fmla="*/ 1619667 w 12192635"/>
              <a:gd name="connsiteY734" fmla="*/ 5788976 h 6853073"/>
              <a:gd name="connsiteX735" fmla="*/ 2030941 w 12192635"/>
              <a:gd name="connsiteY735" fmla="*/ 5788976 h 6853073"/>
              <a:gd name="connsiteX736" fmla="*/ 2030941 w 12192635"/>
              <a:gd name="connsiteY736" fmla="*/ 5377702 h 6853073"/>
              <a:gd name="connsiteX737" fmla="*/ 1619667 w 12192635"/>
              <a:gd name="connsiteY737" fmla="*/ 5377702 h 6853073"/>
              <a:gd name="connsiteX738" fmla="*/ 1619667 w 12192635"/>
              <a:gd name="connsiteY738" fmla="*/ 5788976 h 6853073"/>
              <a:gd name="connsiteX739" fmla="*/ 1192502 w 12192635"/>
              <a:gd name="connsiteY739" fmla="*/ 5788976 h 6853073"/>
              <a:gd name="connsiteX740" fmla="*/ 1603776 w 12192635"/>
              <a:gd name="connsiteY740" fmla="*/ 5788976 h 6853073"/>
              <a:gd name="connsiteX741" fmla="*/ 1603776 w 12192635"/>
              <a:gd name="connsiteY741" fmla="*/ 5377702 h 6853073"/>
              <a:gd name="connsiteX742" fmla="*/ 1192502 w 12192635"/>
              <a:gd name="connsiteY742" fmla="*/ 5377702 h 6853073"/>
              <a:gd name="connsiteX743" fmla="*/ 1192502 w 12192635"/>
              <a:gd name="connsiteY743" fmla="*/ 5788976 h 6853073"/>
              <a:gd name="connsiteX744" fmla="*/ 765337 w 12192635"/>
              <a:gd name="connsiteY744" fmla="*/ 5788976 h 6853073"/>
              <a:gd name="connsiteX745" fmla="*/ 1176611 w 12192635"/>
              <a:gd name="connsiteY745" fmla="*/ 5788976 h 6853073"/>
              <a:gd name="connsiteX746" fmla="*/ 1176611 w 12192635"/>
              <a:gd name="connsiteY746" fmla="*/ 5377702 h 6853073"/>
              <a:gd name="connsiteX747" fmla="*/ 765337 w 12192635"/>
              <a:gd name="connsiteY747" fmla="*/ 5377702 h 6853073"/>
              <a:gd name="connsiteX748" fmla="*/ 765337 w 12192635"/>
              <a:gd name="connsiteY748" fmla="*/ 5788976 h 6853073"/>
              <a:gd name="connsiteX749" fmla="*/ 338808 w 12192635"/>
              <a:gd name="connsiteY749" fmla="*/ 5788976 h 6853073"/>
              <a:gd name="connsiteX750" fmla="*/ 749446 w 12192635"/>
              <a:gd name="connsiteY750" fmla="*/ 5788976 h 6853073"/>
              <a:gd name="connsiteX751" fmla="*/ 749446 w 12192635"/>
              <a:gd name="connsiteY751" fmla="*/ 5377702 h 6853073"/>
              <a:gd name="connsiteX752" fmla="*/ 338808 w 12192635"/>
              <a:gd name="connsiteY752" fmla="*/ 5377702 h 6853073"/>
              <a:gd name="connsiteX753" fmla="*/ 338808 w 12192635"/>
              <a:gd name="connsiteY753" fmla="*/ 5788976 h 6853073"/>
              <a:gd name="connsiteX754" fmla="*/ 11442554 w 12192635"/>
              <a:gd name="connsiteY754" fmla="*/ 5361811 h 6853073"/>
              <a:gd name="connsiteX755" fmla="*/ 11853192 w 12192635"/>
              <a:gd name="connsiteY755" fmla="*/ 5361811 h 6853073"/>
              <a:gd name="connsiteX756" fmla="*/ 11853192 w 12192635"/>
              <a:gd name="connsiteY756" fmla="*/ 4950537 h 6853073"/>
              <a:gd name="connsiteX757" fmla="*/ 11442554 w 12192635"/>
              <a:gd name="connsiteY757" fmla="*/ 4950537 h 6853073"/>
              <a:gd name="connsiteX758" fmla="*/ 11442554 w 12192635"/>
              <a:gd name="connsiteY758" fmla="*/ 5361811 h 6853073"/>
              <a:gd name="connsiteX759" fmla="*/ 11015390 w 12192635"/>
              <a:gd name="connsiteY759" fmla="*/ 5361811 h 6853073"/>
              <a:gd name="connsiteX760" fmla="*/ 11426663 w 12192635"/>
              <a:gd name="connsiteY760" fmla="*/ 5361811 h 6853073"/>
              <a:gd name="connsiteX761" fmla="*/ 11426663 w 12192635"/>
              <a:gd name="connsiteY761" fmla="*/ 4950537 h 6853073"/>
              <a:gd name="connsiteX762" fmla="*/ 11015390 w 12192635"/>
              <a:gd name="connsiteY762" fmla="*/ 4950537 h 6853073"/>
              <a:gd name="connsiteX763" fmla="*/ 11015390 w 12192635"/>
              <a:gd name="connsiteY763" fmla="*/ 5361811 h 6853073"/>
              <a:gd name="connsiteX764" fmla="*/ 10588224 w 12192635"/>
              <a:gd name="connsiteY764" fmla="*/ 5361811 h 6853073"/>
              <a:gd name="connsiteX765" fmla="*/ 10999498 w 12192635"/>
              <a:gd name="connsiteY765" fmla="*/ 5361811 h 6853073"/>
              <a:gd name="connsiteX766" fmla="*/ 10999498 w 12192635"/>
              <a:gd name="connsiteY766" fmla="*/ 4950537 h 6853073"/>
              <a:gd name="connsiteX767" fmla="*/ 10588224 w 12192635"/>
              <a:gd name="connsiteY767" fmla="*/ 4950537 h 6853073"/>
              <a:gd name="connsiteX768" fmla="*/ 10588224 w 12192635"/>
              <a:gd name="connsiteY768" fmla="*/ 5361811 h 6853073"/>
              <a:gd name="connsiteX769" fmla="*/ 10161059 w 12192635"/>
              <a:gd name="connsiteY769" fmla="*/ 5361811 h 6853073"/>
              <a:gd name="connsiteX770" fmla="*/ 10572333 w 12192635"/>
              <a:gd name="connsiteY770" fmla="*/ 5361811 h 6853073"/>
              <a:gd name="connsiteX771" fmla="*/ 10572333 w 12192635"/>
              <a:gd name="connsiteY771" fmla="*/ 4950537 h 6853073"/>
              <a:gd name="connsiteX772" fmla="*/ 10161059 w 12192635"/>
              <a:gd name="connsiteY772" fmla="*/ 4950537 h 6853073"/>
              <a:gd name="connsiteX773" fmla="*/ 10161059 w 12192635"/>
              <a:gd name="connsiteY773" fmla="*/ 5361811 h 6853073"/>
              <a:gd name="connsiteX774" fmla="*/ 9733895 w 12192635"/>
              <a:gd name="connsiteY774" fmla="*/ 5361811 h 6853073"/>
              <a:gd name="connsiteX775" fmla="*/ 10145168 w 12192635"/>
              <a:gd name="connsiteY775" fmla="*/ 5361811 h 6853073"/>
              <a:gd name="connsiteX776" fmla="*/ 10145168 w 12192635"/>
              <a:gd name="connsiteY776" fmla="*/ 4950537 h 6853073"/>
              <a:gd name="connsiteX777" fmla="*/ 9733895 w 12192635"/>
              <a:gd name="connsiteY777" fmla="*/ 4950537 h 6853073"/>
              <a:gd name="connsiteX778" fmla="*/ 9733895 w 12192635"/>
              <a:gd name="connsiteY778" fmla="*/ 5361811 h 6853073"/>
              <a:gd name="connsiteX779" fmla="*/ 9306729 w 12192635"/>
              <a:gd name="connsiteY779" fmla="*/ 5361811 h 6853073"/>
              <a:gd name="connsiteX780" fmla="*/ 9718003 w 12192635"/>
              <a:gd name="connsiteY780" fmla="*/ 5361811 h 6853073"/>
              <a:gd name="connsiteX781" fmla="*/ 9718003 w 12192635"/>
              <a:gd name="connsiteY781" fmla="*/ 4950537 h 6853073"/>
              <a:gd name="connsiteX782" fmla="*/ 9306729 w 12192635"/>
              <a:gd name="connsiteY782" fmla="*/ 4950537 h 6853073"/>
              <a:gd name="connsiteX783" fmla="*/ 9306729 w 12192635"/>
              <a:gd name="connsiteY783" fmla="*/ 5361811 h 6853073"/>
              <a:gd name="connsiteX784" fmla="*/ 8880200 w 12192635"/>
              <a:gd name="connsiteY784" fmla="*/ 5361811 h 6853073"/>
              <a:gd name="connsiteX785" fmla="*/ 9291473 w 12192635"/>
              <a:gd name="connsiteY785" fmla="*/ 5361811 h 6853073"/>
              <a:gd name="connsiteX786" fmla="*/ 9291473 w 12192635"/>
              <a:gd name="connsiteY786" fmla="*/ 4950537 h 6853073"/>
              <a:gd name="connsiteX787" fmla="*/ 8880200 w 12192635"/>
              <a:gd name="connsiteY787" fmla="*/ 4950537 h 6853073"/>
              <a:gd name="connsiteX788" fmla="*/ 8880200 w 12192635"/>
              <a:gd name="connsiteY788" fmla="*/ 5361811 h 6853073"/>
              <a:gd name="connsiteX789" fmla="*/ 8453036 w 12192635"/>
              <a:gd name="connsiteY789" fmla="*/ 5361811 h 6853073"/>
              <a:gd name="connsiteX790" fmla="*/ 8864309 w 12192635"/>
              <a:gd name="connsiteY790" fmla="*/ 5361811 h 6853073"/>
              <a:gd name="connsiteX791" fmla="*/ 8864309 w 12192635"/>
              <a:gd name="connsiteY791" fmla="*/ 4950537 h 6853073"/>
              <a:gd name="connsiteX792" fmla="*/ 8453036 w 12192635"/>
              <a:gd name="connsiteY792" fmla="*/ 4950537 h 6853073"/>
              <a:gd name="connsiteX793" fmla="*/ 8453036 w 12192635"/>
              <a:gd name="connsiteY793" fmla="*/ 5361811 h 6853073"/>
              <a:gd name="connsiteX794" fmla="*/ 8025870 w 12192635"/>
              <a:gd name="connsiteY794" fmla="*/ 5361811 h 6853073"/>
              <a:gd name="connsiteX795" fmla="*/ 8437144 w 12192635"/>
              <a:gd name="connsiteY795" fmla="*/ 5361811 h 6853073"/>
              <a:gd name="connsiteX796" fmla="*/ 8437144 w 12192635"/>
              <a:gd name="connsiteY796" fmla="*/ 4950537 h 6853073"/>
              <a:gd name="connsiteX797" fmla="*/ 8025870 w 12192635"/>
              <a:gd name="connsiteY797" fmla="*/ 4950537 h 6853073"/>
              <a:gd name="connsiteX798" fmla="*/ 8025870 w 12192635"/>
              <a:gd name="connsiteY798" fmla="*/ 5361811 h 6853073"/>
              <a:gd name="connsiteX799" fmla="*/ 7598706 w 12192635"/>
              <a:gd name="connsiteY799" fmla="*/ 5361811 h 6853073"/>
              <a:gd name="connsiteX800" fmla="*/ 8009979 w 12192635"/>
              <a:gd name="connsiteY800" fmla="*/ 5361811 h 6853073"/>
              <a:gd name="connsiteX801" fmla="*/ 8009979 w 12192635"/>
              <a:gd name="connsiteY801" fmla="*/ 4950537 h 6853073"/>
              <a:gd name="connsiteX802" fmla="*/ 7598706 w 12192635"/>
              <a:gd name="connsiteY802" fmla="*/ 4950537 h 6853073"/>
              <a:gd name="connsiteX803" fmla="*/ 7598706 w 12192635"/>
              <a:gd name="connsiteY803" fmla="*/ 5361811 h 6853073"/>
              <a:gd name="connsiteX804" fmla="*/ 7171540 w 12192635"/>
              <a:gd name="connsiteY804" fmla="*/ 5361811 h 6853073"/>
              <a:gd name="connsiteX805" fmla="*/ 7582814 w 12192635"/>
              <a:gd name="connsiteY805" fmla="*/ 5361811 h 6853073"/>
              <a:gd name="connsiteX806" fmla="*/ 7582814 w 12192635"/>
              <a:gd name="connsiteY806" fmla="*/ 4950537 h 6853073"/>
              <a:gd name="connsiteX807" fmla="*/ 7171540 w 12192635"/>
              <a:gd name="connsiteY807" fmla="*/ 4950537 h 6853073"/>
              <a:gd name="connsiteX808" fmla="*/ 7171540 w 12192635"/>
              <a:gd name="connsiteY808" fmla="*/ 5361811 h 6853073"/>
              <a:gd name="connsiteX809" fmla="*/ 6744376 w 12192635"/>
              <a:gd name="connsiteY809" fmla="*/ 5361811 h 6853073"/>
              <a:gd name="connsiteX810" fmla="*/ 7155649 w 12192635"/>
              <a:gd name="connsiteY810" fmla="*/ 5361811 h 6853073"/>
              <a:gd name="connsiteX811" fmla="*/ 7155649 w 12192635"/>
              <a:gd name="connsiteY811" fmla="*/ 4950537 h 6853073"/>
              <a:gd name="connsiteX812" fmla="*/ 6744376 w 12192635"/>
              <a:gd name="connsiteY812" fmla="*/ 4950537 h 6853073"/>
              <a:gd name="connsiteX813" fmla="*/ 6744376 w 12192635"/>
              <a:gd name="connsiteY813" fmla="*/ 5361811 h 6853073"/>
              <a:gd name="connsiteX814" fmla="*/ 6317211 w 12192635"/>
              <a:gd name="connsiteY814" fmla="*/ 5361811 h 6853073"/>
              <a:gd name="connsiteX815" fmla="*/ 6728484 w 12192635"/>
              <a:gd name="connsiteY815" fmla="*/ 5361811 h 6853073"/>
              <a:gd name="connsiteX816" fmla="*/ 6728484 w 12192635"/>
              <a:gd name="connsiteY816" fmla="*/ 4950537 h 6853073"/>
              <a:gd name="connsiteX817" fmla="*/ 6317211 w 12192635"/>
              <a:gd name="connsiteY817" fmla="*/ 4950537 h 6853073"/>
              <a:gd name="connsiteX818" fmla="*/ 6317211 w 12192635"/>
              <a:gd name="connsiteY818" fmla="*/ 5361811 h 6853073"/>
              <a:gd name="connsiteX819" fmla="*/ 5890681 w 12192635"/>
              <a:gd name="connsiteY819" fmla="*/ 5361811 h 6853073"/>
              <a:gd name="connsiteX820" fmla="*/ 6301955 w 12192635"/>
              <a:gd name="connsiteY820" fmla="*/ 5361811 h 6853073"/>
              <a:gd name="connsiteX821" fmla="*/ 6301955 w 12192635"/>
              <a:gd name="connsiteY821" fmla="*/ 4950537 h 6853073"/>
              <a:gd name="connsiteX822" fmla="*/ 5890681 w 12192635"/>
              <a:gd name="connsiteY822" fmla="*/ 4950537 h 6853073"/>
              <a:gd name="connsiteX823" fmla="*/ 5890681 w 12192635"/>
              <a:gd name="connsiteY823" fmla="*/ 5361811 h 6853073"/>
              <a:gd name="connsiteX824" fmla="*/ 5463516 w 12192635"/>
              <a:gd name="connsiteY824" fmla="*/ 5361811 h 6853073"/>
              <a:gd name="connsiteX825" fmla="*/ 5874790 w 12192635"/>
              <a:gd name="connsiteY825" fmla="*/ 5361811 h 6853073"/>
              <a:gd name="connsiteX826" fmla="*/ 5874790 w 12192635"/>
              <a:gd name="connsiteY826" fmla="*/ 4950537 h 6853073"/>
              <a:gd name="connsiteX827" fmla="*/ 5463516 w 12192635"/>
              <a:gd name="connsiteY827" fmla="*/ 4950537 h 6853073"/>
              <a:gd name="connsiteX828" fmla="*/ 5463516 w 12192635"/>
              <a:gd name="connsiteY828" fmla="*/ 5361811 h 6853073"/>
              <a:gd name="connsiteX829" fmla="*/ 5036351 w 12192635"/>
              <a:gd name="connsiteY829" fmla="*/ 5361811 h 6853073"/>
              <a:gd name="connsiteX830" fmla="*/ 5447625 w 12192635"/>
              <a:gd name="connsiteY830" fmla="*/ 5361811 h 6853073"/>
              <a:gd name="connsiteX831" fmla="*/ 5447625 w 12192635"/>
              <a:gd name="connsiteY831" fmla="*/ 4950537 h 6853073"/>
              <a:gd name="connsiteX832" fmla="*/ 5036351 w 12192635"/>
              <a:gd name="connsiteY832" fmla="*/ 4950537 h 6853073"/>
              <a:gd name="connsiteX833" fmla="*/ 5036351 w 12192635"/>
              <a:gd name="connsiteY833" fmla="*/ 5361811 h 6853073"/>
              <a:gd name="connsiteX834" fmla="*/ 4609186 w 12192635"/>
              <a:gd name="connsiteY834" fmla="*/ 5361811 h 6853073"/>
              <a:gd name="connsiteX835" fmla="*/ 5020460 w 12192635"/>
              <a:gd name="connsiteY835" fmla="*/ 5361811 h 6853073"/>
              <a:gd name="connsiteX836" fmla="*/ 5020460 w 12192635"/>
              <a:gd name="connsiteY836" fmla="*/ 4950537 h 6853073"/>
              <a:gd name="connsiteX837" fmla="*/ 4609186 w 12192635"/>
              <a:gd name="connsiteY837" fmla="*/ 4950537 h 6853073"/>
              <a:gd name="connsiteX838" fmla="*/ 4609186 w 12192635"/>
              <a:gd name="connsiteY838" fmla="*/ 5361811 h 6853073"/>
              <a:gd name="connsiteX839" fmla="*/ 4182022 w 12192635"/>
              <a:gd name="connsiteY839" fmla="*/ 5361811 h 6853073"/>
              <a:gd name="connsiteX840" fmla="*/ 4593295 w 12192635"/>
              <a:gd name="connsiteY840" fmla="*/ 5361811 h 6853073"/>
              <a:gd name="connsiteX841" fmla="*/ 4593295 w 12192635"/>
              <a:gd name="connsiteY841" fmla="*/ 4950537 h 6853073"/>
              <a:gd name="connsiteX842" fmla="*/ 4182022 w 12192635"/>
              <a:gd name="connsiteY842" fmla="*/ 4950537 h 6853073"/>
              <a:gd name="connsiteX843" fmla="*/ 4182022 w 12192635"/>
              <a:gd name="connsiteY843" fmla="*/ 5361811 h 6853073"/>
              <a:gd name="connsiteX844" fmla="*/ 3754857 w 12192635"/>
              <a:gd name="connsiteY844" fmla="*/ 5361811 h 6853073"/>
              <a:gd name="connsiteX845" fmla="*/ 4166130 w 12192635"/>
              <a:gd name="connsiteY845" fmla="*/ 5361811 h 6853073"/>
              <a:gd name="connsiteX846" fmla="*/ 4166130 w 12192635"/>
              <a:gd name="connsiteY846" fmla="*/ 4950537 h 6853073"/>
              <a:gd name="connsiteX847" fmla="*/ 3754857 w 12192635"/>
              <a:gd name="connsiteY847" fmla="*/ 4950537 h 6853073"/>
              <a:gd name="connsiteX848" fmla="*/ 3754857 w 12192635"/>
              <a:gd name="connsiteY848" fmla="*/ 5361811 h 6853073"/>
              <a:gd name="connsiteX849" fmla="*/ 3327691 w 12192635"/>
              <a:gd name="connsiteY849" fmla="*/ 5361811 h 6853073"/>
              <a:gd name="connsiteX850" fmla="*/ 3738965 w 12192635"/>
              <a:gd name="connsiteY850" fmla="*/ 5361811 h 6853073"/>
              <a:gd name="connsiteX851" fmla="*/ 3738965 w 12192635"/>
              <a:gd name="connsiteY851" fmla="*/ 4950537 h 6853073"/>
              <a:gd name="connsiteX852" fmla="*/ 3327691 w 12192635"/>
              <a:gd name="connsiteY852" fmla="*/ 4950537 h 6853073"/>
              <a:gd name="connsiteX853" fmla="*/ 3327691 w 12192635"/>
              <a:gd name="connsiteY853" fmla="*/ 5361811 h 6853073"/>
              <a:gd name="connsiteX854" fmla="*/ 2900526 w 12192635"/>
              <a:gd name="connsiteY854" fmla="*/ 5361811 h 6853073"/>
              <a:gd name="connsiteX855" fmla="*/ 3311800 w 12192635"/>
              <a:gd name="connsiteY855" fmla="*/ 5361811 h 6853073"/>
              <a:gd name="connsiteX856" fmla="*/ 3311800 w 12192635"/>
              <a:gd name="connsiteY856" fmla="*/ 4950537 h 6853073"/>
              <a:gd name="connsiteX857" fmla="*/ 2900526 w 12192635"/>
              <a:gd name="connsiteY857" fmla="*/ 4950537 h 6853073"/>
              <a:gd name="connsiteX858" fmla="*/ 2900526 w 12192635"/>
              <a:gd name="connsiteY858" fmla="*/ 5361811 h 6853073"/>
              <a:gd name="connsiteX859" fmla="*/ 2473997 w 12192635"/>
              <a:gd name="connsiteY859" fmla="*/ 5361811 h 6853073"/>
              <a:gd name="connsiteX860" fmla="*/ 2885271 w 12192635"/>
              <a:gd name="connsiteY860" fmla="*/ 5361811 h 6853073"/>
              <a:gd name="connsiteX861" fmla="*/ 2885271 w 12192635"/>
              <a:gd name="connsiteY861" fmla="*/ 4950537 h 6853073"/>
              <a:gd name="connsiteX862" fmla="*/ 2473997 w 12192635"/>
              <a:gd name="connsiteY862" fmla="*/ 4950537 h 6853073"/>
              <a:gd name="connsiteX863" fmla="*/ 2473997 w 12192635"/>
              <a:gd name="connsiteY863" fmla="*/ 5361811 h 6853073"/>
              <a:gd name="connsiteX864" fmla="*/ 2046832 w 12192635"/>
              <a:gd name="connsiteY864" fmla="*/ 5361811 h 6853073"/>
              <a:gd name="connsiteX865" fmla="*/ 2458106 w 12192635"/>
              <a:gd name="connsiteY865" fmla="*/ 5361811 h 6853073"/>
              <a:gd name="connsiteX866" fmla="*/ 2458106 w 12192635"/>
              <a:gd name="connsiteY866" fmla="*/ 4950537 h 6853073"/>
              <a:gd name="connsiteX867" fmla="*/ 2046832 w 12192635"/>
              <a:gd name="connsiteY867" fmla="*/ 4950537 h 6853073"/>
              <a:gd name="connsiteX868" fmla="*/ 2046832 w 12192635"/>
              <a:gd name="connsiteY868" fmla="*/ 5361811 h 6853073"/>
              <a:gd name="connsiteX869" fmla="*/ 1619667 w 12192635"/>
              <a:gd name="connsiteY869" fmla="*/ 5361811 h 6853073"/>
              <a:gd name="connsiteX870" fmla="*/ 2030941 w 12192635"/>
              <a:gd name="connsiteY870" fmla="*/ 5361811 h 6853073"/>
              <a:gd name="connsiteX871" fmla="*/ 2030941 w 12192635"/>
              <a:gd name="connsiteY871" fmla="*/ 4950537 h 6853073"/>
              <a:gd name="connsiteX872" fmla="*/ 1619667 w 12192635"/>
              <a:gd name="connsiteY872" fmla="*/ 4950537 h 6853073"/>
              <a:gd name="connsiteX873" fmla="*/ 1619667 w 12192635"/>
              <a:gd name="connsiteY873" fmla="*/ 5361811 h 6853073"/>
              <a:gd name="connsiteX874" fmla="*/ 1192502 w 12192635"/>
              <a:gd name="connsiteY874" fmla="*/ 5361811 h 6853073"/>
              <a:gd name="connsiteX875" fmla="*/ 1603776 w 12192635"/>
              <a:gd name="connsiteY875" fmla="*/ 5361811 h 6853073"/>
              <a:gd name="connsiteX876" fmla="*/ 1603776 w 12192635"/>
              <a:gd name="connsiteY876" fmla="*/ 4950537 h 6853073"/>
              <a:gd name="connsiteX877" fmla="*/ 1192502 w 12192635"/>
              <a:gd name="connsiteY877" fmla="*/ 4950537 h 6853073"/>
              <a:gd name="connsiteX878" fmla="*/ 1192502 w 12192635"/>
              <a:gd name="connsiteY878" fmla="*/ 5361811 h 6853073"/>
              <a:gd name="connsiteX879" fmla="*/ 765337 w 12192635"/>
              <a:gd name="connsiteY879" fmla="*/ 5361811 h 6853073"/>
              <a:gd name="connsiteX880" fmla="*/ 1176611 w 12192635"/>
              <a:gd name="connsiteY880" fmla="*/ 5361811 h 6853073"/>
              <a:gd name="connsiteX881" fmla="*/ 1176611 w 12192635"/>
              <a:gd name="connsiteY881" fmla="*/ 4950537 h 6853073"/>
              <a:gd name="connsiteX882" fmla="*/ 765337 w 12192635"/>
              <a:gd name="connsiteY882" fmla="*/ 4950537 h 6853073"/>
              <a:gd name="connsiteX883" fmla="*/ 765337 w 12192635"/>
              <a:gd name="connsiteY883" fmla="*/ 5361811 h 6853073"/>
              <a:gd name="connsiteX884" fmla="*/ 338808 w 12192635"/>
              <a:gd name="connsiteY884" fmla="*/ 5361811 h 6853073"/>
              <a:gd name="connsiteX885" fmla="*/ 749446 w 12192635"/>
              <a:gd name="connsiteY885" fmla="*/ 5361811 h 6853073"/>
              <a:gd name="connsiteX886" fmla="*/ 749446 w 12192635"/>
              <a:gd name="connsiteY886" fmla="*/ 4950537 h 6853073"/>
              <a:gd name="connsiteX887" fmla="*/ 338808 w 12192635"/>
              <a:gd name="connsiteY887" fmla="*/ 4950537 h 6853073"/>
              <a:gd name="connsiteX888" fmla="*/ 338808 w 12192635"/>
              <a:gd name="connsiteY888" fmla="*/ 5361811 h 6853073"/>
              <a:gd name="connsiteX889" fmla="*/ 11442554 w 12192635"/>
              <a:gd name="connsiteY889" fmla="*/ 4934645 h 6853073"/>
              <a:gd name="connsiteX890" fmla="*/ 11853192 w 12192635"/>
              <a:gd name="connsiteY890" fmla="*/ 4934645 h 6853073"/>
              <a:gd name="connsiteX891" fmla="*/ 11853192 w 12192635"/>
              <a:gd name="connsiteY891" fmla="*/ 4523372 h 6853073"/>
              <a:gd name="connsiteX892" fmla="*/ 11442554 w 12192635"/>
              <a:gd name="connsiteY892" fmla="*/ 4523372 h 6853073"/>
              <a:gd name="connsiteX893" fmla="*/ 11442554 w 12192635"/>
              <a:gd name="connsiteY893" fmla="*/ 4934645 h 6853073"/>
              <a:gd name="connsiteX894" fmla="*/ 11015390 w 12192635"/>
              <a:gd name="connsiteY894" fmla="*/ 4934645 h 6853073"/>
              <a:gd name="connsiteX895" fmla="*/ 11426663 w 12192635"/>
              <a:gd name="connsiteY895" fmla="*/ 4934645 h 6853073"/>
              <a:gd name="connsiteX896" fmla="*/ 11426663 w 12192635"/>
              <a:gd name="connsiteY896" fmla="*/ 4523372 h 6853073"/>
              <a:gd name="connsiteX897" fmla="*/ 11015390 w 12192635"/>
              <a:gd name="connsiteY897" fmla="*/ 4523372 h 6853073"/>
              <a:gd name="connsiteX898" fmla="*/ 11015390 w 12192635"/>
              <a:gd name="connsiteY898" fmla="*/ 4934645 h 6853073"/>
              <a:gd name="connsiteX899" fmla="*/ 10588224 w 12192635"/>
              <a:gd name="connsiteY899" fmla="*/ 4934645 h 6853073"/>
              <a:gd name="connsiteX900" fmla="*/ 10999498 w 12192635"/>
              <a:gd name="connsiteY900" fmla="*/ 4934645 h 6853073"/>
              <a:gd name="connsiteX901" fmla="*/ 10999498 w 12192635"/>
              <a:gd name="connsiteY901" fmla="*/ 4523372 h 6853073"/>
              <a:gd name="connsiteX902" fmla="*/ 10588224 w 12192635"/>
              <a:gd name="connsiteY902" fmla="*/ 4523372 h 6853073"/>
              <a:gd name="connsiteX903" fmla="*/ 10588224 w 12192635"/>
              <a:gd name="connsiteY903" fmla="*/ 4934645 h 6853073"/>
              <a:gd name="connsiteX904" fmla="*/ 10161059 w 12192635"/>
              <a:gd name="connsiteY904" fmla="*/ 4934645 h 6853073"/>
              <a:gd name="connsiteX905" fmla="*/ 10572333 w 12192635"/>
              <a:gd name="connsiteY905" fmla="*/ 4934645 h 6853073"/>
              <a:gd name="connsiteX906" fmla="*/ 10572333 w 12192635"/>
              <a:gd name="connsiteY906" fmla="*/ 4523372 h 6853073"/>
              <a:gd name="connsiteX907" fmla="*/ 10161059 w 12192635"/>
              <a:gd name="connsiteY907" fmla="*/ 4523372 h 6853073"/>
              <a:gd name="connsiteX908" fmla="*/ 10161059 w 12192635"/>
              <a:gd name="connsiteY908" fmla="*/ 4934645 h 6853073"/>
              <a:gd name="connsiteX909" fmla="*/ 9733895 w 12192635"/>
              <a:gd name="connsiteY909" fmla="*/ 4934645 h 6853073"/>
              <a:gd name="connsiteX910" fmla="*/ 10145168 w 12192635"/>
              <a:gd name="connsiteY910" fmla="*/ 4934645 h 6853073"/>
              <a:gd name="connsiteX911" fmla="*/ 10145168 w 12192635"/>
              <a:gd name="connsiteY911" fmla="*/ 4523372 h 6853073"/>
              <a:gd name="connsiteX912" fmla="*/ 9733895 w 12192635"/>
              <a:gd name="connsiteY912" fmla="*/ 4523372 h 6853073"/>
              <a:gd name="connsiteX913" fmla="*/ 9733895 w 12192635"/>
              <a:gd name="connsiteY913" fmla="*/ 4934645 h 6853073"/>
              <a:gd name="connsiteX914" fmla="*/ 9306729 w 12192635"/>
              <a:gd name="connsiteY914" fmla="*/ 4934645 h 6853073"/>
              <a:gd name="connsiteX915" fmla="*/ 9718003 w 12192635"/>
              <a:gd name="connsiteY915" fmla="*/ 4934645 h 6853073"/>
              <a:gd name="connsiteX916" fmla="*/ 9718003 w 12192635"/>
              <a:gd name="connsiteY916" fmla="*/ 4523372 h 6853073"/>
              <a:gd name="connsiteX917" fmla="*/ 9306729 w 12192635"/>
              <a:gd name="connsiteY917" fmla="*/ 4523372 h 6853073"/>
              <a:gd name="connsiteX918" fmla="*/ 9306729 w 12192635"/>
              <a:gd name="connsiteY918" fmla="*/ 4934645 h 6853073"/>
              <a:gd name="connsiteX919" fmla="*/ 8880200 w 12192635"/>
              <a:gd name="connsiteY919" fmla="*/ 4934645 h 6853073"/>
              <a:gd name="connsiteX920" fmla="*/ 9291473 w 12192635"/>
              <a:gd name="connsiteY920" fmla="*/ 4934645 h 6853073"/>
              <a:gd name="connsiteX921" fmla="*/ 9291473 w 12192635"/>
              <a:gd name="connsiteY921" fmla="*/ 4523372 h 6853073"/>
              <a:gd name="connsiteX922" fmla="*/ 8880200 w 12192635"/>
              <a:gd name="connsiteY922" fmla="*/ 4523372 h 6853073"/>
              <a:gd name="connsiteX923" fmla="*/ 8880200 w 12192635"/>
              <a:gd name="connsiteY923" fmla="*/ 4934645 h 6853073"/>
              <a:gd name="connsiteX924" fmla="*/ 8453036 w 12192635"/>
              <a:gd name="connsiteY924" fmla="*/ 4934645 h 6853073"/>
              <a:gd name="connsiteX925" fmla="*/ 8864309 w 12192635"/>
              <a:gd name="connsiteY925" fmla="*/ 4934645 h 6853073"/>
              <a:gd name="connsiteX926" fmla="*/ 8864309 w 12192635"/>
              <a:gd name="connsiteY926" fmla="*/ 4523372 h 6853073"/>
              <a:gd name="connsiteX927" fmla="*/ 8453036 w 12192635"/>
              <a:gd name="connsiteY927" fmla="*/ 4523372 h 6853073"/>
              <a:gd name="connsiteX928" fmla="*/ 8453036 w 12192635"/>
              <a:gd name="connsiteY928" fmla="*/ 4934645 h 6853073"/>
              <a:gd name="connsiteX929" fmla="*/ 8025870 w 12192635"/>
              <a:gd name="connsiteY929" fmla="*/ 4934645 h 6853073"/>
              <a:gd name="connsiteX930" fmla="*/ 8437144 w 12192635"/>
              <a:gd name="connsiteY930" fmla="*/ 4934645 h 6853073"/>
              <a:gd name="connsiteX931" fmla="*/ 8437144 w 12192635"/>
              <a:gd name="connsiteY931" fmla="*/ 4523372 h 6853073"/>
              <a:gd name="connsiteX932" fmla="*/ 8025870 w 12192635"/>
              <a:gd name="connsiteY932" fmla="*/ 4523372 h 6853073"/>
              <a:gd name="connsiteX933" fmla="*/ 8025870 w 12192635"/>
              <a:gd name="connsiteY933" fmla="*/ 4934645 h 6853073"/>
              <a:gd name="connsiteX934" fmla="*/ 7598706 w 12192635"/>
              <a:gd name="connsiteY934" fmla="*/ 4934645 h 6853073"/>
              <a:gd name="connsiteX935" fmla="*/ 8009979 w 12192635"/>
              <a:gd name="connsiteY935" fmla="*/ 4934645 h 6853073"/>
              <a:gd name="connsiteX936" fmla="*/ 8009979 w 12192635"/>
              <a:gd name="connsiteY936" fmla="*/ 4523372 h 6853073"/>
              <a:gd name="connsiteX937" fmla="*/ 7598706 w 12192635"/>
              <a:gd name="connsiteY937" fmla="*/ 4523372 h 6853073"/>
              <a:gd name="connsiteX938" fmla="*/ 7598706 w 12192635"/>
              <a:gd name="connsiteY938" fmla="*/ 4934645 h 6853073"/>
              <a:gd name="connsiteX939" fmla="*/ 7171540 w 12192635"/>
              <a:gd name="connsiteY939" fmla="*/ 4934645 h 6853073"/>
              <a:gd name="connsiteX940" fmla="*/ 7582814 w 12192635"/>
              <a:gd name="connsiteY940" fmla="*/ 4934645 h 6853073"/>
              <a:gd name="connsiteX941" fmla="*/ 7582814 w 12192635"/>
              <a:gd name="connsiteY941" fmla="*/ 4523372 h 6853073"/>
              <a:gd name="connsiteX942" fmla="*/ 7171540 w 12192635"/>
              <a:gd name="connsiteY942" fmla="*/ 4523372 h 6853073"/>
              <a:gd name="connsiteX943" fmla="*/ 7171540 w 12192635"/>
              <a:gd name="connsiteY943" fmla="*/ 4934645 h 6853073"/>
              <a:gd name="connsiteX944" fmla="*/ 6744376 w 12192635"/>
              <a:gd name="connsiteY944" fmla="*/ 4934645 h 6853073"/>
              <a:gd name="connsiteX945" fmla="*/ 7155649 w 12192635"/>
              <a:gd name="connsiteY945" fmla="*/ 4934645 h 6853073"/>
              <a:gd name="connsiteX946" fmla="*/ 7155649 w 12192635"/>
              <a:gd name="connsiteY946" fmla="*/ 4523372 h 6853073"/>
              <a:gd name="connsiteX947" fmla="*/ 6744376 w 12192635"/>
              <a:gd name="connsiteY947" fmla="*/ 4523372 h 6853073"/>
              <a:gd name="connsiteX948" fmla="*/ 6744376 w 12192635"/>
              <a:gd name="connsiteY948" fmla="*/ 4934645 h 6853073"/>
              <a:gd name="connsiteX949" fmla="*/ 6317211 w 12192635"/>
              <a:gd name="connsiteY949" fmla="*/ 4934645 h 6853073"/>
              <a:gd name="connsiteX950" fmla="*/ 6728484 w 12192635"/>
              <a:gd name="connsiteY950" fmla="*/ 4934645 h 6853073"/>
              <a:gd name="connsiteX951" fmla="*/ 6728484 w 12192635"/>
              <a:gd name="connsiteY951" fmla="*/ 4523372 h 6853073"/>
              <a:gd name="connsiteX952" fmla="*/ 6317211 w 12192635"/>
              <a:gd name="connsiteY952" fmla="*/ 4523372 h 6853073"/>
              <a:gd name="connsiteX953" fmla="*/ 6317211 w 12192635"/>
              <a:gd name="connsiteY953" fmla="*/ 4934645 h 6853073"/>
              <a:gd name="connsiteX954" fmla="*/ 5890681 w 12192635"/>
              <a:gd name="connsiteY954" fmla="*/ 4934645 h 6853073"/>
              <a:gd name="connsiteX955" fmla="*/ 6301955 w 12192635"/>
              <a:gd name="connsiteY955" fmla="*/ 4934645 h 6853073"/>
              <a:gd name="connsiteX956" fmla="*/ 6301955 w 12192635"/>
              <a:gd name="connsiteY956" fmla="*/ 4523372 h 6853073"/>
              <a:gd name="connsiteX957" fmla="*/ 5890681 w 12192635"/>
              <a:gd name="connsiteY957" fmla="*/ 4523372 h 6853073"/>
              <a:gd name="connsiteX958" fmla="*/ 5890681 w 12192635"/>
              <a:gd name="connsiteY958" fmla="*/ 4934645 h 6853073"/>
              <a:gd name="connsiteX959" fmla="*/ 5463516 w 12192635"/>
              <a:gd name="connsiteY959" fmla="*/ 4934645 h 6853073"/>
              <a:gd name="connsiteX960" fmla="*/ 5874790 w 12192635"/>
              <a:gd name="connsiteY960" fmla="*/ 4934645 h 6853073"/>
              <a:gd name="connsiteX961" fmla="*/ 5874790 w 12192635"/>
              <a:gd name="connsiteY961" fmla="*/ 4523372 h 6853073"/>
              <a:gd name="connsiteX962" fmla="*/ 5463516 w 12192635"/>
              <a:gd name="connsiteY962" fmla="*/ 4523372 h 6853073"/>
              <a:gd name="connsiteX963" fmla="*/ 5463516 w 12192635"/>
              <a:gd name="connsiteY963" fmla="*/ 4934645 h 6853073"/>
              <a:gd name="connsiteX964" fmla="*/ 5036351 w 12192635"/>
              <a:gd name="connsiteY964" fmla="*/ 4934645 h 6853073"/>
              <a:gd name="connsiteX965" fmla="*/ 5447625 w 12192635"/>
              <a:gd name="connsiteY965" fmla="*/ 4934645 h 6853073"/>
              <a:gd name="connsiteX966" fmla="*/ 5447625 w 12192635"/>
              <a:gd name="connsiteY966" fmla="*/ 4523372 h 6853073"/>
              <a:gd name="connsiteX967" fmla="*/ 5036351 w 12192635"/>
              <a:gd name="connsiteY967" fmla="*/ 4523372 h 6853073"/>
              <a:gd name="connsiteX968" fmla="*/ 5036351 w 12192635"/>
              <a:gd name="connsiteY968" fmla="*/ 4934645 h 6853073"/>
              <a:gd name="connsiteX969" fmla="*/ 4609186 w 12192635"/>
              <a:gd name="connsiteY969" fmla="*/ 4934645 h 6853073"/>
              <a:gd name="connsiteX970" fmla="*/ 5020460 w 12192635"/>
              <a:gd name="connsiteY970" fmla="*/ 4934645 h 6853073"/>
              <a:gd name="connsiteX971" fmla="*/ 5020460 w 12192635"/>
              <a:gd name="connsiteY971" fmla="*/ 4523372 h 6853073"/>
              <a:gd name="connsiteX972" fmla="*/ 4609186 w 12192635"/>
              <a:gd name="connsiteY972" fmla="*/ 4523372 h 6853073"/>
              <a:gd name="connsiteX973" fmla="*/ 4609186 w 12192635"/>
              <a:gd name="connsiteY973" fmla="*/ 4934645 h 6853073"/>
              <a:gd name="connsiteX974" fmla="*/ 4182022 w 12192635"/>
              <a:gd name="connsiteY974" fmla="*/ 4934645 h 6853073"/>
              <a:gd name="connsiteX975" fmla="*/ 4593295 w 12192635"/>
              <a:gd name="connsiteY975" fmla="*/ 4934645 h 6853073"/>
              <a:gd name="connsiteX976" fmla="*/ 4593295 w 12192635"/>
              <a:gd name="connsiteY976" fmla="*/ 4523372 h 6853073"/>
              <a:gd name="connsiteX977" fmla="*/ 4182022 w 12192635"/>
              <a:gd name="connsiteY977" fmla="*/ 4523372 h 6853073"/>
              <a:gd name="connsiteX978" fmla="*/ 4182022 w 12192635"/>
              <a:gd name="connsiteY978" fmla="*/ 4934645 h 6853073"/>
              <a:gd name="connsiteX979" fmla="*/ 3754857 w 12192635"/>
              <a:gd name="connsiteY979" fmla="*/ 4934645 h 6853073"/>
              <a:gd name="connsiteX980" fmla="*/ 4166130 w 12192635"/>
              <a:gd name="connsiteY980" fmla="*/ 4934645 h 6853073"/>
              <a:gd name="connsiteX981" fmla="*/ 4166130 w 12192635"/>
              <a:gd name="connsiteY981" fmla="*/ 4523372 h 6853073"/>
              <a:gd name="connsiteX982" fmla="*/ 3754857 w 12192635"/>
              <a:gd name="connsiteY982" fmla="*/ 4523372 h 6853073"/>
              <a:gd name="connsiteX983" fmla="*/ 3754857 w 12192635"/>
              <a:gd name="connsiteY983" fmla="*/ 4934645 h 6853073"/>
              <a:gd name="connsiteX984" fmla="*/ 3327691 w 12192635"/>
              <a:gd name="connsiteY984" fmla="*/ 4934645 h 6853073"/>
              <a:gd name="connsiteX985" fmla="*/ 3738965 w 12192635"/>
              <a:gd name="connsiteY985" fmla="*/ 4934645 h 6853073"/>
              <a:gd name="connsiteX986" fmla="*/ 3738965 w 12192635"/>
              <a:gd name="connsiteY986" fmla="*/ 4523372 h 6853073"/>
              <a:gd name="connsiteX987" fmla="*/ 3327691 w 12192635"/>
              <a:gd name="connsiteY987" fmla="*/ 4523372 h 6853073"/>
              <a:gd name="connsiteX988" fmla="*/ 3327691 w 12192635"/>
              <a:gd name="connsiteY988" fmla="*/ 4934645 h 6853073"/>
              <a:gd name="connsiteX989" fmla="*/ 2900526 w 12192635"/>
              <a:gd name="connsiteY989" fmla="*/ 4934645 h 6853073"/>
              <a:gd name="connsiteX990" fmla="*/ 3311800 w 12192635"/>
              <a:gd name="connsiteY990" fmla="*/ 4934645 h 6853073"/>
              <a:gd name="connsiteX991" fmla="*/ 3311800 w 12192635"/>
              <a:gd name="connsiteY991" fmla="*/ 4523372 h 6853073"/>
              <a:gd name="connsiteX992" fmla="*/ 2900526 w 12192635"/>
              <a:gd name="connsiteY992" fmla="*/ 4523372 h 6853073"/>
              <a:gd name="connsiteX993" fmla="*/ 2900526 w 12192635"/>
              <a:gd name="connsiteY993" fmla="*/ 4934645 h 6853073"/>
              <a:gd name="connsiteX994" fmla="*/ 2473997 w 12192635"/>
              <a:gd name="connsiteY994" fmla="*/ 4934645 h 6853073"/>
              <a:gd name="connsiteX995" fmla="*/ 2885271 w 12192635"/>
              <a:gd name="connsiteY995" fmla="*/ 4934645 h 6853073"/>
              <a:gd name="connsiteX996" fmla="*/ 2885271 w 12192635"/>
              <a:gd name="connsiteY996" fmla="*/ 4523372 h 6853073"/>
              <a:gd name="connsiteX997" fmla="*/ 2473997 w 12192635"/>
              <a:gd name="connsiteY997" fmla="*/ 4523372 h 6853073"/>
              <a:gd name="connsiteX998" fmla="*/ 2473997 w 12192635"/>
              <a:gd name="connsiteY998" fmla="*/ 4934645 h 6853073"/>
              <a:gd name="connsiteX999" fmla="*/ 2046832 w 12192635"/>
              <a:gd name="connsiteY999" fmla="*/ 4934645 h 6853073"/>
              <a:gd name="connsiteX1000" fmla="*/ 2458106 w 12192635"/>
              <a:gd name="connsiteY1000" fmla="*/ 4934645 h 6853073"/>
              <a:gd name="connsiteX1001" fmla="*/ 2458106 w 12192635"/>
              <a:gd name="connsiteY1001" fmla="*/ 4523372 h 6853073"/>
              <a:gd name="connsiteX1002" fmla="*/ 2046832 w 12192635"/>
              <a:gd name="connsiteY1002" fmla="*/ 4523372 h 6853073"/>
              <a:gd name="connsiteX1003" fmla="*/ 2046832 w 12192635"/>
              <a:gd name="connsiteY1003" fmla="*/ 4934645 h 6853073"/>
              <a:gd name="connsiteX1004" fmla="*/ 1619667 w 12192635"/>
              <a:gd name="connsiteY1004" fmla="*/ 4934645 h 6853073"/>
              <a:gd name="connsiteX1005" fmla="*/ 2030941 w 12192635"/>
              <a:gd name="connsiteY1005" fmla="*/ 4934645 h 6853073"/>
              <a:gd name="connsiteX1006" fmla="*/ 2030941 w 12192635"/>
              <a:gd name="connsiteY1006" fmla="*/ 4523372 h 6853073"/>
              <a:gd name="connsiteX1007" fmla="*/ 1619667 w 12192635"/>
              <a:gd name="connsiteY1007" fmla="*/ 4523372 h 6853073"/>
              <a:gd name="connsiteX1008" fmla="*/ 1619667 w 12192635"/>
              <a:gd name="connsiteY1008" fmla="*/ 4934645 h 6853073"/>
              <a:gd name="connsiteX1009" fmla="*/ 1192502 w 12192635"/>
              <a:gd name="connsiteY1009" fmla="*/ 4934645 h 6853073"/>
              <a:gd name="connsiteX1010" fmla="*/ 1603776 w 12192635"/>
              <a:gd name="connsiteY1010" fmla="*/ 4934645 h 6853073"/>
              <a:gd name="connsiteX1011" fmla="*/ 1603776 w 12192635"/>
              <a:gd name="connsiteY1011" fmla="*/ 4523372 h 6853073"/>
              <a:gd name="connsiteX1012" fmla="*/ 1192502 w 12192635"/>
              <a:gd name="connsiteY1012" fmla="*/ 4523372 h 6853073"/>
              <a:gd name="connsiteX1013" fmla="*/ 1192502 w 12192635"/>
              <a:gd name="connsiteY1013" fmla="*/ 4934645 h 6853073"/>
              <a:gd name="connsiteX1014" fmla="*/ 765337 w 12192635"/>
              <a:gd name="connsiteY1014" fmla="*/ 4934645 h 6853073"/>
              <a:gd name="connsiteX1015" fmla="*/ 1176611 w 12192635"/>
              <a:gd name="connsiteY1015" fmla="*/ 4934645 h 6853073"/>
              <a:gd name="connsiteX1016" fmla="*/ 1176611 w 12192635"/>
              <a:gd name="connsiteY1016" fmla="*/ 4523372 h 6853073"/>
              <a:gd name="connsiteX1017" fmla="*/ 765337 w 12192635"/>
              <a:gd name="connsiteY1017" fmla="*/ 4523372 h 6853073"/>
              <a:gd name="connsiteX1018" fmla="*/ 765337 w 12192635"/>
              <a:gd name="connsiteY1018" fmla="*/ 4934645 h 6853073"/>
              <a:gd name="connsiteX1019" fmla="*/ 338808 w 12192635"/>
              <a:gd name="connsiteY1019" fmla="*/ 4934645 h 6853073"/>
              <a:gd name="connsiteX1020" fmla="*/ 749446 w 12192635"/>
              <a:gd name="connsiteY1020" fmla="*/ 4934645 h 6853073"/>
              <a:gd name="connsiteX1021" fmla="*/ 749446 w 12192635"/>
              <a:gd name="connsiteY1021" fmla="*/ 4523372 h 6853073"/>
              <a:gd name="connsiteX1022" fmla="*/ 338808 w 12192635"/>
              <a:gd name="connsiteY1022" fmla="*/ 4523372 h 6853073"/>
              <a:gd name="connsiteX1023" fmla="*/ 338808 w 12192635"/>
              <a:gd name="connsiteY1023" fmla="*/ 4934645 h 6853073"/>
              <a:gd name="connsiteX1024" fmla="*/ 11442554 w 12192635"/>
              <a:gd name="connsiteY1024" fmla="*/ 4507480 h 6853073"/>
              <a:gd name="connsiteX1025" fmla="*/ 11853192 w 12192635"/>
              <a:gd name="connsiteY1025" fmla="*/ 4507480 h 6853073"/>
              <a:gd name="connsiteX1026" fmla="*/ 11853192 w 12192635"/>
              <a:gd name="connsiteY1026" fmla="*/ 4096207 h 6853073"/>
              <a:gd name="connsiteX1027" fmla="*/ 11442554 w 12192635"/>
              <a:gd name="connsiteY1027" fmla="*/ 4096207 h 6853073"/>
              <a:gd name="connsiteX1028" fmla="*/ 11442554 w 12192635"/>
              <a:gd name="connsiteY1028" fmla="*/ 4507480 h 6853073"/>
              <a:gd name="connsiteX1029" fmla="*/ 11015390 w 12192635"/>
              <a:gd name="connsiteY1029" fmla="*/ 4507480 h 6853073"/>
              <a:gd name="connsiteX1030" fmla="*/ 11426663 w 12192635"/>
              <a:gd name="connsiteY1030" fmla="*/ 4507480 h 6853073"/>
              <a:gd name="connsiteX1031" fmla="*/ 11426663 w 12192635"/>
              <a:gd name="connsiteY1031" fmla="*/ 4096207 h 6853073"/>
              <a:gd name="connsiteX1032" fmla="*/ 11015390 w 12192635"/>
              <a:gd name="connsiteY1032" fmla="*/ 4096207 h 6853073"/>
              <a:gd name="connsiteX1033" fmla="*/ 11015390 w 12192635"/>
              <a:gd name="connsiteY1033" fmla="*/ 4507480 h 6853073"/>
              <a:gd name="connsiteX1034" fmla="*/ 10588224 w 12192635"/>
              <a:gd name="connsiteY1034" fmla="*/ 4507480 h 6853073"/>
              <a:gd name="connsiteX1035" fmla="*/ 10999498 w 12192635"/>
              <a:gd name="connsiteY1035" fmla="*/ 4507480 h 6853073"/>
              <a:gd name="connsiteX1036" fmla="*/ 10999498 w 12192635"/>
              <a:gd name="connsiteY1036" fmla="*/ 4096207 h 6853073"/>
              <a:gd name="connsiteX1037" fmla="*/ 10588224 w 12192635"/>
              <a:gd name="connsiteY1037" fmla="*/ 4096207 h 6853073"/>
              <a:gd name="connsiteX1038" fmla="*/ 10588224 w 12192635"/>
              <a:gd name="connsiteY1038" fmla="*/ 4507480 h 6853073"/>
              <a:gd name="connsiteX1039" fmla="*/ 10161059 w 12192635"/>
              <a:gd name="connsiteY1039" fmla="*/ 4507480 h 6853073"/>
              <a:gd name="connsiteX1040" fmla="*/ 10572333 w 12192635"/>
              <a:gd name="connsiteY1040" fmla="*/ 4507480 h 6853073"/>
              <a:gd name="connsiteX1041" fmla="*/ 10572333 w 12192635"/>
              <a:gd name="connsiteY1041" fmla="*/ 4096207 h 6853073"/>
              <a:gd name="connsiteX1042" fmla="*/ 10161059 w 12192635"/>
              <a:gd name="connsiteY1042" fmla="*/ 4096207 h 6853073"/>
              <a:gd name="connsiteX1043" fmla="*/ 10161059 w 12192635"/>
              <a:gd name="connsiteY1043" fmla="*/ 4507480 h 6853073"/>
              <a:gd name="connsiteX1044" fmla="*/ 9733895 w 12192635"/>
              <a:gd name="connsiteY1044" fmla="*/ 4507480 h 6853073"/>
              <a:gd name="connsiteX1045" fmla="*/ 10145168 w 12192635"/>
              <a:gd name="connsiteY1045" fmla="*/ 4507480 h 6853073"/>
              <a:gd name="connsiteX1046" fmla="*/ 10145168 w 12192635"/>
              <a:gd name="connsiteY1046" fmla="*/ 4096207 h 6853073"/>
              <a:gd name="connsiteX1047" fmla="*/ 9733895 w 12192635"/>
              <a:gd name="connsiteY1047" fmla="*/ 4096207 h 6853073"/>
              <a:gd name="connsiteX1048" fmla="*/ 9733895 w 12192635"/>
              <a:gd name="connsiteY1048" fmla="*/ 4507480 h 6853073"/>
              <a:gd name="connsiteX1049" fmla="*/ 9306729 w 12192635"/>
              <a:gd name="connsiteY1049" fmla="*/ 4507480 h 6853073"/>
              <a:gd name="connsiteX1050" fmla="*/ 9718003 w 12192635"/>
              <a:gd name="connsiteY1050" fmla="*/ 4507480 h 6853073"/>
              <a:gd name="connsiteX1051" fmla="*/ 9718003 w 12192635"/>
              <a:gd name="connsiteY1051" fmla="*/ 4096207 h 6853073"/>
              <a:gd name="connsiteX1052" fmla="*/ 9306729 w 12192635"/>
              <a:gd name="connsiteY1052" fmla="*/ 4096207 h 6853073"/>
              <a:gd name="connsiteX1053" fmla="*/ 9306729 w 12192635"/>
              <a:gd name="connsiteY1053" fmla="*/ 4507480 h 6853073"/>
              <a:gd name="connsiteX1054" fmla="*/ 8880200 w 12192635"/>
              <a:gd name="connsiteY1054" fmla="*/ 4507480 h 6853073"/>
              <a:gd name="connsiteX1055" fmla="*/ 9291473 w 12192635"/>
              <a:gd name="connsiteY1055" fmla="*/ 4507480 h 6853073"/>
              <a:gd name="connsiteX1056" fmla="*/ 9291473 w 12192635"/>
              <a:gd name="connsiteY1056" fmla="*/ 4096207 h 6853073"/>
              <a:gd name="connsiteX1057" fmla="*/ 8880200 w 12192635"/>
              <a:gd name="connsiteY1057" fmla="*/ 4096207 h 6853073"/>
              <a:gd name="connsiteX1058" fmla="*/ 8880200 w 12192635"/>
              <a:gd name="connsiteY1058" fmla="*/ 4507480 h 6853073"/>
              <a:gd name="connsiteX1059" fmla="*/ 8453036 w 12192635"/>
              <a:gd name="connsiteY1059" fmla="*/ 4507480 h 6853073"/>
              <a:gd name="connsiteX1060" fmla="*/ 8864309 w 12192635"/>
              <a:gd name="connsiteY1060" fmla="*/ 4507480 h 6853073"/>
              <a:gd name="connsiteX1061" fmla="*/ 8864309 w 12192635"/>
              <a:gd name="connsiteY1061" fmla="*/ 4096207 h 6853073"/>
              <a:gd name="connsiteX1062" fmla="*/ 8453036 w 12192635"/>
              <a:gd name="connsiteY1062" fmla="*/ 4096207 h 6853073"/>
              <a:gd name="connsiteX1063" fmla="*/ 8453036 w 12192635"/>
              <a:gd name="connsiteY1063" fmla="*/ 4507480 h 6853073"/>
              <a:gd name="connsiteX1064" fmla="*/ 8025870 w 12192635"/>
              <a:gd name="connsiteY1064" fmla="*/ 4507480 h 6853073"/>
              <a:gd name="connsiteX1065" fmla="*/ 8437144 w 12192635"/>
              <a:gd name="connsiteY1065" fmla="*/ 4507480 h 6853073"/>
              <a:gd name="connsiteX1066" fmla="*/ 8437144 w 12192635"/>
              <a:gd name="connsiteY1066" fmla="*/ 4096207 h 6853073"/>
              <a:gd name="connsiteX1067" fmla="*/ 8025870 w 12192635"/>
              <a:gd name="connsiteY1067" fmla="*/ 4096207 h 6853073"/>
              <a:gd name="connsiteX1068" fmla="*/ 8025870 w 12192635"/>
              <a:gd name="connsiteY1068" fmla="*/ 4507480 h 6853073"/>
              <a:gd name="connsiteX1069" fmla="*/ 7598706 w 12192635"/>
              <a:gd name="connsiteY1069" fmla="*/ 4507480 h 6853073"/>
              <a:gd name="connsiteX1070" fmla="*/ 8009979 w 12192635"/>
              <a:gd name="connsiteY1070" fmla="*/ 4507480 h 6853073"/>
              <a:gd name="connsiteX1071" fmla="*/ 8009979 w 12192635"/>
              <a:gd name="connsiteY1071" fmla="*/ 4096207 h 6853073"/>
              <a:gd name="connsiteX1072" fmla="*/ 7598706 w 12192635"/>
              <a:gd name="connsiteY1072" fmla="*/ 4096207 h 6853073"/>
              <a:gd name="connsiteX1073" fmla="*/ 7598706 w 12192635"/>
              <a:gd name="connsiteY1073" fmla="*/ 4507480 h 6853073"/>
              <a:gd name="connsiteX1074" fmla="*/ 7171540 w 12192635"/>
              <a:gd name="connsiteY1074" fmla="*/ 4507480 h 6853073"/>
              <a:gd name="connsiteX1075" fmla="*/ 7582814 w 12192635"/>
              <a:gd name="connsiteY1075" fmla="*/ 4507480 h 6853073"/>
              <a:gd name="connsiteX1076" fmla="*/ 7582814 w 12192635"/>
              <a:gd name="connsiteY1076" fmla="*/ 4096207 h 6853073"/>
              <a:gd name="connsiteX1077" fmla="*/ 7171540 w 12192635"/>
              <a:gd name="connsiteY1077" fmla="*/ 4096207 h 6853073"/>
              <a:gd name="connsiteX1078" fmla="*/ 7171540 w 12192635"/>
              <a:gd name="connsiteY1078" fmla="*/ 4507480 h 6853073"/>
              <a:gd name="connsiteX1079" fmla="*/ 6744376 w 12192635"/>
              <a:gd name="connsiteY1079" fmla="*/ 4507480 h 6853073"/>
              <a:gd name="connsiteX1080" fmla="*/ 7155649 w 12192635"/>
              <a:gd name="connsiteY1080" fmla="*/ 4507480 h 6853073"/>
              <a:gd name="connsiteX1081" fmla="*/ 7155649 w 12192635"/>
              <a:gd name="connsiteY1081" fmla="*/ 4096207 h 6853073"/>
              <a:gd name="connsiteX1082" fmla="*/ 6744376 w 12192635"/>
              <a:gd name="connsiteY1082" fmla="*/ 4096207 h 6853073"/>
              <a:gd name="connsiteX1083" fmla="*/ 6744376 w 12192635"/>
              <a:gd name="connsiteY1083" fmla="*/ 4507480 h 6853073"/>
              <a:gd name="connsiteX1084" fmla="*/ 6317211 w 12192635"/>
              <a:gd name="connsiteY1084" fmla="*/ 4507480 h 6853073"/>
              <a:gd name="connsiteX1085" fmla="*/ 6728484 w 12192635"/>
              <a:gd name="connsiteY1085" fmla="*/ 4507480 h 6853073"/>
              <a:gd name="connsiteX1086" fmla="*/ 6728484 w 12192635"/>
              <a:gd name="connsiteY1086" fmla="*/ 4096207 h 6853073"/>
              <a:gd name="connsiteX1087" fmla="*/ 6317211 w 12192635"/>
              <a:gd name="connsiteY1087" fmla="*/ 4096207 h 6853073"/>
              <a:gd name="connsiteX1088" fmla="*/ 6317211 w 12192635"/>
              <a:gd name="connsiteY1088" fmla="*/ 4507480 h 6853073"/>
              <a:gd name="connsiteX1089" fmla="*/ 5890681 w 12192635"/>
              <a:gd name="connsiteY1089" fmla="*/ 4507480 h 6853073"/>
              <a:gd name="connsiteX1090" fmla="*/ 6301955 w 12192635"/>
              <a:gd name="connsiteY1090" fmla="*/ 4507480 h 6853073"/>
              <a:gd name="connsiteX1091" fmla="*/ 6301955 w 12192635"/>
              <a:gd name="connsiteY1091" fmla="*/ 4096207 h 6853073"/>
              <a:gd name="connsiteX1092" fmla="*/ 5890681 w 12192635"/>
              <a:gd name="connsiteY1092" fmla="*/ 4096207 h 6853073"/>
              <a:gd name="connsiteX1093" fmla="*/ 5890681 w 12192635"/>
              <a:gd name="connsiteY1093" fmla="*/ 4507480 h 6853073"/>
              <a:gd name="connsiteX1094" fmla="*/ 5463516 w 12192635"/>
              <a:gd name="connsiteY1094" fmla="*/ 4507480 h 6853073"/>
              <a:gd name="connsiteX1095" fmla="*/ 5874790 w 12192635"/>
              <a:gd name="connsiteY1095" fmla="*/ 4507480 h 6853073"/>
              <a:gd name="connsiteX1096" fmla="*/ 5874790 w 12192635"/>
              <a:gd name="connsiteY1096" fmla="*/ 4096207 h 6853073"/>
              <a:gd name="connsiteX1097" fmla="*/ 5463516 w 12192635"/>
              <a:gd name="connsiteY1097" fmla="*/ 4096207 h 6853073"/>
              <a:gd name="connsiteX1098" fmla="*/ 5463516 w 12192635"/>
              <a:gd name="connsiteY1098" fmla="*/ 4507480 h 6853073"/>
              <a:gd name="connsiteX1099" fmla="*/ 5036351 w 12192635"/>
              <a:gd name="connsiteY1099" fmla="*/ 4507480 h 6853073"/>
              <a:gd name="connsiteX1100" fmla="*/ 5447625 w 12192635"/>
              <a:gd name="connsiteY1100" fmla="*/ 4507480 h 6853073"/>
              <a:gd name="connsiteX1101" fmla="*/ 5447625 w 12192635"/>
              <a:gd name="connsiteY1101" fmla="*/ 4096207 h 6853073"/>
              <a:gd name="connsiteX1102" fmla="*/ 5036351 w 12192635"/>
              <a:gd name="connsiteY1102" fmla="*/ 4096207 h 6853073"/>
              <a:gd name="connsiteX1103" fmla="*/ 5036351 w 12192635"/>
              <a:gd name="connsiteY1103" fmla="*/ 4507480 h 6853073"/>
              <a:gd name="connsiteX1104" fmla="*/ 4609186 w 12192635"/>
              <a:gd name="connsiteY1104" fmla="*/ 4507480 h 6853073"/>
              <a:gd name="connsiteX1105" fmla="*/ 5020460 w 12192635"/>
              <a:gd name="connsiteY1105" fmla="*/ 4507480 h 6853073"/>
              <a:gd name="connsiteX1106" fmla="*/ 5020460 w 12192635"/>
              <a:gd name="connsiteY1106" fmla="*/ 4096207 h 6853073"/>
              <a:gd name="connsiteX1107" fmla="*/ 4609186 w 12192635"/>
              <a:gd name="connsiteY1107" fmla="*/ 4096207 h 6853073"/>
              <a:gd name="connsiteX1108" fmla="*/ 4609186 w 12192635"/>
              <a:gd name="connsiteY1108" fmla="*/ 4507480 h 6853073"/>
              <a:gd name="connsiteX1109" fmla="*/ 4182022 w 12192635"/>
              <a:gd name="connsiteY1109" fmla="*/ 4507480 h 6853073"/>
              <a:gd name="connsiteX1110" fmla="*/ 4593295 w 12192635"/>
              <a:gd name="connsiteY1110" fmla="*/ 4507480 h 6853073"/>
              <a:gd name="connsiteX1111" fmla="*/ 4593295 w 12192635"/>
              <a:gd name="connsiteY1111" fmla="*/ 4096207 h 6853073"/>
              <a:gd name="connsiteX1112" fmla="*/ 4182022 w 12192635"/>
              <a:gd name="connsiteY1112" fmla="*/ 4096207 h 6853073"/>
              <a:gd name="connsiteX1113" fmla="*/ 4182022 w 12192635"/>
              <a:gd name="connsiteY1113" fmla="*/ 4507480 h 6853073"/>
              <a:gd name="connsiteX1114" fmla="*/ 3754857 w 12192635"/>
              <a:gd name="connsiteY1114" fmla="*/ 4507480 h 6853073"/>
              <a:gd name="connsiteX1115" fmla="*/ 4166130 w 12192635"/>
              <a:gd name="connsiteY1115" fmla="*/ 4507480 h 6853073"/>
              <a:gd name="connsiteX1116" fmla="*/ 4166130 w 12192635"/>
              <a:gd name="connsiteY1116" fmla="*/ 4096207 h 6853073"/>
              <a:gd name="connsiteX1117" fmla="*/ 3754857 w 12192635"/>
              <a:gd name="connsiteY1117" fmla="*/ 4096207 h 6853073"/>
              <a:gd name="connsiteX1118" fmla="*/ 3754857 w 12192635"/>
              <a:gd name="connsiteY1118" fmla="*/ 4507480 h 6853073"/>
              <a:gd name="connsiteX1119" fmla="*/ 3327691 w 12192635"/>
              <a:gd name="connsiteY1119" fmla="*/ 4507480 h 6853073"/>
              <a:gd name="connsiteX1120" fmla="*/ 3738965 w 12192635"/>
              <a:gd name="connsiteY1120" fmla="*/ 4507480 h 6853073"/>
              <a:gd name="connsiteX1121" fmla="*/ 3738965 w 12192635"/>
              <a:gd name="connsiteY1121" fmla="*/ 4096207 h 6853073"/>
              <a:gd name="connsiteX1122" fmla="*/ 3327691 w 12192635"/>
              <a:gd name="connsiteY1122" fmla="*/ 4096207 h 6853073"/>
              <a:gd name="connsiteX1123" fmla="*/ 3327691 w 12192635"/>
              <a:gd name="connsiteY1123" fmla="*/ 4507480 h 6853073"/>
              <a:gd name="connsiteX1124" fmla="*/ 2900526 w 12192635"/>
              <a:gd name="connsiteY1124" fmla="*/ 4507480 h 6853073"/>
              <a:gd name="connsiteX1125" fmla="*/ 3311800 w 12192635"/>
              <a:gd name="connsiteY1125" fmla="*/ 4507480 h 6853073"/>
              <a:gd name="connsiteX1126" fmla="*/ 3311800 w 12192635"/>
              <a:gd name="connsiteY1126" fmla="*/ 4096207 h 6853073"/>
              <a:gd name="connsiteX1127" fmla="*/ 2900526 w 12192635"/>
              <a:gd name="connsiteY1127" fmla="*/ 4096207 h 6853073"/>
              <a:gd name="connsiteX1128" fmla="*/ 2900526 w 12192635"/>
              <a:gd name="connsiteY1128" fmla="*/ 4507480 h 6853073"/>
              <a:gd name="connsiteX1129" fmla="*/ 2473997 w 12192635"/>
              <a:gd name="connsiteY1129" fmla="*/ 4507480 h 6853073"/>
              <a:gd name="connsiteX1130" fmla="*/ 2885271 w 12192635"/>
              <a:gd name="connsiteY1130" fmla="*/ 4507480 h 6853073"/>
              <a:gd name="connsiteX1131" fmla="*/ 2885271 w 12192635"/>
              <a:gd name="connsiteY1131" fmla="*/ 4096207 h 6853073"/>
              <a:gd name="connsiteX1132" fmla="*/ 2473997 w 12192635"/>
              <a:gd name="connsiteY1132" fmla="*/ 4096207 h 6853073"/>
              <a:gd name="connsiteX1133" fmla="*/ 2473997 w 12192635"/>
              <a:gd name="connsiteY1133" fmla="*/ 4507480 h 6853073"/>
              <a:gd name="connsiteX1134" fmla="*/ 2046832 w 12192635"/>
              <a:gd name="connsiteY1134" fmla="*/ 4507480 h 6853073"/>
              <a:gd name="connsiteX1135" fmla="*/ 2458106 w 12192635"/>
              <a:gd name="connsiteY1135" fmla="*/ 4507480 h 6853073"/>
              <a:gd name="connsiteX1136" fmla="*/ 2458106 w 12192635"/>
              <a:gd name="connsiteY1136" fmla="*/ 4096207 h 6853073"/>
              <a:gd name="connsiteX1137" fmla="*/ 2046832 w 12192635"/>
              <a:gd name="connsiteY1137" fmla="*/ 4096207 h 6853073"/>
              <a:gd name="connsiteX1138" fmla="*/ 2046832 w 12192635"/>
              <a:gd name="connsiteY1138" fmla="*/ 4507480 h 6853073"/>
              <a:gd name="connsiteX1139" fmla="*/ 1619667 w 12192635"/>
              <a:gd name="connsiteY1139" fmla="*/ 4507480 h 6853073"/>
              <a:gd name="connsiteX1140" fmla="*/ 2030941 w 12192635"/>
              <a:gd name="connsiteY1140" fmla="*/ 4507480 h 6853073"/>
              <a:gd name="connsiteX1141" fmla="*/ 2030941 w 12192635"/>
              <a:gd name="connsiteY1141" fmla="*/ 4096207 h 6853073"/>
              <a:gd name="connsiteX1142" fmla="*/ 1619667 w 12192635"/>
              <a:gd name="connsiteY1142" fmla="*/ 4096207 h 6853073"/>
              <a:gd name="connsiteX1143" fmla="*/ 1619667 w 12192635"/>
              <a:gd name="connsiteY1143" fmla="*/ 4507480 h 6853073"/>
              <a:gd name="connsiteX1144" fmla="*/ 1192502 w 12192635"/>
              <a:gd name="connsiteY1144" fmla="*/ 4507480 h 6853073"/>
              <a:gd name="connsiteX1145" fmla="*/ 1603776 w 12192635"/>
              <a:gd name="connsiteY1145" fmla="*/ 4507480 h 6853073"/>
              <a:gd name="connsiteX1146" fmla="*/ 1603776 w 12192635"/>
              <a:gd name="connsiteY1146" fmla="*/ 4096207 h 6853073"/>
              <a:gd name="connsiteX1147" fmla="*/ 1192502 w 12192635"/>
              <a:gd name="connsiteY1147" fmla="*/ 4096207 h 6853073"/>
              <a:gd name="connsiteX1148" fmla="*/ 1192502 w 12192635"/>
              <a:gd name="connsiteY1148" fmla="*/ 4507480 h 6853073"/>
              <a:gd name="connsiteX1149" fmla="*/ 765337 w 12192635"/>
              <a:gd name="connsiteY1149" fmla="*/ 4507480 h 6853073"/>
              <a:gd name="connsiteX1150" fmla="*/ 1176611 w 12192635"/>
              <a:gd name="connsiteY1150" fmla="*/ 4507480 h 6853073"/>
              <a:gd name="connsiteX1151" fmla="*/ 1176611 w 12192635"/>
              <a:gd name="connsiteY1151" fmla="*/ 4096207 h 6853073"/>
              <a:gd name="connsiteX1152" fmla="*/ 765337 w 12192635"/>
              <a:gd name="connsiteY1152" fmla="*/ 4096207 h 6853073"/>
              <a:gd name="connsiteX1153" fmla="*/ 765337 w 12192635"/>
              <a:gd name="connsiteY1153" fmla="*/ 4507480 h 6853073"/>
              <a:gd name="connsiteX1154" fmla="*/ 338808 w 12192635"/>
              <a:gd name="connsiteY1154" fmla="*/ 4507480 h 6853073"/>
              <a:gd name="connsiteX1155" fmla="*/ 749446 w 12192635"/>
              <a:gd name="connsiteY1155" fmla="*/ 4507480 h 6853073"/>
              <a:gd name="connsiteX1156" fmla="*/ 749446 w 12192635"/>
              <a:gd name="connsiteY1156" fmla="*/ 4096207 h 6853073"/>
              <a:gd name="connsiteX1157" fmla="*/ 338808 w 12192635"/>
              <a:gd name="connsiteY1157" fmla="*/ 4096207 h 6853073"/>
              <a:gd name="connsiteX1158" fmla="*/ 338808 w 12192635"/>
              <a:gd name="connsiteY1158" fmla="*/ 4507480 h 6853073"/>
              <a:gd name="connsiteX1159" fmla="*/ 11442554 w 12192635"/>
              <a:gd name="connsiteY1159" fmla="*/ 4080316 h 6853073"/>
              <a:gd name="connsiteX1160" fmla="*/ 11853192 w 12192635"/>
              <a:gd name="connsiteY1160" fmla="*/ 4080316 h 6853073"/>
              <a:gd name="connsiteX1161" fmla="*/ 11853192 w 12192635"/>
              <a:gd name="connsiteY1161" fmla="*/ 3669042 h 6853073"/>
              <a:gd name="connsiteX1162" fmla="*/ 11442554 w 12192635"/>
              <a:gd name="connsiteY1162" fmla="*/ 3669042 h 6853073"/>
              <a:gd name="connsiteX1163" fmla="*/ 11442554 w 12192635"/>
              <a:gd name="connsiteY1163" fmla="*/ 4080316 h 6853073"/>
              <a:gd name="connsiteX1164" fmla="*/ 11015390 w 12192635"/>
              <a:gd name="connsiteY1164" fmla="*/ 4080316 h 6853073"/>
              <a:gd name="connsiteX1165" fmla="*/ 11426663 w 12192635"/>
              <a:gd name="connsiteY1165" fmla="*/ 4080316 h 6853073"/>
              <a:gd name="connsiteX1166" fmla="*/ 11426663 w 12192635"/>
              <a:gd name="connsiteY1166" fmla="*/ 3669042 h 6853073"/>
              <a:gd name="connsiteX1167" fmla="*/ 11015390 w 12192635"/>
              <a:gd name="connsiteY1167" fmla="*/ 3669042 h 6853073"/>
              <a:gd name="connsiteX1168" fmla="*/ 11015390 w 12192635"/>
              <a:gd name="connsiteY1168" fmla="*/ 4080316 h 6853073"/>
              <a:gd name="connsiteX1169" fmla="*/ 10588224 w 12192635"/>
              <a:gd name="connsiteY1169" fmla="*/ 4080316 h 6853073"/>
              <a:gd name="connsiteX1170" fmla="*/ 10999498 w 12192635"/>
              <a:gd name="connsiteY1170" fmla="*/ 4080316 h 6853073"/>
              <a:gd name="connsiteX1171" fmla="*/ 10999498 w 12192635"/>
              <a:gd name="connsiteY1171" fmla="*/ 3669042 h 6853073"/>
              <a:gd name="connsiteX1172" fmla="*/ 10588224 w 12192635"/>
              <a:gd name="connsiteY1172" fmla="*/ 3669042 h 6853073"/>
              <a:gd name="connsiteX1173" fmla="*/ 10588224 w 12192635"/>
              <a:gd name="connsiteY1173" fmla="*/ 4080316 h 6853073"/>
              <a:gd name="connsiteX1174" fmla="*/ 10161059 w 12192635"/>
              <a:gd name="connsiteY1174" fmla="*/ 4080316 h 6853073"/>
              <a:gd name="connsiteX1175" fmla="*/ 10572333 w 12192635"/>
              <a:gd name="connsiteY1175" fmla="*/ 4080316 h 6853073"/>
              <a:gd name="connsiteX1176" fmla="*/ 10572333 w 12192635"/>
              <a:gd name="connsiteY1176" fmla="*/ 3669042 h 6853073"/>
              <a:gd name="connsiteX1177" fmla="*/ 10161059 w 12192635"/>
              <a:gd name="connsiteY1177" fmla="*/ 3669042 h 6853073"/>
              <a:gd name="connsiteX1178" fmla="*/ 10161059 w 12192635"/>
              <a:gd name="connsiteY1178" fmla="*/ 4080316 h 6853073"/>
              <a:gd name="connsiteX1179" fmla="*/ 9733895 w 12192635"/>
              <a:gd name="connsiteY1179" fmla="*/ 4080316 h 6853073"/>
              <a:gd name="connsiteX1180" fmla="*/ 10145168 w 12192635"/>
              <a:gd name="connsiteY1180" fmla="*/ 4080316 h 6853073"/>
              <a:gd name="connsiteX1181" fmla="*/ 10145168 w 12192635"/>
              <a:gd name="connsiteY1181" fmla="*/ 3669042 h 6853073"/>
              <a:gd name="connsiteX1182" fmla="*/ 9733895 w 12192635"/>
              <a:gd name="connsiteY1182" fmla="*/ 3669042 h 6853073"/>
              <a:gd name="connsiteX1183" fmla="*/ 9733895 w 12192635"/>
              <a:gd name="connsiteY1183" fmla="*/ 4080316 h 6853073"/>
              <a:gd name="connsiteX1184" fmla="*/ 9306729 w 12192635"/>
              <a:gd name="connsiteY1184" fmla="*/ 4080316 h 6853073"/>
              <a:gd name="connsiteX1185" fmla="*/ 9718003 w 12192635"/>
              <a:gd name="connsiteY1185" fmla="*/ 4080316 h 6853073"/>
              <a:gd name="connsiteX1186" fmla="*/ 9718003 w 12192635"/>
              <a:gd name="connsiteY1186" fmla="*/ 3669042 h 6853073"/>
              <a:gd name="connsiteX1187" fmla="*/ 9306729 w 12192635"/>
              <a:gd name="connsiteY1187" fmla="*/ 3669042 h 6853073"/>
              <a:gd name="connsiteX1188" fmla="*/ 9306729 w 12192635"/>
              <a:gd name="connsiteY1188" fmla="*/ 4080316 h 6853073"/>
              <a:gd name="connsiteX1189" fmla="*/ 8880200 w 12192635"/>
              <a:gd name="connsiteY1189" fmla="*/ 4080316 h 6853073"/>
              <a:gd name="connsiteX1190" fmla="*/ 9291473 w 12192635"/>
              <a:gd name="connsiteY1190" fmla="*/ 4080316 h 6853073"/>
              <a:gd name="connsiteX1191" fmla="*/ 9291473 w 12192635"/>
              <a:gd name="connsiteY1191" fmla="*/ 3669042 h 6853073"/>
              <a:gd name="connsiteX1192" fmla="*/ 8880200 w 12192635"/>
              <a:gd name="connsiteY1192" fmla="*/ 3669042 h 6853073"/>
              <a:gd name="connsiteX1193" fmla="*/ 8880200 w 12192635"/>
              <a:gd name="connsiteY1193" fmla="*/ 4080316 h 6853073"/>
              <a:gd name="connsiteX1194" fmla="*/ 8453036 w 12192635"/>
              <a:gd name="connsiteY1194" fmla="*/ 4080316 h 6853073"/>
              <a:gd name="connsiteX1195" fmla="*/ 8864309 w 12192635"/>
              <a:gd name="connsiteY1195" fmla="*/ 4080316 h 6853073"/>
              <a:gd name="connsiteX1196" fmla="*/ 8864309 w 12192635"/>
              <a:gd name="connsiteY1196" fmla="*/ 3669042 h 6853073"/>
              <a:gd name="connsiteX1197" fmla="*/ 8453036 w 12192635"/>
              <a:gd name="connsiteY1197" fmla="*/ 3669042 h 6853073"/>
              <a:gd name="connsiteX1198" fmla="*/ 8453036 w 12192635"/>
              <a:gd name="connsiteY1198" fmla="*/ 4080316 h 6853073"/>
              <a:gd name="connsiteX1199" fmla="*/ 8025870 w 12192635"/>
              <a:gd name="connsiteY1199" fmla="*/ 4080316 h 6853073"/>
              <a:gd name="connsiteX1200" fmla="*/ 8437144 w 12192635"/>
              <a:gd name="connsiteY1200" fmla="*/ 4080316 h 6853073"/>
              <a:gd name="connsiteX1201" fmla="*/ 8437144 w 12192635"/>
              <a:gd name="connsiteY1201" fmla="*/ 3669042 h 6853073"/>
              <a:gd name="connsiteX1202" fmla="*/ 8025870 w 12192635"/>
              <a:gd name="connsiteY1202" fmla="*/ 3669042 h 6853073"/>
              <a:gd name="connsiteX1203" fmla="*/ 8025870 w 12192635"/>
              <a:gd name="connsiteY1203" fmla="*/ 4080316 h 6853073"/>
              <a:gd name="connsiteX1204" fmla="*/ 7598706 w 12192635"/>
              <a:gd name="connsiteY1204" fmla="*/ 4080316 h 6853073"/>
              <a:gd name="connsiteX1205" fmla="*/ 8009979 w 12192635"/>
              <a:gd name="connsiteY1205" fmla="*/ 4080316 h 6853073"/>
              <a:gd name="connsiteX1206" fmla="*/ 8009979 w 12192635"/>
              <a:gd name="connsiteY1206" fmla="*/ 3669042 h 6853073"/>
              <a:gd name="connsiteX1207" fmla="*/ 7598706 w 12192635"/>
              <a:gd name="connsiteY1207" fmla="*/ 3669042 h 6853073"/>
              <a:gd name="connsiteX1208" fmla="*/ 7598706 w 12192635"/>
              <a:gd name="connsiteY1208" fmla="*/ 4080316 h 6853073"/>
              <a:gd name="connsiteX1209" fmla="*/ 7171540 w 12192635"/>
              <a:gd name="connsiteY1209" fmla="*/ 4080316 h 6853073"/>
              <a:gd name="connsiteX1210" fmla="*/ 7582814 w 12192635"/>
              <a:gd name="connsiteY1210" fmla="*/ 4080316 h 6853073"/>
              <a:gd name="connsiteX1211" fmla="*/ 7582814 w 12192635"/>
              <a:gd name="connsiteY1211" fmla="*/ 3669042 h 6853073"/>
              <a:gd name="connsiteX1212" fmla="*/ 7171540 w 12192635"/>
              <a:gd name="connsiteY1212" fmla="*/ 3669042 h 6853073"/>
              <a:gd name="connsiteX1213" fmla="*/ 7171540 w 12192635"/>
              <a:gd name="connsiteY1213" fmla="*/ 4080316 h 6853073"/>
              <a:gd name="connsiteX1214" fmla="*/ 6744376 w 12192635"/>
              <a:gd name="connsiteY1214" fmla="*/ 4080316 h 6853073"/>
              <a:gd name="connsiteX1215" fmla="*/ 7155649 w 12192635"/>
              <a:gd name="connsiteY1215" fmla="*/ 4080316 h 6853073"/>
              <a:gd name="connsiteX1216" fmla="*/ 7155649 w 12192635"/>
              <a:gd name="connsiteY1216" fmla="*/ 3669042 h 6853073"/>
              <a:gd name="connsiteX1217" fmla="*/ 6744376 w 12192635"/>
              <a:gd name="connsiteY1217" fmla="*/ 3669042 h 6853073"/>
              <a:gd name="connsiteX1218" fmla="*/ 6744376 w 12192635"/>
              <a:gd name="connsiteY1218" fmla="*/ 4080316 h 6853073"/>
              <a:gd name="connsiteX1219" fmla="*/ 6317211 w 12192635"/>
              <a:gd name="connsiteY1219" fmla="*/ 4080316 h 6853073"/>
              <a:gd name="connsiteX1220" fmla="*/ 6728484 w 12192635"/>
              <a:gd name="connsiteY1220" fmla="*/ 4080316 h 6853073"/>
              <a:gd name="connsiteX1221" fmla="*/ 6728484 w 12192635"/>
              <a:gd name="connsiteY1221" fmla="*/ 3669042 h 6853073"/>
              <a:gd name="connsiteX1222" fmla="*/ 6317211 w 12192635"/>
              <a:gd name="connsiteY1222" fmla="*/ 3669042 h 6853073"/>
              <a:gd name="connsiteX1223" fmla="*/ 6317211 w 12192635"/>
              <a:gd name="connsiteY1223" fmla="*/ 4080316 h 6853073"/>
              <a:gd name="connsiteX1224" fmla="*/ 5890681 w 12192635"/>
              <a:gd name="connsiteY1224" fmla="*/ 4080316 h 6853073"/>
              <a:gd name="connsiteX1225" fmla="*/ 6301955 w 12192635"/>
              <a:gd name="connsiteY1225" fmla="*/ 4080316 h 6853073"/>
              <a:gd name="connsiteX1226" fmla="*/ 6301955 w 12192635"/>
              <a:gd name="connsiteY1226" fmla="*/ 3669042 h 6853073"/>
              <a:gd name="connsiteX1227" fmla="*/ 5890681 w 12192635"/>
              <a:gd name="connsiteY1227" fmla="*/ 3669042 h 6853073"/>
              <a:gd name="connsiteX1228" fmla="*/ 5890681 w 12192635"/>
              <a:gd name="connsiteY1228" fmla="*/ 4080316 h 6853073"/>
              <a:gd name="connsiteX1229" fmla="*/ 5463516 w 12192635"/>
              <a:gd name="connsiteY1229" fmla="*/ 4080316 h 6853073"/>
              <a:gd name="connsiteX1230" fmla="*/ 5874790 w 12192635"/>
              <a:gd name="connsiteY1230" fmla="*/ 4080316 h 6853073"/>
              <a:gd name="connsiteX1231" fmla="*/ 5874790 w 12192635"/>
              <a:gd name="connsiteY1231" fmla="*/ 3669042 h 6853073"/>
              <a:gd name="connsiteX1232" fmla="*/ 5463516 w 12192635"/>
              <a:gd name="connsiteY1232" fmla="*/ 3669042 h 6853073"/>
              <a:gd name="connsiteX1233" fmla="*/ 5463516 w 12192635"/>
              <a:gd name="connsiteY1233" fmla="*/ 4080316 h 6853073"/>
              <a:gd name="connsiteX1234" fmla="*/ 5036351 w 12192635"/>
              <a:gd name="connsiteY1234" fmla="*/ 4080316 h 6853073"/>
              <a:gd name="connsiteX1235" fmla="*/ 5447625 w 12192635"/>
              <a:gd name="connsiteY1235" fmla="*/ 4080316 h 6853073"/>
              <a:gd name="connsiteX1236" fmla="*/ 5447625 w 12192635"/>
              <a:gd name="connsiteY1236" fmla="*/ 3669042 h 6853073"/>
              <a:gd name="connsiteX1237" fmla="*/ 5036351 w 12192635"/>
              <a:gd name="connsiteY1237" fmla="*/ 3669042 h 6853073"/>
              <a:gd name="connsiteX1238" fmla="*/ 5036351 w 12192635"/>
              <a:gd name="connsiteY1238" fmla="*/ 4080316 h 6853073"/>
              <a:gd name="connsiteX1239" fmla="*/ 4609186 w 12192635"/>
              <a:gd name="connsiteY1239" fmla="*/ 4080316 h 6853073"/>
              <a:gd name="connsiteX1240" fmla="*/ 5020460 w 12192635"/>
              <a:gd name="connsiteY1240" fmla="*/ 4080316 h 6853073"/>
              <a:gd name="connsiteX1241" fmla="*/ 5020460 w 12192635"/>
              <a:gd name="connsiteY1241" fmla="*/ 3669042 h 6853073"/>
              <a:gd name="connsiteX1242" fmla="*/ 4609186 w 12192635"/>
              <a:gd name="connsiteY1242" fmla="*/ 3669042 h 6853073"/>
              <a:gd name="connsiteX1243" fmla="*/ 4609186 w 12192635"/>
              <a:gd name="connsiteY1243" fmla="*/ 4080316 h 6853073"/>
              <a:gd name="connsiteX1244" fmla="*/ 4182022 w 12192635"/>
              <a:gd name="connsiteY1244" fmla="*/ 4080316 h 6853073"/>
              <a:gd name="connsiteX1245" fmla="*/ 4593295 w 12192635"/>
              <a:gd name="connsiteY1245" fmla="*/ 4080316 h 6853073"/>
              <a:gd name="connsiteX1246" fmla="*/ 4593295 w 12192635"/>
              <a:gd name="connsiteY1246" fmla="*/ 3669042 h 6853073"/>
              <a:gd name="connsiteX1247" fmla="*/ 4182022 w 12192635"/>
              <a:gd name="connsiteY1247" fmla="*/ 3669042 h 6853073"/>
              <a:gd name="connsiteX1248" fmla="*/ 4182022 w 12192635"/>
              <a:gd name="connsiteY1248" fmla="*/ 4080316 h 6853073"/>
              <a:gd name="connsiteX1249" fmla="*/ 3754857 w 12192635"/>
              <a:gd name="connsiteY1249" fmla="*/ 4080316 h 6853073"/>
              <a:gd name="connsiteX1250" fmla="*/ 4166130 w 12192635"/>
              <a:gd name="connsiteY1250" fmla="*/ 4080316 h 6853073"/>
              <a:gd name="connsiteX1251" fmla="*/ 4166130 w 12192635"/>
              <a:gd name="connsiteY1251" fmla="*/ 3669042 h 6853073"/>
              <a:gd name="connsiteX1252" fmla="*/ 3754857 w 12192635"/>
              <a:gd name="connsiteY1252" fmla="*/ 3669042 h 6853073"/>
              <a:gd name="connsiteX1253" fmla="*/ 3754857 w 12192635"/>
              <a:gd name="connsiteY1253" fmla="*/ 4080316 h 6853073"/>
              <a:gd name="connsiteX1254" fmla="*/ 3327691 w 12192635"/>
              <a:gd name="connsiteY1254" fmla="*/ 4080316 h 6853073"/>
              <a:gd name="connsiteX1255" fmla="*/ 3738965 w 12192635"/>
              <a:gd name="connsiteY1255" fmla="*/ 4080316 h 6853073"/>
              <a:gd name="connsiteX1256" fmla="*/ 3738965 w 12192635"/>
              <a:gd name="connsiteY1256" fmla="*/ 3669042 h 6853073"/>
              <a:gd name="connsiteX1257" fmla="*/ 3327691 w 12192635"/>
              <a:gd name="connsiteY1257" fmla="*/ 3669042 h 6853073"/>
              <a:gd name="connsiteX1258" fmla="*/ 3327691 w 12192635"/>
              <a:gd name="connsiteY1258" fmla="*/ 4080316 h 6853073"/>
              <a:gd name="connsiteX1259" fmla="*/ 2900526 w 12192635"/>
              <a:gd name="connsiteY1259" fmla="*/ 4080316 h 6853073"/>
              <a:gd name="connsiteX1260" fmla="*/ 3311800 w 12192635"/>
              <a:gd name="connsiteY1260" fmla="*/ 4080316 h 6853073"/>
              <a:gd name="connsiteX1261" fmla="*/ 3311800 w 12192635"/>
              <a:gd name="connsiteY1261" fmla="*/ 3669042 h 6853073"/>
              <a:gd name="connsiteX1262" fmla="*/ 2900526 w 12192635"/>
              <a:gd name="connsiteY1262" fmla="*/ 3669042 h 6853073"/>
              <a:gd name="connsiteX1263" fmla="*/ 2900526 w 12192635"/>
              <a:gd name="connsiteY1263" fmla="*/ 4080316 h 6853073"/>
              <a:gd name="connsiteX1264" fmla="*/ 2473997 w 12192635"/>
              <a:gd name="connsiteY1264" fmla="*/ 4080316 h 6853073"/>
              <a:gd name="connsiteX1265" fmla="*/ 2885271 w 12192635"/>
              <a:gd name="connsiteY1265" fmla="*/ 4080316 h 6853073"/>
              <a:gd name="connsiteX1266" fmla="*/ 2885271 w 12192635"/>
              <a:gd name="connsiteY1266" fmla="*/ 3669042 h 6853073"/>
              <a:gd name="connsiteX1267" fmla="*/ 2473997 w 12192635"/>
              <a:gd name="connsiteY1267" fmla="*/ 3669042 h 6853073"/>
              <a:gd name="connsiteX1268" fmla="*/ 2473997 w 12192635"/>
              <a:gd name="connsiteY1268" fmla="*/ 4080316 h 6853073"/>
              <a:gd name="connsiteX1269" fmla="*/ 2046832 w 12192635"/>
              <a:gd name="connsiteY1269" fmla="*/ 4080316 h 6853073"/>
              <a:gd name="connsiteX1270" fmla="*/ 2458106 w 12192635"/>
              <a:gd name="connsiteY1270" fmla="*/ 4080316 h 6853073"/>
              <a:gd name="connsiteX1271" fmla="*/ 2458106 w 12192635"/>
              <a:gd name="connsiteY1271" fmla="*/ 3669042 h 6853073"/>
              <a:gd name="connsiteX1272" fmla="*/ 2046832 w 12192635"/>
              <a:gd name="connsiteY1272" fmla="*/ 3669042 h 6853073"/>
              <a:gd name="connsiteX1273" fmla="*/ 2046832 w 12192635"/>
              <a:gd name="connsiteY1273" fmla="*/ 4080316 h 6853073"/>
              <a:gd name="connsiteX1274" fmla="*/ 1619667 w 12192635"/>
              <a:gd name="connsiteY1274" fmla="*/ 4080316 h 6853073"/>
              <a:gd name="connsiteX1275" fmla="*/ 2030941 w 12192635"/>
              <a:gd name="connsiteY1275" fmla="*/ 4080316 h 6853073"/>
              <a:gd name="connsiteX1276" fmla="*/ 2030941 w 12192635"/>
              <a:gd name="connsiteY1276" fmla="*/ 3669042 h 6853073"/>
              <a:gd name="connsiteX1277" fmla="*/ 1619667 w 12192635"/>
              <a:gd name="connsiteY1277" fmla="*/ 3669042 h 6853073"/>
              <a:gd name="connsiteX1278" fmla="*/ 1619667 w 12192635"/>
              <a:gd name="connsiteY1278" fmla="*/ 4080316 h 6853073"/>
              <a:gd name="connsiteX1279" fmla="*/ 1192502 w 12192635"/>
              <a:gd name="connsiteY1279" fmla="*/ 4080316 h 6853073"/>
              <a:gd name="connsiteX1280" fmla="*/ 1603776 w 12192635"/>
              <a:gd name="connsiteY1280" fmla="*/ 4080316 h 6853073"/>
              <a:gd name="connsiteX1281" fmla="*/ 1603776 w 12192635"/>
              <a:gd name="connsiteY1281" fmla="*/ 3669042 h 6853073"/>
              <a:gd name="connsiteX1282" fmla="*/ 1192502 w 12192635"/>
              <a:gd name="connsiteY1282" fmla="*/ 3669042 h 6853073"/>
              <a:gd name="connsiteX1283" fmla="*/ 1192502 w 12192635"/>
              <a:gd name="connsiteY1283" fmla="*/ 4080316 h 6853073"/>
              <a:gd name="connsiteX1284" fmla="*/ 765337 w 12192635"/>
              <a:gd name="connsiteY1284" fmla="*/ 4080316 h 6853073"/>
              <a:gd name="connsiteX1285" fmla="*/ 1176611 w 12192635"/>
              <a:gd name="connsiteY1285" fmla="*/ 4080316 h 6853073"/>
              <a:gd name="connsiteX1286" fmla="*/ 1176611 w 12192635"/>
              <a:gd name="connsiteY1286" fmla="*/ 3669042 h 6853073"/>
              <a:gd name="connsiteX1287" fmla="*/ 765337 w 12192635"/>
              <a:gd name="connsiteY1287" fmla="*/ 3669042 h 6853073"/>
              <a:gd name="connsiteX1288" fmla="*/ 765337 w 12192635"/>
              <a:gd name="connsiteY1288" fmla="*/ 4080316 h 6853073"/>
              <a:gd name="connsiteX1289" fmla="*/ 338808 w 12192635"/>
              <a:gd name="connsiteY1289" fmla="*/ 4080316 h 6853073"/>
              <a:gd name="connsiteX1290" fmla="*/ 749446 w 12192635"/>
              <a:gd name="connsiteY1290" fmla="*/ 4080316 h 6853073"/>
              <a:gd name="connsiteX1291" fmla="*/ 749446 w 12192635"/>
              <a:gd name="connsiteY1291" fmla="*/ 3669042 h 6853073"/>
              <a:gd name="connsiteX1292" fmla="*/ 338808 w 12192635"/>
              <a:gd name="connsiteY1292" fmla="*/ 3669042 h 6853073"/>
              <a:gd name="connsiteX1293" fmla="*/ 338808 w 12192635"/>
              <a:gd name="connsiteY1293" fmla="*/ 4080316 h 6853073"/>
              <a:gd name="connsiteX1294" fmla="*/ 11442554 w 12192635"/>
              <a:gd name="connsiteY1294" fmla="*/ 3653151 h 6853073"/>
              <a:gd name="connsiteX1295" fmla="*/ 11853192 w 12192635"/>
              <a:gd name="connsiteY1295" fmla="*/ 3653151 h 6853073"/>
              <a:gd name="connsiteX1296" fmla="*/ 11853192 w 12192635"/>
              <a:gd name="connsiteY1296" fmla="*/ 3241877 h 6853073"/>
              <a:gd name="connsiteX1297" fmla="*/ 11442554 w 12192635"/>
              <a:gd name="connsiteY1297" fmla="*/ 3241877 h 6853073"/>
              <a:gd name="connsiteX1298" fmla="*/ 11442554 w 12192635"/>
              <a:gd name="connsiteY1298" fmla="*/ 3653151 h 6853073"/>
              <a:gd name="connsiteX1299" fmla="*/ 11015390 w 12192635"/>
              <a:gd name="connsiteY1299" fmla="*/ 3653151 h 6853073"/>
              <a:gd name="connsiteX1300" fmla="*/ 11426663 w 12192635"/>
              <a:gd name="connsiteY1300" fmla="*/ 3653151 h 6853073"/>
              <a:gd name="connsiteX1301" fmla="*/ 11426663 w 12192635"/>
              <a:gd name="connsiteY1301" fmla="*/ 3241877 h 6853073"/>
              <a:gd name="connsiteX1302" fmla="*/ 11015390 w 12192635"/>
              <a:gd name="connsiteY1302" fmla="*/ 3241877 h 6853073"/>
              <a:gd name="connsiteX1303" fmla="*/ 11015390 w 12192635"/>
              <a:gd name="connsiteY1303" fmla="*/ 3653151 h 6853073"/>
              <a:gd name="connsiteX1304" fmla="*/ 10588224 w 12192635"/>
              <a:gd name="connsiteY1304" fmla="*/ 3653151 h 6853073"/>
              <a:gd name="connsiteX1305" fmla="*/ 10999498 w 12192635"/>
              <a:gd name="connsiteY1305" fmla="*/ 3653151 h 6853073"/>
              <a:gd name="connsiteX1306" fmla="*/ 10999498 w 12192635"/>
              <a:gd name="connsiteY1306" fmla="*/ 3241877 h 6853073"/>
              <a:gd name="connsiteX1307" fmla="*/ 10588224 w 12192635"/>
              <a:gd name="connsiteY1307" fmla="*/ 3241877 h 6853073"/>
              <a:gd name="connsiteX1308" fmla="*/ 10588224 w 12192635"/>
              <a:gd name="connsiteY1308" fmla="*/ 3653151 h 6853073"/>
              <a:gd name="connsiteX1309" fmla="*/ 10161059 w 12192635"/>
              <a:gd name="connsiteY1309" fmla="*/ 3653151 h 6853073"/>
              <a:gd name="connsiteX1310" fmla="*/ 10572333 w 12192635"/>
              <a:gd name="connsiteY1310" fmla="*/ 3653151 h 6853073"/>
              <a:gd name="connsiteX1311" fmla="*/ 10572333 w 12192635"/>
              <a:gd name="connsiteY1311" fmla="*/ 3241877 h 6853073"/>
              <a:gd name="connsiteX1312" fmla="*/ 10161059 w 12192635"/>
              <a:gd name="connsiteY1312" fmla="*/ 3241877 h 6853073"/>
              <a:gd name="connsiteX1313" fmla="*/ 10161059 w 12192635"/>
              <a:gd name="connsiteY1313" fmla="*/ 3653151 h 6853073"/>
              <a:gd name="connsiteX1314" fmla="*/ 9733895 w 12192635"/>
              <a:gd name="connsiteY1314" fmla="*/ 3653151 h 6853073"/>
              <a:gd name="connsiteX1315" fmla="*/ 10145168 w 12192635"/>
              <a:gd name="connsiteY1315" fmla="*/ 3653151 h 6853073"/>
              <a:gd name="connsiteX1316" fmla="*/ 10145168 w 12192635"/>
              <a:gd name="connsiteY1316" fmla="*/ 3241877 h 6853073"/>
              <a:gd name="connsiteX1317" fmla="*/ 9733895 w 12192635"/>
              <a:gd name="connsiteY1317" fmla="*/ 3241877 h 6853073"/>
              <a:gd name="connsiteX1318" fmla="*/ 9733895 w 12192635"/>
              <a:gd name="connsiteY1318" fmla="*/ 3653151 h 6853073"/>
              <a:gd name="connsiteX1319" fmla="*/ 9306729 w 12192635"/>
              <a:gd name="connsiteY1319" fmla="*/ 3653151 h 6853073"/>
              <a:gd name="connsiteX1320" fmla="*/ 9718003 w 12192635"/>
              <a:gd name="connsiteY1320" fmla="*/ 3653151 h 6853073"/>
              <a:gd name="connsiteX1321" fmla="*/ 9718003 w 12192635"/>
              <a:gd name="connsiteY1321" fmla="*/ 3241877 h 6853073"/>
              <a:gd name="connsiteX1322" fmla="*/ 9306729 w 12192635"/>
              <a:gd name="connsiteY1322" fmla="*/ 3241877 h 6853073"/>
              <a:gd name="connsiteX1323" fmla="*/ 9306729 w 12192635"/>
              <a:gd name="connsiteY1323" fmla="*/ 3653151 h 6853073"/>
              <a:gd name="connsiteX1324" fmla="*/ 8880200 w 12192635"/>
              <a:gd name="connsiteY1324" fmla="*/ 3653151 h 6853073"/>
              <a:gd name="connsiteX1325" fmla="*/ 9291473 w 12192635"/>
              <a:gd name="connsiteY1325" fmla="*/ 3653151 h 6853073"/>
              <a:gd name="connsiteX1326" fmla="*/ 9291473 w 12192635"/>
              <a:gd name="connsiteY1326" fmla="*/ 3241877 h 6853073"/>
              <a:gd name="connsiteX1327" fmla="*/ 8880200 w 12192635"/>
              <a:gd name="connsiteY1327" fmla="*/ 3241877 h 6853073"/>
              <a:gd name="connsiteX1328" fmla="*/ 8880200 w 12192635"/>
              <a:gd name="connsiteY1328" fmla="*/ 3653151 h 6853073"/>
              <a:gd name="connsiteX1329" fmla="*/ 8453036 w 12192635"/>
              <a:gd name="connsiteY1329" fmla="*/ 3653151 h 6853073"/>
              <a:gd name="connsiteX1330" fmla="*/ 8864309 w 12192635"/>
              <a:gd name="connsiteY1330" fmla="*/ 3653151 h 6853073"/>
              <a:gd name="connsiteX1331" fmla="*/ 8864309 w 12192635"/>
              <a:gd name="connsiteY1331" fmla="*/ 3241877 h 6853073"/>
              <a:gd name="connsiteX1332" fmla="*/ 8453036 w 12192635"/>
              <a:gd name="connsiteY1332" fmla="*/ 3241877 h 6853073"/>
              <a:gd name="connsiteX1333" fmla="*/ 8453036 w 12192635"/>
              <a:gd name="connsiteY1333" fmla="*/ 3653151 h 6853073"/>
              <a:gd name="connsiteX1334" fmla="*/ 8025870 w 12192635"/>
              <a:gd name="connsiteY1334" fmla="*/ 3653151 h 6853073"/>
              <a:gd name="connsiteX1335" fmla="*/ 8437144 w 12192635"/>
              <a:gd name="connsiteY1335" fmla="*/ 3653151 h 6853073"/>
              <a:gd name="connsiteX1336" fmla="*/ 8437144 w 12192635"/>
              <a:gd name="connsiteY1336" fmla="*/ 3241877 h 6853073"/>
              <a:gd name="connsiteX1337" fmla="*/ 8025870 w 12192635"/>
              <a:gd name="connsiteY1337" fmla="*/ 3241877 h 6853073"/>
              <a:gd name="connsiteX1338" fmla="*/ 8025870 w 12192635"/>
              <a:gd name="connsiteY1338" fmla="*/ 3653151 h 6853073"/>
              <a:gd name="connsiteX1339" fmla="*/ 7598706 w 12192635"/>
              <a:gd name="connsiteY1339" fmla="*/ 3653151 h 6853073"/>
              <a:gd name="connsiteX1340" fmla="*/ 8009979 w 12192635"/>
              <a:gd name="connsiteY1340" fmla="*/ 3653151 h 6853073"/>
              <a:gd name="connsiteX1341" fmla="*/ 8009979 w 12192635"/>
              <a:gd name="connsiteY1341" fmla="*/ 3241877 h 6853073"/>
              <a:gd name="connsiteX1342" fmla="*/ 7598706 w 12192635"/>
              <a:gd name="connsiteY1342" fmla="*/ 3241877 h 6853073"/>
              <a:gd name="connsiteX1343" fmla="*/ 7598706 w 12192635"/>
              <a:gd name="connsiteY1343" fmla="*/ 3653151 h 6853073"/>
              <a:gd name="connsiteX1344" fmla="*/ 7171540 w 12192635"/>
              <a:gd name="connsiteY1344" fmla="*/ 3653151 h 6853073"/>
              <a:gd name="connsiteX1345" fmla="*/ 7582814 w 12192635"/>
              <a:gd name="connsiteY1345" fmla="*/ 3653151 h 6853073"/>
              <a:gd name="connsiteX1346" fmla="*/ 7582814 w 12192635"/>
              <a:gd name="connsiteY1346" fmla="*/ 3241877 h 6853073"/>
              <a:gd name="connsiteX1347" fmla="*/ 7171540 w 12192635"/>
              <a:gd name="connsiteY1347" fmla="*/ 3241877 h 6853073"/>
              <a:gd name="connsiteX1348" fmla="*/ 7171540 w 12192635"/>
              <a:gd name="connsiteY1348" fmla="*/ 3653151 h 6853073"/>
              <a:gd name="connsiteX1349" fmla="*/ 6744376 w 12192635"/>
              <a:gd name="connsiteY1349" fmla="*/ 3653151 h 6853073"/>
              <a:gd name="connsiteX1350" fmla="*/ 7155649 w 12192635"/>
              <a:gd name="connsiteY1350" fmla="*/ 3653151 h 6853073"/>
              <a:gd name="connsiteX1351" fmla="*/ 7155649 w 12192635"/>
              <a:gd name="connsiteY1351" fmla="*/ 3241877 h 6853073"/>
              <a:gd name="connsiteX1352" fmla="*/ 6744376 w 12192635"/>
              <a:gd name="connsiteY1352" fmla="*/ 3241877 h 6853073"/>
              <a:gd name="connsiteX1353" fmla="*/ 6744376 w 12192635"/>
              <a:gd name="connsiteY1353" fmla="*/ 3653151 h 6853073"/>
              <a:gd name="connsiteX1354" fmla="*/ 6317211 w 12192635"/>
              <a:gd name="connsiteY1354" fmla="*/ 3653151 h 6853073"/>
              <a:gd name="connsiteX1355" fmla="*/ 6728484 w 12192635"/>
              <a:gd name="connsiteY1355" fmla="*/ 3653151 h 6853073"/>
              <a:gd name="connsiteX1356" fmla="*/ 6728484 w 12192635"/>
              <a:gd name="connsiteY1356" fmla="*/ 3241877 h 6853073"/>
              <a:gd name="connsiteX1357" fmla="*/ 6317211 w 12192635"/>
              <a:gd name="connsiteY1357" fmla="*/ 3241877 h 6853073"/>
              <a:gd name="connsiteX1358" fmla="*/ 6317211 w 12192635"/>
              <a:gd name="connsiteY1358" fmla="*/ 3653151 h 6853073"/>
              <a:gd name="connsiteX1359" fmla="*/ 5890681 w 12192635"/>
              <a:gd name="connsiteY1359" fmla="*/ 3653151 h 6853073"/>
              <a:gd name="connsiteX1360" fmla="*/ 6301955 w 12192635"/>
              <a:gd name="connsiteY1360" fmla="*/ 3653151 h 6853073"/>
              <a:gd name="connsiteX1361" fmla="*/ 6301955 w 12192635"/>
              <a:gd name="connsiteY1361" fmla="*/ 3241877 h 6853073"/>
              <a:gd name="connsiteX1362" fmla="*/ 5890681 w 12192635"/>
              <a:gd name="connsiteY1362" fmla="*/ 3241877 h 6853073"/>
              <a:gd name="connsiteX1363" fmla="*/ 5890681 w 12192635"/>
              <a:gd name="connsiteY1363" fmla="*/ 3653151 h 6853073"/>
              <a:gd name="connsiteX1364" fmla="*/ 5463516 w 12192635"/>
              <a:gd name="connsiteY1364" fmla="*/ 3653151 h 6853073"/>
              <a:gd name="connsiteX1365" fmla="*/ 5874790 w 12192635"/>
              <a:gd name="connsiteY1365" fmla="*/ 3653151 h 6853073"/>
              <a:gd name="connsiteX1366" fmla="*/ 5874790 w 12192635"/>
              <a:gd name="connsiteY1366" fmla="*/ 3241877 h 6853073"/>
              <a:gd name="connsiteX1367" fmla="*/ 5463516 w 12192635"/>
              <a:gd name="connsiteY1367" fmla="*/ 3241877 h 6853073"/>
              <a:gd name="connsiteX1368" fmla="*/ 5463516 w 12192635"/>
              <a:gd name="connsiteY1368" fmla="*/ 3653151 h 6853073"/>
              <a:gd name="connsiteX1369" fmla="*/ 5036351 w 12192635"/>
              <a:gd name="connsiteY1369" fmla="*/ 3653151 h 6853073"/>
              <a:gd name="connsiteX1370" fmla="*/ 5447625 w 12192635"/>
              <a:gd name="connsiteY1370" fmla="*/ 3653151 h 6853073"/>
              <a:gd name="connsiteX1371" fmla="*/ 5447625 w 12192635"/>
              <a:gd name="connsiteY1371" fmla="*/ 3241877 h 6853073"/>
              <a:gd name="connsiteX1372" fmla="*/ 5036351 w 12192635"/>
              <a:gd name="connsiteY1372" fmla="*/ 3241877 h 6853073"/>
              <a:gd name="connsiteX1373" fmla="*/ 5036351 w 12192635"/>
              <a:gd name="connsiteY1373" fmla="*/ 3653151 h 6853073"/>
              <a:gd name="connsiteX1374" fmla="*/ 4609186 w 12192635"/>
              <a:gd name="connsiteY1374" fmla="*/ 3653151 h 6853073"/>
              <a:gd name="connsiteX1375" fmla="*/ 5020460 w 12192635"/>
              <a:gd name="connsiteY1375" fmla="*/ 3653151 h 6853073"/>
              <a:gd name="connsiteX1376" fmla="*/ 5020460 w 12192635"/>
              <a:gd name="connsiteY1376" fmla="*/ 3241877 h 6853073"/>
              <a:gd name="connsiteX1377" fmla="*/ 4609186 w 12192635"/>
              <a:gd name="connsiteY1377" fmla="*/ 3241877 h 6853073"/>
              <a:gd name="connsiteX1378" fmla="*/ 4609186 w 12192635"/>
              <a:gd name="connsiteY1378" fmla="*/ 3653151 h 6853073"/>
              <a:gd name="connsiteX1379" fmla="*/ 4182022 w 12192635"/>
              <a:gd name="connsiteY1379" fmla="*/ 3653151 h 6853073"/>
              <a:gd name="connsiteX1380" fmla="*/ 4593295 w 12192635"/>
              <a:gd name="connsiteY1380" fmla="*/ 3653151 h 6853073"/>
              <a:gd name="connsiteX1381" fmla="*/ 4593295 w 12192635"/>
              <a:gd name="connsiteY1381" fmla="*/ 3241877 h 6853073"/>
              <a:gd name="connsiteX1382" fmla="*/ 4182022 w 12192635"/>
              <a:gd name="connsiteY1382" fmla="*/ 3241877 h 6853073"/>
              <a:gd name="connsiteX1383" fmla="*/ 4182022 w 12192635"/>
              <a:gd name="connsiteY1383" fmla="*/ 3653151 h 6853073"/>
              <a:gd name="connsiteX1384" fmla="*/ 3754857 w 12192635"/>
              <a:gd name="connsiteY1384" fmla="*/ 3653151 h 6853073"/>
              <a:gd name="connsiteX1385" fmla="*/ 4166130 w 12192635"/>
              <a:gd name="connsiteY1385" fmla="*/ 3653151 h 6853073"/>
              <a:gd name="connsiteX1386" fmla="*/ 4166130 w 12192635"/>
              <a:gd name="connsiteY1386" fmla="*/ 3241877 h 6853073"/>
              <a:gd name="connsiteX1387" fmla="*/ 3754857 w 12192635"/>
              <a:gd name="connsiteY1387" fmla="*/ 3241877 h 6853073"/>
              <a:gd name="connsiteX1388" fmla="*/ 3754857 w 12192635"/>
              <a:gd name="connsiteY1388" fmla="*/ 3653151 h 6853073"/>
              <a:gd name="connsiteX1389" fmla="*/ 3327691 w 12192635"/>
              <a:gd name="connsiteY1389" fmla="*/ 3653151 h 6853073"/>
              <a:gd name="connsiteX1390" fmla="*/ 3738965 w 12192635"/>
              <a:gd name="connsiteY1390" fmla="*/ 3653151 h 6853073"/>
              <a:gd name="connsiteX1391" fmla="*/ 3738965 w 12192635"/>
              <a:gd name="connsiteY1391" fmla="*/ 3241877 h 6853073"/>
              <a:gd name="connsiteX1392" fmla="*/ 3327691 w 12192635"/>
              <a:gd name="connsiteY1392" fmla="*/ 3241877 h 6853073"/>
              <a:gd name="connsiteX1393" fmla="*/ 3327691 w 12192635"/>
              <a:gd name="connsiteY1393" fmla="*/ 3653151 h 6853073"/>
              <a:gd name="connsiteX1394" fmla="*/ 2900526 w 12192635"/>
              <a:gd name="connsiteY1394" fmla="*/ 3653151 h 6853073"/>
              <a:gd name="connsiteX1395" fmla="*/ 3311800 w 12192635"/>
              <a:gd name="connsiteY1395" fmla="*/ 3653151 h 6853073"/>
              <a:gd name="connsiteX1396" fmla="*/ 3311800 w 12192635"/>
              <a:gd name="connsiteY1396" fmla="*/ 3241877 h 6853073"/>
              <a:gd name="connsiteX1397" fmla="*/ 2900526 w 12192635"/>
              <a:gd name="connsiteY1397" fmla="*/ 3241877 h 6853073"/>
              <a:gd name="connsiteX1398" fmla="*/ 2900526 w 12192635"/>
              <a:gd name="connsiteY1398" fmla="*/ 3653151 h 6853073"/>
              <a:gd name="connsiteX1399" fmla="*/ 2473997 w 12192635"/>
              <a:gd name="connsiteY1399" fmla="*/ 3653151 h 6853073"/>
              <a:gd name="connsiteX1400" fmla="*/ 2885271 w 12192635"/>
              <a:gd name="connsiteY1400" fmla="*/ 3653151 h 6853073"/>
              <a:gd name="connsiteX1401" fmla="*/ 2885271 w 12192635"/>
              <a:gd name="connsiteY1401" fmla="*/ 3241877 h 6853073"/>
              <a:gd name="connsiteX1402" fmla="*/ 2473997 w 12192635"/>
              <a:gd name="connsiteY1402" fmla="*/ 3241877 h 6853073"/>
              <a:gd name="connsiteX1403" fmla="*/ 2473997 w 12192635"/>
              <a:gd name="connsiteY1403" fmla="*/ 3653151 h 6853073"/>
              <a:gd name="connsiteX1404" fmla="*/ 2046832 w 12192635"/>
              <a:gd name="connsiteY1404" fmla="*/ 3653151 h 6853073"/>
              <a:gd name="connsiteX1405" fmla="*/ 2458106 w 12192635"/>
              <a:gd name="connsiteY1405" fmla="*/ 3653151 h 6853073"/>
              <a:gd name="connsiteX1406" fmla="*/ 2458106 w 12192635"/>
              <a:gd name="connsiteY1406" fmla="*/ 3241877 h 6853073"/>
              <a:gd name="connsiteX1407" fmla="*/ 2046832 w 12192635"/>
              <a:gd name="connsiteY1407" fmla="*/ 3241877 h 6853073"/>
              <a:gd name="connsiteX1408" fmla="*/ 2046832 w 12192635"/>
              <a:gd name="connsiteY1408" fmla="*/ 3653151 h 6853073"/>
              <a:gd name="connsiteX1409" fmla="*/ 1619667 w 12192635"/>
              <a:gd name="connsiteY1409" fmla="*/ 3653151 h 6853073"/>
              <a:gd name="connsiteX1410" fmla="*/ 2030941 w 12192635"/>
              <a:gd name="connsiteY1410" fmla="*/ 3653151 h 6853073"/>
              <a:gd name="connsiteX1411" fmla="*/ 2030941 w 12192635"/>
              <a:gd name="connsiteY1411" fmla="*/ 3241877 h 6853073"/>
              <a:gd name="connsiteX1412" fmla="*/ 1619667 w 12192635"/>
              <a:gd name="connsiteY1412" fmla="*/ 3241877 h 6853073"/>
              <a:gd name="connsiteX1413" fmla="*/ 1619667 w 12192635"/>
              <a:gd name="connsiteY1413" fmla="*/ 3653151 h 6853073"/>
              <a:gd name="connsiteX1414" fmla="*/ 1192502 w 12192635"/>
              <a:gd name="connsiteY1414" fmla="*/ 3653151 h 6853073"/>
              <a:gd name="connsiteX1415" fmla="*/ 1603776 w 12192635"/>
              <a:gd name="connsiteY1415" fmla="*/ 3653151 h 6853073"/>
              <a:gd name="connsiteX1416" fmla="*/ 1603776 w 12192635"/>
              <a:gd name="connsiteY1416" fmla="*/ 3241877 h 6853073"/>
              <a:gd name="connsiteX1417" fmla="*/ 1192502 w 12192635"/>
              <a:gd name="connsiteY1417" fmla="*/ 3241877 h 6853073"/>
              <a:gd name="connsiteX1418" fmla="*/ 1192502 w 12192635"/>
              <a:gd name="connsiteY1418" fmla="*/ 3653151 h 6853073"/>
              <a:gd name="connsiteX1419" fmla="*/ 765337 w 12192635"/>
              <a:gd name="connsiteY1419" fmla="*/ 3653151 h 6853073"/>
              <a:gd name="connsiteX1420" fmla="*/ 1176611 w 12192635"/>
              <a:gd name="connsiteY1420" fmla="*/ 3653151 h 6853073"/>
              <a:gd name="connsiteX1421" fmla="*/ 1176611 w 12192635"/>
              <a:gd name="connsiteY1421" fmla="*/ 3241877 h 6853073"/>
              <a:gd name="connsiteX1422" fmla="*/ 765337 w 12192635"/>
              <a:gd name="connsiteY1422" fmla="*/ 3241877 h 6853073"/>
              <a:gd name="connsiteX1423" fmla="*/ 765337 w 12192635"/>
              <a:gd name="connsiteY1423" fmla="*/ 3653151 h 6853073"/>
              <a:gd name="connsiteX1424" fmla="*/ 338808 w 12192635"/>
              <a:gd name="connsiteY1424" fmla="*/ 3653151 h 6853073"/>
              <a:gd name="connsiteX1425" fmla="*/ 749446 w 12192635"/>
              <a:gd name="connsiteY1425" fmla="*/ 3653151 h 6853073"/>
              <a:gd name="connsiteX1426" fmla="*/ 749446 w 12192635"/>
              <a:gd name="connsiteY1426" fmla="*/ 3241877 h 6853073"/>
              <a:gd name="connsiteX1427" fmla="*/ 338808 w 12192635"/>
              <a:gd name="connsiteY1427" fmla="*/ 3241877 h 6853073"/>
              <a:gd name="connsiteX1428" fmla="*/ 338808 w 12192635"/>
              <a:gd name="connsiteY1428" fmla="*/ 3653151 h 6853073"/>
              <a:gd name="connsiteX1429" fmla="*/ 11442554 w 12192635"/>
              <a:gd name="connsiteY1429" fmla="*/ 3225986 h 6853073"/>
              <a:gd name="connsiteX1430" fmla="*/ 11853192 w 12192635"/>
              <a:gd name="connsiteY1430" fmla="*/ 3225986 h 6853073"/>
              <a:gd name="connsiteX1431" fmla="*/ 11853192 w 12192635"/>
              <a:gd name="connsiteY1431" fmla="*/ 2814712 h 6853073"/>
              <a:gd name="connsiteX1432" fmla="*/ 11442554 w 12192635"/>
              <a:gd name="connsiteY1432" fmla="*/ 2814712 h 6853073"/>
              <a:gd name="connsiteX1433" fmla="*/ 11442554 w 12192635"/>
              <a:gd name="connsiteY1433" fmla="*/ 3225986 h 6853073"/>
              <a:gd name="connsiteX1434" fmla="*/ 11015390 w 12192635"/>
              <a:gd name="connsiteY1434" fmla="*/ 3225986 h 6853073"/>
              <a:gd name="connsiteX1435" fmla="*/ 11426663 w 12192635"/>
              <a:gd name="connsiteY1435" fmla="*/ 3225986 h 6853073"/>
              <a:gd name="connsiteX1436" fmla="*/ 11426663 w 12192635"/>
              <a:gd name="connsiteY1436" fmla="*/ 2814712 h 6853073"/>
              <a:gd name="connsiteX1437" fmla="*/ 11015390 w 12192635"/>
              <a:gd name="connsiteY1437" fmla="*/ 2814712 h 6853073"/>
              <a:gd name="connsiteX1438" fmla="*/ 11015390 w 12192635"/>
              <a:gd name="connsiteY1438" fmla="*/ 3225986 h 6853073"/>
              <a:gd name="connsiteX1439" fmla="*/ 10588224 w 12192635"/>
              <a:gd name="connsiteY1439" fmla="*/ 3225986 h 6853073"/>
              <a:gd name="connsiteX1440" fmla="*/ 10999498 w 12192635"/>
              <a:gd name="connsiteY1440" fmla="*/ 3225986 h 6853073"/>
              <a:gd name="connsiteX1441" fmla="*/ 10999498 w 12192635"/>
              <a:gd name="connsiteY1441" fmla="*/ 2814712 h 6853073"/>
              <a:gd name="connsiteX1442" fmla="*/ 10588224 w 12192635"/>
              <a:gd name="connsiteY1442" fmla="*/ 2814712 h 6853073"/>
              <a:gd name="connsiteX1443" fmla="*/ 10588224 w 12192635"/>
              <a:gd name="connsiteY1443" fmla="*/ 3225986 h 6853073"/>
              <a:gd name="connsiteX1444" fmla="*/ 10161059 w 12192635"/>
              <a:gd name="connsiteY1444" fmla="*/ 3225986 h 6853073"/>
              <a:gd name="connsiteX1445" fmla="*/ 10572333 w 12192635"/>
              <a:gd name="connsiteY1445" fmla="*/ 3225986 h 6853073"/>
              <a:gd name="connsiteX1446" fmla="*/ 10572333 w 12192635"/>
              <a:gd name="connsiteY1446" fmla="*/ 2814712 h 6853073"/>
              <a:gd name="connsiteX1447" fmla="*/ 10161059 w 12192635"/>
              <a:gd name="connsiteY1447" fmla="*/ 2814712 h 6853073"/>
              <a:gd name="connsiteX1448" fmla="*/ 10161059 w 12192635"/>
              <a:gd name="connsiteY1448" fmla="*/ 3225986 h 6853073"/>
              <a:gd name="connsiteX1449" fmla="*/ 9733895 w 12192635"/>
              <a:gd name="connsiteY1449" fmla="*/ 3225986 h 6853073"/>
              <a:gd name="connsiteX1450" fmla="*/ 10145168 w 12192635"/>
              <a:gd name="connsiteY1450" fmla="*/ 3225986 h 6853073"/>
              <a:gd name="connsiteX1451" fmla="*/ 10145168 w 12192635"/>
              <a:gd name="connsiteY1451" fmla="*/ 2814712 h 6853073"/>
              <a:gd name="connsiteX1452" fmla="*/ 9733895 w 12192635"/>
              <a:gd name="connsiteY1452" fmla="*/ 2814712 h 6853073"/>
              <a:gd name="connsiteX1453" fmla="*/ 9733895 w 12192635"/>
              <a:gd name="connsiteY1453" fmla="*/ 3225986 h 6853073"/>
              <a:gd name="connsiteX1454" fmla="*/ 9306729 w 12192635"/>
              <a:gd name="connsiteY1454" fmla="*/ 3225986 h 6853073"/>
              <a:gd name="connsiteX1455" fmla="*/ 9718003 w 12192635"/>
              <a:gd name="connsiteY1455" fmla="*/ 3225986 h 6853073"/>
              <a:gd name="connsiteX1456" fmla="*/ 9718003 w 12192635"/>
              <a:gd name="connsiteY1456" fmla="*/ 2814712 h 6853073"/>
              <a:gd name="connsiteX1457" fmla="*/ 9306729 w 12192635"/>
              <a:gd name="connsiteY1457" fmla="*/ 2814712 h 6853073"/>
              <a:gd name="connsiteX1458" fmla="*/ 9306729 w 12192635"/>
              <a:gd name="connsiteY1458" fmla="*/ 3225986 h 6853073"/>
              <a:gd name="connsiteX1459" fmla="*/ 8880200 w 12192635"/>
              <a:gd name="connsiteY1459" fmla="*/ 3225986 h 6853073"/>
              <a:gd name="connsiteX1460" fmla="*/ 9291473 w 12192635"/>
              <a:gd name="connsiteY1460" fmla="*/ 3225986 h 6853073"/>
              <a:gd name="connsiteX1461" fmla="*/ 9291473 w 12192635"/>
              <a:gd name="connsiteY1461" fmla="*/ 2814712 h 6853073"/>
              <a:gd name="connsiteX1462" fmla="*/ 8880200 w 12192635"/>
              <a:gd name="connsiteY1462" fmla="*/ 2814712 h 6853073"/>
              <a:gd name="connsiteX1463" fmla="*/ 8880200 w 12192635"/>
              <a:gd name="connsiteY1463" fmla="*/ 3225986 h 6853073"/>
              <a:gd name="connsiteX1464" fmla="*/ 8453036 w 12192635"/>
              <a:gd name="connsiteY1464" fmla="*/ 3225986 h 6853073"/>
              <a:gd name="connsiteX1465" fmla="*/ 8864309 w 12192635"/>
              <a:gd name="connsiteY1465" fmla="*/ 3225986 h 6853073"/>
              <a:gd name="connsiteX1466" fmla="*/ 8864309 w 12192635"/>
              <a:gd name="connsiteY1466" fmla="*/ 2814712 h 6853073"/>
              <a:gd name="connsiteX1467" fmla="*/ 8453036 w 12192635"/>
              <a:gd name="connsiteY1467" fmla="*/ 2814712 h 6853073"/>
              <a:gd name="connsiteX1468" fmla="*/ 8453036 w 12192635"/>
              <a:gd name="connsiteY1468" fmla="*/ 3225986 h 6853073"/>
              <a:gd name="connsiteX1469" fmla="*/ 8025870 w 12192635"/>
              <a:gd name="connsiteY1469" fmla="*/ 3225986 h 6853073"/>
              <a:gd name="connsiteX1470" fmla="*/ 8437144 w 12192635"/>
              <a:gd name="connsiteY1470" fmla="*/ 3225986 h 6853073"/>
              <a:gd name="connsiteX1471" fmla="*/ 8437144 w 12192635"/>
              <a:gd name="connsiteY1471" fmla="*/ 2814712 h 6853073"/>
              <a:gd name="connsiteX1472" fmla="*/ 8025870 w 12192635"/>
              <a:gd name="connsiteY1472" fmla="*/ 2814712 h 6853073"/>
              <a:gd name="connsiteX1473" fmla="*/ 8025870 w 12192635"/>
              <a:gd name="connsiteY1473" fmla="*/ 3225986 h 6853073"/>
              <a:gd name="connsiteX1474" fmla="*/ 7598706 w 12192635"/>
              <a:gd name="connsiteY1474" fmla="*/ 3225986 h 6853073"/>
              <a:gd name="connsiteX1475" fmla="*/ 8009979 w 12192635"/>
              <a:gd name="connsiteY1475" fmla="*/ 3225986 h 6853073"/>
              <a:gd name="connsiteX1476" fmla="*/ 8009979 w 12192635"/>
              <a:gd name="connsiteY1476" fmla="*/ 2814712 h 6853073"/>
              <a:gd name="connsiteX1477" fmla="*/ 7598706 w 12192635"/>
              <a:gd name="connsiteY1477" fmla="*/ 2814712 h 6853073"/>
              <a:gd name="connsiteX1478" fmla="*/ 7598706 w 12192635"/>
              <a:gd name="connsiteY1478" fmla="*/ 3225986 h 6853073"/>
              <a:gd name="connsiteX1479" fmla="*/ 7171540 w 12192635"/>
              <a:gd name="connsiteY1479" fmla="*/ 3225986 h 6853073"/>
              <a:gd name="connsiteX1480" fmla="*/ 7582814 w 12192635"/>
              <a:gd name="connsiteY1480" fmla="*/ 3225986 h 6853073"/>
              <a:gd name="connsiteX1481" fmla="*/ 7582814 w 12192635"/>
              <a:gd name="connsiteY1481" fmla="*/ 2814712 h 6853073"/>
              <a:gd name="connsiteX1482" fmla="*/ 7171540 w 12192635"/>
              <a:gd name="connsiteY1482" fmla="*/ 2814712 h 6853073"/>
              <a:gd name="connsiteX1483" fmla="*/ 7171540 w 12192635"/>
              <a:gd name="connsiteY1483" fmla="*/ 3225986 h 6853073"/>
              <a:gd name="connsiteX1484" fmla="*/ 6744376 w 12192635"/>
              <a:gd name="connsiteY1484" fmla="*/ 3225986 h 6853073"/>
              <a:gd name="connsiteX1485" fmla="*/ 7155649 w 12192635"/>
              <a:gd name="connsiteY1485" fmla="*/ 3225986 h 6853073"/>
              <a:gd name="connsiteX1486" fmla="*/ 7155649 w 12192635"/>
              <a:gd name="connsiteY1486" fmla="*/ 2814712 h 6853073"/>
              <a:gd name="connsiteX1487" fmla="*/ 6744376 w 12192635"/>
              <a:gd name="connsiteY1487" fmla="*/ 2814712 h 6853073"/>
              <a:gd name="connsiteX1488" fmla="*/ 6744376 w 12192635"/>
              <a:gd name="connsiteY1488" fmla="*/ 3225986 h 6853073"/>
              <a:gd name="connsiteX1489" fmla="*/ 6317211 w 12192635"/>
              <a:gd name="connsiteY1489" fmla="*/ 3225986 h 6853073"/>
              <a:gd name="connsiteX1490" fmla="*/ 6728484 w 12192635"/>
              <a:gd name="connsiteY1490" fmla="*/ 3225986 h 6853073"/>
              <a:gd name="connsiteX1491" fmla="*/ 6728484 w 12192635"/>
              <a:gd name="connsiteY1491" fmla="*/ 2814712 h 6853073"/>
              <a:gd name="connsiteX1492" fmla="*/ 6317211 w 12192635"/>
              <a:gd name="connsiteY1492" fmla="*/ 2814712 h 6853073"/>
              <a:gd name="connsiteX1493" fmla="*/ 6317211 w 12192635"/>
              <a:gd name="connsiteY1493" fmla="*/ 3225986 h 6853073"/>
              <a:gd name="connsiteX1494" fmla="*/ 5890681 w 12192635"/>
              <a:gd name="connsiteY1494" fmla="*/ 3225986 h 6853073"/>
              <a:gd name="connsiteX1495" fmla="*/ 6301955 w 12192635"/>
              <a:gd name="connsiteY1495" fmla="*/ 3225986 h 6853073"/>
              <a:gd name="connsiteX1496" fmla="*/ 6301955 w 12192635"/>
              <a:gd name="connsiteY1496" fmla="*/ 2814712 h 6853073"/>
              <a:gd name="connsiteX1497" fmla="*/ 5890681 w 12192635"/>
              <a:gd name="connsiteY1497" fmla="*/ 2814712 h 6853073"/>
              <a:gd name="connsiteX1498" fmla="*/ 5890681 w 12192635"/>
              <a:gd name="connsiteY1498" fmla="*/ 3225986 h 6853073"/>
              <a:gd name="connsiteX1499" fmla="*/ 5463516 w 12192635"/>
              <a:gd name="connsiteY1499" fmla="*/ 3225986 h 6853073"/>
              <a:gd name="connsiteX1500" fmla="*/ 5874790 w 12192635"/>
              <a:gd name="connsiteY1500" fmla="*/ 3225986 h 6853073"/>
              <a:gd name="connsiteX1501" fmla="*/ 5874790 w 12192635"/>
              <a:gd name="connsiteY1501" fmla="*/ 2814712 h 6853073"/>
              <a:gd name="connsiteX1502" fmla="*/ 5463516 w 12192635"/>
              <a:gd name="connsiteY1502" fmla="*/ 2814712 h 6853073"/>
              <a:gd name="connsiteX1503" fmla="*/ 5463516 w 12192635"/>
              <a:gd name="connsiteY1503" fmla="*/ 3225986 h 6853073"/>
              <a:gd name="connsiteX1504" fmla="*/ 5036351 w 12192635"/>
              <a:gd name="connsiteY1504" fmla="*/ 3225986 h 6853073"/>
              <a:gd name="connsiteX1505" fmla="*/ 5447625 w 12192635"/>
              <a:gd name="connsiteY1505" fmla="*/ 3225986 h 6853073"/>
              <a:gd name="connsiteX1506" fmla="*/ 5447625 w 12192635"/>
              <a:gd name="connsiteY1506" fmla="*/ 2814712 h 6853073"/>
              <a:gd name="connsiteX1507" fmla="*/ 5036351 w 12192635"/>
              <a:gd name="connsiteY1507" fmla="*/ 2814712 h 6853073"/>
              <a:gd name="connsiteX1508" fmla="*/ 5036351 w 12192635"/>
              <a:gd name="connsiteY1508" fmla="*/ 3225986 h 6853073"/>
              <a:gd name="connsiteX1509" fmla="*/ 4609186 w 12192635"/>
              <a:gd name="connsiteY1509" fmla="*/ 3225986 h 6853073"/>
              <a:gd name="connsiteX1510" fmla="*/ 5020460 w 12192635"/>
              <a:gd name="connsiteY1510" fmla="*/ 3225986 h 6853073"/>
              <a:gd name="connsiteX1511" fmla="*/ 5020460 w 12192635"/>
              <a:gd name="connsiteY1511" fmla="*/ 2814712 h 6853073"/>
              <a:gd name="connsiteX1512" fmla="*/ 4609186 w 12192635"/>
              <a:gd name="connsiteY1512" fmla="*/ 2814712 h 6853073"/>
              <a:gd name="connsiteX1513" fmla="*/ 4609186 w 12192635"/>
              <a:gd name="connsiteY1513" fmla="*/ 3225986 h 6853073"/>
              <a:gd name="connsiteX1514" fmla="*/ 4182022 w 12192635"/>
              <a:gd name="connsiteY1514" fmla="*/ 3225986 h 6853073"/>
              <a:gd name="connsiteX1515" fmla="*/ 4593295 w 12192635"/>
              <a:gd name="connsiteY1515" fmla="*/ 3225986 h 6853073"/>
              <a:gd name="connsiteX1516" fmla="*/ 4593295 w 12192635"/>
              <a:gd name="connsiteY1516" fmla="*/ 2814712 h 6853073"/>
              <a:gd name="connsiteX1517" fmla="*/ 4182022 w 12192635"/>
              <a:gd name="connsiteY1517" fmla="*/ 2814712 h 6853073"/>
              <a:gd name="connsiteX1518" fmla="*/ 4182022 w 12192635"/>
              <a:gd name="connsiteY1518" fmla="*/ 3225986 h 6853073"/>
              <a:gd name="connsiteX1519" fmla="*/ 3754857 w 12192635"/>
              <a:gd name="connsiteY1519" fmla="*/ 3225986 h 6853073"/>
              <a:gd name="connsiteX1520" fmla="*/ 4166130 w 12192635"/>
              <a:gd name="connsiteY1520" fmla="*/ 3225986 h 6853073"/>
              <a:gd name="connsiteX1521" fmla="*/ 4166130 w 12192635"/>
              <a:gd name="connsiteY1521" fmla="*/ 2814712 h 6853073"/>
              <a:gd name="connsiteX1522" fmla="*/ 3754857 w 12192635"/>
              <a:gd name="connsiteY1522" fmla="*/ 2814712 h 6853073"/>
              <a:gd name="connsiteX1523" fmla="*/ 3754857 w 12192635"/>
              <a:gd name="connsiteY1523" fmla="*/ 3225986 h 6853073"/>
              <a:gd name="connsiteX1524" fmla="*/ 3327691 w 12192635"/>
              <a:gd name="connsiteY1524" fmla="*/ 3225986 h 6853073"/>
              <a:gd name="connsiteX1525" fmla="*/ 3738965 w 12192635"/>
              <a:gd name="connsiteY1525" fmla="*/ 3225986 h 6853073"/>
              <a:gd name="connsiteX1526" fmla="*/ 3738965 w 12192635"/>
              <a:gd name="connsiteY1526" fmla="*/ 2814712 h 6853073"/>
              <a:gd name="connsiteX1527" fmla="*/ 3327691 w 12192635"/>
              <a:gd name="connsiteY1527" fmla="*/ 2814712 h 6853073"/>
              <a:gd name="connsiteX1528" fmla="*/ 3327691 w 12192635"/>
              <a:gd name="connsiteY1528" fmla="*/ 3225986 h 6853073"/>
              <a:gd name="connsiteX1529" fmla="*/ 2900526 w 12192635"/>
              <a:gd name="connsiteY1529" fmla="*/ 3225986 h 6853073"/>
              <a:gd name="connsiteX1530" fmla="*/ 3311800 w 12192635"/>
              <a:gd name="connsiteY1530" fmla="*/ 3225986 h 6853073"/>
              <a:gd name="connsiteX1531" fmla="*/ 3311800 w 12192635"/>
              <a:gd name="connsiteY1531" fmla="*/ 2814712 h 6853073"/>
              <a:gd name="connsiteX1532" fmla="*/ 2900526 w 12192635"/>
              <a:gd name="connsiteY1532" fmla="*/ 2814712 h 6853073"/>
              <a:gd name="connsiteX1533" fmla="*/ 2900526 w 12192635"/>
              <a:gd name="connsiteY1533" fmla="*/ 3225986 h 6853073"/>
              <a:gd name="connsiteX1534" fmla="*/ 2473997 w 12192635"/>
              <a:gd name="connsiteY1534" fmla="*/ 3225986 h 6853073"/>
              <a:gd name="connsiteX1535" fmla="*/ 2885271 w 12192635"/>
              <a:gd name="connsiteY1535" fmla="*/ 3225986 h 6853073"/>
              <a:gd name="connsiteX1536" fmla="*/ 2885271 w 12192635"/>
              <a:gd name="connsiteY1536" fmla="*/ 2814712 h 6853073"/>
              <a:gd name="connsiteX1537" fmla="*/ 2473997 w 12192635"/>
              <a:gd name="connsiteY1537" fmla="*/ 2814712 h 6853073"/>
              <a:gd name="connsiteX1538" fmla="*/ 2473997 w 12192635"/>
              <a:gd name="connsiteY1538" fmla="*/ 3225986 h 6853073"/>
              <a:gd name="connsiteX1539" fmla="*/ 2046832 w 12192635"/>
              <a:gd name="connsiteY1539" fmla="*/ 3225986 h 6853073"/>
              <a:gd name="connsiteX1540" fmla="*/ 2458106 w 12192635"/>
              <a:gd name="connsiteY1540" fmla="*/ 3225986 h 6853073"/>
              <a:gd name="connsiteX1541" fmla="*/ 2458106 w 12192635"/>
              <a:gd name="connsiteY1541" fmla="*/ 2814712 h 6853073"/>
              <a:gd name="connsiteX1542" fmla="*/ 2046832 w 12192635"/>
              <a:gd name="connsiteY1542" fmla="*/ 2814712 h 6853073"/>
              <a:gd name="connsiteX1543" fmla="*/ 2046832 w 12192635"/>
              <a:gd name="connsiteY1543" fmla="*/ 3225986 h 6853073"/>
              <a:gd name="connsiteX1544" fmla="*/ 1619667 w 12192635"/>
              <a:gd name="connsiteY1544" fmla="*/ 3225986 h 6853073"/>
              <a:gd name="connsiteX1545" fmla="*/ 2030941 w 12192635"/>
              <a:gd name="connsiteY1545" fmla="*/ 3225986 h 6853073"/>
              <a:gd name="connsiteX1546" fmla="*/ 2030941 w 12192635"/>
              <a:gd name="connsiteY1546" fmla="*/ 2814712 h 6853073"/>
              <a:gd name="connsiteX1547" fmla="*/ 1619667 w 12192635"/>
              <a:gd name="connsiteY1547" fmla="*/ 2814712 h 6853073"/>
              <a:gd name="connsiteX1548" fmla="*/ 1619667 w 12192635"/>
              <a:gd name="connsiteY1548" fmla="*/ 3225986 h 6853073"/>
              <a:gd name="connsiteX1549" fmla="*/ 1192502 w 12192635"/>
              <a:gd name="connsiteY1549" fmla="*/ 3225986 h 6853073"/>
              <a:gd name="connsiteX1550" fmla="*/ 1603776 w 12192635"/>
              <a:gd name="connsiteY1550" fmla="*/ 3225986 h 6853073"/>
              <a:gd name="connsiteX1551" fmla="*/ 1603776 w 12192635"/>
              <a:gd name="connsiteY1551" fmla="*/ 2814712 h 6853073"/>
              <a:gd name="connsiteX1552" fmla="*/ 1192502 w 12192635"/>
              <a:gd name="connsiteY1552" fmla="*/ 2814712 h 6853073"/>
              <a:gd name="connsiteX1553" fmla="*/ 1192502 w 12192635"/>
              <a:gd name="connsiteY1553" fmla="*/ 3225986 h 6853073"/>
              <a:gd name="connsiteX1554" fmla="*/ 765337 w 12192635"/>
              <a:gd name="connsiteY1554" fmla="*/ 3225986 h 6853073"/>
              <a:gd name="connsiteX1555" fmla="*/ 1176611 w 12192635"/>
              <a:gd name="connsiteY1555" fmla="*/ 3225986 h 6853073"/>
              <a:gd name="connsiteX1556" fmla="*/ 1176611 w 12192635"/>
              <a:gd name="connsiteY1556" fmla="*/ 2814712 h 6853073"/>
              <a:gd name="connsiteX1557" fmla="*/ 765337 w 12192635"/>
              <a:gd name="connsiteY1557" fmla="*/ 2814712 h 6853073"/>
              <a:gd name="connsiteX1558" fmla="*/ 765337 w 12192635"/>
              <a:gd name="connsiteY1558" fmla="*/ 3225986 h 6853073"/>
              <a:gd name="connsiteX1559" fmla="*/ 338808 w 12192635"/>
              <a:gd name="connsiteY1559" fmla="*/ 3225986 h 6853073"/>
              <a:gd name="connsiteX1560" fmla="*/ 749446 w 12192635"/>
              <a:gd name="connsiteY1560" fmla="*/ 3225986 h 6853073"/>
              <a:gd name="connsiteX1561" fmla="*/ 749446 w 12192635"/>
              <a:gd name="connsiteY1561" fmla="*/ 2814712 h 6853073"/>
              <a:gd name="connsiteX1562" fmla="*/ 338808 w 12192635"/>
              <a:gd name="connsiteY1562" fmla="*/ 2814712 h 6853073"/>
              <a:gd name="connsiteX1563" fmla="*/ 338808 w 12192635"/>
              <a:gd name="connsiteY1563" fmla="*/ 3225986 h 6853073"/>
              <a:gd name="connsiteX1564" fmla="*/ 11442554 w 12192635"/>
              <a:gd name="connsiteY1564" fmla="*/ 2798821 h 6853073"/>
              <a:gd name="connsiteX1565" fmla="*/ 11853192 w 12192635"/>
              <a:gd name="connsiteY1565" fmla="*/ 2798821 h 6853073"/>
              <a:gd name="connsiteX1566" fmla="*/ 11853192 w 12192635"/>
              <a:gd name="connsiteY1566" fmla="*/ 2387547 h 6853073"/>
              <a:gd name="connsiteX1567" fmla="*/ 11442554 w 12192635"/>
              <a:gd name="connsiteY1567" fmla="*/ 2387547 h 6853073"/>
              <a:gd name="connsiteX1568" fmla="*/ 11442554 w 12192635"/>
              <a:gd name="connsiteY1568" fmla="*/ 2798821 h 6853073"/>
              <a:gd name="connsiteX1569" fmla="*/ 11015390 w 12192635"/>
              <a:gd name="connsiteY1569" fmla="*/ 2798821 h 6853073"/>
              <a:gd name="connsiteX1570" fmla="*/ 11426663 w 12192635"/>
              <a:gd name="connsiteY1570" fmla="*/ 2798821 h 6853073"/>
              <a:gd name="connsiteX1571" fmla="*/ 11426663 w 12192635"/>
              <a:gd name="connsiteY1571" fmla="*/ 2387547 h 6853073"/>
              <a:gd name="connsiteX1572" fmla="*/ 11015390 w 12192635"/>
              <a:gd name="connsiteY1572" fmla="*/ 2387547 h 6853073"/>
              <a:gd name="connsiteX1573" fmla="*/ 11015390 w 12192635"/>
              <a:gd name="connsiteY1573" fmla="*/ 2798821 h 6853073"/>
              <a:gd name="connsiteX1574" fmla="*/ 10588224 w 12192635"/>
              <a:gd name="connsiteY1574" fmla="*/ 2798821 h 6853073"/>
              <a:gd name="connsiteX1575" fmla="*/ 10999498 w 12192635"/>
              <a:gd name="connsiteY1575" fmla="*/ 2798821 h 6853073"/>
              <a:gd name="connsiteX1576" fmla="*/ 10999498 w 12192635"/>
              <a:gd name="connsiteY1576" fmla="*/ 2387547 h 6853073"/>
              <a:gd name="connsiteX1577" fmla="*/ 10588224 w 12192635"/>
              <a:gd name="connsiteY1577" fmla="*/ 2387547 h 6853073"/>
              <a:gd name="connsiteX1578" fmla="*/ 10588224 w 12192635"/>
              <a:gd name="connsiteY1578" fmla="*/ 2798821 h 6853073"/>
              <a:gd name="connsiteX1579" fmla="*/ 10161059 w 12192635"/>
              <a:gd name="connsiteY1579" fmla="*/ 2798821 h 6853073"/>
              <a:gd name="connsiteX1580" fmla="*/ 10572333 w 12192635"/>
              <a:gd name="connsiteY1580" fmla="*/ 2798821 h 6853073"/>
              <a:gd name="connsiteX1581" fmla="*/ 10572333 w 12192635"/>
              <a:gd name="connsiteY1581" fmla="*/ 2387547 h 6853073"/>
              <a:gd name="connsiteX1582" fmla="*/ 10161059 w 12192635"/>
              <a:gd name="connsiteY1582" fmla="*/ 2387547 h 6853073"/>
              <a:gd name="connsiteX1583" fmla="*/ 10161059 w 12192635"/>
              <a:gd name="connsiteY1583" fmla="*/ 2798821 h 6853073"/>
              <a:gd name="connsiteX1584" fmla="*/ 9733895 w 12192635"/>
              <a:gd name="connsiteY1584" fmla="*/ 2798821 h 6853073"/>
              <a:gd name="connsiteX1585" fmla="*/ 10145168 w 12192635"/>
              <a:gd name="connsiteY1585" fmla="*/ 2798821 h 6853073"/>
              <a:gd name="connsiteX1586" fmla="*/ 10145168 w 12192635"/>
              <a:gd name="connsiteY1586" fmla="*/ 2387547 h 6853073"/>
              <a:gd name="connsiteX1587" fmla="*/ 9733895 w 12192635"/>
              <a:gd name="connsiteY1587" fmla="*/ 2387547 h 6853073"/>
              <a:gd name="connsiteX1588" fmla="*/ 9733895 w 12192635"/>
              <a:gd name="connsiteY1588" fmla="*/ 2798821 h 6853073"/>
              <a:gd name="connsiteX1589" fmla="*/ 9306729 w 12192635"/>
              <a:gd name="connsiteY1589" fmla="*/ 2798821 h 6853073"/>
              <a:gd name="connsiteX1590" fmla="*/ 9718003 w 12192635"/>
              <a:gd name="connsiteY1590" fmla="*/ 2798821 h 6853073"/>
              <a:gd name="connsiteX1591" fmla="*/ 9718003 w 12192635"/>
              <a:gd name="connsiteY1591" fmla="*/ 2387547 h 6853073"/>
              <a:gd name="connsiteX1592" fmla="*/ 9306729 w 12192635"/>
              <a:gd name="connsiteY1592" fmla="*/ 2387547 h 6853073"/>
              <a:gd name="connsiteX1593" fmla="*/ 9306729 w 12192635"/>
              <a:gd name="connsiteY1593" fmla="*/ 2798821 h 6853073"/>
              <a:gd name="connsiteX1594" fmla="*/ 8880200 w 12192635"/>
              <a:gd name="connsiteY1594" fmla="*/ 2798821 h 6853073"/>
              <a:gd name="connsiteX1595" fmla="*/ 9291473 w 12192635"/>
              <a:gd name="connsiteY1595" fmla="*/ 2798821 h 6853073"/>
              <a:gd name="connsiteX1596" fmla="*/ 9291473 w 12192635"/>
              <a:gd name="connsiteY1596" fmla="*/ 2387547 h 6853073"/>
              <a:gd name="connsiteX1597" fmla="*/ 8880200 w 12192635"/>
              <a:gd name="connsiteY1597" fmla="*/ 2387547 h 6853073"/>
              <a:gd name="connsiteX1598" fmla="*/ 8880200 w 12192635"/>
              <a:gd name="connsiteY1598" fmla="*/ 2798821 h 6853073"/>
              <a:gd name="connsiteX1599" fmla="*/ 8453036 w 12192635"/>
              <a:gd name="connsiteY1599" fmla="*/ 2798821 h 6853073"/>
              <a:gd name="connsiteX1600" fmla="*/ 8864309 w 12192635"/>
              <a:gd name="connsiteY1600" fmla="*/ 2798821 h 6853073"/>
              <a:gd name="connsiteX1601" fmla="*/ 8864309 w 12192635"/>
              <a:gd name="connsiteY1601" fmla="*/ 2387547 h 6853073"/>
              <a:gd name="connsiteX1602" fmla="*/ 8453036 w 12192635"/>
              <a:gd name="connsiteY1602" fmla="*/ 2387547 h 6853073"/>
              <a:gd name="connsiteX1603" fmla="*/ 8453036 w 12192635"/>
              <a:gd name="connsiteY1603" fmla="*/ 2798821 h 6853073"/>
              <a:gd name="connsiteX1604" fmla="*/ 8025870 w 12192635"/>
              <a:gd name="connsiteY1604" fmla="*/ 2798821 h 6853073"/>
              <a:gd name="connsiteX1605" fmla="*/ 8437144 w 12192635"/>
              <a:gd name="connsiteY1605" fmla="*/ 2798821 h 6853073"/>
              <a:gd name="connsiteX1606" fmla="*/ 8437144 w 12192635"/>
              <a:gd name="connsiteY1606" fmla="*/ 2387547 h 6853073"/>
              <a:gd name="connsiteX1607" fmla="*/ 8025870 w 12192635"/>
              <a:gd name="connsiteY1607" fmla="*/ 2387547 h 6853073"/>
              <a:gd name="connsiteX1608" fmla="*/ 8025870 w 12192635"/>
              <a:gd name="connsiteY1608" fmla="*/ 2798821 h 6853073"/>
              <a:gd name="connsiteX1609" fmla="*/ 7598706 w 12192635"/>
              <a:gd name="connsiteY1609" fmla="*/ 2798821 h 6853073"/>
              <a:gd name="connsiteX1610" fmla="*/ 8009979 w 12192635"/>
              <a:gd name="connsiteY1610" fmla="*/ 2798821 h 6853073"/>
              <a:gd name="connsiteX1611" fmla="*/ 8009979 w 12192635"/>
              <a:gd name="connsiteY1611" fmla="*/ 2387547 h 6853073"/>
              <a:gd name="connsiteX1612" fmla="*/ 7598706 w 12192635"/>
              <a:gd name="connsiteY1612" fmla="*/ 2387547 h 6853073"/>
              <a:gd name="connsiteX1613" fmla="*/ 7598706 w 12192635"/>
              <a:gd name="connsiteY1613" fmla="*/ 2798821 h 6853073"/>
              <a:gd name="connsiteX1614" fmla="*/ 7171540 w 12192635"/>
              <a:gd name="connsiteY1614" fmla="*/ 2798821 h 6853073"/>
              <a:gd name="connsiteX1615" fmla="*/ 7582814 w 12192635"/>
              <a:gd name="connsiteY1615" fmla="*/ 2798821 h 6853073"/>
              <a:gd name="connsiteX1616" fmla="*/ 7582814 w 12192635"/>
              <a:gd name="connsiteY1616" fmla="*/ 2387547 h 6853073"/>
              <a:gd name="connsiteX1617" fmla="*/ 7171540 w 12192635"/>
              <a:gd name="connsiteY1617" fmla="*/ 2387547 h 6853073"/>
              <a:gd name="connsiteX1618" fmla="*/ 7171540 w 12192635"/>
              <a:gd name="connsiteY1618" fmla="*/ 2798821 h 6853073"/>
              <a:gd name="connsiteX1619" fmla="*/ 6744376 w 12192635"/>
              <a:gd name="connsiteY1619" fmla="*/ 2798821 h 6853073"/>
              <a:gd name="connsiteX1620" fmla="*/ 7155649 w 12192635"/>
              <a:gd name="connsiteY1620" fmla="*/ 2798821 h 6853073"/>
              <a:gd name="connsiteX1621" fmla="*/ 7155649 w 12192635"/>
              <a:gd name="connsiteY1621" fmla="*/ 2387547 h 6853073"/>
              <a:gd name="connsiteX1622" fmla="*/ 6744376 w 12192635"/>
              <a:gd name="connsiteY1622" fmla="*/ 2387547 h 6853073"/>
              <a:gd name="connsiteX1623" fmla="*/ 6744376 w 12192635"/>
              <a:gd name="connsiteY1623" fmla="*/ 2798821 h 6853073"/>
              <a:gd name="connsiteX1624" fmla="*/ 6317211 w 12192635"/>
              <a:gd name="connsiteY1624" fmla="*/ 2798821 h 6853073"/>
              <a:gd name="connsiteX1625" fmla="*/ 6728484 w 12192635"/>
              <a:gd name="connsiteY1625" fmla="*/ 2798821 h 6853073"/>
              <a:gd name="connsiteX1626" fmla="*/ 6728484 w 12192635"/>
              <a:gd name="connsiteY1626" fmla="*/ 2387547 h 6853073"/>
              <a:gd name="connsiteX1627" fmla="*/ 6317211 w 12192635"/>
              <a:gd name="connsiteY1627" fmla="*/ 2387547 h 6853073"/>
              <a:gd name="connsiteX1628" fmla="*/ 6317211 w 12192635"/>
              <a:gd name="connsiteY1628" fmla="*/ 2798821 h 6853073"/>
              <a:gd name="connsiteX1629" fmla="*/ 5890681 w 12192635"/>
              <a:gd name="connsiteY1629" fmla="*/ 2798821 h 6853073"/>
              <a:gd name="connsiteX1630" fmla="*/ 6301955 w 12192635"/>
              <a:gd name="connsiteY1630" fmla="*/ 2798821 h 6853073"/>
              <a:gd name="connsiteX1631" fmla="*/ 6301955 w 12192635"/>
              <a:gd name="connsiteY1631" fmla="*/ 2387547 h 6853073"/>
              <a:gd name="connsiteX1632" fmla="*/ 5890681 w 12192635"/>
              <a:gd name="connsiteY1632" fmla="*/ 2387547 h 6853073"/>
              <a:gd name="connsiteX1633" fmla="*/ 5890681 w 12192635"/>
              <a:gd name="connsiteY1633" fmla="*/ 2798821 h 6853073"/>
              <a:gd name="connsiteX1634" fmla="*/ 5463516 w 12192635"/>
              <a:gd name="connsiteY1634" fmla="*/ 2798821 h 6853073"/>
              <a:gd name="connsiteX1635" fmla="*/ 5874790 w 12192635"/>
              <a:gd name="connsiteY1635" fmla="*/ 2798821 h 6853073"/>
              <a:gd name="connsiteX1636" fmla="*/ 5874790 w 12192635"/>
              <a:gd name="connsiteY1636" fmla="*/ 2387547 h 6853073"/>
              <a:gd name="connsiteX1637" fmla="*/ 5463516 w 12192635"/>
              <a:gd name="connsiteY1637" fmla="*/ 2387547 h 6853073"/>
              <a:gd name="connsiteX1638" fmla="*/ 5463516 w 12192635"/>
              <a:gd name="connsiteY1638" fmla="*/ 2798821 h 6853073"/>
              <a:gd name="connsiteX1639" fmla="*/ 5036351 w 12192635"/>
              <a:gd name="connsiteY1639" fmla="*/ 2798821 h 6853073"/>
              <a:gd name="connsiteX1640" fmla="*/ 5447625 w 12192635"/>
              <a:gd name="connsiteY1640" fmla="*/ 2798821 h 6853073"/>
              <a:gd name="connsiteX1641" fmla="*/ 5447625 w 12192635"/>
              <a:gd name="connsiteY1641" fmla="*/ 2387547 h 6853073"/>
              <a:gd name="connsiteX1642" fmla="*/ 5036351 w 12192635"/>
              <a:gd name="connsiteY1642" fmla="*/ 2387547 h 6853073"/>
              <a:gd name="connsiteX1643" fmla="*/ 5036351 w 12192635"/>
              <a:gd name="connsiteY1643" fmla="*/ 2798821 h 6853073"/>
              <a:gd name="connsiteX1644" fmla="*/ 4609186 w 12192635"/>
              <a:gd name="connsiteY1644" fmla="*/ 2798821 h 6853073"/>
              <a:gd name="connsiteX1645" fmla="*/ 5020460 w 12192635"/>
              <a:gd name="connsiteY1645" fmla="*/ 2798821 h 6853073"/>
              <a:gd name="connsiteX1646" fmla="*/ 5020460 w 12192635"/>
              <a:gd name="connsiteY1646" fmla="*/ 2387547 h 6853073"/>
              <a:gd name="connsiteX1647" fmla="*/ 4609186 w 12192635"/>
              <a:gd name="connsiteY1647" fmla="*/ 2387547 h 6853073"/>
              <a:gd name="connsiteX1648" fmla="*/ 4609186 w 12192635"/>
              <a:gd name="connsiteY1648" fmla="*/ 2798821 h 6853073"/>
              <a:gd name="connsiteX1649" fmla="*/ 4182022 w 12192635"/>
              <a:gd name="connsiteY1649" fmla="*/ 2798821 h 6853073"/>
              <a:gd name="connsiteX1650" fmla="*/ 4593295 w 12192635"/>
              <a:gd name="connsiteY1650" fmla="*/ 2798821 h 6853073"/>
              <a:gd name="connsiteX1651" fmla="*/ 4593295 w 12192635"/>
              <a:gd name="connsiteY1651" fmla="*/ 2387547 h 6853073"/>
              <a:gd name="connsiteX1652" fmla="*/ 4182022 w 12192635"/>
              <a:gd name="connsiteY1652" fmla="*/ 2387547 h 6853073"/>
              <a:gd name="connsiteX1653" fmla="*/ 4182022 w 12192635"/>
              <a:gd name="connsiteY1653" fmla="*/ 2798821 h 6853073"/>
              <a:gd name="connsiteX1654" fmla="*/ 3754857 w 12192635"/>
              <a:gd name="connsiteY1654" fmla="*/ 2798821 h 6853073"/>
              <a:gd name="connsiteX1655" fmla="*/ 4166130 w 12192635"/>
              <a:gd name="connsiteY1655" fmla="*/ 2798821 h 6853073"/>
              <a:gd name="connsiteX1656" fmla="*/ 4166130 w 12192635"/>
              <a:gd name="connsiteY1656" fmla="*/ 2387547 h 6853073"/>
              <a:gd name="connsiteX1657" fmla="*/ 3754857 w 12192635"/>
              <a:gd name="connsiteY1657" fmla="*/ 2387547 h 6853073"/>
              <a:gd name="connsiteX1658" fmla="*/ 3754857 w 12192635"/>
              <a:gd name="connsiteY1658" fmla="*/ 2798821 h 6853073"/>
              <a:gd name="connsiteX1659" fmla="*/ 3327691 w 12192635"/>
              <a:gd name="connsiteY1659" fmla="*/ 2798821 h 6853073"/>
              <a:gd name="connsiteX1660" fmla="*/ 3738965 w 12192635"/>
              <a:gd name="connsiteY1660" fmla="*/ 2798821 h 6853073"/>
              <a:gd name="connsiteX1661" fmla="*/ 3738965 w 12192635"/>
              <a:gd name="connsiteY1661" fmla="*/ 2387547 h 6853073"/>
              <a:gd name="connsiteX1662" fmla="*/ 3327691 w 12192635"/>
              <a:gd name="connsiteY1662" fmla="*/ 2387547 h 6853073"/>
              <a:gd name="connsiteX1663" fmla="*/ 3327691 w 12192635"/>
              <a:gd name="connsiteY1663" fmla="*/ 2798821 h 6853073"/>
              <a:gd name="connsiteX1664" fmla="*/ 2900526 w 12192635"/>
              <a:gd name="connsiteY1664" fmla="*/ 2798821 h 6853073"/>
              <a:gd name="connsiteX1665" fmla="*/ 3311800 w 12192635"/>
              <a:gd name="connsiteY1665" fmla="*/ 2798821 h 6853073"/>
              <a:gd name="connsiteX1666" fmla="*/ 3311800 w 12192635"/>
              <a:gd name="connsiteY1666" fmla="*/ 2387547 h 6853073"/>
              <a:gd name="connsiteX1667" fmla="*/ 2900526 w 12192635"/>
              <a:gd name="connsiteY1667" fmla="*/ 2387547 h 6853073"/>
              <a:gd name="connsiteX1668" fmla="*/ 2900526 w 12192635"/>
              <a:gd name="connsiteY1668" fmla="*/ 2798821 h 6853073"/>
              <a:gd name="connsiteX1669" fmla="*/ 2473997 w 12192635"/>
              <a:gd name="connsiteY1669" fmla="*/ 2798821 h 6853073"/>
              <a:gd name="connsiteX1670" fmla="*/ 2885271 w 12192635"/>
              <a:gd name="connsiteY1670" fmla="*/ 2798821 h 6853073"/>
              <a:gd name="connsiteX1671" fmla="*/ 2885271 w 12192635"/>
              <a:gd name="connsiteY1671" fmla="*/ 2387547 h 6853073"/>
              <a:gd name="connsiteX1672" fmla="*/ 2473997 w 12192635"/>
              <a:gd name="connsiteY1672" fmla="*/ 2387547 h 6853073"/>
              <a:gd name="connsiteX1673" fmla="*/ 2473997 w 12192635"/>
              <a:gd name="connsiteY1673" fmla="*/ 2798821 h 6853073"/>
              <a:gd name="connsiteX1674" fmla="*/ 2046832 w 12192635"/>
              <a:gd name="connsiteY1674" fmla="*/ 2798821 h 6853073"/>
              <a:gd name="connsiteX1675" fmla="*/ 2458106 w 12192635"/>
              <a:gd name="connsiteY1675" fmla="*/ 2798821 h 6853073"/>
              <a:gd name="connsiteX1676" fmla="*/ 2458106 w 12192635"/>
              <a:gd name="connsiteY1676" fmla="*/ 2387547 h 6853073"/>
              <a:gd name="connsiteX1677" fmla="*/ 2046832 w 12192635"/>
              <a:gd name="connsiteY1677" fmla="*/ 2387547 h 6853073"/>
              <a:gd name="connsiteX1678" fmla="*/ 2046832 w 12192635"/>
              <a:gd name="connsiteY1678" fmla="*/ 2798821 h 6853073"/>
              <a:gd name="connsiteX1679" fmla="*/ 1619667 w 12192635"/>
              <a:gd name="connsiteY1679" fmla="*/ 2798821 h 6853073"/>
              <a:gd name="connsiteX1680" fmla="*/ 2030941 w 12192635"/>
              <a:gd name="connsiteY1680" fmla="*/ 2798821 h 6853073"/>
              <a:gd name="connsiteX1681" fmla="*/ 2030941 w 12192635"/>
              <a:gd name="connsiteY1681" fmla="*/ 2387547 h 6853073"/>
              <a:gd name="connsiteX1682" fmla="*/ 1619667 w 12192635"/>
              <a:gd name="connsiteY1682" fmla="*/ 2387547 h 6853073"/>
              <a:gd name="connsiteX1683" fmla="*/ 1619667 w 12192635"/>
              <a:gd name="connsiteY1683" fmla="*/ 2798821 h 6853073"/>
              <a:gd name="connsiteX1684" fmla="*/ 1192502 w 12192635"/>
              <a:gd name="connsiteY1684" fmla="*/ 2798821 h 6853073"/>
              <a:gd name="connsiteX1685" fmla="*/ 1603776 w 12192635"/>
              <a:gd name="connsiteY1685" fmla="*/ 2798821 h 6853073"/>
              <a:gd name="connsiteX1686" fmla="*/ 1603776 w 12192635"/>
              <a:gd name="connsiteY1686" fmla="*/ 2387547 h 6853073"/>
              <a:gd name="connsiteX1687" fmla="*/ 1192502 w 12192635"/>
              <a:gd name="connsiteY1687" fmla="*/ 2387547 h 6853073"/>
              <a:gd name="connsiteX1688" fmla="*/ 1192502 w 12192635"/>
              <a:gd name="connsiteY1688" fmla="*/ 2798821 h 6853073"/>
              <a:gd name="connsiteX1689" fmla="*/ 765337 w 12192635"/>
              <a:gd name="connsiteY1689" fmla="*/ 2798821 h 6853073"/>
              <a:gd name="connsiteX1690" fmla="*/ 1176611 w 12192635"/>
              <a:gd name="connsiteY1690" fmla="*/ 2798821 h 6853073"/>
              <a:gd name="connsiteX1691" fmla="*/ 1176611 w 12192635"/>
              <a:gd name="connsiteY1691" fmla="*/ 2387547 h 6853073"/>
              <a:gd name="connsiteX1692" fmla="*/ 765337 w 12192635"/>
              <a:gd name="connsiteY1692" fmla="*/ 2387547 h 6853073"/>
              <a:gd name="connsiteX1693" fmla="*/ 765337 w 12192635"/>
              <a:gd name="connsiteY1693" fmla="*/ 2798821 h 6853073"/>
              <a:gd name="connsiteX1694" fmla="*/ 338808 w 12192635"/>
              <a:gd name="connsiteY1694" fmla="*/ 2798821 h 6853073"/>
              <a:gd name="connsiteX1695" fmla="*/ 749446 w 12192635"/>
              <a:gd name="connsiteY1695" fmla="*/ 2798821 h 6853073"/>
              <a:gd name="connsiteX1696" fmla="*/ 749446 w 12192635"/>
              <a:gd name="connsiteY1696" fmla="*/ 2387547 h 6853073"/>
              <a:gd name="connsiteX1697" fmla="*/ 338808 w 12192635"/>
              <a:gd name="connsiteY1697" fmla="*/ 2387547 h 6853073"/>
              <a:gd name="connsiteX1698" fmla="*/ 338808 w 12192635"/>
              <a:gd name="connsiteY1698" fmla="*/ 2798821 h 6853073"/>
              <a:gd name="connsiteX1699" fmla="*/ 11442554 w 12192635"/>
              <a:gd name="connsiteY1699" fmla="*/ 2372291 h 6853073"/>
              <a:gd name="connsiteX1700" fmla="*/ 11853192 w 12192635"/>
              <a:gd name="connsiteY1700" fmla="*/ 2372291 h 6853073"/>
              <a:gd name="connsiteX1701" fmla="*/ 11853192 w 12192635"/>
              <a:gd name="connsiteY1701" fmla="*/ 1961018 h 6853073"/>
              <a:gd name="connsiteX1702" fmla="*/ 11442554 w 12192635"/>
              <a:gd name="connsiteY1702" fmla="*/ 1961018 h 6853073"/>
              <a:gd name="connsiteX1703" fmla="*/ 11442554 w 12192635"/>
              <a:gd name="connsiteY1703" fmla="*/ 2372291 h 6853073"/>
              <a:gd name="connsiteX1704" fmla="*/ 11015390 w 12192635"/>
              <a:gd name="connsiteY1704" fmla="*/ 2372291 h 6853073"/>
              <a:gd name="connsiteX1705" fmla="*/ 11426663 w 12192635"/>
              <a:gd name="connsiteY1705" fmla="*/ 2372291 h 6853073"/>
              <a:gd name="connsiteX1706" fmla="*/ 11426663 w 12192635"/>
              <a:gd name="connsiteY1706" fmla="*/ 1961018 h 6853073"/>
              <a:gd name="connsiteX1707" fmla="*/ 11015390 w 12192635"/>
              <a:gd name="connsiteY1707" fmla="*/ 1961018 h 6853073"/>
              <a:gd name="connsiteX1708" fmla="*/ 11015390 w 12192635"/>
              <a:gd name="connsiteY1708" fmla="*/ 2372291 h 6853073"/>
              <a:gd name="connsiteX1709" fmla="*/ 10588224 w 12192635"/>
              <a:gd name="connsiteY1709" fmla="*/ 2372291 h 6853073"/>
              <a:gd name="connsiteX1710" fmla="*/ 10999498 w 12192635"/>
              <a:gd name="connsiteY1710" fmla="*/ 2372291 h 6853073"/>
              <a:gd name="connsiteX1711" fmla="*/ 10999498 w 12192635"/>
              <a:gd name="connsiteY1711" fmla="*/ 1961018 h 6853073"/>
              <a:gd name="connsiteX1712" fmla="*/ 10588224 w 12192635"/>
              <a:gd name="connsiteY1712" fmla="*/ 1961018 h 6853073"/>
              <a:gd name="connsiteX1713" fmla="*/ 10588224 w 12192635"/>
              <a:gd name="connsiteY1713" fmla="*/ 2372291 h 6853073"/>
              <a:gd name="connsiteX1714" fmla="*/ 10161059 w 12192635"/>
              <a:gd name="connsiteY1714" fmla="*/ 2372291 h 6853073"/>
              <a:gd name="connsiteX1715" fmla="*/ 10572333 w 12192635"/>
              <a:gd name="connsiteY1715" fmla="*/ 2372291 h 6853073"/>
              <a:gd name="connsiteX1716" fmla="*/ 10572333 w 12192635"/>
              <a:gd name="connsiteY1716" fmla="*/ 1961018 h 6853073"/>
              <a:gd name="connsiteX1717" fmla="*/ 10161059 w 12192635"/>
              <a:gd name="connsiteY1717" fmla="*/ 1961018 h 6853073"/>
              <a:gd name="connsiteX1718" fmla="*/ 10161059 w 12192635"/>
              <a:gd name="connsiteY1718" fmla="*/ 2372291 h 6853073"/>
              <a:gd name="connsiteX1719" fmla="*/ 9733895 w 12192635"/>
              <a:gd name="connsiteY1719" fmla="*/ 2372291 h 6853073"/>
              <a:gd name="connsiteX1720" fmla="*/ 10145168 w 12192635"/>
              <a:gd name="connsiteY1720" fmla="*/ 2372291 h 6853073"/>
              <a:gd name="connsiteX1721" fmla="*/ 10145168 w 12192635"/>
              <a:gd name="connsiteY1721" fmla="*/ 1961018 h 6853073"/>
              <a:gd name="connsiteX1722" fmla="*/ 9733895 w 12192635"/>
              <a:gd name="connsiteY1722" fmla="*/ 1961018 h 6853073"/>
              <a:gd name="connsiteX1723" fmla="*/ 9733895 w 12192635"/>
              <a:gd name="connsiteY1723" fmla="*/ 2372291 h 6853073"/>
              <a:gd name="connsiteX1724" fmla="*/ 9306729 w 12192635"/>
              <a:gd name="connsiteY1724" fmla="*/ 2372291 h 6853073"/>
              <a:gd name="connsiteX1725" fmla="*/ 9718003 w 12192635"/>
              <a:gd name="connsiteY1725" fmla="*/ 2372291 h 6853073"/>
              <a:gd name="connsiteX1726" fmla="*/ 9718003 w 12192635"/>
              <a:gd name="connsiteY1726" fmla="*/ 1961018 h 6853073"/>
              <a:gd name="connsiteX1727" fmla="*/ 9306729 w 12192635"/>
              <a:gd name="connsiteY1727" fmla="*/ 1961018 h 6853073"/>
              <a:gd name="connsiteX1728" fmla="*/ 9306729 w 12192635"/>
              <a:gd name="connsiteY1728" fmla="*/ 2372291 h 6853073"/>
              <a:gd name="connsiteX1729" fmla="*/ 8880200 w 12192635"/>
              <a:gd name="connsiteY1729" fmla="*/ 2372291 h 6853073"/>
              <a:gd name="connsiteX1730" fmla="*/ 9291473 w 12192635"/>
              <a:gd name="connsiteY1730" fmla="*/ 2372291 h 6853073"/>
              <a:gd name="connsiteX1731" fmla="*/ 9291473 w 12192635"/>
              <a:gd name="connsiteY1731" fmla="*/ 1961018 h 6853073"/>
              <a:gd name="connsiteX1732" fmla="*/ 8880200 w 12192635"/>
              <a:gd name="connsiteY1732" fmla="*/ 1961018 h 6853073"/>
              <a:gd name="connsiteX1733" fmla="*/ 8880200 w 12192635"/>
              <a:gd name="connsiteY1733" fmla="*/ 2372291 h 6853073"/>
              <a:gd name="connsiteX1734" fmla="*/ 8453036 w 12192635"/>
              <a:gd name="connsiteY1734" fmla="*/ 2372291 h 6853073"/>
              <a:gd name="connsiteX1735" fmla="*/ 8864309 w 12192635"/>
              <a:gd name="connsiteY1735" fmla="*/ 2372291 h 6853073"/>
              <a:gd name="connsiteX1736" fmla="*/ 8864309 w 12192635"/>
              <a:gd name="connsiteY1736" fmla="*/ 1961018 h 6853073"/>
              <a:gd name="connsiteX1737" fmla="*/ 8453036 w 12192635"/>
              <a:gd name="connsiteY1737" fmla="*/ 1961018 h 6853073"/>
              <a:gd name="connsiteX1738" fmla="*/ 8453036 w 12192635"/>
              <a:gd name="connsiteY1738" fmla="*/ 2372291 h 6853073"/>
              <a:gd name="connsiteX1739" fmla="*/ 8025870 w 12192635"/>
              <a:gd name="connsiteY1739" fmla="*/ 2372291 h 6853073"/>
              <a:gd name="connsiteX1740" fmla="*/ 8437144 w 12192635"/>
              <a:gd name="connsiteY1740" fmla="*/ 2372291 h 6853073"/>
              <a:gd name="connsiteX1741" fmla="*/ 8437144 w 12192635"/>
              <a:gd name="connsiteY1741" fmla="*/ 1961018 h 6853073"/>
              <a:gd name="connsiteX1742" fmla="*/ 8025870 w 12192635"/>
              <a:gd name="connsiteY1742" fmla="*/ 1961018 h 6853073"/>
              <a:gd name="connsiteX1743" fmla="*/ 8025870 w 12192635"/>
              <a:gd name="connsiteY1743" fmla="*/ 2372291 h 6853073"/>
              <a:gd name="connsiteX1744" fmla="*/ 7598706 w 12192635"/>
              <a:gd name="connsiteY1744" fmla="*/ 2372291 h 6853073"/>
              <a:gd name="connsiteX1745" fmla="*/ 8009979 w 12192635"/>
              <a:gd name="connsiteY1745" fmla="*/ 2372291 h 6853073"/>
              <a:gd name="connsiteX1746" fmla="*/ 8009979 w 12192635"/>
              <a:gd name="connsiteY1746" fmla="*/ 1961018 h 6853073"/>
              <a:gd name="connsiteX1747" fmla="*/ 7598706 w 12192635"/>
              <a:gd name="connsiteY1747" fmla="*/ 1961018 h 6853073"/>
              <a:gd name="connsiteX1748" fmla="*/ 7598706 w 12192635"/>
              <a:gd name="connsiteY1748" fmla="*/ 2372291 h 6853073"/>
              <a:gd name="connsiteX1749" fmla="*/ 7171540 w 12192635"/>
              <a:gd name="connsiteY1749" fmla="*/ 2372291 h 6853073"/>
              <a:gd name="connsiteX1750" fmla="*/ 7582814 w 12192635"/>
              <a:gd name="connsiteY1750" fmla="*/ 2372291 h 6853073"/>
              <a:gd name="connsiteX1751" fmla="*/ 7582814 w 12192635"/>
              <a:gd name="connsiteY1751" fmla="*/ 1961018 h 6853073"/>
              <a:gd name="connsiteX1752" fmla="*/ 7171540 w 12192635"/>
              <a:gd name="connsiteY1752" fmla="*/ 1961018 h 6853073"/>
              <a:gd name="connsiteX1753" fmla="*/ 7171540 w 12192635"/>
              <a:gd name="connsiteY1753" fmla="*/ 2372291 h 6853073"/>
              <a:gd name="connsiteX1754" fmla="*/ 6744376 w 12192635"/>
              <a:gd name="connsiteY1754" fmla="*/ 2372291 h 6853073"/>
              <a:gd name="connsiteX1755" fmla="*/ 7155649 w 12192635"/>
              <a:gd name="connsiteY1755" fmla="*/ 2372291 h 6853073"/>
              <a:gd name="connsiteX1756" fmla="*/ 7155649 w 12192635"/>
              <a:gd name="connsiteY1756" fmla="*/ 1961018 h 6853073"/>
              <a:gd name="connsiteX1757" fmla="*/ 6744376 w 12192635"/>
              <a:gd name="connsiteY1757" fmla="*/ 1961018 h 6853073"/>
              <a:gd name="connsiteX1758" fmla="*/ 6744376 w 12192635"/>
              <a:gd name="connsiteY1758" fmla="*/ 2372291 h 6853073"/>
              <a:gd name="connsiteX1759" fmla="*/ 6317211 w 12192635"/>
              <a:gd name="connsiteY1759" fmla="*/ 2372291 h 6853073"/>
              <a:gd name="connsiteX1760" fmla="*/ 6728484 w 12192635"/>
              <a:gd name="connsiteY1760" fmla="*/ 2372291 h 6853073"/>
              <a:gd name="connsiteX1761" fmla="*/ 6728484 w 12192635"/>
              <a:gd name="connsiteY1761" fmla="*/ 1961018 h 6853073"/>
              <a:gd name="connsiteX1762" fmla="*/ 6317211 w 12192635"/>
              <a:gd name="connsiteY1762" fmla="*/ 1961018 h 6853073"/>
              <a:gd name="connsiteX1763" fmla="*/ 6317211 w 12192635"/>
              <a:gd name="connsiteY1763" fmla="*/ 2372291 h 6853073"/>
              <a:gd name="connsiteX1764" fmla="*/ 5890681 w 12192635"/>
              <a:gd name="connsiteY1764" fmla="*/ 2372291 h 6853073"/>
              <a:gd name="connsiteX1765" fmla="*/ 6301955 w 12192635"/>
              <a:gd name="connsiteY1765" fmla="*/ 2372291 h 6853073"/>
              <a:gd name="connsiteX1766" fmla="*/ 6301955 w 12192635"/>
              <a:gd name="connsiteY1766" fmla="*/ 1961018 h 6853073"/>
              <a:gd name="connsiteX1767" fmla="*/ 5890681 w 12192635"/>
              <a:gd name="connsiteY1767" fmla="*/ 1961018 h 6853073"/>
              <a:gd name="connsiteX1768" fmla="*/ 5890681 w 12192635"/>
              <a:gd name="connsiteY1768" fmla="*/ 2372291 h 6853073"/>
              <a:gd name="connsiteX1769" fmla="*/ 5463516 w 12192635"/>
              <a:gd name="connsiteY1769" fmla="*/ 2372291 h 6853073"/>
              <a:gd name="connsiteX1770" fmla="*/ 5874790 w 12192635"/>
              <a:gd name="connsiteY1770" fmla="*/ 2372291 h 6853073"/>
              <a:gd name="connsiteX1771" fmla="*/ 5874790 w 12192635"/>
              <a:gd name="connsiteY1771" fmla="*/ 1961018 h 6853073"/>
              <a:gd name="connsiteX1772" fmla="*/ 5463516 w 12192635"/>
              <a:gd name="connsiteY1772" fmla="*/ 1961018 h 6853073"/>
              <a:gd name="connsiteX1773" fmla="*/ 5463516 w 12192635"/>
              <a:gd name="connsiteY1773" fmla="*/ 2372291 h 6853073"/>
              <a:gd name="connsiteX1774" fmla="*/ 5036351 w 12192635"/>
              <a:gd name="connsiteY1774" fmla="*/ 2372291 h 6853073"/>
              <a:gd name="connsiteX1775" fmla="*/ 5447625 w 12192635"/>
              <a:gd name="connsiteY1775" fmla="*/ 2372291 h 6853073"/>
              <a:gd name="connsiteX1776" fmla="*/ 5447625 w 12192635"/>
              <a:gd name="connsiteY1776" fmla="*/ 1961018 h 6853073"/>
              <a:gd name="connsiteX1777" fmla="*/ 5036351 w 12192635"/>
              <a:gd name="connsiteY1777" fmla="*/ 1961018 h 6853073"/>
              <a:gd name="connsiteX1778" fmla="*/ 5036351 w 12192635"/>
              <a:gd name="connsiteY1778" fmla="*/ 2372291 h 6853073"/>
              <a:gd name="connsiteX1779" fmla="*/ 4609186 w 12192635"/>
              <a:gd name="connsiteY1779" fmla="*/ 2372291 h 6853073"/>
              <a:gd name="connsiteX1780" fmla="*/ 5020460 w 12192635"/>
              <a:gd name="connsiteY1780" fmla="*/ 2372291 h 6853073"/>
              <a:gd name="connsiteX1781" fmla="*/ 5020460 w 12192635"/>
              <a:gd name="connsiteY1781" fmla="*/ 1961018 h 6853073"/>
              <a:gd name="connsiteX1782" fmla="*/ 4609186 w 12192635"/>
              <a:gd name="connsiteY1782" fmla="*/ 1961018 h 6853073"/>
              <a:gd name="connsiteX1783" fmla="*/ 4609186 w 12192635"/>
              <a:gd name="connsiteY1783" fmla="*/ 2372291 h 6853073"/>
              <a:gd name="connsiteX1784" fmla="*/ 4182022 w 12192635"/>
              <a:gd name="connsiteY1784" fmla="*/ 2372291 h 6853073"/>
              <a:gd name="connsiteX1785" fmla="*/ 4593295 w 12192635"/>
              <a:gd name="connsiteY1785" fmla="*/ 2372291 h 6853073"/>
              <a:gd name="connsiteX1786" fmla="*/ 4593295 w 12192635"/>
              <a:gd name="connsiteY1786" fmla="*/ 1961018 h 6853073"/>
              <a:gd name="connsiteX1787" fmla="*/ 4182022 w 12192635"/>
              <a:gd name="connsiteY1787" fmla="*/ 1961018 h 6853073"/>
              <a:gd name="connsiteX1788" fmla="*/ 4182022 w 12192635"/>
              <a:gd name="connsiteY1788" fmla="*/ 2372291 h 6853073"/>
              <a:gd name="connsiteX1789" fmla="*/ 3754857 w 12192635"/>
              <a:gd name="connsiteY1789" fmla="*/ 2372291 h 6853073"/>
              <a:gd name="connsiteX1790" fmla="*/ 4166130 w 12192635"/>
              <a:gd name="connsiteY1790" fmla="*/ 2372291 h 6853073"/>
              <a:gd name="connsiteX1791" fmla="*/ 4166130 w 12192635"/>
              <a:gd name="connsiteY1791" fmla="*/ 1961018 h 6853073"/>
              <a:gd name="connsiteX1792" fmla="*/ 3754857 w 12192635"/>
              <a:gd name="connsiteY1792" fmla="*/ 1961018 h 6853073"/>
              <a:gd name="connsiteX1793" fmla="*/ 3754857 w 12192635"/>
              <a:gd name="connsiteY1793" fmla="*/ 2372291 h 6853073"/>
              <a:gd name="connsiteX1794" fmla="*/ 3327691 w 12192635"/>
              <a:gd name="connsiteY1794" fmla="*/ 2372291 h 6853073"/>
              <a:gd name="connsiteX1795" fmla="*/ 3738965 w 12192635"/>
              <a:gd name="connsiteY1795" fmla="*/ 2372291 h 6853073"/>
              <a:gd name="connsiteX1796" fmla="*/ 3738965 w 12192635"/>
              <a:gd name="connsiteY1796" fmla="*/ 1961018 h 6853073"/>
              <a:gd name="connsiteX1797" fmla="*/ 3327691 w 12192635"/>
              <a:gd name="connsiteY1797" fmla="*/ 1961018 h 6853073"/>
              <a:gd name="connsiteX1798" fmla="*/ 3327691 w 12192635"/>
              <a:gd name="connsiteY1798" fmla="*/ 2372291 h 6853073"/>
              <a:gd name="connsiteX1799" fmla="*/ 2900526 w 12192635"/>
              <a:gd name="connsiteY1799" fmla="*/ 2372291 h 6853073"/>
              <a:gd name="connsiteX1800" fmla="*/ 3311800 w 12192635"/>
              <a:gd name="connsiteY1800" fmla="*/ 2372291 h 6853073"/>
              <a:gd name="connsiteX1801" fmla="*/ 3311800 w 12192635"/>
              <a:gd name="connsiteY1801" fmla="*/ 1961018 h 6853073"/>
              <a:gd name="connsiteX1802" fmla="*/ 2900526 w 12192635"/>
              <a:gd name="connsiteY1802" fmla="*/ 1961018 h 6853073"/>
              <a:gd name="connsiteX1803" fmla="*/ 2900526 w 12192635"/>
              <a:gd name="connsiteY1803" fmla="*/ 2372291 h 6853073"/>
              <a:gd name="connsiteX1804" fmla="*/ 2473997 w 12192635"/>
              <a:gd name="connsiteY1804" fmla="*/ 2372291 h 6853073"/>
              <a:gd name="connsiteX1805" fmla="*/ 2885271 w 12192635"/>
              <a:gd name="connsiteY1805" fmla="*/ 2372291 h 6853073"/>
              <a:gd name="connsiteX1806" fmla="*/ 2885271 w 12192635"/>
              <a:gd name="connsiteY1806" fmla="*/ 1961018 h 6853073"/>
              <a:gd name="connsiteX1807" fmla="*/ 2473997 w 12192635"/>
              <a:gd name="connsiteY1807" fmla="*/ 1961018 h 6853073"/>
              <a:gd name="connsiteX1808" fmla="*/ 2473997 w 12192635"/>
              <a:gd name="connsiteY1808" fmla="*/ 2372291 h 6853073"/>
              <a:gd name="connsiteX1809" fmla="*/ 2046832 w 12192635"/>
              <a:gd name="connsiteY1809" fmla="*/ 2372291 h 6853073"/>
              <a:gd name="connsiteX1810" fmla="*/ 2458106 w 12192635"/>
              <a:gd name="connsiteY1810" fmla="*/ 2372291 h 6853073"/>
              <a:gd name="connsiteX1811" fmla="*/ 2458106 w 12192635"/>
              <a:gd name="connsiteY1811" fmla="*/ 1961018 h 6853073"/>
              <a:gd name="connsiteX1812" fmla="*/ 2046832 w 12192635"/>
              <a:gd name="connsiteY1812" fmla="*/ 1961018 h 6853073"/>
              <a:gd name="connsiteX1813" fmla="*/ 2046832 w 12192635"/>
              <a:gd name="connsiteY1813" fmla="*/ 2372291 h 6853073"/>
              <a:gd name="connsiteX1814" fmla="*/ 1619667 w 12192635"/>
              <a:gd name="connsiteY1814" fmla="*/ 2372291 h 6853073"/>
              <a:gd name="connsiteX1815" fmla="*/ 2030941 w 12192635"/>
              <a:gd name="connsiteY1815" fmla="*/ 2372291 h 6853073"/>
              <a:gd name="connsiteX1816" fmla="*/ 2030941 w 12192635"/>
              <a:gd name="connsiteY1816" fmla="*/ 1961018 h 6853073"/>
              <a:gd name="connsiteX1817" fmla="*/ 1619667 w 12192635"/>
              <a:gd name="connsiteY1817" fmla="*/ 1961018 h 6853073"/>
              <a:gd name="connsiteX1818" fmla="*/ 1619667 w 12192635"/>
              <a:gd name="connsiteY1818" fmla="*/ 2372291 h 6853073"/>
              <a:gd name="connsiteX1819" fmla="*/ 1192502 w 12192635"/>
              <a:gd name="connsiteY1819" fmla="*/ 2372291 h 6853073"/>
              <a:gd name="connsiteX1820" fmla="*/ 1603776 w 12192635"/>
              <a:gd name="connsiteY1820" fmla="*/ 2372291 h 6853073"/>
              <a:gd name="connsiteX1821" fmla="*/ 1603776 w 12192635"/>
              <a:gd name="connsiteY1821" fmla="*/ 1961018 h 6853073"/>
              <a:gd name="connsiteX1822" fmla="*/ 1192502 w 12192635"/>
              <a:gd name="connsiteY1822" fmla="*/ 1961018 h 6853073"/>
              <a:gd name="connsiteX1823" fmla="*/ 1192502 w 12192635"/>
              <a:gd name="connsiteY1823" fmla="*/ 2372291 h 6853073"/>
              <a:gd name="connsiteX1824" fmla="*/ 765337 w 12192635"/>
              <a:gd name="connsiteY1824" fmla="*/ 2372291 h 6853073"/>
              <a:gd name="connsiteX1825" fmla="*/ 1176611 w 12192635"/>
              <a:gd name="connsiteY1825" fmla="*/ 2372291 h 6853073"/>
              <a:gd name="connsiteX1826" fmla="*/ 1176611 w 12192635"/>
              <a:gd name="connsiteY1826" fmla="*/ 1961018 h 6853073"/>
              <a:gd name="connsiteX1827" fmla="*/ 765337 w 12192635"/>
              <a:gd name="connsiteY1827" fmla="*/ 1961018 h 6853073"/>
              <a:gd name="connsiteX1828" fmla="*/ 765337 w 12192635"/>
              <a:gd name="connsiteY1828" fmla="*/ 2372291 h 6853073"/>
              <a:gd name="connsiteX1829" fmla="*/ 338808 w 12192635"/>
              <a:gd name="connsiteY1829" fmla="*/ 2372291 h 6853073"/>
              <a:gd name="connsiteX1830" fmla="*/ 749446 w 12192635"/>
              <a:gd name="connsiteY1830" fmla="*/ 2372291 h 6853073"/>
              <a:gd name="connsiteX1831" fmla="*/ 749446 w 12192635"/>
              <a:gd name="connsiteY1831" fmla="*/ 1961018 h 6853073"/>
              <a:gd name="connsiteX1832" fmla="*/ 338808 w 12192635"/>
              <a:gd name="connsiteY1832" fmla="*/ 1961018 h 6853073"/>
              <a:gd name="connsiteX1833" fmla="*/ 338808 w 12192635"/>
              <a:gd name="connsiteY1833" fmla="*/ 2372291 h 6853073"/>
              <a:gd name="connsiteX1834" fmla="*/ 11442554 w 12192635"/>
              <a:gd name="connsiteY1834" fmla="*/ 1945126 h 6853073"/>
              <a:gd name="connsiteX1835" fmla="*/ 11853192 w 12192635"/>
              <a:gd name="connsiteY1835" fmla="*/ 1945126 h 6853073"/>
              <a:gd name="connsiteX1836" fmla="*/ 11853192 w 12192635"/>
              <a:gd name="connsiteY1836" fmla="*/ 1533853 h 6853073"/>
              <a:gd name="connsiteX1837" fmla="*/ 11442554 w 12192635"/>
              <a:gd name="connsiteY1837" fmla="*/ 1533853 h 6853073"/>
              <a:gd name="connsiteX1838" fmla="*/ 11442554 w 12192635"/>
              <a:gd name="connsiteY1838" fmla="*/ 1945126 h 6853073"/>
              <a:gd name="connsiteX1839" fmla="*/ 11015390 w 12192635"/>
              <a:gd name="connsiteY1839" fmla="*/ 1945126 h 6853073"/>
              <a:gd name="connsiteX1840" fmla="*/ 11426663 w 12192635"/>
              <a:gd name="connsiteY1840" fmla="*/ 1945126 h 6853073"/>
              <a:gd name="connsiteX1841" fmla="*/ 11426663 w 12192635"/>
              <a:gd name="connsiteY1841" fmla="*/ 1533853 h 6853073"/>
              <a:gd name="connsiteX1842" fmla="*/ 11015390 w 12192635"/>
              <a:gd name="connsiteY1842" fmla="*/ 1533853 h 6853073"/>
              <a:gd name="connsiteX1843" fmla="*/ 11015390 w 12192635"/>
              <a:gd name="connsiteY1843" fmla="*/ 1945126 h 6853073"/>
              <a:gd name="connsiteX1844" fmla="*/ 10588224 w 12192635"/>
              <a:gd name="connsiteY1844" fmla="*/ 1945126 h 6853073"/>
              <a:gd name="connsiteX1845" fmla="*/ 10999498 w 12192635"/>
              <a:gd name="connsiteY1845" fmla="*/ 1945126 h 6853073"/>
              <a:gd name="connsiteX1846" fmla="*/ 10999498 w 12192635"/>
              <a:gd name="connsiteY1846" fmla="*/ 1533853 h 6853073"/>
              <a:gd name="connsiteX1847" fmla="*/ 10588224 w 12192635"/>
              <a:gd name="connsiteY1847" fmla="*/ 1533853 h 6853073"/>
              <a:gd name="connsiteX1848" fmla="*/ 10588224 w 12192635"/>
              <a:gd name="connsiteY1848" fmla="*/ 1945126 h 6853073"/>
              <a:gd name="connsiteX1849" fmla="*/ 10161059 w 12192635"/>
              <a:gd name="connsiteY1849" fmla="*/ 1945126 h 6853073"/>
              <a:gd name="connsiteX1850" fmla="*/ 10572333 w 12192635"/>
              <a:gd name="connsiteY1850" fmla="*/ 1945126 h 6853073"/>
              <a:gd name="connsiteX1851" fmla="*/ 10572333 w 12192635"/>
              <a:gd name="connsiteY1851" fmla="*/ 1533853 h 6853073"/>
              <a:gd name="connsiteX1852" fmla="*/ 10161059 w 12192635"/>
              <a:gd name="connsiteY1852" fmla="*/ 1533853 h 6853073"/>
              <a:gd name="connsiteX1853" fmla="*/ 10161059 w 12192635"/>
              <a:gd name="connsiteY1853" fmla="*/ 1945126 h 6853073"/>
              <a:gd name="connsiteX1854" fmla="*/ 9733895 w 12192635"/>
              <a:gd name="connsiteY1854" fmla="*/ 1945126 h 6853073"/>
              <a:gd name="connsiteX1855" fmla="*/ 10145168 w 12192635"/>
              <a:gd name="connsiteY1855" fmla="*/ 1945126 h 6853073"/>
              <a:gd name="connsiteX1856" fmla="*/ 10145168 w 12192635"/>
              <a:gd name="connsiteY1856" fmla="*/ 1533853 h 6853073"/>
              <a:gd name="connsiteX1857" fmla="*/ 9733895 w 12192635"/>
              <a:gd name="connsiteY1857" fmla="*/ 1533853 h 6853073"/>
              <a:gd name="connsiteX1858" fmla="*/ 9733895 w 12192635"/>
              <a:gd name="connsiteY1858" fmla="*/ 1945126 h 6853073"/>
              <a:gd name="connsiteX1859" fmla="*/ 9306729 w 12192635"/>
              <a:gd name="connsiteY1859" fmla="*/ 1945126 h 6853073"/>
              <a:gd name="connsiteX1860" fmla="*/ 9718003 w 12192635"/>
              <a:gd name="connsiteY1860" fmla="*/ 1945126 h 6853073"/>
              <a:gd name="connsiteX1861" fmla="*/ 9718003 w 12192635"/>
              <a:gd name="connsiteY1861" fmla="*/ 1533853 h 6853073"/>
              <a:gd name="connsiteX1862" fmla="*/ 9306729 w 12192635"/>
              <a:gd name="connsiteY1862" fmla="*/ 1533853 h 6853073"/>
              <a:gd name="connsiteX1863" fmla="*/ 9306729 w 12192635"/>
              <a:gd name="connsiteY1863" fmla="*/ 1945126 h 6853073"/>
              <a:gd name="connsiteX1864" fmla="*/ 8880200 w 12192635"/>
              <a:gd name="connsiteY1864" fmla="*/ 1945126 h 6853073"/>
              <a:gd name="connsiteX1865" fmla="*/ 9291473 w 12192635"/>
              <a:gd name="connsiteY1865" fmla="*/ 1945126 h 6853073"/>
              <a:gd name="connsiteX1866" fmla="*/ 9291473 w 12192635"/>
              <a:gd name="connsiteY1866" fmla="*/ 1533853 h 6853073"/>
              <a:gd name="connsiteX1867" fmla="*/ 8880200 w 12192635"/>
              <a:gd name="connsiteY1867" fmla="*/ 1533853 h 6853073"/>
              <a:gd name="connsiteX1868" fmla="*/ 8880200 w 12192635"/>
              <a:gd name="connsiteY1868" fmla="*/ 1945126 h 6853073"/>
              <a:gd name="connsiteX1869" fmla="*/ 8453036 w 12192635"/>
              <a:gd name="connsiteY1869" fmla="*/ 1945126 h 6853073"/>
              <a:gd name="connsiteX1870" fmla="*/ 8864309 w 12192635"/>
              <a:gd name="connsiteY1870" fmla="*/ 1945126 h 6853073"/>
              <a:gd name="connsiteX1871" fmla="*/ 8864309 w 12192635"/>
              <a:gd name="connsiteY1871" fmla="*/ 1533853 h 6853073"/>
              <a:gd name="connsiteX1872" fmla="*/ 8453036 w 12192635"/>
              <a:gd name="connsiteY1872" fmla="*/ 1533853 h 6853073"/>
              <a:gd name="connsiteX1873" fmla="*/ 8453036 w 12192635"/>
              <a:gd name="connsiteY1873" fmla="*/ 1945126 h 6853073"/>
              <a:gd name="connsiteX1874" fmla="*/ 8025870 w 12192635"/>
              <a:gd name="connsiteY1874" fmla="*/ 1945126 h 6853073"/>
              <a:gd name="connsiteX1875" fmla="*/ 8437144 w 12192635"/>
              <a:gd name="connsiteY1875" fmla="*/ 1945126 h 6853073"/>
              <a:gd name="connsiteX1876" fmla="*/ 8437144 w 12192635"/>
              <a:gd name="connsiteY1876" fmla="*/ 1533853 h 6853073"/>
              <a:gd name="connsiteX1877" fmla="*/ 8025870 w 12192635"/>
              <a:gd name="connsiteY1877" fmla="*/ 1533853 h 6853073"/>
              <a:gd name="connsiteX1878" fmla="*/ 8025870 w 12192635"/>
              <a:gd name="connsiteY1878" fmla="*/ 1945126 h 6853073"/>
              <a:gd name="connsiteX1879" fmla="*/ 7598706 w 12192635"/>
              <a:gd name="connsiteY1879" fmla="*/ 1945126 h 6853073"/>
              <a:gd name="connsiteX1880" fmla="*/ 8009979 w 12192635"/>
              <a:gd name="connsiteY1880" fmla="*/ 1945126 h 6853073"/>
              <a:gd name="connsiteX1881" fmla="*/ 8009979 w 12192635"/>
              <a:gd name="connsiteY1881" fmla="*/ 1533853 h 6853073"/>
              <a:gd name="connsiteX1882" fmla="*/ 7598706 w 12192635"/>
              <a:gd name="connsiteY1882" fmla="*/ 1533853 h 6853073"/>
              <a:gd name="connsiteX1883" fmla="*/ 7598706 w 12192635"/>
              <a:gd name="connsiteY1883" fmla="*/ 1945126 h 6853073"/>
              <a:gd name="connsiteX1884" fmla="*/ 7171540 w 12192635"/>
              <a:gd name="connsiteY1884" fmla="*/ 1945126 h 6853073"/>
              <a:gd name="connsiteX1885" fmla="*/ 7582814 w 12192635"/>
              <a:gd name="connsiteY1885" fmla="*/ 1945126 h 6853073"/>
              <a:gd name="connsiteX1886" fmla="*/ 7582814 w 12192635"/>
              <a:gd name="connsiteY1886" fmla="*/ 1533853 h 6853073"/>
              <a:gd name="connsiteX1887" fmla="*/ 7171540 w 12192635"/>
              <a:gd name="connsiteY1887" fmla="*/ 1533853 h 6853073"/>
              <a:gd name="connsiteX1888" fmla="*/ 7171540 w 12192635"/>
              <a:gd name="connsiteY1888" fmla="*/ 1945126 h 6853073"/>
              <a:gd name="connsiteX1889" fmla="*/ 6744376 w 12192635"/>
              <a:gd name="connsiteY1889" fmla="*/ 1945126 h 6853073"/>
              <a:gd name="connsiteX1890" fmla="*/ 7155649 w 12192635"/>
              <a:gd name="connsiteY1890" fmla="*/ 1945126 h 6853073"/>
              <a:gd name="connsiteX1891" fmla="*/ 7155649 w 12192635"/>
              <a:gd name="connsiteY1891" fmla="*/ 1533853 h 6853073"/>
              <a:gd name="connsiteX1892" fmla="*/ 6744376 w 12192635"/>
              <a:gd name="connsiteY1892" fmla="*/ 1533853 h 6853073"/>
              <a:gd name="connsiteX1893" fmla="*/ 6744376 w 12192635"/>
              <a:gd name="connsiteY1893" fmla="*/ 1945126 h 6853073"/>
              <a:gd name="connsiteX1894" fmla="*/ 6317211 w 12192635"/>
              <a:gd name="connsiteY1894" fmla="*/ 1945126 h 6853073"/>
              <a:gd name="connsiteX1895" fmla="*/ 6728484 w 12192635"/>
              <a:gd name="connsiteY1895" fmla="*/ 1945126 h 6853073"/>
              <a:gd name="connsiteX1896" fmla="*/ 6728484 w 12192635"/>
              <a:gd name="connsiteY1896" fmla="*/ 1533853 h 6853073"/>
              <a:gd name="connsiteX1897" fmla="*/ 6317211 w 12192635"/>
              <a:gd name="connsiteY1897" fmla="*/ 1533853 h 6853073"/>
              <a:gd name="connsiteX1898" fmla="*/ 6317211 w 12192635"/>
              <a:gd name="connsiteY1898" fmla="*/ 1945126 h 6853073"/>
              <a:gd name="connsiteX1899" fmla="*/ 5890681 w 12192635"/>
              <a:gd name="connsiteY1899" fmla="*/ 1945126 h 6853073"/>
              <a:gd name="connsiteX1900" fmla="*/ 6301955 w 12192635"/>
              <a:gd name="connsiteY1900" fmla="*/ 1945126 h 6853073"/>
              <a:gd name="connsiteX1901" fmla="*/ 6301955 w 12192635"/>
              <a:gd name="connsiteY1901" fmla="*/ 1533853 h 6853073"/>
              <a:gd name="connsiteX1902" fmla="*/ 5890681 w 12192635"/>
              <a:gd name="connsiteY1902" fmla="*/ 1533853 h 6853073"/>
              <a:gd name="connsiteX1903" fmla="*/ 5890681 w 12192635"/>
              <a:gd name="connsiteY1903" fmla="*/ 1945126 h 6853073"/>
              <a:gd name="connsiteX1904" fmla="*/ 5463516 w 12192635"/>
              <a:gd name="connsiteY1904" fmla="*/ 1945126 h 6853073"/>
              <a:gd name="connsiteX1905" fmla="*/ 5874790 w 12192635"/>
              <a:gd name="connsiteY1905" fmla="*/ 1945126 h 6853073"/>
              <a:gd name="connsiteX1906" fmla="*/ 5874790 w 12192635"/>
              <a:gd name="connsiteY1906" fmla="*/ 1533853 h 6853073"/>
              <a:gd name="connsiteX1907" fmla="*/ 5463516 w 12192635"/>
              <a:gd name="connsiteY1907" fmla="*/ 1533853 h 6853073"/>
              <a:gd name="connsiteX1908" fmla="*/ 5463516 w 12192635"/>
              <a:gd name="connsiteY1908" fmla="*/ 1945126 h 6853073"/>
              <a:gd name="connsiteX1909" fmla="*/ 5036351 w 12192635"/>
              <a:gd name="connsiteY1909" fmla="*/ 1945126 h 6853073"/>
              <a:gd name="connsiteX1910" fmla="*/ 5447625 w 12192635"/>
              <a:gd name="connsiteY1910" fmla="*/ 1945126 h 6853073"/>
              <a:gd name="connsiteX1911" fmla="*/ 5447625 w 12192635"/>
              <a:gd name="connsiteY1911" fmla="*/ 1533853 h 6853073"/>
              <a:gd name="connsiteX1912" fmla="*/ 5036351 w 12192635"/>
              <a:gd name="connsiteY1912" fmla="*/ 1533853 h 6853073"/>
              <a:gd name="connsiteX1913" fmla="*/ 5036351 w 12192635"/>
              <a:gd name="connsiteY1913" fmla="*/ 1945126 h 6853073"/>
              <a:gd name="connsiteX1914" fmla="*/ 4609186 w 12192635"/>
              <a:gd name="connsiteY1914" fmla="*/ 1945126 h 6853073"/>
              <a:gd name="connsiteX1915" fmla="*/ 5020460 w 12192635"/>
              <a:gd name="connsiteY1915" fmla="*/ 1945126 h 6853073"/>
              <a:gd name="connsiteX1916" fmla="*/ 5020460 w 12192635"/>
              <a:gd name="connsiteY1916" fmla="*/ 1533853 h 6853073"/>
              <a:gd name="connsiteX1917" fmla="*/ 4609186 w 12192635"/>
              <a:gd name="connsiteY1917" fmla="*/ 1533853 h 6853073"/>
              <a:gd name="connsiteX1918" fmla="*/ 4609186 w 12192635"/>
              <a:gd name="connsiteY1918" fmla="*/ 1945126 h 6853073"/>
              <a:gd name="connsiteX1919" fmla="*/ 4182022 w 12192635"/>
              <a:gd name="connsiteY1919" fmla="*/ 1945126 h 6853073"/>
              <a:gd name="connsiteX1920" fmla="*/ 4593295 w 12192635"/>
              <a:gd name="connsiteY1920" fmla="*/ 1945126 h 6853073"/>
              <a:gd name="connsiteX1921" fmla="*/ 4593295 w 12192635"/>
              <a:gd name="connsiteY1921" fmla="*/ 1533853 h 6853073"/>
              <a:gd name="connsiteX1922" fmla="*/ 4182022 w 12192635"/>
              <a:gd name="connsiteY1922" fmla="*/ 1533853 h 6853073"/>
              <a:gd name="connsiteX1923" fmla="*/ 4182022 w 12192635"/>
              <a:gd name="connsiteY1923" fmla="*/ 1945126 h 6853073"/>
              <a:gd name="connsiteX1924" fmla="*/ 3754857 w 12192635"/>
              <a:gd name="connsiteY1924" fmla="*/ 1945126 h 6853073"/>
              <a:gd name="connsiteX1925" fmla="*/ 4166130 w 12192635"/>
              <a:gd name="connsiteY1925" fmla="*/ 1945126 h 6853073"/>
              <a:gd name="connsiteX1926" fmla="*/ 4166130 w 12192635"/>
              <a:gd name="connsiteY1926" fmla="*/ 1533853 h 6853073"/>
              <a:gd name="connsiteX1927" fmla="*/ 3754857 w 12192635"/>
              <a:gd name="connsiteY1927" fmla="*/ 1533853 h 6853073"/>
              <a:gd name="connsiteX1928" fmla="*/ 3754857 w 12192635"/>
              <a:gd name="connsiteY1928" fmla="*/ 1945126 h 6853073"/>
              <a:gd name="connsiteX1929" fmla="*/ 3327691 w 12192635"/>
              <a:gd name="connsiteY1929" fmla="*/ 1945126 h 6853073"/>
              <a:gd name="connsiteX1930" fmla="*/ 3738965 w 12192635"/>
              <a:gd name="connsiteY1930" fmla="*/ 1945126 h 6853073"/>
              <a:gd name="connsiteX1931" fmla="*/ 3738965 w 12192635"/>
              <a:gd name="connsiteY1931" fmla="*/ 1533853 h 6853073"/>
              <a:gd name="connsiteX1932" fmla="*/ 3327691 w 12192635"/>
              <a:gd name="connsiteY1932" fmla="*/ 1533853 h 6853073"/>
              <a:gd name="connsiteX1933" fmla="*/ 3327691 w 12192635"/>
              <a:gd name="connsiteY1933" fmla="*/ 1945126 h 6853073"/>
              <a:gd name="connsiteX1934" fmla="*/ 2900526 w 12192635"/>
              <a:gd name="connsiteY1934" fmla="*/ 1945126 h 6853073"/>
              <a:gd name="connsiteX1935" fmla="*/ 3311800 w 12192635"/>
              <a:gd name="connsiteY1935" fmla="*/ 1945126 h 6853073"/>
              <a:gd name="connsiteX1936" fmla="*/ 3311800 w 12192635"/>
              <a:gd name="connsiteY1936" fmla="*/ 1533853 h 6853073"/>
              <a:gd name="connsiteX1937" fmla="*/ 2900526 w 12192635"/>
              <a:gd name="connsiteY1937" fmla="*/ 1533853 h 6853073"/>
              <a:gd name="connsiteX1938" fmla="*/ 2900526 w 12192635"/>
              <a:gd name="connsiteY1938" fmla="*/ 1945126 h 6853073"/>
              <a:gd name="connsiteX1939" fmla="*/ 2473997 w 12192635"/>
              <a:gd name="connsiteY1939" fmla="*/ 1945126 h 6853073"/>
              <a:gd name="connsiteX1940" fmla="*/ 2885271 w 12192635"/>
              <a:gd name="connsiteY1940" fmla="*/ 1945126 h 6853073"/>
              <a:gd name="connsiteX1941" fmla="*/ 2885271 w 12192635"/>
              <a:gd name="connsiteY1941" fmla="*/ 1533853 h 6853073"/>
              <a:gd name="connsiteX1942" fmla="*/ 2473997 w 12192635"/>
              <a:gd name="connsiteY1942" fmla="*/ 1533853 h 6853073"/>
              <a:gd name="connsiteX1943" fmla="*/ 2473997 w 12192635"/>
              <a:gd name="connsiteY1943" fmla="*/ 1945126 h 6853073"/>
              <a:gd name="connsiteX1944" fmla="*/ 2046832 w 12192635"/>
              <a:gd name="connsiteY1944" fmla="*/ 1945126 h 6853073"/>
              <a:gd name="connsiteX1945" fmla="*/ 2458106 w 12192635"/>
              <a:gd name="connsiteY1945" fmla="*/ 1945126 h 6853073"/>
              <a:gd name="connsiteX1946" fmla="*/ 2458106 w 12192635"/>
              <a:gd name="connsiteY1946" fmla="*/ 1533853 h 6853073"/>
              <a:gd name="connsiteX1947" fmla="*/ 2046832 w 12192635"/>
              <a:gd name="connsiteY1947" fmla="*/ 1533853 h 6853073"/>
              <a:gd name="connsiteX1948" fmla="*/ 2046832 w 12192635"/>
              <a:gd name="connsiteY1948" fmla="*/ 1945126 h 6853073"/>
              <a:gd name="connsiteX1949" fmla="*/ 1619667 w 12192635"/>
              <a:gd name="connsiteY1949" fmla="*/ 1945126 h 6853073"/>
              <a:gd name="connsiteX1950" fmla="*/ 2030941 w 12192635"/>
              <a:gd name="connsiteY1950" fmla="*/ 1945126 h 6853073"/>
              <a:gd name="connsiteX1951" fmla="*/ 2030941 w 12192635"/>
              <a:gd name="connsiteY1951" fmla="*/ 1533853 h 6853073"/>
              <a:gd name="connsiteX1952" fmla="*/ 1619667 w 12192635"/>
              <a:gd name="connsiteY1952" fmla="*/ 1533853 h 6853073"/>
              <a:gd name="connsiteX1953" fmla="*/ 1619667 w 12192635"/>
              <a:gd name="connsiteY1953" fmla="*/ 1945126 h 6853073"/>
              <a:gd name="connsiteX1954" fmla="*/ 1192502 w 12192635"/>
              <a:gd name="connsiteY1954" fmla="*/ 1945126 h 6853073"/>
              <a:gd name="connsiteX1955" fmla="*/ 1603776 w 12192635"/>
              <a:gd name="connsiteY1955" fmla="*/ 1945126 h 6853073"/>
              <a:gd name="connsiteX1956" fmla="*/ 1603776 w 12192635"/>
              <a:gd name="connsiteY1956" fmla="*/ 1533853 h 6853073"/>
              <a:gd name="connsiteX1957" fmla="*/ 1192502 w 12192635"/>
              <a:gd name="connsiteY1957" fmla="*/ 1533853 h 6853073"/>
              <a:gd name="connsiteX1958" fmla="*/ 1192502 w 12192635"/>
              <a:gd name="connsiteY1958" fmla="*/ 1945126 h 6853073"/>
              <a:gd name="connsiteX1959" fmla="*/ 765337 w 12192635"/>
              <a:gd name="connsiteY1959" fmla="*/ 1945126 h 6853073"/>
              <a:gd name="connsiteX1960" fmla="*/ 1176611 w 12192635"/>
              <a:gd name="connsiteY1960" fmla="*/ 1945126 h 6853073"/>
              <a:gd name="connsiteX1961" fmla="*/ 1176611 w 12192635"/>
              <a:gd name="connsiteY1961" fmla="*/ 1533853 h 6853073"/>
              <a:gd name="connsiteX1962" fmla="*/ 765337 w 12192635"/>
              <a:gd name="connsiteY1962" fmla="*/ 1533853 h 6853073"/>
              <a:gd name="connsiteX1963" fmla="*/ 765337 w 12192635"/>
              <a:gd name="connsiteY1963" fmla="*/ 1945126 h 6853073"/>
              <a:gd name="connsiteX1964" fmla="*/ 338808 w 12192635"/>
              <a:gd name="connsiteY1964" fmla="*/ 1945126 h 6853073"/>
              <a:gd name="connsiteX1965" fmla="*/ 749446 w 12192635"/>
              <a:gd name="connsiteY1965" fmla="*/ 1945126 h 6853073"/>
              <a:gd name="connsiteX1966" fmla="*/ 749446 w 12192635"/>
              <a:gd name="connsiteY1966" fmla="*/ 1533853 h 6853073"/>
              <a:gd name="connsiteX1967" fmla="*/ 338808 w 12192635"/>
              <a:gd name="connsiteY1967" fmla="*/ 1533853 h 6853073"/>
              <a:gd name="connsiteX1968" fmla="*/ 338808 w 12192635"/>
              <a:gd name="connsiteY1968" fmla="*/ 1945126 h 6853073"/>
              <a:gd name="connsiteX1969" fmla="*/ 11442554 w 12192635"/>
              <a:gd name="connsiteY1969" fmla="*/ 1517961 h 6853073"/>
              <a:gd name="connsiteX1970" fmla="*/ 11853192 w 12192635"/>
              <a:gd name="connsiteY1970" fmla="*/ 1517961 h 6853073"/>
              <a:gd name="connsiteX1971" fmla="*/ 11853192 w 12192635"/>
              <a:gd name="connsiteY1971" fmla="*/ 1106688 h 6853073"/>
              <a:gd name="connsiteX1972" fmla="*/ 11442554 w 12192635"/>
              <a:gd name="connsiteY1972" fmla="*/ 1106688 h 6853073"/>
              <a:gd name="connsiteX1973" fmla="*/ 11442554 w 12192635"/>
              <a:gd name="connsiteY1973" fmla="*/ 1517961 h 6853073"/>
              <a:gd name="connsiteX1974" fmla="*/ 11015390 w 12192635"/>
              <a:gd name="connsiteY1974" fmla="*/ 1517961 h 6853073"/>
              <a:gd name="connsiteX1975" fmla="*/ 11426663 w 12192635"/>
              <a:gd name="connsiteY1975" fmla="*/ 1517961 h 6853073"/>
              <a:gd name="connsiteX1976" fmla="*/ 11426663 w 12192635"/>
              <a:gd name="connsiteY1976" fmla="*/ 1106688 h 6853073"/>
              <a:gd name="connsiteX1977" fmla="*/ 11015390 w 12192635"/>
              <a:gd name="connsiteY1977" fmla="*/ 1106688 h 6853073"/>
              <a:gd name="connsiteX1978" fmla="*/ 11015390 w 12192635"/>
              <a:gd name="connsiteY1978" fmla="*/ 1517961 h 6853073"/>
              <a:gd name="connsiteX1979" fmla="*/ 10588224 w 12192635"/>
              <a:gd name="connsiteY1979" fmla="*/ 1517961 h 6853073"/>
              <a:gd name="connsiteX1980" fmla="*/ 10999498 w 12192635"/>
              <a:gd name="connsiteY1980" fmla="*/ 1517961 h 6853073"/>
              <a:gd name="connsiteX1981" fmla="*/ 10999498 w 12192635"/>
              <a:gd name="connsiteY1981" fmla="*/ 1106688 h 6853073"/>
              <a:gd name="connsiteX1982" fmla="*/ 10588224 w 12192635"/>
              <a:gd name="connsiteY1982" fmla="*/ 1106688 h 6853073"/>
              <a:gd name="connsiteX1983" fmla="*/ 10588224 w 12192635"/>
              <a:gd name="connsiteY1983" fmla="*/ 1517961 h 6853073"/>
              <a:gd name="connsiteX1984" fmla="*/ 10161059 w 12192635"/>
              <a:gd name="connsiteY1984" fmla="*/ 1517961 h 6853073"/>
              <a:gd name="connsiteX1985" fmla="*/ 10572333 w 12192635"/>
              <a:gd name="connsiteY1985" fmla="*/ 1517961 h 6853073"/>
              <a:gd name="connsiteX1986" fmla="*/ 10572333 w 12192635"/>
              <a:gd name="connsiteY1986" fmla="*/ 1106688 h 6853073"/>
              <a:gd name="connsiteX1987" fmla="*/ 10161059 w 12192635"/>
              <a:gd name="connsiteY1987" fmla="*/ 1106688 h 6853073"/>
              <a:gd name="connsiteX1988" fmla="*/ 10161059 w 12192635"/>
              <a:gd name="connsiteY1988" fmla="*/ 1517961 h 6853073"/>
              <a:gd name="connsiteX1989" fmla="*/ 9733895 w 12192635"/>
              <a:gd name="connsiteY1989" fmla="*/ 1517961 h 6853073"/>
              <a:gd name="connsiteX1990" fmla="*/ 10145168 w 12192635"/>
              <a:gd name="connsiteY1990" fmla="*/ 1517961 h 6853073"/>
              <a:gd name="connsiteX1991" fmla="*/ 10145168 w 12192635"/>
              <a:gd name="connsiteY1991" fmla="*/ 1106688 h 6853073"/>
              <a:gd name="connsiteX1992" fmla="*/ 9733895 w 12192635"/>
              <a:gd name="connsiteY1992" fmla="*/ 1106688 h 6853073"/>
              <a:gd name="connsiteX1993" fmla="*/ 9733895 w 12192635"/>
              <a:gd name="connsiteY1993" fmla="*/ 1517961 h 6853073"/>
              <a:gd name="connsiteX1994" fmla="*/ 9306729 w 12192635"/>
              <a:gd name="connsiteY1994" fmla="*/ 1517961 h 6853073"/>
              <a:gd name="connsiteX1995" fmla="*/ 9718003 w 12192635"/>
              <a:gd name="connsiteY1995" fmla="*/ 1517961 h 6853073"/>
              <a:gd name="connsiteX1996" fmla="*/ 9718003 w 12192635"/>
              <a:gd name="connsiteY1996" fmla="*/ 1106688 h 6853073"/>
              <a:gd name="connsiteX1997" fmla="*/ 9306729 w 12192635"/>
              <a:gd name="connsiteY1997" fmla="*/ 1106688 h 6853073"/>
              <a:gd name="connsiteX1998" fmla="*/ 9306729 w 12192635"/>
              <a:gd name="connsiteY1998" fmla="*/ 1517961 h 6853073"/>
              <a:gd name="connsiteX1999" fmla="*/ 8880200 w 12192635"/>
              <a:gd name="connsiteY1999" fmla="*/ 1517961 h 6853073"/>
              <a:gd name="connsiteX2000" fmla="*/ 9291473 w 12192635"/>
              <a:gd name="connsiteY2000" fmla="*/ 1517961 h 6853073"/>
              <a:gd name="connsiteX2001" fmla="*/ 9291473 w 12192635"/>
              <a:gd name="connsiteY2001" fmla="*/ 1106688 h 6853073"/>
              <a:gd name="connsiteX2002" fmla="*/ 8880200 w 12192635"/>
              <a:gd name="connsiteY2002" fmla="*/ 1106688 h 6853073"/>
              <a:gd name="connsiteX2003" fmla="*/ 8880200 w 12192635"/>
              <a:gd name="connsiteY2003" fmla="*/ 1517961 h 6853073"/>
              <a:gd name="connsiteX2004" fmla="*/ 8453036 w 12192635"/>
              <a:gd name="connsiteY2004" fmla="*/ 1517961 h 6853073"/>
              <a:gd name="connsiteX2005" fmla="*/ 8864309 w 12192635"/>
              <a:gd name="connsiteY2005" fmla="*/ 1517961 h 6853073"/>
              <a:gd name="connsiteX2006" fmla="*/ 8864309 w 12192635"/>
              <a:gd name="connsiteY2006" fmla="*/ 1106688 h 6853073"/>
              <a:gd name="connsiteX2007" fmla="*/ 8453036 w 12192635"/>
              <a:gd name="connsiteY2007" fmla="*/ 1106688 h 6853073"/>
              <a:gd name="connsiteX2008" fmla="*/ 8453036 w 12192635"/>
              <a:gd name="connsiteY2008" fmla="*/ 1517961 h 6853073"/>
              <a:gd name="connsiteX2009" fmla="*/ 8025870 w 12192635"/>
              <a:gd name="connsiteY2009" fmla="*/ 1517961 h 6853073"/>
              <a:gd name="connsiteX2010" fmla="*/ 8437144 w 12192635"/>
              <a:gd name="connsiteY2010" fmla="*/ 1517961 h 6853073"/>
              <a:gd name="connsiteX2011" fmla="*/ 8437144 w 12192635"/>
              <a:gd name="connsiteY2011" fmla="*/ 1106688 h 6853073"/>
              <a:gd name="connsiteX2012" fmla="*/ 8025870 w 12192635"/>
              <a:gd name="connsiteY2012" fmla="*/ 1106688 h 6853073"/>
              <a:gd name="connsiteX2013" fmla="*/ 8025870 w 12192635"/>
              <a:gd name="connsiteY2013" fmla="*/ 1517961 h 6853073"/>
              <a:gd name="connsiteX2014" fmla="*/ 7598706 w 12192635"/>
              <a:gd name="connsiteY2014" fmla="*/ 1517961 h 6853073"/>
              <a:gd name="connsiteX2015" fmla="*/ 8009979 w 12192635"/>
              <a:gd name="connsiteY2015" fmla="*/ 1517961 h 6853073"/>
              <a:gd name="connsiteX2016" fmla="*/ 8009979 w 12192635"/>
              <a:gd name="connsiteY2016" fmla="*/ 1106688 h 6853073"/>
              <a:gd name="connsiteX2017" fmla="*/ 7598706 w 12192635"/>
              <a:gd name="connsiteY2017" fmla="*/ 1106688 h 6853073"/>
              <a:gd name="connsiteX2018" fmla="*/ 7598706 w 12192635"/>
              <a:gd name="connsiteY2018" fmla="*/ 1517961 h 6853073"/>
              <a:gd name="connsiteX2019" fmla="*/ 7171540 w 12192635"/>
              <a:gd name="connsiteY2019" fmla="*/ 1517961 h 6853073"/>
              <a:gd name="connsiteX2020" fmla="*/ 7582814 w 12192635"/>
              <a:gd name="connsiteY2020" fmla="*/ 1517961 h 6853073"/>
              <a:gd name="connsiteX2021" fmla="*/ 7582814 w 12192635"/>
              <a:gd name="connsiteY2021" fmla="*/ 1106688 h 6853073"/>
              <a:gd name="connsiteX2022" fmla="*/ 7171540 w 12192635"/>
              <a:gd name="connsiteY2022" fmla="*/ 1106688 h 6853073"/>
              <a:gd name="connsiteX2023" fmla="*/ 7171540 w 12192635"/>
              <a:gd name="connsiteY2023" fmla="*/ 1517961 h 6853073"/>
              <a:gd name="connsiteX2024" fmla="*/ 6744376 w 12192635"/>
              <a:gd name="connsiteY2024" fmla="*/ 1517961 h 6853073"/>
              <a:gd name="connsiteX2025" fmla="*/ 7155649 w 12192635"/>
              <a:gd name="connsiteY2025" fmla="*/ 1517961 h 6853073"/>
              <a:gd name="connsiteX2026" fmla="*/ 7155649 w 12192635"/>
              <a:gd name="connsiteY2026" fmla="*/ 1106688 h 6853073"/>
              <a:gd name="connsiteX2027" fmla="*/ 6744376 w 12192635"/>
              <a:gd name="connsiteY2027" fmla="*/ 1106688 h 6853073"/>
              <a:gd name="connsiteX2028" fmla="*/ 6744376 w 12192635"/>
              <a:gd name="connsiteY2028" fmla="*/ 1517961 h 6853073"/>
              <a:gd name="connsiteX2029" fmla="*/ 6317211 w 12192635"/>
              <a:gd name="connsiteY2029" fmla="*/ 1517961 h 6853073"/>
              <a:gd name="connsiteX2030" fmla="*/ 6728484 w 12192635"/>
              <a:gd name="connsiteY2030" fmla="*/ 1517961 h 6853073"/>
              <a:gd name="connsiteX2031" fmla="*/ 6728484 w 12192635"/>
              <a:gd name="connsiteY2031" fmla="*/ 1106688 h 6853073"/>
              <a:gd name="connsiteX2032" fmla="*/ 6317211 w 12192635"/>
              <a:gd name="connsiteY2032" fmla="*/ 1106688 h 6853073"/>
              <a:gd name="connsiteX2033" fmla="*/ 6317211 w 12192635"/>
              <a:gd name="connsiteY2033" fmla="*/ 1517961 h 6853073"/>
              <a:gd name="connsiteX2034" fmla="*/ 5890681 w 12192635"/>
              <a:gd name="connsiteY2034" fmla="*/ 1517961 h 6853073"/>
              <a:gd name="connsiteX2035" fmla="*/ 6301955 w 12192635"/>
              <a:gd name="connsiteY2035" fmla="*/ 1517961 h 6853073"/>
              <a:gd name="connsiteX2036" fmla="*/ 6301955 w 12192635"/>
              <a:gd name="connsiteY2036" fmla="*/ 1106688 h 6853073"/>
              <a:gd name="connsiteX2037" fmla="*/ 5890681 w 12192635"/>
              <a:gd name="connsiteY2037" fmla="*/ 1106688 h 6853073"/>
              <a:gd name="connsiteX2038" fmla="*/ 5890681 w 12192635"/>
              <a:gd name="connsiteY2038" fmla="*/ 1517961 h 6853073"/>
              <a:gd name="connsiteX2039" fmla="*/ 5463516 w 12192635"/>
              <a:gd name="connsiteY2039" fmla="*/ 1517961 h 6853073"/>
              <a:gd name="connsiteX2040" fmla="*/ 5874790 w 12192635"/>
              <a:gd name="connsiteY2040" fmla="*/ 1517961 h 6853073"/>
              <a:gd name="connsiteX2041" fmla="*/ 5874790 w 12192635"/>
              <a:gd name="connsiteY2041" fmla="*/ 1106688 h 6853073"/>
              <a:gd name="connsiteX2042" fmla="*/ 5463516 w 12192635"/>
              <a:gd name="connsiteY2042" fmla="*/ 1106688 h 6853073"/>
              <a:gd name="connsiteX2043" fmla="*/ 5463516 w 12192635"/>
              <a:gd name="connsiteY2043" fmla="*/ 1517961 h 6853073"/>
              <a:gd name="connsiteX2044" fmla="*/ 5036351 w 12192635"/>
              <a:gd name="connsiteY2044" fmla="*/ 1517961 h 6853073"/>
              <a:gd name="connsiteX2045" fmla="*/ 5447625 w 12192635"/>
              <a:gd name="connsiteY2045" fmla="*/ 1517961 h 6853073"/>
              <a:gd name="connsiteX2046" fmla="*/ 5447625 w 12192635"/>
              <a:gd name="connsiteY2046" fmla="*/ 1106688 h 6853073"/>
              <a:gd name="connsiteX2047" fmla="*/ 5036351 w 12192635"/>
              <a:gd name="connsiteY2047" fmla="*/ 1106688 h 6853073"/>
              <a:gd name="connsiteX2048" fmla="*/ 5036351 w 12192635"/>
              <a:gd name="connsiteY2048" fmla="*/ 1517961 h 6853073"/>
              <a:gd name="connsiteX2049" fmla="*/ 4609186 w 12192635"/>
              <a:gd name="connsiteY2049" fmla="*/ 1517961 h 6853073"/>
              <a:gd name="connsiteX2050" fmla="*/ 5020460 w 12192635"/>
              <a:gd name="connsiteY2050" fmla="*/ 1517961 h 6853073"/>
              <a:gd name="connsiteX2051" fmla="*/ 5020460 w 12192635"/>
              <a:gd name="connsiteY2051" fmla="*/ 1106688 h 6853073"/>
              <a:gd name="connsiteX2052" fmla="*/ 4609186 w 12192635"/>
              <a:gd name="connsiteY2052" fmla="*/ 1106688 h 6853073"/>
              <a:gd name="connsiteX2053" fmla="*/ 4609186 w 12192635"/>
              <a:gd name="connsiteY2053" fmla="*/ 1517961 h 6853073"/>
              <a:gd name="connsiteX2054" fmla="*/ 4182022 w 12192635"/>
              <a:gd name="connsiteY2054" fmla="*/ 1517961 h 6853073"/>
              <a:gd name="connsiteX2055" fmla="*/ 4593295 w 12192635"/>
              <a:gd name="connsiteY2055" fmla="*/ 1517961 h 6853073"/>
              <a:gd name="connsiteX2056" fmla="*/ 4593295 w 12192635"/>
              <a:gd name="connsiteY2056" fmla="*/ 1106688 h 6853073"/>
              <a:gd name="connsiteX2057" fmla="*/ 4182022 w 12192635"/>
              <a:gd name="connsiteY2057" fmla="*/ 1106688 h 6853073"/>
              <a:gd name="connsiteX2058" fmla="*/ 4182022 w 12192635"/>
              <a:gd name="connsiteY2058" fmla="*/ 1517961 h 6853073"/>
              <a:gd name="connsiteX2059" fmla="*/ 3754857 w 12192635"/>
              <a:gd name="connsiteY2059" fmla="*/ 1517961 h 6853073"/>
              <a:gd name="connsiteX2060" fmla="*/ 4166130 w 12192635"/>
              <a:gd name="connsiteY2060" fmla="*/ 1517961 h 6853073"/>
              <a:gd name="connsiteX2061" fmla="*/ 4166130 w 12192635"/>
              <a:gd name="connsiteY2061" fmla="*/ 1106688 h 6853073"/>
              <a:gd name="connsiteX2062" fmla="*/ 3754857 w 12192635"/>
              <a:gd name="connsiteY2062" fmla="*/ 1106688 h 6853073"/>
              <a:gd name="connsiteX2063" fmla="*/ 3754857 w 12192635"/>
              <a:gd name="connsiteY2063" fmla="*/ 1517961 h 6853073"/>
              <a:gd name="connsiteX2064" fmla="*/ 3327691 w 12192635"/>
              <a:gd name="connsiteY2064" fmla="*/ 1517961 h 6853073"/>
              <a:gd name="connsiteX2065" fmla="*/ 3738965 w 12192635"/>
              <a:gd name="connsiteY2065" fmla="*/ 1517961 h 6853073"/>
              <a:gd name="connsiteX2066" fmla="*/ 3738965 w 12192635"/>
              <a:gd name="connsiteY2066" fmla="*/ 1106688 h 6853073"/>
              <a:gd name="connsiteX2067" fmla="*/ 3327691 w 12192635"/>
              <a:gd name="connsiteY2067" fmla="*/ 1106688 h 6853073"/>
              <a:gd name="connsiteX2068" fmla="*/ 3327691 w 12192635"/>
              <a:gd name="connsiteY2068" fmla="*/ 1517961 h 6853073"/>
              <a:gd name="connsiteX2069" fmla="*/ 2900526 w 12192635"/>
              <a:gd name="connsiteY2069" fmla="*/ 1517961 h 6853073"/>
              <a:gd name="connsiteX2070" fmla="*/ 3311800 w 12192635"/>
              <a:gd name="connsiteY2070" fmla="*/ 1517961 h 6853073"/>
              <a:gd name="connsiteX2071" fmla="*/ 3311800 w 12192635"/>
              <a:gd name="connsiteY2071" fmla="*/ 1106688 h 6853073"/>
              <a:gd name="connsiteX2072" fmla="*/ 2900526 w 12192635"/>
              <a:gd name="connsiteY2072" fmla="*/ 1106688 h 6853073"/>
              <a:gd name="connsiteX2073" fmla="*/ 2900526 w 12192635"/>
              <a:gd name="connsiteY2073" fmla="*/ 1517961 h 6853073"/>
              <a:gd name="connsiteX2074" fmla="*/ 2473997 w 12192635"/>
              <a:gd name="connsiteY2074" fmla="*/ 1517961 h 6853073"/>
              <a:gd name="connsiteX2075" fmla="*/ 2885271 w 12192635"/>
              <a:gd name="connsiteY2075" fmla="*/ 1517961 h 6853073"/>
              <a:gd name="connsiteX2076" fmla="*/ 2885271 w 12192635"/>
              <a:gd name="connsiteY2076" fmla="*/ 1106688 h 6853073"/>
              <a:gd name="connsiteX2077" fmla="*/ 2473997 w 12192635"/>
              <a:gd name="connsiteY2077" fmla="*/ 1106688 h 6853073"/>
              <a:gd name="connsiteX2078" fmla="*/ 2473997 w 12192635"/>
              <a:gd name="connsiteY2078" fmla="*/ 1517961 h 6853073"/>
              <a:gd name="connsiteX2079" fmla="*/ 2046832 w 12192635"/>
              <a:gd name="connsiteY2079" fmla="*/ 1517961 h 6853073"/>
              <a:gd name="connsiteX2080" fmla="*/ 2458106 w 12192635"/>
              <a:gd name="connsiteY2080" fmla="*/ 1517961 h 6853073"/>
              <a:gd name="connsiteX2081" fmla="*/ 2458106 w 12192635"/>
              <a:gd name="connsiteY2081" fmla="*/ 1106688 h 6853073"/>
              <a:gd name="connsiteX2082" fmla="*/ 2046832 w 12192635"/>
              <a:gd name="connsiteY2082" fmla="*/ 1106688 h 6853073"/>
              <a:gd name="connsiteX2083" fmla="*/ 2046832 w 12192635"/>
              <a:gd name="connsiteY2083" fmla="*/ 1517961 h 6853073"/>
              <a:gd name="connsiteX2084" fmla="*/ 1619667 w 12192635"/>
              <a:gd name="connsiteY2084" fmla="*/ 1517961 h 6853073"/>
              <a:gd name="connsiteX2085" fmla="*/ 2030941 w 12192635"/>
              <a:gd name="connsiteY2085" fmla="*/ 1517961 h 6853073"/>
              <a:gd name="connsiteX2086" fmla="*/ 2030941 w 12192635"/>
              <a:gd name="connsiteY2086" fmla="*/ 1106688 h 6853073"/>
              <a:gd name="connsiteX2087" fmla="*/ 1619667 w 12192635"/>
              <a:gd name="connsiteY2087" fmla="*/ 1106688 h 6853073"/>
              <a:gd name="connsiteX2088" fmla="*/ 1619667 w 12192635"/>
              <a:gd name="connsiteY2088" fmla="*/ 1517961 h 6853073"/>
              <a:gd name="connsiteX2089" fmla="*/ 1192502 w 12192635"/>
              <a:gd name="connsiteY2089" fmla="*/ 1517961 h 6853073"/>
              <a:gd name="connsiteX2090" fmla="*/ 1603776 w 12192635"/>
              <a:gd name="connsiteY2090" fmla="*/ 1517961 h 6853073"/>
              <a:gd name="connsiteX2091" fmla="*/ 1603776 w 12192635"/>
              <a:gd name="connsiteY2091" fmla="*/ 1106688 h 6853073"/>
              <a:gd name="connsiteX2092" fmla="*/ 1192502 w 12192635"/>
              <a:gd name="connsiteY2092" fmla="*/ 1106688 h 6853073"/>
              <a:gd name="connsiteX2093" fmla="*/ 1192502 w 12192635"/>
              <a:gd name="connsiteY2093" fmla="*/ 1517961 h 6853073"/>
              <a:gd name="connsiteX2094" fmla="*/ 765337 w 12192635"/>
              <a:gd name="connsiteY2094" fmla="*/ 1517961 h 6853073"/>
              <a:gd name="connsiteX2095" fmla="*/ 1176611 w 12192635"/>
              <a:gd name="connsiteY2095" fmla="*/ 1517961 h 6853073"/>
              <a:gd name="connsiteX2096" fmla="*/ 1176611 w 12192635"/>
              <a:gd name="connsiteY2096" fmla="*/ 1106688 h 6853073"/>
              <a:gd name="connsiteX2097" fmla="*/ 765337 w 12192635"/>
              <a:gd name="connsiteY2097" fmla="*/ 1106688 h 6853073"/>
              <a:gd name="connsiteX2098" fmla="*/ 765337 w 12192635"/>
              <a:gd name="connsiteY2098" fmla="*/ 1517961 h 6853073"/>
              <a:gd name="connsiteX2099" fmla="*/ 338808 w 12192635"/>
              <a:gd name="connsiteY2099" fmla="*/ 1517961 h 6853073"/>
              <a:gd name="connsiteX2100" fmla="*/ 749446 w 12192635"/>
              <a:gd name="connsiteY2100" fmla="*/ 1517961 h 6853073"/>
              <a:gd name="connsiteX2101" fmla="*/ 749446 w 12192635"/>
              <a:gd name="connsiteY2101" fmla="*/ 1106688 h 6853073"/>
              <a:gd name="connsiteX2102" fmla="*/ 338808 w 12192635"/>
              <a:gd name="connsiteY2102" fmla="*/ 1106688 h 6853073"/>
              <a:gd name="connsiteX2103" fmla="*/ 338808 w 12192635"/>
              <a:gd name="connsiteY2103" fmla="*/ 1517961 h 6853073"/>
              <a:gd name="connsiteX2104" fmla="*/ 11442554 w 12192635"/>
              <a:gd name="connsiteY2104" fmla="*/ 1090796 h 6853073"/>
              <a:gd name="connsiteX2105" fmla="*/ 11853192 w 12192635"/>
              <a:gd name="connsiteY2105" fmla="*/ 1090796 h 6853073"/>
              <a:gd name="connsiteX2106" fmla="*/ 11853192 w 12192635"/>
              <a:gd name="connsiteY2106" fmla="*/ 679523 h 6853073"/>
              <a:gd name="connsiteX2107" fmla="*/ 11442554 w 12192635"/>
              <a:gd name="connsiteY2107" fmla="*/ 679523 h 6853073"/>
              <a:gd name="connsiteX2108" fmla="*/ 11442554 w 12192635"/>
              <a:gd name="connsiteY2108" fmla="*/ 1090796 h 6853073"/>
              <a:gd name="connsiteX2109" fmla="*/ 11015390 w 12192635"/>
              <a:gd name="connsiteY2109" fmla="*/ 1090796 h 6853073"/>
              <a:gd name="connsiteX2110" fmla="*/ 11426663 w 12192635"/>
              <a:gd name="connsiteY2110" fmla="*/ 1090796 h 6853073"/>
              <a:gd name="connsiteX2111" fmla="*/ 11426663 w 12192635"/>
              <a:gd name="connsiteY2111" fmla="*/ 679523 h 6853073"/>
              <a:gd name="connsiteX2112" fmla="*/ 11015390 w 12192635"/>
              <a:gd name="connsiteY2112" fmla="*/ 679523 h 6853073"/>
              <a:gd name="connsiteX2113" fmla="*/ 11015390 w 12192635"/>
              <a:gd name="connsiteY2113" fmla="*/ 1090796 h 6853073"/>
              <a:gd name="connsiteX2114" fmla="*/ 10588224 w 12192635"/>
              <a:gd name="connsiteY2114" fmla="*/ 1090796 h 6853073"/>
              <a:gd name="connsiteX2115" fmla="*/ 10999498 w 12192635"/>
              <a:gd name="connsiteY2115" fmla="*/ 1090796 h 6853073"/>
              <a:gd name="connsiteX2116" fmla="*/ 10999498 w 12192635"/>
              <a:gd name="connsiteY2116" fmla="*/ 679523 h 6853073"/>
              <a:gd name="connsiteX2117" fmla="*/ 10588224 w 12192635"/>
              <a:gd name="connsiteY2117" fmla="*/ 679523 h 6853073"/>
              <a:gd name="connsiteX2118" fmla="*/ 10588224 w 12192635"/>
              <a:gd name="connsiteY2118" fmla="*/ 1090796 h 6853073"/>
              <a:gd name="connsiteX2119" fmla="*/ 10161059 w 12192635"/>
              <a:gd name="connsiteY2119" fmla="*/ 1090796 h 6853073"/>
              <a:gd name="connsiteX2120" fmla="*/ 10572333 w 12192635"/>
              <a:gd name="connsiteY2120" fmla="*/ 1090796 h 6853073"/>
              <a:gd name="connsiteX2121" fmla="*/ 10572333 w 12192635"/>
              <a:gd name="connsiteY2121" fmla="*/ 679523 h 6853073"/>
              <a:gd name="connsiteX2122" fmla="*/ 10161059 w 12192635"/>
              <a:gd name="connsiteY2122" fmla="*/ 679523 h 6853073"/>
              <a:gd name="connsiteX2123" fmla="*/ 10161059 w 12192635"/>
              <a:gd name="connsiteY2123" fmla="*/ 1090796 h 6853073"/>
              <a:gd name="connsiteX2124" fmla="*/ 9733895 w 12192635"/>
              <a:gd name="connsiteY2124" fmla="*/ 1090796 h 6853073"/>
              <a:gd name="connsiteX2125" fmla="*/ 10145168 w 12192635"/>
              <a:gd name="connsiteY2125" fmla="*/ 1090796 h 6853073"/>
              <a:gd name="connsiteX2126" fmla="*/ 10145168 w 12192635"/>
              <a:gd name="connsiteY2126" fmla="*/ 679523 h 6853073"/>
              <a:gd name="connsiteX2127" fmla="*/ 9733895 w 12192635"/>
              <a:gd name="connsiteY2127" fmla="*/ 679523 h 6853073"/>
              <a:gd name="connsiteX2128" fmla="*/ 9733895 w 12192635"/>
              <a:gd name="connsiteY2128" fmla="*/ 1090796 h 6853073"/>
              <a:gd name="connsiteX2129" fmla="*/ 9306729 w 12192635"/>
              <a:gd name="connsiteY2129" fmla="*/ 1090796 h 6853073"/>
              <a:gd name="connsiteX2130" fmla="*/ 9718003 w 12192635"/>
              <a:gd name="connsiteY2130" fmla="*/ 1090796 h 6853073"/>
              <a:gd name="connsiteX2131" fmla="*/ 9718003 w 12192635"/>
              <a:gd name="connsiteY2131" fmla="*/ 679523 h 6853073"/>
              <a:gd name="connsiteX2132" fmla="*/ 9306729 w 12192635"/>
              <a:gd name="connsiteY2132" fmla="*/ 679523 h 6853073"/>
              <a:gd name="connsiteX2133" fmla="*/ 9306729 w 12192635"/>
              <a:gd name="connsiteY2133" fmla="*/ 1090796 h 6853073"/>
              <a:gd name="connsiteX2134" fmla="*/ 8880200 w 12192635"/>
              <a:gd name="connsiteY2134" fmla="*/ 1090796 h 6853073"/>
              <a:gd name="connsiteX2135" fmla="*/ 9291473 w 12192635"/>
              <a:gd name="connsiteY2135" fmla="*/ 1090796 h 6853073"/>
              <a:gd name="connsiteX2136" fmla="*/ 9291473 w 12192635"/>
              <a:gd name="connsiteY2136" fmla="*/ 679523 h 6853073"/>
              <a:gd name="connsiteX2137" fmla="*/ 8880200 w 12192635"/>
              <a:gd name="connsiteY2137" fmla="*/ 679523 h 6853073"/>
              <a:gd name="connsiteX2138" fmla="*/ 8880200 w 12192635"/>
              <a:gd name="connsiteY2138" fmla="*/ 1090796 h 6853073"/>
              <a:gd name="connsiteX2139" fmla="*/ 8453036 w 12192635"/>
              <a:gd name="connsiteY2139" fmla="*/ 1090796 h 6853073"/>
              <a:gd name="connsiteX2140" fmla="*/ 8864309 w 12192635"/>
              <a:gd name="connsiteY2140" fmla="*/ 1090796 h 6853073"/>
              <a:gd name="connsiteX2141" fmla="*/ 8864309 w 12192635"/>
              <a:gd name="connsiteY2141" fmla="*/ 679523 h 6853073"/>
              <a:gd name="connsiteX2142" fmla="*/ 8453036 w 12192635"/>
              <a:gd name="connsiteY2142" fmla="*/ 679523 h 6853073"/>
              <a:gd name="connsiteX2143" fmla="*/ 8453036 w 12192635"/>
              <a:gd name="connsiteY2143" fmla="*/ 1090796 h 6853073"/>
              <a:gd name="connsiteX2144" fmla="*/ 8025870 w 12192635"/>
              <a:gd name="connsiteY2144" fmla="*/ 1090796 h 6853073"/>
              <a:gd name="connsiteX2145" fmla="*/ 8437144 w 12192635"/>
              <a:gd name="connsiteY2145" fmla="*/ 1090796 h 6853073"/>
              <a:gd name="connsiteX2146" fmla="*/ 8437144 w 12192635"/>
              <a:gd name="connsiteY2146" fmla="*/ 679523 h 6853073"/>
              <a:gd name="connsiteX2147" fmla="*/ 8025870 w 12192635"/>
              <a:gd name="connsiteY2147" fmla="*/ 679523 h 6853073"/>
              <a:gd name="connsiteX2148" fmla="*/ 8025870 w 12192635"/>
              <a:gd name="connsiteY2148" fmla="*/ 1090796 h 6853073"/>
              <a:gd name="connsiteX2149" fmla="*/ 7598706 w 12192635"/>
              <a:gd name="connsiteY2149" fmla="*/ 1090796 h 6853073"/>
              <a:gd name="connsiteX2150" fmla="*/ 8009979 w 12192635"/>
              <a:gd name="connsiteY2150" fmla="*/ 1090796 h 6853073"/>
              <a:gd name="connsiteX2151" fmla="*/ 8009979 w 12192635"/>
              <a:gd name="connsiteY2151" fmla="*/ 679523 h 6853073"/>
              <a:gd name="connsiteX2152" fmla="*/ 7598706 w 12192635"/>
              <a:gd name="connsiteY2152" fmla="*/ 679523 h 6853073"/>
              <a:gd name="connsiteX2153" fmla="*/ 7598706 w 12192635"/>
              <a:gd name="connsiteY2153" fmla="*/ 1090796 h 6853073"/>
              <a:gd name="connsiteX2154" fmla="*/ 7171540 w 12192635"/>
              <a:gd name="connsiteY2154" fmla="*/ 1090796 h 6853073"/>
              <a:gd name="connsiteX2155" fmla="*/ 7582814 w 12192635"/>
              <a:gd name="connsiteY2155" fmla="*/ 1090796 h 6853073"/>
              <a:gd name="connsiteX2156" fmla="*/ 7582814 w 12192635"/>
              <a:gd name="connsiteY2156" fmla="*/ 679523 h 6853073"/>
              <a:gd name="connsiteX2157" fmla="*/ 7171540 w 12192635"/>
              <a:gd name="connsiteY2157" fmla="*/ 679523 h 6853073"/>
              <a:gd name="connsiteX2158" fmla="*/ 7171540 w 12192635"/>
              <a:gd name="connsiteY2158" fmla="*/ 1090796 h 6853073"/>
              <a:gd name="connsiteX2159" fmla="*/ 6744376 w 12192635"/>
              <a:gd name="connsiteY2159" fmla="*/ 1090796 h 6853073"/>
              <a:gd name="connsiteX2160" fmla="*/ 7155649 w 12192635"/>
              <a:gd name="connsiteY2160" fmla="*/ 1090796 h 6853073"/>
              <a:gd name="connsiteX2161" fmla="*/ 7155649 w 12192635"/>
              <a:gd name="connsiteY2161" fmla="*/ 679523 h 6853073"/>
              <a:gd name="connsiteX2162" fmla="*/ 6744376 w 12192635"/>
              <a:gd name="connsiteY2162" fmla="*/ 679523 h 6853073"/>
              <a:gd name="connsiteX2163" fmla="*/ 6744376 w 12192635"/>
              <a:gd name="connsiteY2163" fmla="*/ 1090796 h 6853073"/>
              <a:gd name="connsiteX2164" fmla="*/ 6317211 w 12192635"/>
              <a:gd name="connsiteY2164" fmla="*/ 1090796 h 6853073"/>
              <a:gd name="connsiteX2165" fmla="*/ 6728484 w 12192635"/>
              <a:gd name="connsiteY2165" fmla="*/ 1090796 h 6853073"/>
              <a:gd name="connsiteX2166" fmla="*/ 6728484 w 12192635"/>
              <a:gd name="connsiteY2166" fmla="*/ 679523 h 6853073"/>
              <a:gd name="connsiteX2167" fmla="*/ 6317211 w 12192635"/>
              <a:gd name="connsiteY2167" fmla="*/ 679523 h 6853073"/>
              <a:gd name="connsiteX2168" fmla="*/ 6317211 w 12192635"/>
              <a:gd name="connsiteY2168" fmla="*/ 1090796 h 6853073"/>
              <a:gd name="connsiteX2169" fmla="*/ 5890681 w 12192635"/>
              <a:gd name="connsiteY2169" fmla="*/ 1090796 h 6853073"/>
              <a:gd name="connsiteX2170" fmla="*/ 6301955 w 12192635"/>
              <a:gd name="connsiteY2170" fmla="*/ 1090796 h 6853073"/>
              <a:gd name="connsiteX2171" fmla="*/ 6301955 w 12192635"/>
              <a:gd name="connsiteY2171" fmla="*/ 679523 h 6853073"/>
              <a:gd name="connsiteX2172" fmla="*/ 5890681 w 12192635"/>
              <a:gd name="connsiteY2172" fmla="*/ 679523 h 6853073"/>
              <a:gd name="connsiteX2173" fmla="*/ 5890681 w 12192635"/>
              <a:gd name="connsiteY2173" fmla="*/ 1090796 h 6853073"/>
              <a:gd name="connsiteX2174" fmla="*/ 5463516 w 12192635"/>
              <a:gd name="connsiteY2174" fmla="*/ 1090796 h 6853073"/>
              <a:gd name="connsiteX2175" fmla="*/ 5874790 w 12192635"/>
              <a:gd name="connsiteY2175" fmla="*/ 1090796 h 6853073"/>
              <a:gd name="connsiteX2176" fmla="*/ 5874790 w 12192635"/>
              <a:gd name="connsiteY2176" fmla="*/ 679523 h 6853073"/>
              <a:gd name="connsiteX2177" fmla="*/ 5463516 w 12192635"/>
              <a:gd name="connsiteY2177" fmla="*/ 679523 h 6853073"/>
              <a:gd name="connsiteX2178" fmla="*/ 5463516 w 12192635"/>
              <a:gd name="connsiteY2178" fmla="*/ 1090796 h 6853073"/>
              <a:gd name="connsiteX2179" fmla="*/ 5036351 w 12192635"/>
              <a:gd name="connsiteY2179" fmla="*/ 1090796 h 6853073"/>
              <a:gd name="connsiteX2180" fmla="*/ 5447625 w 12192635"/>
              <a:gd name="connsiteY2180" fmla="*/ 1090796 h 6853073"/>
              <a:gd name="connsiteX2181" fmla="*/ 5447625 w 12192635"/>
              <a:gd name="connsiteY2181" fmla="*/ 679523 h 6853073"/>
              <a:gd name="connsiteX2182" fmla="*/ 5036351 w 12192635"/>
              <a:gd name="connsiteY2182" fmla="*/ 679523 h 6853073"/>
              <a:gd name="connsiteX2183" fmla="*/ 5036351 w 12192635"/>
              <a:gd name="connsiteY2183" fmla="*/ 1090796 h 6853073"/>
              <a:gd name="connsiteX2184" fmla="*/ 4609186 w 12192635"/>
              <a:gd name="connsiteY2184" fmla="*/ 1090796 h 6853073"/>
              <a:gd name="connsiteX2185" fmla="*/ 5020460 w 12192635"/>
              <a:gd name="connsiteY2185" fmla="*/ 1090796 h 6853073"/>
              <a:gd name="connsiteX2186" fmla="*/ 5020460 w 12192635"/>
              <a:gd name="connsiteY2186" fmla="*/ 679523 h 6853073"/>
              <a:gd name="connsiteX2187" fmla="*/ 4609186 w 12192635"/>
              <a:gd name="connsiteY2187" fmla="*/ 679523 h 6853073"/>
              <a:gd name="connsiteX2188" fmla="*/ 4609186 w 12192635"/>
              <a:gd name="connsiteY2188" fmla="*/ 1090796 h 6853073"/>
              <a:gd name="connsiteX2189" fmla="*/ 4182022 w 12192635"/>
              <a:gd name="connsiteY2189" fmla="*/ 1090796 h 6853073"/>
              <a:gd name="connsiteX2190" fmla="*/ 4593295 w 12192635"/>
              <a:gd name="connsiteY2190" fmla="*/ 1090796 h 6853073"/>
              <a:gd name="connsiteX2191" fmla="*/ 4593295 w 12192635"/>
              <a:gd name="connsiteY2191" fmla="*/ 679523 h 6853073"/>
              <a:gd name="connsiteX2192" fmla="*/ 4182022 w 12192635"/>
              <a:gd name="connsiteY2192" fmla="*/ 679523 h 6853073"/>
              <a:gd name="connsiteX2193" fmla="*/ 4182022 w 12192635"/>
              <a:gd name="connsiteY2193" fmla="*/ 1090796 h 6853073"/>
              <a:gd name="connsiteX2194" fmla="*/ 3754857 w 12192635"/>
              <a:gd name="connsiteY2194" fmla="*/ 1090796 h 6853073"/>
              <a:gd name="connsiteX2195" fmla="*/ 4166130 w 12192635"/>
              <a:gd name="connsiteY2195" fmla="*/ 1090796 h 6853073"/>
              <a:gd name="connsiteX2196" fmla="*/ 4166130 w 12192635"/>
              <a:gd name="connsiteY2196" fmla="*/ 679523 h 6853073"/>
              <a:gd name="connsiteX2197" fmla="*/ 3754857 w 12192635"/>
              <a:gd name="connsiteY2197" fmla="*/ 679523 h 6853073"/>
              <a:gd name="connsiteX2198" fmla="*/ 3754857 w 12192635"/>
              <a:gd name="connsiteY2198" fmla="*/ 1090796 h 6853073"/>
              <a:gd name="connsiteX2199" fmla="*/ 3327691 w 12192635"/>
              <a:gd name="connsiteY2199" fmla="*/ 1090796 h 6853073"/>
              <a:gd name="connsiteX2200" fmla="*/ 3738965 w 12192635"/>
              <a:gd name="connsiteY2200" fmla="*/ 1090796 h 6853073"/>
              <a:gd name="connsiteX2201" fmla="*/ 3738965 w 12192635"/>
              <a:gd name="connsiteY2201" fmla="*/ 679523 h 6853073"/>
              <a:gd name="connsiteX2202" fmla="*/ 3327691 w 12192635"/>
              <a:gd name="connsiteY2202" fmla="*/ 679523 h 6853073"/>
              <a:gd name="connsiteX2203" fmla="*/ 3327691 w 12192635"/>
              <a:gd name="connsiteY2203" fmla="*/ 1090796 h 6853073"/>
              <a:gd name="connsiteX2204" fmla="*/ 2900526 w 12192635"/>
              <a:gd name="connsiteY2204" fmla="*/ 1090796 h 6853073"/>
              <a:gd name="connsiteX2205" fmla="*/ 3311800 w 12192635"/>
              <a:gd name="connsiteY2205" fmla="*/ 1090796 h 6853073"/>
              <a:gd name="connsiteX2206" fmla="*/ 3311800 w 12192635"/>
              <a:gd name="connsiteY2206" fmla="*/ 679523 h 6853073"/>
              <a:gd name="connsiteX2207" fmla="*/ 2900526 w 12192635"/>
              <a:gd name="connsiteY2207" fmla="*/ 679523 h 6853073"/>
              <a:gd name="connsiteX2208" fmla="*/ 2900526 w 12192635"/>
              <a:gd name="connsiteY2208" fmla="*/ 1090796 h 6853073"/>
              <a:gd name="connsiteX2209" fmla="*/ 2473997 w 12192635"/>
              <a:gd name="connsiteY2209" fmla="*/ 1090796 h 6853073"/>
              <a:gd name="connsiteX2210" fmla="*/ 2885271 w 12192635"/>
              <a:gd name="connsiteY2210" fmla="*/ 1090796 h 6853073"/>
              <a:gd name="connsiteX2211" fmla="*/ 2885271 w 12192635"/>
              <a:gd name="connsiteY2211" fmla="*/ 679523 h 6853073"/>
              <a:gd name="connsiteX2212" fmla="*/ 2473997 w 12192635"/>
              <a:gd name="connsiteY2212" fmla="*/ 679523 h 6853073"/>
              <a:gd name="connsiteX2213" fmla="*/ 2473997 w 12192635"/>
              <a:gd name="connsiteY2213" fmla="*/ 1090796 h 6853073"/>
              <a:gd name="connsiteX2214" fmla="*/ 2046832 w 12192635"/>
              <a:gd name="connsiteY2214" fmla="*/ 1090796 h 6853073"/>
              <a:gd name="connsiteX2215" fmla="*/ 2458106 w 12192635"/>
              <a:gd name="connsiteY2215" fmla="*/ 1090796 h 6853073"/>
              <a:gd name="connsiteX2216" fmla="*/ 2458106 w 12192635"/>
              <a:gd name="connsiteY2216" fmla="*/ 679523 h 6853073"/>
              <a:gd name="connsiteX2217" fmla="*/ 2046832 w 12192635"/>
              <a:gd name="connsiteY2217" fmla="*/ 679523 h 6853073"/>
              <a:gd name="connsiteX2218" fmla="*/ 2046832 w 12192635"/>
              <a:gd name="connsiteY2218" fmla="*/ 1090796 h 6853073"/>
              <a:gd name="connsiteX2219" fmla="*/ 1619667 w 12192635"/>
              <a:gd name="connsiteY2219" fmla="*/ 1090796 h 6853073"/>
              <a:gd name="connsiteX2220" fmla="*/ 2030941 w 12192635"/>
              <a:gd name="connsiteY2220" fmla="*/ 1090796 h 6853073"/>
              <a:gd name="connsiteX2221" fmla="*/ 2030941 w 12192635"/>
              <a:gd name="connsiteY2221" fmla="*/ 679523 h 6853073"/>
              <a:gd name="connsiteX2222" fmla="*/ 1619667 w 12192635"/>
              <a:gd name="connsiteY2222" fmla="*/ 679523 h 6853073"/>
              <a:gd name="connsiteX2223" fmla="*/ 1619667 w 12192635"/>
              <a:gd name="connsiteY2223" fmla="*/ 1090796 h 6853073"/>
              <a:gd name="connsiteX2224" fmla="*/ 1192502 w 12192635"/>
              <a:gd name="connsiteY2224" fmla="*/ 1090796 h 6853073"/>
              <a:gd name="connsiteX2225" fmla="*/ 1603776 w 12192635"/>
              <a:gd name="connsiteY2225" fmla="*/ 1090796 h 6853073"/>
              <a:gd name="connsiteX2226" fmla="*/ 1603776 w 12192635"/>
              <a:gd name="connsiteY2226" fmla="*/ 679523 h 6853073"/>
              <a:gd name="connsiteX2227" fmla="*/ 1192502 w 12192635"/>
              <a:gd name="connsiteY2227" fmla="*/ 679523 h 6853073"/>
              <a:gd name="connsiteX2228" fmla="*/ 1192502 w 12192635"/>
              <a:gd name="connsiteY2228" fmla="*/ 1090796 h 6853073"/>
              <a:gd name="connsiteX2229" fmla="*/ 765337 w 12192635"/>
              <a:gd name="connsiteY2229" fmla="*/ 1090796 h 6853073"/>
              <a:gd name="connsiteX2230" fmla="*/ 1176611 w 12192635"/>
              <a:gd name="connsiteY2230" fmla="*/ 1090796 h 6853073"/>
              <a:gd name="connsiteX2231" fmla="*/ 1176611 w 12192635"/>
              <a:gd name="connsiteY2231" fmla="*/ 679523 h 6853073"/>
              <a:gd name="connsiteX2232" fmla="*/ 765337 w 12192635"/>
              <a:gd name="connsiteY2232" fmla="*/ 679523 h 6853073"/>
              <a:gd name="connsiteX2233" fmla="*/ 765337 w 12192635"/>
              <a:gd name="connsiteY2233" fmla="*/ 1090796 h 6853073"/>
              <a:gd name="connsiteX2234" fmla="*/ 338808 w 12192635"/>
              <a:gd name="connsiteY2234" fmla="*/ 1090796 h 6853073"/>
              <a:gd name="connsiteX2235" fmla="*/ 749446 w 12192635"/>
              <a:gd name="connsiteY2235" fmla="*/ 1090796 h 6853073"/>
              <a:gd name="connsiteX2236" fmla="*/ 749446 w 12192635"/>
              <a:gd name="connsiteY2236" fmla="*/ 679523 h 6853073"/>
              <a:gd name="connsiteX2237" fmla="*/ 338808 w 12192635"/>
              <a:gd name="connsiteY2237" fmla="*/ 679523 h 6853073"/>
              <a:gd name="connsiteX2238" fmla="*/ 338808 w 12192635"/>
              <a:gd name="connsiteY2238" fmla="*/ 1090796 h 6853073"/>
              <a:gd name="connsiteX2239" fmla="*/ 11442554 w 12192635"/>
              <a:gd name="connsiteY2239" fmla="*/ 663631 h 6853073"/>
              <a:gd name="connsiteX2240" fmla="*/ 11853192 w 12192635"/>
              <a:gd name="connsiteY2240" fmla="*/ 663631 h 6853073"/>
              <a:gd name="connsiteX2241" fmla="*/ 11853192 w 12192635"/>
              <a:gd name="connsiteY2241" fmla="*/ 252358 h 6853073"/>
              <a:gd name="connsiteX2242" fmla="*/ 11442554 w 12192635"/>
              <a:gd name="connsiteY2242" fmla="*/ 252358 h 6853073"/>
              <a:gd name="connsiteX2243" fmla="*/ 11442554 w 12192635"/>
              <a:gd name="connsiteY2243" fmla="*/ 663631 h 6853073"/>
              <a:gd name="connsiteX2244" fmla="*/ 11015390 w 12192635"/>
              <a:gd name="connsiteY2244" fmla="*/ 663631 h 6853073"/>
              <a:gd name="connsiteX2245" fmla="*/ 11426663 w 12192635"/>
              <a:gd name="connsiteY2245" fmla="*/ 663631 h 6853073"/>
              <a:gd name="connsiteX2246" fmla="*/ 11426663 w 12192635"/>
              <a:gd name="connsiteY2246" fmla="*/ 252358 h 6853073"/>
              <a:gd name="connsiteX2247" fmla="*/ 11015390 w 12192635"/>
              <a:gd name="connsiteY2247" fmla="*/ 252358 h 6853073"/>
              <a:gd name="connsiteX2248" fmla="*/ 11015390 w 12192635"/>
              <a:gd name="connsiteY2248" fmla="*/ 663631 h 6853073"/>
              <a:gd name="connsiteX2249" fmla="*/ 10588224 w 12192635"/>
              <a:gd name="connsiteY2249" fmla="*/ 663631 h 6853073"/>
              <a:gd name="connsiteX2250" fmla="*/ 10999498 w 12192635"/>
              <a:gd name="connsiteY2250" fmla="*/ 663631 h 6853073"/>
              <a:gd name="connsiteX2251" fmla="*/ 10999498 w 12192635"/>
              <a:gd name="connsiteY2251" fmla="*/ 252358 h 6853073"/>
              <a:gd name="connsiteX2252" fmla="*/ 10588224 w 12192635"/>
              <a:gd name="connsiteY2252" fmla="*/ 252358 h 6853073"/>
              <a:gd name="connsiteX2253" fmla="*/ 10588224 w 12192635"/>
              <a:gd name="connsiteY2253" fmla="*/ 663631 h 6853073"/>
              <a:gd name="connsiteX2254" fmla="*/ 10161059 w 12192635"/>
              <a:gd name="connsiteY2254" fmla="*/ 663631 h 6853073"/>
              <a:gd name="connsiteX2255" fmla="*/ 10572333 w 12192635"/>
              <a:gd name="connsiteY2255" fmla="*/ 663631 h 6853073"/>
              <a:gd name="connsiteX2256" fmla="*/ 10572333 w 12192635"/>
              <a:gd name="connsiteY2256" fmla="*/ 252358 h 6853073"/>
              <a:gd name="connsiteX2257" fmla="*/ 10161059 w 12192635"/>
              <a:gd name="connsiteY2257" fmla="*/ 252358 h 6853073"/>
              <a:gd name="connsiteX2258" fmla="*/ 10161059 w 12192635"/>
              <a:gd name="connsiteY2258" fmla="*/ 663631 h 6853073"/>
              <a:gd name="connsiteX2259" fmla="*/ 9733895 w 12192635"/>
              <a:gd name="connsiteY2259" fmla="*/ 663631 h 6853073"/>
              <a:gd name="connsiteX2260" fmla="*/ 10145168 w 12192635"/>
              <a:gd name="connsiteY2260" fmla="*/ 663631 h 6853073"/>
              <a:gd name="connsiteX2261" fmla="*/ 10145168 w 12192635"/>
              <a:gd name="connsiteY2261" fmla="*/ 252358 h 6853073"/>
              <a:gd name="connsiteX2262" fmla="*/ 9733895 w 12192635"/>
              <a:gd name="connsiteY2262" fmla="*/ 252358 h 6853073"/>
              <a:gd name="connsiteX2263" fmla="*/ 9733895 w 12192635"/>
              <a:gd name="connsiteY2263" fmla="*/ 663631 h 6853073"/>
              <a:gd name="connsiteX2264" fmla="*/ 9306729 w 12192635"/>
              <a:gd name="connsiteY2264" fmla="*/ 663631 h 6853073"/>
              <a:gd name="connsiteX2265" fmla="*/ 9718003 w 12192635"/>
              <a:gd name="connsiteY2265" fmla="*/ 663631 h 6853073"/>
              <a:gd name="connsiteX2266" fmla="*/ 9718003 w 12192635"/>
              <a:gd name="connsiteY2266" fmla="*/ 252358 h 6853073"/>
              <a:gd name="connsiteX2267" fmla="*/ 9306729 w 12192635"/>
              <a:gd name="connsiteY2267" fmla="*/ 252358 h 6853073"/>
              <a:gd name="connsiteX2268" fmla="*/ 9306729 w 12192635"/>
              <a:gd name="connsiteY2268" fmla="*/ 663631 h 6853073"/>
              <a:gd name="connsiteX2269" fmla="*/ 8880200 w 12192635"/>
              <a:gd name="connsiteY2269" fmla="*/ 663631 h 6853073"/>
              <a:gd name="connsiteX2270" fmla="*/ 9291473 w 12192635"/>
              <a:gd name="connsiteY2270" fmla="*/ 663631 h 6853073"/>
              <a:gd name="connsiteX2271" fmla="*/ 9291473 w 12192635"/>
              <a:gd name="connsiteY2271" fmla="*/ 252358 h 6853073"/>
              <a:gd name="connsiteX2272" fmla="*/ 8880200 w 12192635"/>
              <a:gd name="connsiteY2272" fmla="*/ 252358 h 6853073"/>
              <a:gd name="connsiteX2273" fmla="*/ 8880200 w 12192635"/>
              <a:gd name="connsiteY2273" fmla="*/ 663631 h 6853073"/>
              <a:gd name="connsiteX2274" fmla="*/ 8453036 w 12192635"/>
              <a:gd name="connsiteY2274" fmla="*/ 663631 h 6853073"/>
              <a:gd name="connsiteX2275" fmla="*/ 8864309 w 12192635"/>
              <a:gd name="connsiteY2275" fmla="*/ 663631 h 6853073"/>
              <a:gd name="connsiteX2276" fmla="*/ 8864309 w 12192635"/>
              <a:gd name="connsiteY2276" fmla="*/ 252358 h 6853073"/>
              <a:gd name="connsiteX2277" fmla="*/ 8453036 w 12192635"/>
              <a:gd name="connsiteY2277" fmla="*/ 252358 h 6853073"/>
              <a:gd name="connsiteX2278" fmla="*/ 8453036 w 12192635"/>
              <a:gd name="connsiteY2278" fmla="*/ 663631 h 6853073"/>
              <a:gd name="connsiteX2279" fmla="*/ 8025870 w 12192635"/>
              <a:gd name="connsiteY2279" fmla="*/ 663631 h 6853073"/>
              <a:gd name="connsiteX2280" fmla="*/ 8437144 w 12192635"/>
              <a:gd name="connsiteY2280" fmla="*/ 663631 h 6853073"/>
              <a:gd name="connsiteX2281" fmla="*/ 8437144 w 12192635"/>
              <a:gd name="connsiteY2281" fmla="*/ 252358 h 6853073"/>
              <a:gd name="connsiteX2282" fmla="*/ 8025870 w 12192635"/>
              <a:gd name="connsiteY2282" fmla="*/ 252358 h 6853073"/>
              <a:gd name="connsiteX2283" fmla="*/ 8025870 w 12192635"/>
              <a:gd name="connsiteY2283" fmla="*/ 663631 h 6853073"/>
              <a:gd name="connsiteX2284" fmla="*/ 7598706 w 12192635"/>
              <a:gd name="connsiteY2284" fmla="*/ 663631 h 6853073"/>
              <a:gd name="connsiteX2285" fmla="*/ 8009979 w 12192635"/>
              <a:gd name="connsiteY2285" fmla="*/ 663631 h 6853073"/>
              <a:gd name="connsiteX2286" fmla="*/ 8009979 w 12192635"/>
              <a:gd name="connsiteY2286" fmla="*/ 252358 h 6853073"/>
              <a:gd name="connsiteX2287" fmla="*/ 7598706 w 12192635"/>
              <a:gd name="connsiteY2287" fmla="*/ 252358 h 6853073"/>
              <a:gd name="connsiteX2288" fmla="*/ 7598706 w 12192635"/>
              <a:gd name="connsiteY2288" fmla="*/ 663631 h 6853073"/>
              <a:gd name="connsiteX2289" fmla="*/ 7171540 w 12192635"/>
              <a:gd name="connsiteY2289" fmla="*/ 663631 h 6853073"/>
              <a:gd name="connsiteX2290" fmla="*/ 7582814 w 12192635"/>
              <a:gd name="connsiteY2290" fmla="*/ 663631 h 6853073"/>
              <a:gd name="connsiteX2291" fmla="*/ 7582814 w 12192635"/>
              <a:gd name="connsiteY2291" fmla="*/ 252358 h 6853073"/>
              <a:gd name="connsiteX2292" fmla="*/ 7171540 w 12192635"/>
              <a:gd name="connsiteY2292" fmla="*/ 252358 h 6853073"/>
              <a:gd name="connsiteX2293" fmla="*/ 7171540 w 12192635"/>
              <a:gd name="connsiteY2293" fmla="*/ 663631 h 6853073"/>
              <a:gd name="connsiteX2294" fmla="*/ 6744376 w 12192635"/>
              <a:gd name="connsiteY2294" fmla="*/ 663631 h 6853073"/>
              <a:gd name="connsiteX2295" fmla="*/ 7155649 w 12192635"/>
              <a:gd name="connsiteY2295" fmla="*/ 663631 h 6853073"/>
              <a:gd name="connsiteX2296" fmla="*/ 7155649 w 12192635"/>
              <a:gd name="connsiteY2296" fmla="*/ 252358 h 6853073"/>
              <a:gd name="connsiteX2297" fmla="*/ 6744376 w 12192635"/>
              <a:gd name="connsiteY2297" fmla="*/ 252358 h 6853073"/>
              <a:gd name="connsiteX2298" fmla="*/ 6744376 w 12192635"/>
              <a:gd name="connsiteY2298" fmla="*/ 663631 h 6853073"/>
              <a:gd name="connsiteX2299" fmla="*/ 6317211 w 12192635"/>
              <a:gd name="connsiteY2299" fmla="*/ 663631 h 6853073"/>
              <a:gd name="connsiteX2300" fmla="*/ 6728484 w 12192635"/>
              <a:gd name="connsiteY2300" fmla="*/ 663631 h 6853073"/>
              <a:gd name="connsiteX2301" fmla="*/ 6728484 w 12192635"/>
              <a:gd name="connsiteY2301" fmla="*/ 252358 h 6853073"/>
              <a:gd name="connsiteX2302" fmla="*/ 6317211 w 12192635"/>
              <a:gd name="connsiteY2302" fmla="*/ 252358 h 6853073"/>
              <a:gd name="connsiteX2303" fmla="*/ 6317211 w 12192635"/>
              <a:gd name="connsiteY2303" fmla="*/ 663631 h 6853073"/>
              <a:gd name="connsiteX2304" fmla="*/ 5890681 w 12192635"/>
              <a:gd name="connsiteY2304" fmla="*/ 663631 h 6853073"/>
              <a:gd name="connsiteX2305" fmla="*/ 6301955 w 12192635"/>
              <a:gd name="connsiteY2305" fmla="*/ 663631 h 6853073"/>
              <a:gd name="connsiteX2306" fmla="*/ 6301955 w 12192635"/>
              <a:gd name="connsiteY2306" fmla="*/ 252358 h 6853073"/>
              <a:gd name="connsiteX2307" fmla="*/ 5890681 w 12192635"/>
              <a:gd name="connsiteY2307" fmla="*/ 252358 h 6853073"/>
              <a:gd name="connsiteX2308" fmla="*/ 5890681 w 12192635"/>
              <a:gd name="connsiteY2308" fmla="*/ 663631 h 6853073"/>
              <a:gd name="connsiteX2309" fmla="*/ 5463516 w 12192635"/>
              <a:gd name="connsiteY2309" fmla="*/ 663631 h 6853073"/>
              <a:gd name="connsiteX2310" fmla="*/ 5874790 w 12192635"/>
              <a:gd name="connsiteY2310" fmla="*/ 663631 h 6853073"/>
              <a:gd name="connsiteX2311" fmla="*/ 5874790 w 12192635"/>
              <a:gd name="connsiteY2311" fmla="*/ 252358 h 6853073"/>
              <a:gd name="connsiteX2312" fmla="*/ 5463516 w 12192635"/>
              <a:gd name="connsiteY2312" fmla="*/ 252358 h 6853073"/>
              <a:gd name="connsiteX2313" fmla="*/ 5463516 w 12192635"/>
              <a:gd name="connsiteY2313" fmla="*/ 663631 h 6853073"/>
              <a:gd name="connsiteX2314" fmla="*/ 5036351 w 12192635"/>
              <a:gd name="connsiteY2314" fmla="*/ 663631 h 6853073"/>
              <a:gd name="connsiteX2315" fmla="*/ 5447625 w 12192635"/>
              <a:gd name="connsiteY2315" fmla="*/ 663631 h 6853073"/>
              <a:gd name="connsiteX2316" fmla="*/ 5447625 w 12192635"/>
              <a:gd name="connsiteY2316" fmla="*/ 252358 h 6853073"/>
              <a:gd name="connsiteX2317" fmla="*/ 5036351 w 12192635"/>
              <a:gd name="connsiteY2317" fmla="*/ 252358 h 6853073"/>
              <a:gd name="connsiteX2318" fmla="*/ 5036351 w 12192635"/>
              <a:gd name="connsiteY2318" fmla="*/ 663631 h 6853073"/>
              <a:gd name="connsiteX2319" fmla="*/ 4609186 w 12192635"/>
              <a:gd name="connsiteY2319" fmla="*/ 663631 h 6853073"/>
              <a:gd name="connsiteX2320" fmla="*/ 5020460 w 12192635"/>
              <a:gd name="connsiteY2320" fmla="*/ 663631 h 6853073"/>
              <a:gd name="connsiteX2321" fmla="*/ 5020460 w 12192635"/>
              <a:gd name="connsiteY2321" fmla="*/ 252358 h 6853073"/>
              <a:gd name="connsiteX2322" fmla="*/ 4609186 w 12192635"/>
              <a:gd name="connsiteY2322" fmla="*/ 252358 h 6853073"/>
              <a:gd name="connsiteX2323" fmla="*/ 4609186 w 12192635"/>
              <a:gd name="connsiteY2323" fmla="*/ 663631 h 6853073"/>
              <a:gd name="connsiteX2324" fmla="*/ 4182022 w 12192635"/>
              <a:gd name="connsiteY2324" fmla="*/ 663631 h 6853073"/>
              <a:gd name="connsiteX2325" fmla="*/ 4593295 w 12192635"/>
              <a:gd name="connsiteY2325" fmla="*/ 663631 h 6853073"/>
              <a:gd name="connsiteX2326" fmla="*/ 4593295 w 12192635"/>
              <a:gd name="connsiteY2326" fmla="*/ 252358 h 6853073"/>
              <a:gd name="connsiteX2327" fmla="*/ 4182022 w 12192635"/>
              <a:gd name="connsiteY2327" fmla="*/ 252358 h 6853073"/>
              <a:gd name="connsiteX2328" fmla="*/ 4182022 w 12192635"/>
              <a:gd name="connsiteY2328" fmla="*/ 663631 h 6853073"/>
              <a:gd name="connsiteX2329" fmla="*/ 3754857 w 12192635"/>
              <a:gd name="connsiteY2329" fmla="*/ 663631 h 6853073"/>
              <a:gd name="connsiteX2330" fmla="*/ 4166130 w 12192635"/>
              <a:gd name="connsiteY2330" fmla="*/ 663631 h 6853073"/>
              <a:gd name="connsiteX2331" fmla="*/ 4166130 w 12192635"/>
              <a:gd name="connsiteY2331" fmla="*/ 252358 h 6853073"/>
              <a:gd name="connsiteX2332" fmla="*/ 3754857 w 12192635"/>
              <a:gd name="connsiteY2332" fmla="*/ 252358 h 6853073"/>
              <a:gd name="connsiteX2333" fmla="*/ 3754857 w 12192635"/>
              <a:gd name="connsiteY2333" fmla="*/ 663631 h 6853073"/>
              <a:gd name="connsiteX2334" fmla="*/ 3327691 w 12192635"/>
              <a:gd name="connsiteY2334" fmla="*/ 663631 h 6853073"/>
              <a:gd name="connsiteX2335" fmla="*/ 3738965 w 12192635"/>
              <a:gd name="connsiteY2335" fmla="*/ 663631 h 6853073"/>
              <a:gd name="connsiteX2336" fmla="*/ 3738965 w 12192635"/>
              <a:gd name="connsiteY2336" fmla="*/ 252358 h 6853073"/>
              <a:gd name="connsiteX2337" fmla="*/ 3327691 w 12192635"/>
              <a:gd name="connsiteY2337" fmla="*/ 252358 h 6853073"/>
              <a:gd name="connsiteX2338" fmla="*/ 3327691 w 12192635"/>
              <a:gd name="connsiteY2338" fmla="*/ 663631 h 6853073"/>
              <a:gd name="connsiteX2339" fmla="*/ 2900526 w 12192635"/>
              <a:gd name="connsiteY2339" fmla="*/ 663631 h 6853073"/>
              <a:gd name="connsiteX2340" fmla="*/ 3311800 w 12192635"/>
              <a:gd name="connsiteY2340" fmla="*/ 663631 h 6853073"/>
              <a:gd name="connsiteX2341" fmla="*/ 3311800 w 12192635"/>
              <a:gd name="connsiteY2341" fmla="*/ 252358 h 6853073"/>
              <a:gd name="connsiteX2342" fmla="*/ 2900526 w 12192635"/>
              <a:gd name="connsiteY2342" fmla="*/ 252358 h 6853073"/>
              <a:gd name="connsiteX2343" fmla="*/ 2900526 w 12192635"/>
              <a:gd name="connsiteY2343" fmla="*/ 663631 h 6853073"/>
              <a:gd name="connsiteX2344" fmla="*/ 2473997 w 12192635"/>
              <a:gd name="connsiteY2344" fmla="*/ 663631 h 6853073"/>
              <a:gd name="connsiteX2345" fmla="*/ 2885271 w 12192635"/>
              <a:gd name="connsiteY2345" fmla="*/ 663631 h 6853073"/>
              <a:gd name="connsiteX2346" fmla="*/ 2885271 w 12192635"/>
              <a:gd name="connsiteY2346" fmla="*/ 252358 h 6853073"/>
              <a:gd name="connsiteX2347" fmla="*/ 2473997 w 12192635"/>
              <a:gd name="connsiteY2347" fmla="*/ 252358 h 6853073"/>
              <a:gd name="connsiteX2348" fmla="*/ 2473997 w 12192635"/>
              <a:gd name="connsiteY2348" fmla="*/ 663631 h 6853073"/>
              <a:gd name="connsiteX2349" fmla="*/ 2046832 w 12192635"/>
              <a:gd name="connsiteY2349" fmla="*/ 663631 h 6853073"/>
              <a:gd name="connsiteX2350" fmla="*/ 2458106 w 12192635"/>
              <a:gd name="connsiteY2350" fmla="*/ 663631 h 6853073"/>
              <a:gd name="connsiteX2351" fmla="*/ 2458106 w 12192635"/>
              <a:gd name="connsiteY2351" fmla="*/ 252358 h 6853073"/>
              <a:gd name="connsiteX2352" fmla="*/ 2046832 w 12192635"/>
              <a:gd name="connsiteY2352" fmla="*/ 252358 h 6853073"/>
              <a:gd name="connsiteX2353" fmla="*/ 2046832 w 12192635"/>
              <a:gd name="connsiteY2353" fmla="*/ 663631 h 6853073"/>
              <a:gd name="connsiteX2354" fmla="*/ 1619667 w 12192635"/>
              <a:gd name="connsiteY2354" fmla="*/ 663631 h 6853073"/>
              <a:gd name="connsiteX2355" fmla="*/ 2030941 w 12192635"/>
              <a:gd name="connsiteY2355" fmla="*/ 663631 h 6853073"/>
              <a:gd name="connsiteX2356" fmla="*/ 2030941 w 12192635"/>
              <a:gd name="connsiteY2356" fmla="*/ 252358 h 6853073"/>
              <a:gd name="connsiteX2357" fmla="*/ 1619667 w 12192635"/>
              <a:gd name="connsiteY2357" fmla="*/ 252358 h 6853073"/>
              <a:gd name="connsiteX2358" fmla="*/ 1619667 w 12192635"/>
              <a:gd name="connsiteY2358" fmla="*/ 663631 h 6853073"/>
              <a:gd name="connsiteX2359" fmla="*/ 1192502 w 12192635"/>
              <a:gd name="connsiteY2359" fmla="*/ 663631 h 6853073"/>
              <a:gd name="connsiteX2360" fmla="*/ 1603776 w 12192635"/>
              <a:gd name="connsiteY2360" fmla="*/ 663631 h 6853073"/>
              <a:gd name="connsiteX2361" fmla="*/ 1603776 w 12192635"/>
              <a:gd name="connsiteY2361" fmla="*/ 252358 h 6853073"/>
              <a:gd name="connsiteX2362" fmla="*/ 1192502 w 12192635"/>
              <a:gd name="connsiteY2362" fmla="*/ 252358 h 6853073"/>
              <a:gd name="connsiteX2363" fmla="*/ 1192502 w 12192635"/>
              <a:gd name="connsiteY2363" fmla="*/ 663631 h 6853073"/>
              <a:gd name="connsiteX2364" fmla="*/ 765337 w 12192635"/>
              <a:gd name="connsiteY2364" fmla="*/ 663631 h 6853073"/>
              <a:gd name="connsiteX2365" fmla="*/ 1176611 w 12192635"/>
              <a:gd name="connsiteY2365" fmla="*/ 663631 h 6853073"/>
              <a:gd name="connsiteX2366" fmla="*/ 1176611 w 12192635"/>
              <a:gd name="connsiteY2366" fmla="*/ 252358 h 6853073"/>
              <a:gd name="connsiteX2367" fmla="*/ 765337 w 12192635"/>
              <a:gd name="connsiteY2367" fmla="*/ 252358 h 6853073"/>
              <a:gd name="connsiteX2368" fmla="*/ 765337 w 12192635"/>
              <a:gd name="connsiteY2368" fmla="*/ 663631 h 6853073"/>
              <a:gd name="connsiteX2369" fmla="*/ 338808 w 12192635"/>
              <a:gd name="connsiteY2369" fmla="*/ 663631 h 6853073"/>
              <a:gd name="connsiteX2370" fmla="*/ 749446 w 12192635"/>
              <a:gd name="connsiteY2370" fmla="*/ 663631 h 6853073"/>
              <a:gd name="connsiteX2371" fmla="*/ 749446 w 12192635"/>
              <a:gd name="connsiteY2371" fmla="*/ 252358 h 6853073"/>
              <a:gd name="connsiteX2372" fmla="*/ 338808 w 12192635"/>
              <a:gd name="connsiteY2372" fmla="*/ 252358 h 6853073"/>
              <a:gd name="connsiteX2373" fmla="*/ 338808 w 12192635"/>
              <a:gd name="connsiteY2373" fmla="*/ 663631 h 6853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</a:cxnLst>
            <a:rect l="l" t="t" r="r" b="b"/>
            <a:pathLst>
              <a:path w="12192635" h="6853073">
                <a:moveTo>
                  <a:pt x="11853828" y="6852438"/>
                </a:moveTo>
                <a:lnTo>
                  <a:pt x="11853828" y="6658561"/>
                </a:lnTo>
                <a:lnTo>
                  <a:pt x="11443190" y="6658561"/>
                </a:lnTo>
                <a:lnTo>
                  <a:pt x="11443190" y="6852438"/>
                </a:lnTo>
                <a:lnTo>
                  <a:pt x="11427298" y="6852438"/>
                </a:lnTo>
                <a:lnTo>
                  <a:pt x="11427298" y="6658561"/>
                </a:lnTo>
                <a:lnTo>
                  <a:pt x="11016025" y="6658561"/>
                </a:lnTo>
                <a:lnTo>
                  <a:pt x="11016025" y="6852438"/>
                </a:lnTo>
                <a:lnTo>
                  <a:pt x="11000133" y="6852438"/>
                </a:lnTo>
                <a:lnTo>
                  <a:pt x="11000133" y="6658561"/>
                </a:lnTo>
                <a:lnTo>
                  <a:pt x="10588860" y="6658561"/>
                </a:lnTo>
                <a:lnTo>
                  <a:pt x="10588860" y="6852438"/>
                </a:lnTo>
                <a:lnTo>
                  <a:pt x="10572969" y="6852438"/>
                </a:lnTo>
                <a:lnTo>
                  <a:pt x="10572969" y="6658561"/>
                </a:lnTo>
                <a:lnTo>
                  <a:pt x="10161695" y="6658561"/>
                </a:lnTo>
                <a:lnTo>
                  <a:pt x="10161695" y="6852438"/>
                </a:lnTo>
                <a:lnTo>
                  <a:pt x="10145803" y="6852438"/>
                </a:lnTo>
                <a:lnTo>
                  <a:pt x="10145803" y="6658561"/>
                </a:lnTo>
                <a:lnTo>
                  <a:pt x="9734530" y="6658561"/>
                </a:lnTo>
                <a:lnTo>
                  <a:pt x="9734530" y="6852438"/>
                </a:lnTo>
                <a:lnTo>
                  <a:pt x="9718639" y="6852438"/>
                </a:lnTo>
                <a:lnTo>
                  <a:pt x="9718639" y="6658561"/>
                </a:lnTo>
                <a:lnTo>
                  <a:pt x="9307365" y="6658561"/>
                </a:lnTo>
                <a:lnTo>
                  <a:pt x="9307365" y="6852438"/>
                </a:lnTo>
                <a:lnTo>
                  <a:pt x="9291473" y="6852438"/>
                </a:lnTo>
                <a:lnTo>
                  <a:pt x="9291473" y="6658561"/>
                </a:lnTo>
                <a:lnTo>
                  <a:pt x="8880200" y="6658561"/>
                </a:lnTo>
                <a:lnTo>
                  <a:pt x="8880200" y="6852438"/>
                </a:lnTo>
                <a:lnTo>
                  <a:pt x="8864309" y="6852438"/>
                </a:lnTo>
                <a:lnTo>
                  <a:pt x="8864309" y="6658561"/>
                </a:lnTo>
                <a:lnTo>
                  <a:pt x="8453036" y="6658561"/>
                </a:lnTo>
                <a:lnTo>
                  <a:pt x="8453036" y="6852438"/>
                </a:lnTo>
                <a:lnTo>
                  <a:pt x="8437144" y="6852438"/>
                </a:lnTo>
                <a:lnTo>
                  <a:pt x="8437144" y="6658561"/>
                </a:lnTo>
                <a:lnTo>
                  <a:pt x="8025870" y="6658561"/>
                </a:lnTo>
                <a:lnTo>
                  <a:pt x="8025870" y="6852438"/>
                </a:lnTo>
                <a:lnTo>
                  <a:pt x="8009979" y="6852438"/>
                </a:lnTo>
                <a:lnTo>
                  <a:pt x="8009979" y="6658561"/>
                </a:lnTo>
                <a:lnTo>
                  <a:pt x="7598706" y="6658561"/>
                </a:lnTo>
                <a:lnTo>
                  <a:pt x="7598706" y="6852438"/>
                </a:lnTo>
                <a:lnTo>
                  <a:pt x="7582814" y="6852438"/>
                </a:lnTo>
                <a:lnTo>
                  <a:pt x="7582814" y="6658561"/>
                </a:lnTo>
                <a:lnTo>
                  <a:pt x="7171540" y="6658561"/>
                </a:lnTo>
                <a:lnTo>
                  <a:pt x="7171540" y="6852438"/>
                </a:lnTo>
                <a:lnTo>
                  <a:pt x="7155649" y="6852438"/>
                </a:lnTo>
                <a:lnTo>
                  <a:pt x="7155649" y="6658561"/>
                </a:lnTo>
                <a:lnTo>
                  <a:pt x="6744376" y="6658561"/>
                </a:lnTo>
                <a:lnTo>
                  <a:pt x="6744376" y="6852438"/>
                </a:lnTo>
                <a:lnTo>
                  <a:pt x="6728484" y="6852438"/>
                </a:lnTo>
                <a:lnTo>
                  <a:pt x="6728484" y="6658561"/>
                </a:lnTo>
                <a:lnTo>
                  <a:pt x="6317211" y="6658561"/>
                </a:lnTo>
                <a:lnTo>
                  <a:pt x="6317211" y="6852438"/>
                </a:lnTo>
                <a:lnTo>
                  <a:pt x="6301319" y="6852438"/>
                </a:lnTo>
                <a:lnTo>
                  <a:pt x="6301319" y="6658561"/>
                </a:lnTo>
                <a:lnTo>
                  <a:pt x="5890046" y="6658561"/>
                </a:lnTo>
                <a:lnTo>
                  <a:pt x="5890046" y="6852438"/>
                </a:lnTo>
                <a:lnTo>
                  <a:pt x="5874154" y="6852438"/>
                </a:lnTo>
                <a:lnTo>
                  <a:pt x="5874154" y="6658561"/>
                </a:lnTo>
                <a:lnTo>
                  <a:pt x="5462881" y="6658561"/>
                </a:lnTo>
                <a:lnTo>
                  <a:pt x="5462881" y="6852438"/>
                </a:lnTo>
                <a:lnTo>
                  <a:pt x="5447625" y="6852438"/>
                </a:lnTo>
                <a:lnTo>
                  <a:pt x="5447625" y="6658561"/>
                </a:lnTo>
                <a:lnTo>
                  <a:pt x="5036351" y="6658561"/>
                </a:lnTo>
                <a:lnTo>
                  <a:pt x="5036351" y="6852438"/>
                </a:lnTo>
                <a:lnTo>
                  <a:pt x="5020460" y="6852438"/>
                </a:lnTo>
                <a:lnTo>
                  <a:pt x="5020460" y="6658561"/>
                </a:lnTo>
                <a:lnTo>
                  <a:pt x="4609186" y="6658561"/>
                </a:lnTo>
                <a:lnTo>
                  <a:pt x="4609186" y="6852438"/>
                </a:lnTo>
                <a:lnTo>
                  <a:pt x="4593295" y="6852438"/>
                </a:lnTo>
                <a:lnTo>
                  <a:pt x="4593295" y="6658561"/>
                </a:lnTo>
                <a:lnTo>
                  <a:pt x="4182022" y="6658561"/>
                </a:lnTo>
                <a:lnTo>
                  <a:pt x="4182022" y="6852438"/>
                </a:lnTo>
                <a:lnTo>
                  <a:pt x="4166130" y="6852438"/>
                </a:lnTo>
                <a:lnTo>
                  <a:pt x="4166130" y="6658561"/>
                </a:lnTo>
                <a:lnTo>
                  <a:pt x="3754857" y="6658561"/>
                </a:lnTo>
                <a:lnTo>
                  <a:pt x="3754857" y="6852438"/>
                </a:lnTo>
                <a:lnTo>
                  <a:pt x="3738965" y="6852438"/>
                </a:lnTo>
                <a:lnTo>
                  <a:pt x="3738965" y="6658561"/>
                </a:lnTo>
                <a:lnTo>
                  <a:pt x="3327691" y="6658561"/>
                </a:lnTo>
                <a:lnTo>
                  <a:pt x="3327691" y="6852438"/>
                </a:lnTo>
                <a:lnTo>
                  <a:pt x="3311800" y="6852438"/>
                </a:lnTo>
                <a:lnTo>
                  <a:pt x="3311800" y="6658561"/>
                </a:lnTo>
                <a:lnTo>
                  <a:pt x="2900526" y="6658561"/>
                </a:lnTo>
                <a:lnTo>
                  <a:pt x="2900526" y="6852438"/>
                </a:lnTo>
                <a:lnTo>
                  <a:pt x="2884635" y="6852438"/>
                </a:lnTo>
                <a:lnTo>
                  <a:pt x="2884635" y="6658561"/>
                </a:lnTo>
                <a:lnTo>
                  <a:pt x="2473362" y="6658561"/>
                </a:lnTo>
                <a:lnTo>
                  <a:pt x="2473362" y="6852438"/>
                </a:lnTo>
                <a:lnTo>
                  <a:pt x="2457470" y="6852438"/>
                </a:lnTo>
                <a:lnTo>
                  <a:pt x="2457470" y="6658561"/>
                </a:lnTo>
                <a:lnTo>
                  <a:pt x="2046832" y="6658561"/>
                </a:lnTo>
                <a:lnTo>
                  <a:pt x="2046832" y="6852438"/>
                </a:lnTo>
                <a:lnTo>
                  <a:pt x="2030941" y="6852438"/>
                </a:lnTo>
                <a:lnTo>
                  <a:pt x="2030941" y="6658561"/>
                </a:lnTo>
                <a:lnTo>
                  <a:pt x="1619667" y="6658561"/>
                </a:lnTo>
                <a:lnTo>
                  <a:pt x="1619667" y="6852438"/>
                </a:lnTo>
                <a:lnTo>
                  <a:pt x="1603776" y="6852438"/>
                </a:lnTo>
                <a:lnTo>
                  <a:pt x="1603776" y="6658561"/>
                </a:lnTo>
                <a:lnTo>
                  <a:pt x="1192502" y="6658561"/>
                </a:lnTo>
                <a:lnTo>
                  <a:pt x="1192502" y="6852438"/>
                </a:lnTo>
                <a:lnTo>
                  <a:pt x="1176611" y="6852438"/>
                </a:lnTo>
                <a:lnTo>
                  <a:pt x="1176611" y="6658561"/>
                </a:lnTo>
                <a:lnTo>
                  <a:pt x="765337" y="6658561"/>
                </a:lnTo>
                <a:lnTo>
                  <a:pt x="765337" y="6852438"/>
                </a:lnTo>
                <a:lnTo>
                  <a:pt x="749446" y="6852438"/>
                </a:lnTo>
                <a:lnTo>
                  <a:pt x="749446" y="6658561"/>
                </a:lnTo>
                <a:lnTo>
                  <a:pt x="338808" y="6658561"/>
                </a:lnTo>
                <a:lnTo>
                  <a:pt x="338808" y="6852438"/>
                </a:lnTo>
                <a:lnTo>
                  <a:pt x="322916" y="6852438"/>
                </a:lnTo>
                <a:lnTo>
                  <a:pt x="322916" y="6658561"/>
                </a:lnTo>
                <a:lnTo>
                  <a:pt x="0" y="6658561"/>
                </a:lnTo>
                <a:lnTo>
                  <a:pt x="0" y="6642670"/>
                </a:lnTo>
                <a:lnTo>
                  <a:pt x="322281" y="6642670"/>
                </a:lnTo>
                <a:lnTo>
                  <a:pt x="322281" y="6231396"/>
                </a:lnTo>
                <a:lnTo>
                  <a:pt x="0" y="6231396"/>
                </a:lnTo>
                <a:lnTo>
                  <a:pt x="0" y="6215505"/>
                </a:lnTo>
                <a:lnTo>
                  <a:pt x="322281" y="6215505"/>
                </a:lnTo>
                <a:lnTo>
                  <a:pt x="322281" y="5804231"/>
                </a:lnTo>
                <a:lnTo>
                  <a:pt x="0" y="5804231"/>
                </a:lnTo>
                <a:lnTo>
                  <a:pt x="0" y="5788340"/>
                </a:lnTo>
                <a:lnTo>
                  <a:pt x="322281" y="5788340"/>
                </a:lnTo>
                <a:lnTo>
                  <a:pt x="322281" y="5377702"/>
                </a:lnTo>
                <a:lnTo>
                  <a:pt x="0" y="5377702"/>
                </a:lnTo>
                <a:lnTo>
                  <a:pt x="0" y="5361811"/>
                </a:lnTo>
                <a:lnTo>
                  <a:pt x="322281" y="5361811"/>
                </a:lnTo>
                <a:lnTo>
                  <a:pt x="322281" y="4950537"/>
                </a:lnTo>
                <a:lnTo>
                  <a:pt x="0" y="4950537"/>
                </a:lnTo>
                <a:lnTo>
                  <a:pt x="0" y="4934645"/>
                </a:lnTo>
                <a:lnTo>
                  <a:pt x="322281" y="4934645"/>
                </a:lnTo>
                <a:lnTo>
                  <a:pt x="322281" y="4523372"/>
                </a:lnTo>
                <a:lnTo>
                  <a:pt x="0" y="4523372"/>
                </a:lnTo>
                <a:lnTo>
                  <a:pt x="0" y="4507480"/>
                </a:lnTo>
                <a:lnTo>
                  <a:pt x="322281" y="4507480"/>
                </a:lnTo>
                <a:lnTo>
                  <a:pt x="322281" y="4096207"/>
                </a:lnTo>
                <a:lnTo>
                  <a:pt x="0" y="4096207"/>
                </a:lnTo>
                <a:lnTo>
                  <a:pt x="0" y="4080316"/>
                </a:lnTo>
                <a:lnTo>
                  <a:pt x="322281" y="4080316"/>
                </a:lnTo>
                <a:lnTo>
                  <a:pt x="322281" y="3669042"/>
                </a:lnTo>
                <a:lnTo>
                  <a:pt x="0" y="3669042"/>
                </a:lnTo>
                <a:lnTo>
                  <a:pt x="0" y="3653151"/>
                </a:lnTo>
                <a:lnTo>
                  <a:pt x="322281" y="3653151"/>
                </a:lnTo>
                <a:lnTo>
                  <a:pt x="322281" y="3241877"/>
                </a:lnTo>
                <a:lnTo>
                  <a:pt x="0" y="3241877"/>
                </a:lnTo>
                <a:lnTo>
                  <a:pt x="0" y="3225986"/>
                </a:lnTo>
                <a:lnTo>
                  <a:pt x="322281" y="3225986"/>
                </a:lnTo>
                <a:lnTo>
                  <a:pt x="322281" y="2814712"/>
                </a:lnTo>
                <a:lnTo>
                  <a:pt x="0" y="2814712"/>
                </a:lnTo>
                <a:lnTo>
                  <a:pt x="0" y="2798821"/>
                </a:lnTo>
                <a:lnTo>
                  <a:pt x="322281" y="2798821"/>
                </a:lnTo>
                <a:lnTo>
                  <a:pt x="322281" y="2387547"/>
                </a:lnTo>
                <a:lnTo>
                  <a:pt x="0" y="2387547"/>
                </a:lnTo>
                <a:lnTo>
                  <a:pt x="0" y="2371656"/>
                </a:lnTo>
                <a:lnTo>
                  <a:pt x="322281" y="2371656"/>
                </a:lnTo>
                <a:lnTo>
                  <a:pt x="322281" y="1960382"/>
                </a:lnTo>
                <a:lnTo>
                  <a:pt x="0" y="1960382"/>
                </a:lnTo>
                <a:lnTo>
                  <a:pt x="0" y="1945126"/>
                </a:lnTo>
                <a:lnTo>
                  <a:pt x="322281" y="1945126"/>
                </a:lnTo>
                <a:lnTo>
                  <a:pt x="322281" y="1533853"/>
                </a:lnTo>
                <a:lnTo>
                  <a:pt x="0" y="1533853"/>
                </a:lnTo>
                <a:lnTo>
                  <a:pt x="0" y="1517961"/>
                </a:lnTo>
                <a:lnTo>
                  <a:pt x="322281" y="1517961"/>
                </a:lnTo>
                <a:lnTo>
                  <a:pt x="322281" y="1106688"/>
                </a:lnTo>
                <a:lnTo>
                  <a:pt x="0" y="1106688"/>
                </a:lnTo>
                <a:lnTo>
                  <a:pt x="0" y="1090796"/>
                </a:lnTo>
                <a:lnTo>
                  <a:pt x="322281" y="1090796"/>
                </a:lnTo>
                <a:lnTo>
                  <a:pt x="322281" y="679523"/>
                </a:lnTo>
                <a:lnTo>
                  <a:pt x="0" y="679523"/>
                </a:lnTo>
                <a:lnTo>
                  <a:pt x="0" y="663631"/>
                </a:lnTo>
                <a:lnTo>
                  <a:pt x="322281" y="663631"/>
                </a:lnTo>
                <a:lnTo>
                  <a:pt x="322281" y="252358"/>
                </a:lnTo>
                <a:lnTo>
                  <a:pt x="0" y="252358"/>
                </a:lnTo>
                <a:lnTo>
                  <a:pt x="0" y="236466"/>
                </a:lnTo>
                <a:lnTo>
                  <a:pt x="322281" y="236466"/>
                </a:lnTo>
                <a:lnTo>
                  <a:pt x="322281" y="0"/>
                </a:lnTo>
                <a:lnTo>
                  <a:pt x="338172" y="0"/>
                </a:lnTo>
                <a:lnTo>
                  <a:pt x="338172" y="236466"/>
                </a:lnTo>
                <a:lnTo>
                  <a:pt x="748810" y="236466"/>
                </a:lnTo>
                <a:lnTo>
                  <a:pt x="748810" y="0"/>
                </a:lnTo>
                <a:lnTo>
                  <a:pt x="764702" y="0"/>
                </a:lnTo>
                <a:lnTo>
                  <a:pt x="764702" y="236466"/>
                </a:lnTo>
                <a:lnTo>
                  <a:pt x="1175975" y="236466"/>
                </a:lnTo>
                <a:lnTo>
                  <a:pt x="1175975" y="0"/>
                </a:lnTo>
                <a:lnTo>
                  <a:pt x="1191867" y="0"/>
                </a:lnTo>
                <a:lnTo>
                  <a:pt x="1191867" y="236466"/>
                </a:lnTo>
                <a:lnTo>
                  <a:pt x="1603140" y="236466"/>
                </a:lnTo>
                <a:lnTo>
                  <a:pt x="1603140" y="0"/>
                </a:lnTo>
                <a:lnTo>
                  <a:pt x="1619032" y="0"/>
                </a:lnTo>
                <a:lnTo>
                  <a:pt x="1619032" y="236466"/>
                </a:lnTo>
                <a:lnTo>
                  <a:pt x="2030305" y="236466"/>
                </a:lnTo>
                <a:lnTo>
                  <a:pt x="2030305" y="0"/>
                </a:lnTo>
                <a:lnTo>
                  <a:pt x="2046196" y="0"/>
                </a:lnTo>
                <a:lnTo>
                  <a:pt x="2046196" y="236466"/>
                </a:lnTo>
                <a:lnTo>
                  <a:pt x="2457470" y="236466"/>
                </a:lnTo>
                <a:lnTo>
                  <a:pt x="2457470" y="0"/>
                </a:lnTo>
                <a:lnTo>
                  <a:pt x="2473362" y="0"/>
                </a:lnTo>
                <a:lnTo>
                  <a:pt x="2473362" y="236466"/>
                </a:lnTo>
                <a:lnTo>
                  <a:pt x="2884635" y="236466"/>
                </a:lnTo>
                <a:lnTo>
                  <a:pt x="2884635" y="0"/>
                </a:lnTo>
                <a:lnTo>
                  <a:pt x="2900526" y="0"/>
                </a:lnTo>
                <a:lnTo>
                  <a:pt x="2900526" y="236466"/>
                </a:lnTo>
                <a:lnTo>
                  <a:pt x="3311800" y="236466"/>
                </a:lnTo>
                <a:lnTo>
                  <a:pt x="3311800" y="0"/>
                </a:lnTo>
                <a:lnTo>
                  <a:pt x="3327691" y="0"/>
                </a:lnTo>
                <a:lnTo>
                  <a:pt x="3327691" y="236466"/>
                </a:lnTo>
                <a:lnTo>
                  <a:pt x="3738965" y="236466"/>
                </a:lnTo>
                <a:lnTo>
                  <a:pt x="3738965" y="0"/>
                </a:lnTo>
                <a:lnTo>
                  <a:pt x="3754857" y="0"/>
                </a:lnTo>
                <a:lnTo>
                  <a:pt x="3754857" y="236466"/>
                </a:lnTo>
                <a:lnTo>
                  <a:pt x="4166130" y="236466"/>
                </a:lnTo>
                <a:lnTo>
                  <a:pt x="4166130" y="0"/>
                </a:lnTo>
                <a:lnTo>
                  <a:pt x="4182022" y="0"/>
                </a:lnTo>
                <a:lnTo>
                  <a:pt x="4182022" y="236466"/>
                </a:lnTo>
                <a:lnTo>
                  <a:pt x="4593295" y="236466"/>
                </a:lnTo>
                <a:lnTo>
                  <a:pt x="4593295" y="0"/>
                </a:lnTo>
                <a:lnTo>
                  <a:pt x="4609186" y="0"/>
                </a:lnTo>
                <a:lnTo>
                  <a:pt x="4609186" y="236466"/>
                </a:lnTo>
                <a:lnTo>
                  <a:pt x="5020460" y="236466"/>
                </a:lnTo>
                <a:lnTo>
                  <a:pt x="5020460" y="0"/>
                </a:lnTo>
                <a:lnTo>
                  <a:pt x="5036351" y="0"/>
                </a:lnTo>
                <a:lnTo>
                  <a:pt x="5036351" y="236466"/>
                </a:lnTo>
                <a:lnTo>
                  <a:pt x="5447625" y="236466"/>
                </a:lnTo>
                <a:lnTo>
                  <a:pt x="5447625" y="0"/>
                </a:lnTo>
                <a:lnTo>
                  <a:pt x="5463516" y="0"/>
                </a:lnTo>
                <a:lnTo>
                  <a:pt x="5463516" y="236466"/>
                </a:lnTo>
                <a:lnTo>
                  <a:pt x="5874790" y="236466"/>
                </a:lnTo>
                <a:lnTo>
                  <a:pt x="5874790" y="0"/>
                </a:lnTo>
                <a:lnTo>
                  <a:pt x="5890681" y="0"/>
                </a:lnTo>
                <a:lnTo>
                  <a:pt x="5890681" y="236466"/>
                </a:lnTo>
                <a:lnTo>
                  <a:pt x="6301955" y="236466"/>
                </a:lnTo>
                <a:lnTo>
                  <a:pt x="6301955" y="0"/>
                </a:lnTo>
                <a:lnTo>
                  <a:pt x="6317846" y="0"/>
                </a:lnTo>
                <a:lnTo>
                  <a:pt x="6317846" y="236466"/>
                </a:lnTo>
                <a:lnTo>
                  <a:pt x="6729120" y="236466"/>
                </a:lnTo>
                <a:lnTo>
                  <a:pt x="6729120" y="0"/>
                </a:lnTo>
                <a:lnTo>
                  <a:pt x="6745011" y="0"/>
                </a:lnTo>
                <a:lnTo>
                  <a:pt x="6745011" y="236466"/>
                </a:lnTo>
                <a:lnTo>
                  <a:pt x="7156285" y="236466"/>
                </a:lnTo>
                <a:lnTo>
                  <a:pt x="7156285" y="0"/>
                </a:lnTo>
                <a:lnTo>
                  <a:pt x="7172177" y="0"/>
                </a:lnTo>
                <a:lnTo>
                  <a:pt x="7172177" y="236466"/>
                </a:lnTo>
                <a:lnTo>
                  <a:pt x="7583450" y="236466"/>
                </a:lnTo>
                <a:lnTo>
                  <a:pt x="7583450" y="0"/>
                </a:lnTo>
                <a:lnTo>
                  <a:pt x="7599341" y="0"/>
                </a:lnTo>
                <a:lnTo>
                  <a:pt x="7599341" y="236466"/>
                </a:lnTo>
                <a:lnTo>
                  <a:pt x="8010614" y="236466"/>
                </a:lnTo>
                <a:lnTo>
                  <a:pt x="8010614" y="0"/>
                </a:lnTo>
                <a:lnTo>
                  <a:pt x="8026506" y="0"/>
                </a:lnTo>
                <a:lnTo>
                  <a:pt x="8026506" y="236466"/>
                </a:lnTo>
                <a:lnTo>
                  <a:pt x="8437780" y="236466"/>
                </a:lnTo>
                <a:lnTo>
                  <a:pt x="8437780" y="0"/>
                </a:lnTo>
                <a:lnTo>
                  <a:pt x="8453671" y="0"/>
                </a:lnTo>
                <a:lnTo>
                  <a:pt x="8453671" y="236466"/>
                </a:lnTo>
                <a:lnTo>
                  <a:pt x="8864944" y="236466"/>
                </a:lnTo>
                <a:lnTo>
                  <a:pt x="8864944" y="0"/>
                </a:lnTo>
                <a:lnTo>
                  <a:pt x="8880836" y="0"/>
                </a:lnTo>
                <a:lnTo>
                  <a:pt x="8880836" y="236466"/>
                </a:lnTo>
                <a:lnTo>
                  <a:pt x="9292110" y="236466"/>
                </a:lnTo>
                <a:lnTo>
                  <a:pt x="9292110" y="0"/>
                </a:lnTo>
                <a:lnTo>
                  <a:pt x="9308001" y="0"/>
                </a:lnTo>
                <a:lnTo>
                  <a:pt x="9308001" y="236466"/>
                </a:lnTo>
                <a:lnTo>
                  <a:pt x="9719274" y="236466"/>
                </a:lnTo>
                <a:lnTo>
                  <a:pt x="9719274" y="0"/>
                </a:lnTo>
                <a:lnTo>
                  <a:pt x="9735166" y="0"/>
                </a:lnTo>
                <a:lnTo>
                  <a:pt x="9735166" y="236466"/>
                </a:lnTo>
                <a:lnTo>
                  <a:pt x="10146439" y="236466"/>
                </a:lnTo>
                <a:lnTo>
                  <a:pt x="10146439" y="0"/>
                </a:lnTo>
                <a:lnTo>
                  <a:pt x="10162330" y="0"/>
                </a:lnTo>
                <a:lnTo>
                  <a:pt x="10162330" y="236466"/>
                </a:lnTo>
                <a:lnTo>
                  <a:pt x="10573604" y="236466"/>
                </a:lnTo>
                <a:lnTo>
                  <a:pt x="10573604" y="0"/>
                </a:lnTo>
                <a:lnTo>
                  <a:pt x="10589496" y="0"/>
                </a:lnTo>
                <a:lnTo>
                  <a:pt x="10589496" y="236466"/>
                </a:lnTo>
                <a:lnTo>
                  <a:pt x="11000769" y="236466"/>
                </a:lnTo>
                <a:lnTo>
                  <a:pt x="11000769" y="0"/>
                </a:lnTo>
                <a:lnTo>
                  <a:pt x="11016661" y="0"/>
                </a:lnTo>
                <a:lnTo>
                  <a:pt x="11016661" y="236466"/>
                </a:lnTo>
                <a:lnTo>
                  <a:pt x="11427934" y="236466"/>
                </a:lnTo>
                <a:lnTo>
                  <a:pt x="11427934" y="0"/>
                </a:lnTo>
                <a:lnTo>
                  <a:pt x="11443826" y="0"/>
                </a:lnTo>
                <a:lnTo>
                  <a:pt x="11443826" y="236466"/>
                </a:lnTo>
                <a:lnTo>
                  <a:pt x="11854464" y="236466"/>
                </a:lnTo>
                <a:lnTo>
                  <a:pt x="11854464" y="0"/>
                </a:lnTo>
                <a:lnTo>
                  <a:pt x="11870355" y="0"/>
                </a:lnTo>
                <a:lnTo>
                  <a:pt x="11870355" y="236466"/>
                </a:lnTo>
                <a:lnTo>
                  <a:pt x="12192636" y="236466"/>
                </a:lnTo>
                <a:lnTo>
                  <a:pt x="12192636" y="252358"/>
                </a:lnTo>
                <a:lnTo>
                  <a:pt x="11870355" y="252358"/>
                </a:lnTo>
                <a:lnTo>
                  <a:pt x="11870355" y="663631"/>
                </a:lnTo>
                <a:lnTo>
                  <a:pt x="12192636" y="663631"/>
                </a:lnTo>
                <a:lnTo>
                  <a:pt x="12192636" y="679523"/>
                </a:lnTo>
                <a:lnTo>
                  <a:pt x="11870355" y="679523"/>
                </a:lnTo>
                <a:lnTo>
                  <a:pt x="11870355" y="1090796"/>
                </a:lnTo>
                <a:lnTo>
                  <a:pt x="12192636" y="1090796"/>
                </a:lnTo>
                <a:lnTo>
                  <a:pt x="12192636" y="1106688"/>
                </a:lnTo>
                <a:lnTo>
                  <a:pt x="11870355" y="1106688"/>
                </a:lnTo>
                <a:lnTo>
                  <a:pt x="11870355" y="1517961"/>
                </a:lnTo>
                <a:lnTo>
                  <a:pt x="12192636" y="1517961"/>
                </a:lnTo>
                <a:lnTo>
                  <a:pt x="12192636" y="1533853"/>
                </a:lnTo>
                <a:lnTo>
                  <a:pt x="11870355" y="1533853"/>
                </a:lnTo>
                <a:lnTo>
                  <a:pt x="11870355" y="1945126"/>
                </a:lnTo>
                <a:lnTo>
                  <a:pt x="12192636" y="1945126"/>
                </a:lnTo>
                <a:lnTo>
                  <a:pt x="12192636" y="1961018"/>
                </a:lnTo>
                <a:lnTo>
                  <a:pt x="11870355" y="1961018"/>
                </a:lnTo>
                <a:lnTo>
                  <a:pt x="11870355" y="2372291"/>
                </a:lnTo>
                <a:lnTo>
                  <a:pt x="12192636" y="2372291"/>
                </a:lnTo>
                <a:lnTo>
                  <a:pt x="12192636" y="2388183"/>
                </a:lnTo>
                <a:lnTo>
                  <a:pt x="11870355" y="2388183"/>
                </a:lnTo>
                <a:lnTo>
                  <a:pt x="11870355" y="2799456"/>
                </a:lnTo>
                <a:lnTo>
                  <a:pt x="12192636" y="2799456"/>
                </a:lnTo>
                <a:lnTo>
                  <a:pt x="12192636" y="2815348"/>
                </a:lnTo>
                <a:lnTo>
                  <a:pt x="11870355" y="2815348"/>
                </a:lnTo>
                <a:lnTo>
                  <a:pt x="11870355" y="3226621"/>
                </a:lnTo>
                <a:lnTo>
                  <a:pt x="12192636" y="3226621"/>
                </a:lnTo>
                <a:lnTo>
                  <a:pt x="12192636" y="3242513"/>
                </a:lnTo>
                <a:lnTo>
                  <a:pt x="11870355" y="3242513"/>
                </a:lnTo>
                <a:lnTo>
                  <a:pt x="11870355" y="3653151"/>
                </a:lnTo>
                <a:lnTo>
                  <a:pt x="12192636" y="3653151"/>
                </a:lnTo>
                <a:lnTo>
                  <a:pt x="12192636" y="3669042"/>
                </a:lnTo>
                <a:lnTo>
                  <a:pt x="11870355" y="3669042"/>
                </a:lnTo>
                <a:lnTo>
                  <a:pt x="11870355" y="4080316"/>
                </a:lnTo>
                <a:lnTo>
                  <a:pt x="12192636" y="4080316"/>
                </a:lnTo>
                <a:lnTo>
                  <a:pt x="12192636" y="4096207"/>
                </a:lnTo>
                <a:lnTo>
                  <a:pt x="11870355" y="4096207"/>
                </a:lnTo>
                <a:lnTo>
                  <a:pt x="11870355" y="4507480"/>
                </a:lnTo>
                <a:lnTo>
                  <a:pt x="12192636" y="4507480"/>
                </a:lnTo>
                <a:lnTo>
                  <a:pt x="12192636" y="4523372"/>
                </a:lnTo>
                <a:lnTo>
                  <a:pt x="11870355" y="4523372"/>
                </a:lnTo>
                <a:lnTo>
                  <a:pt x="11870355" y="4934645"/>
                </a:lnTo>
                <a:lnTo>
                  <a:pt x="12192636" y="4934645"/>
                </a:lnTo>
                <a:lnTo>
                  <a:pt x="12192636" y="4950537"/>
                </a:lnTo>
                <a:lnTo>
                  <a:pt x="11870355" y="4950537"/>
                </a:lnTo>
                <a:lnTo>
                  <a:pt x="11870355" y="5361811"/>
                </a:lnTo>
                <a:lnTo>
                  <a:pt x="12192636" y="5361811"/>
                </a:lnTo>
                <a:lnTo>
                  <a:pt x="12192636" y="5377702"/>
                </a:lnTo>
                <a:lnTo>
                  <a:pt x="11870355" y="5377702"/>
                </a:lnTo>
                <a:lnTo>
                  <a:pt x="11870355" y="5788976"/>
                </a:lnTo>
                <a:lnTo>
                  <a:pt x="12192636" y="5788976"/>
                </a:lnTo>
                <a:lnTo>
                  <a:pt x="12192636" y="5804867"/>
                </a:lnTo>
                <a:lnTo>
                  <a:pt x="11870355" y="5804867"/>
                </a:lnTo>
                <a:lnTo>
                  <a:pt x="11870355" y="6216141"/>
                </a:lnTo>
                <a:lnTo>
                  <a:pt x="12192636" y="6216141"/>
                </a:lnTo>
                <a:lnTo>
                  <a:pt x="12192636" y="6232032"/>
                </a:lnTo>
                <a:lnTo>
                  <a:pt x="11870355" y="6232032"/>
                </a:lnTo>
                <a:lnTo>
                  <a:pt x="11870355" y="6643305"/>
                </a:lnTo>
                <a:lnTo>
                  <a:pt x="12192636" y="6643305"/>
                </a:lnTo>
                <a:lnTo>
                  <a:pt x="12192636" y="6659197"/>
                </a:lnTo>
                <a:lnTo>
                  <a:pt x="11870355" y="6659197"/>
                </a:lnTo>
                <a:lnTo>
                  <a:pt x="11870355" y="6853074"/>
                </a:lnTo>
                <a:lnTo>
                  <a:pt x="11853828" y="6853074"/>
                </a:lnTo>
                <a:close/>
                <a:moveTo>
                  <a:pt x="11442554" y="6642670"/>
                </a:moveTo>
                <a:lnTo>
                  <a:pt x="11853192" y="6642670"/>
                </a:lnTo>
                <a:lnTo>
                  <a:pt x="11853192" y="6231396"/>
                </a:lnTo>
                <a:lnTo>
                  <a:pt x="11442554" y="6231396"/>
                </a:lnTo>
                <a:lnTo>
                  <a:pt x="11442554" y="6642670"/>
                </a:lnTo>
                <a:close/>
                <a:moveTo>
                  <a:pt x="11015390" y="6642670"/>
                </a:moveTo>
                <a:lnTo>
                  <a:pt x="11426663" y="6642670"/>
                </a:lnTo>
                <a:lnTo>
                  <a:pt x="11426663" y="6231396"/>
                </a:lnTo>
                <a:lnTo>
                  <a:pt x="11015390" y="6231396"/>
                </a:lnTo>
                <a:lnTo>
                  <a:pt x="11015390" y="6642670"/>
                </a:lnTo>
                <a:close/>
                <a:moveTo>
                  <a:pt x="10588224" y="6642670"/>
                </a:moveTo>
                <a:lnTo>
                  <a:pt x="10999498" y="6642670"/>
                </a:lnTo>
                <a:lnTo>
                  <a:pt x="10999498" y="6231396"/>
                </a:lnTo>
                <a:lnTo>
                  <a:pt x="10588224" y="6231396"/>
                </a:lnTo>
                <a:lnTo>
                  <a:pt x="10588224" y="6642670"/>
                </a:lnTo>
                <a:close/>
                <a:moveTo>
                  <a:pt x="10161059" y="6642670"/>
                </a:moveTo>
                <a:lnTo>
                  <a:pt x="10572333" y="6642670"/>
                </a:lnTo>
                <a:lnTo>
                  <a:pt x="10572333" y="6231396"/>
                </a:lnTo>
                <a:lnTo>
                  <a:pt x="10161059" y="6231396"/>
                </a:lnTo>
                <a:lnTo>
                  <a:pt x="10161059" y="6642670"/>
                </a:lnTo>
                <a:close/>
                <a:moveTo>
                  <a:pt x="9733895" y="6642670"/>
                </a:moveTo>
                <a:lnTo>
                  <a:pt x="10145168" y="6642670"/>
                </a:lnTo>
                <a:lnTo>
                  <a:pt x="10145168" y="6231396"/>
                </a:lnTo>
                <a:lnTo>
                  <a:pt x="9733895" y="6231396"/>
                </a:lnTo>
                <a:lnTo>
                  <a:pt x="9733895" y="6642670"/>
                </a:lnTo>
                <a:close/>
                <a:moveTo>
                  <a:pt x="9306729" y="6642670"/>
                </a:moveTo>
                <a:lnTo>
                  <a:pt x="9718003" y="6642670"/>
                </a:lnTo>
                <a:lnTo>
                  <a:pt x="9718003" y="6231396"/>
                </a:lnTo>
                <a:lnTo>
                  <a:pt x="9306729" y="6231396"/>
                </a:lnTo>
                <a:lnTo>
                  <a:pt x="9306729" y="6642670"/>
                </a:lnTo>
                <a:close/>
                <a:moveTo>
                  <a:pt x="8880200" y="6642670"/>
                </a:moveTo>
                <a:lnTo>
                  <a:pt x="9291473" y="6642670"/>
                </a:lnTo>
                <a:lnTo>
                  <a:pt x="9291473" y="6231396"/>
                </a:lnTo>
                <a:lnTo>
                  <a:pt x="8880200" y="6231396"/>
                </a:lnTo>
                <a:lnTo>
                  <a:pt x="8880200" y="6642670"/>
                </a:lnTo>
                <a:close/>
                <a:moveTo>
                  <a:pt x="8453036" y="6642670"/>
                </a:moveTo>
                <a:lnTo>
                  <a:pt x="8864309" y="6642670"/>
                </a:lnTo>
                <a:lnTo>
                  <a:pt x="8864309" y="6231396"/>
                </a:lnTo>
                <a:lnTo>
                  <a:pt x="8453036" y="6231396"/>
                </a:lnTo>
                <a:lnTo>
                  <a:pt x="8453036" y="6642670"/>
                </a:lnTo>
                <a:close/>
                <a:moveTo>
                  <a:pt x="8025870" y="6642670"/>
                </a:moveTo>
                <a:lnTo>
                  <a:pt x="8437144" y="6642670"/>
                </a:lnTo>
                <a:lnTo>
                  <a:pt x="8437144" y="6231396"/>
                </a:lnTo>
                <a:lnTo>
                  <a:pt x="8025870" y="6231396"/>
                </a:lnTo>
                <a:lnTo>
                  <a:pt x="8025870" y="6642670"/>
                </a:lnTo>
                <a:close/>
                <a:moveTo>
                  <a:pt x="7598706" y="6642670"/>
                </a:moveTo>
                <a:lnTo>
                  <a:pt x="8009979" y="6642670"/>
                </a:lnTo>
                <a:lnTo>
                  <a:pt x="8009979" y="6231396"/>
                </a:lnTo>
                <a:lnTo>
                  <a:pt x="7598706" y="6231396"/>
                </a:lnTo>
                <a:lnTo>
                  <a:pt x="7598706" y="6642670"/>
                </a:lnTo>
                <a:close/>
                <a:moveTo>
                  <a:pt x="7171540" y="6642670"/>
                </a:moveTo>
                <a:lnTo>
                  <a:pt x="7582814" y="6642670"/>
                </a:lnTo>
                <a:lnTo>
                  <a:pt x="7582814" y="6231396"/>
                </a:lnTo>
                <a:lnTo>
                  <a:pt x="7171540" y="6231396"/>
                </a:lnTo>
                <a:lnTo>
                  <a:pt x="7171540" y="6642670"/>
                </a:lnTo>
                <a:close/>
                <a:moveTo>
                  <a:pt x="6744376" y="6642670"/>
                </a:moveTo>
                <a:lnTo>
                  <a:pt x="7155649" y="6642670"/>
                </a:lnTo>
                <a:lnTo>
                  <a:pt x="7155649" y="6231396"/>
                </a:lnTo>
                <a:lnTo>
                  <a:pt x="6744376" y="6231396"/>
                </a:lnTo>
                <a:lnTo>
                  <a:pt x="6744376" y="6642670"/>
                </a:lnTo>
                <a:close/>
                <a:moveTo>
                  <a:pt x="6317211" y="6642670"/>
                </a:moveTo>
                <a:lnTo>
                  <a:pt x="6728484" y="6642670"/>
                </a:lnTo>
                <a:lnTo>
                  <a:pt x="6728484" y="6231396"/>
                </a:lnTo>
                <a:lnTo>
                  <a:pt x="6317211" y="6231396"/>
                </a:lnTo>
                <a:lnTo>
                  <a:pt x="6317211" y="6642670"/>
                </a:lnTo>
                <a:close/>
                <a:moveTo>
                  <a:pt x="5890681" y="6642670"/>
                </a:moveTo>
                <a:lnTo>
                  <a:pt x="6301955" y="6642670"/>
                </a:lnTo>
                <a:lnTo>
                  <a:pt x="6301955" y="6231396"/>
                </a:lnTo>
                <a:lnTo>
                  <a:pt x="5890681" y="6231396"/>
                </a:lnTo>
                <a:lnTo>
                  <a:pt x="5890681" y="6642670"/>
                </a:lnTo>
                <a:close/>
                <a:moveTo>
                  <a:pt x="5463516" y="6642670"/>
                </a:moveTo>
                <a:lnTo>
                  <a:pt x="5874790" y="6642670"/>
                </a:lnTo>
                <a:lnTo>
                  <a:pt x="5874790" y="6231396"/>
                </a:lnTo>
                <a:lnTo>
                  <a:pt x="5463516" y="6231396"/>
                </a:lnTo>
                <a:lnTo>
                  <a:pt x="5463516" y="6642670"/>
                </a:lnTo>
                <a:close/>
                <a:moveTo>
                  <a:pt x="5036351" y="6642670"/>
                </a:moveTo>
                <a:lnTo>
                  <a:pt x="5447625" y="6642670"/>
                </a:lnTo>
                <a:lnTo>
                  <a:pt x="5447625" y="6231396"/>
                </a:lnTo>
                <a:lnTo>
                  <a:pt x="5036351" y="6231396"/>
                </a:lnTo>
                <a:lnTo>
                  <a:pt x="5036351" y="6642670"/>
                </a:lnTo>
                <a:close/>
                <a:moveTo>
                  <a:pt x="4609186" y="6642670"/>
                </a:moveTo>
                <a:lnTo>
                  <a:pt x="5020460" y="6642670"/>
                </a:lnTo>
                <a:lnTo>
                  <a:pt x="5020460" y="6231396"/>
                </a:lnTo>
                <a:lnTo>
                  <a:pt x="4609186" y="6231396"/>
                </a:lnTo>
                <a:lnTo>
                  <a:pt x="4609186" y="6642670"/>
                </a:lnTo>
                <a:close/>
                <a:moveTo>
                  <a:pt x="4182022" y="6642670"/>
                </a:moveTo>
                <a:lnTo>
                  <a:pt x="4593295" y="6642670"/>
                </a:lnTo>
                <a:lnTo>
                  <a:pt x="4593295" y="6231396"/>
                </a:lnTo>
                <a:lnTo>
                  <a:pt x="4182022" y="6231396"/>
                </a:lnTo>
                <a:lnTo>
                  <a:pt x="4182022" y="6642670"/>
                </a:lnTo>
                <a:close/>
                <a:moveTo>
                  <a:pt x="3754857" y="6642670"/>
                </a:moveTo>
                <a:lnTo>
                  <a:pt x="4166130" y="6642670"/>
                </a:lnTo>
                <a:lnTo>
                  <a:pt x="4166130" y="6231396"/>
                </a:lnTo>
                <a:lnTo>
                  <a:pt x="3754857" y="6231396"/>
                </a:lnTo>
                <a:lnTo>
                  <a:pt x="3754857" y="6642670"/>
                </a:lnTo>
                <a:close/>
                <a:moveTo>
                  <a:pt x="3327691" y="6642670"/>
                </a:moveTo>
                <a:lnTo>
                  <a:pt x="3738965" y="6642670"/>
                </a:lnTo>
                <a:lnTo>
                  <a:pt x="3738965" y="6231396"/>
                </a:lnTo>
                <a:lnTo>
                  <a:pt x="3327691" y="6231396"/>
                </a:lnTo>
                <a:lnTo>
                  <a:pt x="3327691" y="6642670"/>
                </a:lnTo>
                <a:close/>
                <a:moveTo>
                  <a:pt x="2900526" y="6642670"/>
                </a:moveTo>
                <a:lnTo>
                  <a:pt x="3311800" y="6642670"/>
                </a:lnTo>
                <a:lnTo>
                  <a:pt x="3311800" y="6231396"/>
                </a:lnTo>
                <a:lnTo>
                  <a:pt x="2900526" y="6231396"/>
                </a:lnTo>
                <a:lnTo>
                  <a:pt x="2900526" y="6642670"/>
                </a:lnTo>
                <a:close/>
                <a:moveTo>
                  <a:pt x="2473997" y="6642670"/>
                </a:moveTo>
                <a:lnTo>
                  <a:pt x="2885271" y="6642670"/>
                </a:lnTo>
                <a:lnTo>
                  <a:pt x="2885271" y="6231396"/>
                </a:lnTo>
                <a:lnTo>
                  <a:pt x="2473997" y="6231396"/>
                </a:lnTo>
                <a:lnTo>
                  <a:pt x="2473997" y="6642670"/>
                </a:lnTo>
                <a:close/>
                <a:moveTo>
                  <a:pt x="2046832" y="6642670"/>
                </a:moveTo>
                <a:lnTo>
                  <a:pt x="2458106" y="6642670"/>
                </a:lnTo>
                <a:lnTo>
                  <a:pt x="2458106" y="6231396"/>
                </a:lnTo>
                <a:lnTo>
                  <a:pt x="2046832" y="6231396"/>
                </a:lnTo>
                <a:lnTo>
                  <a:pt x="2046832" y="6642670"/>
                </a:lnTo>
                <a:close/>
                <a:moveTo>
                  <a:pt x="1619667" y="6642670"/>
                </a:moveTo>
                <a:lnTo>
                  <a:pt x="2030941" y="6642670"/>
                </a:lnTo>
                <a:lnTo>
                  <a:pt x="2030941" y="6231396"/>
                </a:lnTo>
                <a:lnTo>
                  <a:pt x="1619667" y="6231396"/>
                </a:lnTo>
                <a:lnTo>
                  <a:pt x="1619667" y="6642670"/>
                </a:lnTo>
                <a:close/>
                <a:moveTo>
                  <a:pt x="1192502" y="6642670"/>
                </a:moveTo>
                <a:lnTo>
                  <a:pt x="1603776" y="6642670"/>
                </a:lnTo>
                <a:lnTo>
                  <a:pt x="1603776" y="6231396"/>
                </a:lnTo>
                <a:lnTo>
                  <a:pt x="1192502" y="6231396"/>
                </a:lnTo>
                <a:lnTo>
                  <a:pt x="1192502" y="6642670"/>
                </a:lnTo>
                <a:close/>
                <a:moveTo>
                  <a:pt x="765337" y="6642670"/>
                </a:moveTo>
                <a:lnTo>
                  <a:pt x="1176611" y="6642670"/>
                </a:lnTo>
                <a:lnTo>
                  <a:pt x="1176611" y="6231396"/>
                </a:lnTo>
                <a:lnTo>
                  <a:pt x="765337" y="6231396"/>
                </a:lnTo>
                <a:lnTo>
                  <a:pt x="765337" y="6642670"/>
                </a:lnTo>
                <a:close/>
                <a:moveTo>
                  <a:pt x="338808" y="6642670"/>
                </a:moveTo>
                <a:lnTo>
                  <a:pt x="749446" y="6642670"/>
                </a:lnTo>
                <a:lnTo>
                  <a:pt x="749446" y="6231396"/>
                </a:lnTo>
                <a:lnTo>
                  <a:pt x="338808" y="6231396"/>
                </a:lnTo>
                <a:lnTo>
                  <a:pt x="338808" y="6642670"/>
                </a:lnTo>
                <a:close/>
                <a:moveTo>
                  <a:pt x="11442554" y="6215505"/>
                </a:moveTo>
                <a:lnTo>
                  <a:pt x="11853192" y="6215505"/>
                </a:lnTo>
                <a:lnTo>
                  <a:pt x="11853192" y="5804231"/>
                </a:lnTo>
                <a:lnTo>
                  <a:pt x="11442554" y="5804231"/>
                </a:lnTo>
                <a:lnTo>
                  <a:pt x="11442554" y="6215505"/>
                </a:lnTo>
                <a:close/>
                <a:moveTo>
                  <a:pt x="11015390" y="6215505"/>
                </a:moveTo>
                <a:lnTo>
                  <a:pt x="11426663" y="6215505"/>
                </a:lnTo>
                <a:lnTo>
                  <a:pt x="11426663" y="5804231"/>
                </a:lnTo>
                <a:lnTo>
                  <a:pt x="11015390" y="5804231"/>
                </a:lnTo>
                <a:lnTo>
                  <a:pt x="11015390" y="6215505"/>
                </a:lnTo>
                <a:close/>
                <a:moveTo>
                  <a:pt x="10588224" y="6215505"/>
                </a:moveTo>
                <a:lnTo>
                  <a:pt x="10999498" y="6215505"/>
                </a:lnTo>
                <a:lnTo>
                  <a:pt x="10999498" y="5804231"/>
                </a:lnTo>
                <a:lnTo>
                  <a:pt x="10588224" y="5804231"/>
                </a:lnTo>
                <a:lnTo>
                  <a:pt x="10588224" y="6215505"/>
                </a:lnTo>
                <a:close/>
                <a:moveTo>
                  <a:pt x="10161059" y="6215505"/>
                </a:moveTo>
                <a:lnTo>
                  <a:pt x="10572333" y="6215505"/>
                </a:lnTo>
                <a:lnTo>
                  <a:pt x="10572333" y="5804231"/>
                </a:lnTo>
                <a:lnTo>
                  <a:pt x="10161059" y="5804231"/>
                </a:lnTo>
                <a:lnTo>
                  <a:pt x="10161059" y="6215505"/>
                </a:lnTo>
                <a:close/>
                <a:moveTo>
                  <a:pt x="9733895" y="6215505"/>
                </a:moveTo>
                <a:lnTo>
                  <a:pt x="10145168" y="6215505"/>
                </a:lnTo>
                <a:lnTo>
                  <a:pt x="10145168" y="5804231"/>
                </a:lnTo>
                <a:lnTo>
                  <a:pt x="9733895" y="5804231"/>
                </a:lnTo>
                <a:lnTo>
                  <a:pt x="9733895" y="6215505"/>
                </a:lnTo>
                <a:close/>
                <a:moveTo>
                  <a:pt x="9306729" y="6215505"/>
                </a:moveTo>
                <a:lnTo>
                  <a:pt x="9718003" y="6215505"/>
                </a:lnTo>
                <a:lnTo>
                  <a:pt x="9718003" y="5804231"/>
                </a:lnTo>
                <a:lnTo>
                  <a:pt x="9306729" y="5804231"/>
                </a:lnTo>
                <a:lnTo>
                  <a:pt x="9306729" y="6215505"/>
                </a:lnTo>
                <a:close/>
                <a:moveTo>
                  <a:pt x="8880200" y="6215505"/>
                </a:moveTo>
                <a:lnTo>
                  <a:pt x="9291473" y="6215505"/>
                </a:lnTo>
                <a:lnTo>
                  <a:pt x="9291473" y="5804231"/>
                </a:lnTo>
                <a:lnTo>
                  <a:pt x="8880200" y="5804231"/>
                </a:lnTo>
                <a:lnTo>
                  <a:pt x="8880200" y="6215505"/>
                </a:lnTo>
                <a:close/>
                <a:moveTo>
                  <a:pt x="8453036" y="6215505"/>
                </a:moveTo>
                <a:lnTo>
                  <a:pt x="8864309" y="6215505"/>
                </a:lnTo>
                <a:lnTo>
                  <a:pt x="8864309" y="5804231"/>
                </a:lnTo>
                <a:lnTo>
                  <a:pt x="8453036" y="5804231"/>
                </a:lnTo>
                <a:lnTo>
                  <a:pt x="8453036" y="6215505"/>
                </a:lnTo>
                <a:close/>
                <a:moveTo>
                  <a:pt x="8025870" y="6215505"/>
                </a:moveTo>
                <a:lnTo>
                  <a:pt x="8437144" y="6215505"/>
                </a:lnTo>
                <a:lnTo>
                  <a:pt x="8437144" y="5804231"/>
                </a:lnTo>
                <a:lnTo>
                  <a:pt x="8025870" y="5804231"/>
                </a:lnTo>
                <a:lnTo>
                  <a:pt x="8025870" y="6215505"/>
                </a:lnTo>
                <a:close/>
                <a:moveTo>
                  <a:pt x="7598706" y="6215505"/>
                </a:moveTo>
                <a:lnTo>
                  <a:pt x="8009979" y="6215505"/>
                </a:lnTo>
                <a:lnTo>
                  <a:pt x="8009979" y="5804231"/>
                </a:lnTo>
                <a:lnTo>
                  <a:pt x="7598706" y="5804231"/>
                </a:lnTo>
                <a:lnTo>
                  <a:pt x="7598706" y="6215505"/>
                </a:lnTo>
                <a:close/>
                <a:moveTo>
                  <a:pt x="7171540" y="6215505"/>
                </a:moveTo>
                <a:lnTo>
                  <a:pt x="7582814" y="6215505"/>
                </a:lnTo>
                <a:lnTo>
                  <a:pt x="7582814" y="5804231"/>
                </a:lnTo>
                <a:lnTo>
                  <a:pt x="7171540" y="5804231"/>
                </a:lnTo>
                <a:lnTo>
                  <a:pt x="7171540" y="6215505"/>
                </a:lnTo>
                <a:close/>
                <a:moveTo>
                  <a:pt x="6744376" y="6215505"/>
                </a:moveTo>
                <a:lnTo>
                  <a:pt x="7155649" y="6215505"/>
                </a:lnTo>
                <a:lnTo>
                  <a:pt x="7155649" y="5804231"/>
                </a:lnTo>
                <a:lnTo>
                  <a:pt x="6744376" y="5804231"/>
                </a:lnTo>
                <a:lnTo>
                  <a:pt x="6744376" y="6215505"/>
                </a:lnTo>
                <a:close/>
                <a:moveTo>
                  <a:pt x="6317211" y="6215505"/>
                </a:moveTo>
                <a:lnTo>
                  <a:pt x="6728484" y="6215505"/>
                </a:lnTo>
                <a:lnTo>
                  <a:pt x="6728484" y="5804231"/>
                </a:lnTo>
                <a:lnTo>
                  <a:pt x="6317211" y="5804231"/>
                </a:lnTo>
                <a:lnTo>
                  <a:pt x="6317211" y="6215505"/>
                </a:lnTo>
                <a:close/>
                <a:moveTo>
                  <a:pt x="5890681" y="6215505"/>
                </a:moveTo>
                <a:lnTo>
                  <a:pt x="6301955" y="6215505"/>
                </a:lnTo>
                <a:lnTo>
                  <a:pt x="6301955" y="5804231"/>
                </a:lnTo>
                <a:lnTo>
                  <a:pt x="5890681" y="5804231"/>
                </a:lnTo>
                <a:lnTo>
                  <a:pt x="5890681" y="6215505"/>
                </a:lnTo>
                <a:close/>
                <a:moveTo>
                  <a:pt x="5463516" y="6215505"/>
                </a:moveTo>
                <a:lnTo>
                  <a:pt x="5874790" y="6215505"/>
                </a:lnTo>
                <a:lnTo>
                  <a:pt x="5874790" y="5804231"/>
                </a:lnTo>
                <a:lnTo>
                  <a:pt x="5463516" y="5804231"/>
                </a:lnTo>
                <a:lnTo>
                  <a:pt x="5463516" y="6215505"/>
                </a:lnTo>
                <a:close/>
                <a:moveTo>
                  <a:pt x="5036351" y="6215505"/>
                </a:moveTo>
                <a:lnTo>
                  <a:pt x="5447625" y="6215505"/>
                </a:lnTo>
                <a:lnTo>
                  <a:pt x="5447625" y="5804231"/>
                </a:lnTo>
                <a:lnTo>
                  <a:pt x="5036351" y="5804231"/>
                </a:lnTo>
                <a:lnTo>
                  <a:pt x="5036351" y="6215505"/>
                </a:lnTo>
                <a:close/>
                <a:moveTo>
                  <a:pt x="4609186" y="6215505"/>
                </a:moveTo>
                <a:lnTo>
                  <a:pt x="5020460" y="6215505"/>
                </a:lnTo>
                <a:lnTo>
                  <a:pt x="5020460" y="5804231"/>
                </a:lnTo>
                <a:lnTo>
                  <a:pt x="4609186" y="5804231"/>
                </a:lnTo>
                <a:lnTo>
                  <a:pt x="4609186" y="6215505"/>
                </a:lnTo>
                <a:close/>
                <a:moveTo>
                  <a:pt x="4182022" y="6215505"/>
                </a:moveTo>
                <a:lnTo>
                  <a:pt x="4593295" y="6215505"/>
                </a:lnTo>
                <a:lnTo>
                  <a:pt x="4593295" y="5804231"/>
                </a:lnTo>
                <a:lnTo>
                  <a:pt x="4182022" y="5804231"/>
                </a:lnTo>
                <a:lnTo>
                  <a:pt x="4182022" y="6215505"/>
                </a:lnTo>
                <a:close/>
                <a:moveTo>
                  <a:pt x="3754857" y="6215505"/>
                </a:moveTo>
                <a:lnTo>
                  <a:pt x="4166130" y="6215505"/>
                </a:lnTo>
                <a:lnTo>
                  <a:pt x="4166130" y="5804231"/>
                </a:lnTo>
                <a:lnTo>
                  <a:pt x="3754857" y="5804231"/>
                </a:lnTo>
                <a:lnTo>
                  <a:pt x="3754857" y="6215505"/>
                </a:lnTo>
                <a:close/>
                <a:moveTo>
                  <a:pt x="3327691" y="6215505"/>
                </a:moveTo>
                <a:lnTo>
                  <a:pt x="3738965" y="6215505"/>
                </a:lnTo>
                <a:lnTo>
                  <a:pt x="3738965" y="5804231"/>
                </a:lnTo>
                <a:lnTo>
                  <a:pt x="3327691" y="5804231"/>
                </a:lnTo>
                <a:lnTo>
                  <a:pt x="3327691" y="6215505"/>
                </a:lnTo>
                <a:close/>
                <a:moveTo>
                  <a:pt x="2900526" y="6215505"/>
                </a:moveTo>
                <a:lnTo>
                  <a:pt x="3311800" y="6215505"/>
                </a:lnTo>
                <a:lnTo>
                  <a:pt x="3311800" y="5804231"/>
                </a:lnTo>
                <a:lnTo>
                  <a:pt x="2900526" y="5804231"/>
                </a:lnTo>
                <a:lnTo>
                  <a:pt x="2900526" y="6215505"/>
                </a:lnTo>
                <a:close/>
                <a:moveTo>
                  <a:pt x="2473997" y="6215505"/>
                </a:moveTo>
                <a:lnTo>
                  <a:pt x="2885271" y="6215505"/>
                </a:lnTo>
                <a:lnTo>
                  <a:pt x="2885271" y="5804231"/>
                </a:lnTo>
                <a:lnTo>
                  <a:pt x="2473997" y="5804231"/>
                </a:lnTo>
                <a:lnTo>
                  <a:pt x="2473997" y="6215505"/>
                </a:lnTo>
                <a:close/>
                <a:moveTo>
                  <a:pt x="2046832" y="6215505"/>
                </a:moveTo>
                <a:lnTo>
                  <a:pt x="2458106" y="6215505"/>
                </a:lnTo>
                <a:lnTo>
                  <a:pt x="2458106" y="5804231"/>
                </a:lnTo>
                <a:lnTo>
                  <a:pt x="2046832" y="5804231"/>
                </a:lnTo>
                <a:lnTo>
                  <a:pt x="2046832" y="6215505"/>
                </a:lnTo>
                <a:close/>
                <a:moveTo>
                  <a:pt x="1619667" y="6215505"/>
                </a:moveTo>
                <a:lnTo>
                  <a:pt x="2030941" y="6215505"/>
                </a:lnTo>
                <a:lnTo>
                  <a:pt x="2030941" y="5804231"/>
                </a:lnTo>
                <a:lnTo>
                  <a:pt x="1619667" y="5804231"/>
                </a:lnTo>
                <a:lnTo>
                  <a:pt x="1619667" y="6215505"/>
                </a:lnTo>
                <a:close/>
                <a:moveTo>
                  <a:pt x="1192502" y="6215505"/>
                </a:moveTo>
                <a:lnTo>
                  <a:pt x="1603776" y="6215505"/>
                </a:lnTo>
                <a:lnTo>
                  <a:pt x="1603776" y="5804231"/>
                </a:lnTo>
                <a:lnTo>
                  <a:pt x="1192502" y="5804231"/>
                </a:lnTo>
                <a:lnTo>
                  <a:pt x="1192502" y="6215505"/>
                </a:lnTo>
                <a:close/>
                <a:moveTo>
                  <a:pt x="765337" y="6215505"/>
                </a:moveTo>
                <a:lnTo>
                  <a:pt x="1176611" y="6215505"/>
                </a:lnTo>
                <a:lnTo>
                  <a:pt x="1176611" y="5804231"/>
                </a:lnTo>
                <a:lnTo>
                  <a:pt x="765337" y="5804231"/>
                </a:lnTo>
                <a:lnTo>
                  <a:pt x="765337" y="6215505"/>
                </a:lnTo>
                <a:close/>
                <a:moveTo>
                  <a:pt x="338808" y="6215505"/>
                </a:moveTo>
                <a:lnTo>
                  <a:pt x="749446" y="6215505"/>
                </a:lnTo>
                <a:lnTo>
                  <a:pt x="749446" y="5804231"/>
                </a:lnTo>
                <a:lnTo>
                  <a:pt x="338808" y="5804231"/>
                </a:lnTo>
                <a:lnTo>
                  <a:pt x="338808" y="6215505"/>
                </a:lnTo>
                <a:close/>
                <a:moveTo>
                  <a:pt x="11442554" y="5788976"/>
                </a:moveTo>
                <a:lnTo>
                  <a:pt x="11853192" y="5788976"/>
                </a:lnTo>
                <a:lnTo>
                  <a:pt x="11853192" y="5377702"/>
                </a:lnTo>
                <a:lnTo>
                  <a:pt x="11442554" y="5377702"/>
                </a:lnTo>
                <a:lnTo>
                  <a:pt x="11442554" y="5788976"/>
                </a:lnTo>
                <a:close/>
                <a:moveTo>
                  <a:pt x="11015390" y="5788976"/>
                </a:moveTo>
                <a:lnTo>
                  <a:pt x="11426663" y="5788976"/>
                </a:lnTo>
                <a:lnTo>
                  <a:pt x="11426663" y="5377702"/>
                </a:lnTo>
                <a:lnTo>
                  <a:pt x="11015390" y="5377702"/>
                </a:lnTo>
                <a:lnTo>
                  <a:pt x="11015390" y="5788976"/>
                </a:lnTo>
                <a:close/>
                <a:moveTo>
                  <a:pt x="10588224" y="5788976"/>
                </a:moveTo>
                <a:lnTo>
                  <a:pt x="10999498" y="5788976"/>
                </a:lnTo>
                <a:lnTo>
                  <a:pt x="10999498" y="5377702"/>
                </a:lnTo>
                <a:lnTo>
                  <a:pt x="10588224" y="5377702"/>
                </a:lnTo>
                <a:lnTo>
                  <a:pt x="10588224" y="5788976"/>
                </a:lnTo>
                <a:close/>
                <a:moveTo>
                  <a:pt x="10161059" y="5788976"/>
                </a:moveTo>
                <a:lnTo>
                  <a:pt x="10572333" y="5788976"/>
                </a:lnTo>
                <a:lnTo>
                  <a:pt x="10572333" y="5377702"/>
                </a:lnTo>
                <a:lnTo>
                  <a:pt x="10161059" y="5377702"/>
                </a:lnTo>
                <a:lnTo>
                  <a:pt x="10161059" y="5788976"/>
                </a:lnTo>
                <a:close/>
                <a:moveTo>
                  <a:pt x="9733895" y="5788976"/>
                </a:moveTo>
                <a:lnTo>
                  <a:pt x="10145168" y="5788976"/>
                </a:lnTo>
                <a:lnTo>
                  <a:pt x="10145168" y="5377702"/>
                </a:lnTo>
                <a:lnTo>
                  <a:pt x="9733895" y="5377702"/>
                </a:lnTo>
                <a:lnTo>
                  <a:pt x="9733895" y="5788976"/>
                </a:lnTo>
                <a:close/>
                <a:moveTo>
                  <a:pt x="9306729" y="5788976"/>
                </a:moveTo>
                <a:lnTo>
                  <a:pt x="9718003" y="5788976"/>
                </a:lnTo>
                <a:lnTo>
                  <a:pt x="9718003" y="5377702"/>
                </a:lnTo>
                <a:lnTo>
                  <a:pt x="9306729" y="5377702"/>
                </a:lnTo>
                <a:lnTo>
                  <a:pt x="9306729" y="5788976"/>
                </a:lnTo>
                <a:close/>
                <a:moveTo>
                  <a:pt x="8880200" y="5788976"/>
                </a:moveTo>
                <a:lnTo>
                  <a:pt x="9291473" y="5788976"/>
                </a:lnTo>
                <a:lnTo>
                  <a:pt x="9291473" y="5377702"/>
                </a:lnTo>
                <a:lnTo>
                  <a:pt x="8880200" y="5377702"/>
                </a:lnTo>
                <a:lnTo>
                  <a:pt x="8880200" y="5788976"/>
                </a:lnTo>
                <a:close/>
                <a:moveTo>
                  <a:pt x="8453036" y="5788976"/>
                </a:moveTo>
                <a:lnTo>
                  <a:pt x="8864309" y="5788976"/>
                </a:lnTo>
                <a:lnTo>
                  <a:pt x="8864309" y="5377702"/>
                </a:lnTo>
                <a:lnTo>
                  <a:pt x="8453036" y="5377702"/>
                </a:lnTo>
                <a:lnTo>
                  <a:pt x="8453036" y="5788976"/>
                </a:lnTo>
                <a:close/>
                <a:moveTo>
                  <a:pt x="8025870" y="5788976"/>
                </a:moveTo>
                <a:lnTo>
                  <a:pt x="8437144" y="5788976"/>
                </a:lnTo>
                <a:lnTo>
                  <a:pt x="8437144" y="5377702"/>
                </a:lnTo>
                <a:lnTo>
                  <a:pt x="8025870" y="5377702"/>
                </a:lnTo>
                <a:lnTo>
                  <a:pt x="8025870" y="5788976"/>
                </a:lnTo>
                <a:close/>
                <a:moveTo>
                  <a:pt x="7598706" y="5788976"/>
                </a:moveTo>
                <a:lnTo>
                  <a:pt x="8009979" y="5788976"/>
                </a:lnTo>
                <a:lnTo>
                  <a:pt x="8009979" y="5377702"/>
                </a:lnTo>
                <a:lnTo>
                  <a:pt x="7598706" y="5377702"/>
                </a:lnTo>
                <a:lnTo>
                  <a:pt x="7598706" y="5788976"/>
                </a:lnTo>
                <a:close/>
                <a:moveTo>
                  <a:pt x="7171540" y="5788976"/>
                </a:moveTo>
                <a:lnTo>
                  <a:pt x="7582814" y="5788976"/>
                </a:lnTo>
                <a:lnTo>
                  <a:pt x="7582814" y="5377702"/>
                </a:lnTo>
                <a:lnTo>
                  <a:pt x="7171540" y="5377702"/>
                </a:lnTo>
                <a:lnTo>
                  <a:pt x="7171540" y="5788976"/>
                </a:lnTo>
                <a:close/>
                <a:moveTo>
                  <a:pt x="6744376" y="5788976"/>
                </a:moveTo>
                <a:lnTo>
                  <a:pt x="7155649" y="5788976"/>
                </a:lnTo>
                <a:lnTo>
                  <a:pt x="7155649" y="5377702"/>
                </a:lnTo>
                <a:lnTo>
                  <a:pt x="6744376" y="5377702"/>
                </a:lnTo>
                <a:lnTo>
                  <a:pt x="6744376" y="5788976"/>
                </a:lnTo>
                <a:close/>
                <a:moveTo>
                  <a:pt x="6317211" y="5788976"/>
                </a:moveTo>
                <a:lnTo>
                  <a:pt x="6728484" y="5788976"/>
                </a:lnTo>
                <a:lnTo>
                  <a:pt x="6728484" y="5377702"/>
                </a:lnTo>
                <a:lnTo>
                  <a:pt x="6317211" y="5377702"/>
                </a:lnTo>
                <a:lnTo>
                  <a:pt x="6317211" y="5788976"/>
                </a:lnTo>
                <a:close/>
                <a:moveTo>
                  <a:pt x="5890681" y="5788976"/>
                </a:moveTo>
                <a:lnTo>
                  <a:pt x="6301955" y="5788976"/>
                </a:lnTo>
                <a:lnTo>
                  <a:pt x="6301955" y="5377702"/>
                </a:lnTo>
                <a:lnTo>
                  <a:pt x="5890681" y="5377702"/>
                </a:lnTo>
                <a:lnTo>
                  <a:pt x="5890681" y="5788976"/>
                </a:lnTo>
                <a:close/>
                <a:moveTo>
                  <a:pt x="5463516" y="5788976"/>
                </a:moveTo>
                <a:lnTo>
                  <a:pt x="5874790" y="5788976"/>
                </a:lnTo>
                <a:lnTo>
                  <a:pt x="5874790" y="5377702"/>
                </a:lnTo>
                <a:lnTo>
                  <a:pt x="5463516" y="5377702"/>
                </a:lnTo>
                <a:lnTo>
                  <a:pt x="5463516" y="5788976"/>
                </a:lnTo>
                <a:close/>
                <a:moveTo>
                  <a:pt x="5036351" y="5788976"/>
                </a:moveTo>
                <a:lnTo>
                  <a:pt x="5447625" y="5788976"/>
                </a:lnTo>
                <a:lnTo>
                  <a:pt x="5447625" y="5377702"/>
                </a:lnTo>
                <a:lnTo>
                  <a:pt x="5036351" y="5377702"/>
                </a:lnTo>
                <a:lnTo>
                  <a:pt x="5036351" y="5788976"/>
                </a:lnTo>
                <a:close/>
                <a:moveTo>
                  <a:pt x="4609186" y="5788976"/>
                </a:moveTo>
                <a:lnTo>
                  <a:pt x="5020460" y="5788976"/>
                </a:lnTo>
                <a:lnTo>
                  <a:pt x="5020460" y="5377702"/>
                </a:lnTo>
                <a:lnTo>
                  <a:pt x="4609186" y="5377702"/>
                </a:lnTo>
                <a:lnTo>
                  <a:pt x="4609186" y="5788976"/>
                </a:lnTo>
                <a:close/>
                <a:moveTo>
                  <a:pt x="4182022" y="5788976"/>
                </a:moveTo>
                <a:lnTo>
                  <a:pt x="4593295" y="5788976"/>
                </a:lnTo>
                <a:lnTo>
                  <a:pt x="4593295" y="5377702"/>
                </a:lnTo>
                <a:lnTo>
                  <a:pt x="4182022" y="5377702"/>
                </a:lnTo>
                <a:lnTo>
                  <a:pt x="4182022" y="5788976"/>
                </a:lnTo>
                <a:close/>
                <a:moveTo>
                  <a:pt x="3754857" y="5788976"/>
                </a:moveTo>
                <a:lnTo>
                  <a:pt x="4166130" y="5788976"/>
                </a:lnTo>
                <a:lnTo>
                  <a:pt x="4166130" y="5377702"/>
                </a:lnTo>
                <a:lnTo>
                  <a:pt x="3754857" y="5377702"/>
                </a:lnTo>
                <a:lnTo>
                  <a:pt x="3754857" y="5788976"/>
                </a:lnTo>
                <a:close/>
                <a:moveTo>
                  <a:pt x="3327691" y="5788976"/>
                </a:moveTo>
                <a:lnTo>
                  <a:pt x="3738965" y="5788976"/>
                </a:lnTo>
                <a:lnTo>
                  <a:pt x="3738965" y="5377702"/>
                </a:lnTo>
                <a:lnTo>
                  <a:pt x="3327691" y="5377702"/>
                </a:lnTo>
                <a:lnTo>
                  <a:pt x="3327691" y="5788976"/>
                </a:lnTo>
                <a:close/>
                <a:moveTo>
                  <a:pt x="2900526" y="5788976"/>
                </a:moveTo>
                <a:lnTo>
                  <a:pt x="3311800" y="5788976"/>
                </a:lnTo>
                <a:lnTo>
                  <a:pt x="3311800" y="5377702"/>
                </a:lnTo>
                <a:lnTo>
                  <a:pt x="2900526" y="5377702"/>
                </a:lnTo>
                <a:lnTo>
                  <a:pt x="2900526" y="5788976"/>
                </a:lnTo>
                <a:close/>
                <a:moveTo>
                  <a:pt x="2473997" y="5788976"/>
                </a:moveTo>
                <a:lnTo>
                  <a:pt x="2885271" y="5788976"/>
                </a:lnTo>
                <a:lnTo>
                  <a:pt x="2885271" y="5377702"/>
                </a:lnTo>
                <a:lnTo>
                  <a:pt x="2473997" y="5377702"/>
                </a:lnTo>
                <a:lnTo>
                  <a:pt x="2473997" y="5788976"/>
                </a:lnTo>
                <a:close/>
                <a:moveTo>
                  <a:pt x="2046832" y="5788976"/>
                </a:moveTo>
                <a:lnTo>
                  <a:pt x="2458106" y="5788976"/>
                </a:lnTo>
                <a:lnTo>
                  <a:pt x="2458106" y="5377702"/>
                </a:lnTo>
                <a:lnTo>
                  <a:pt x="2046832" y="5377702"/>
                </a:lnTo>
                <a:lnTo>
                  <a:pt x="2046832" y="5788976"/>
                </a:lnTo>
                <a:close/>
                <a:moveTo>
                  <a:pt x="1619667" y="5788976"/>
                </a:moveTo>
                <a:lnTo>
                  <a:pt x="2030941" y="5788976"/>
                </a:lnTo>
                <a:lnTo>
                  <a:pt x="2030941" y="5377702"/>
                </a:lnTo>
                <a:lnTo>
                  <a:pt x="1619667" y="5377702"/>
                </a:lnTo>
                <a:lnTo>
                  <a:pt x="1619667" y="5788976"/>
                </a:lnTo>
                <a:close/>
                <a:moveTo>
                  <a:pt x="1192502" y="5788976"/>
                </a:moveTo>
                <a:lnTo>
                  <a:pt x="1603776" y="5788976"/>
                </a:lnTo>
                <a:lnTo>
                  <a:pt x="1603776" y="5377702"/>
                </a:lnTo>
                <a:lnTo>
                  <a:pt x="1192502" y="5377702"/>
                </a:lnTo>
                <a:lnTo>
                  <a:pt x="1192502" y="5788976"/>
                </a:lnTo>
                <a:close/>
                <a:moveTo>
                  <a:pt x="765337" y="5788976"/>
                </a:moveTo>
                <a:lnTo>
                  <a:pt x="1176611" y="5788976"/>
                </a:lnTo>
                <a:lnTo>
                  <a:pt x="1176611" y="5377702"/>
                </a:lnTo>
                <a:lnTo>
                  <a:pt x="765337" y="5377702"/>
                </a:lnTo>
                <a:lnTo>
                  <a:pt x="765337" y="5788976"/>
                </a:lnTo>
                <a:close/>
                <a:moveTo>
                  <a:pt x="338808" y="5788976"/>
                </a:moveTo>
                <a:lnTo>
                  <a:pt x="749446" y="5788976"/>
                </a:lnTo>
                <a:lnTo>
                  <a:pt x="749446" y="5377702"/>
                </a:lnTo>
                <a:lnTo>
                  <a:pt x="338808" y="5377702"/>
                </a:lnTo>
                <a:lnTo>
                  <a:pt x="338808" y="5788976"/>
                </a:lnTo>
                <a:close/>
                <a:moveTo>
                  <a:pt x="11442554" y="5361811"/>
                </a:moveTo>
                <a:lnTo>
                  <a:pt x="11853192" y="5361811"/>
                </a:lnTo>
                <a:lnTo>
                  <a:pt x="11853192" y="4950537"/>
                </a:lnTo>
                <a:lnTo>
                  <a:pt x="11442554" y="4950537"/>
                </a:lnTo>
                <a:lnTo>
                  <a:pt x="11442554" y="5361811"/>
                </a:lnTo>
                <a:close/>
                <a:moveTo>
                  <a:pt x="11015390" y="5361811"/>
                </a:moveTo>
                <a:lnTo>
                  <a:pt x="11426663" y="5361811"/>
                </a:lnTo>
                <a:lnTo>
                  <a:pt x="11426663" y="4950537"/>
                </a:lnTo>
                <a:lnTo>
                  <a:pt x="11015390" y="4950537"/>
                </a:lnTo>
                <a:lnTo>
                  <a:pt x="11015390" y="5361811"/>
                </a:lnTo>
                <a:close/>
                <a:moveTo>
                  <a:pt x="10588224" y="5361811"/>
                </a:moveTo>
                <a:lnTo>
                  <a:pt x="10999498" y="5361811"/>
                </a:lnTo>
                <a:lnTo>
                  <a:pt x="10999498" y="4950537"/>
                </a:lnTo>
                <a:lnTo>
                  <a:pt x="10588224" y="4950537"/>
                </a:lnTo>
                <a:lnTo>
                  <a:pt x="10588224" y="5361811"/>
                </a:lnTo>
                <a:close/>
                <a:moveTo>
                  <a:pt x="10161059" y="5361811"/>
                </a:moveTo>
                <a:lnTo>
                  <a:pt x="10572333" y="5361811"/>
                </a:lnTo>
                <a:lnTo>
                  <a:pt x="10572333" y="4950537"/>
                </a:lnTo>
                <a:lnTo>
                  <a:pt x="10161059" y="4950537"/>
                </a:lnTo>
                <a:lnTo>
                  <a:pt x="10161059" y="5361811"/>
                </a:lnTo>
                <a:close/>
                <a:moveTo>
                  <a:pt x="9733895" y="5361811"/>
                </a:moveTo>
                <a:lnTo>
                  <a:pt x="10145168" y="5361811"/>
                </a:lnTo>
                <a:lnTo>
                  <a:pt x="10145168" y="4950537"/>
                </a:lnTo>
                <a:lnTo>
                  <a:pt x="9733895" y="4950537"/>
                </a:lnTo>
                <a:lnTo>
                  <a:pt x="9733895" y="5361811"/>
                </a:lnTo>
                <a:close/>
                <a:moveTo>
                  <a:pt x="9306729" y="5361811"/>
                </a:moveTo>
                <a:lnTo>
                  <a:pt x="9718003" y="5361811"/>
                </a:lnTo>
                <a:lnTo>
                  <a:pt x="9718003" y="4950537"/>
                </a:lnTo>
                <a:lnTo>
                  <a:pt x="9306729" y="4950537"/>
                </a:lnTo>
                <a:lnTo>
                  <a:pt x="9306729" y="5361811"/>
                </a:lnTo>
                <a:close/>
                <a:moveTo>
                  <a:pt x="8880200" y="5361811"/>
                </a:moveTo>
                <a:lnTo>
                  <a:pt x="9291473" y="5361811"/>
                </a:lnTo>
                <a:lnTo>
                  <a:pt x="9291473" y="4950537"/>
                </a:lnTo>
                <a:lnTo>
                  <a:pt x="8880200" y="4950537"/>
                </a:lnTo>
                <a:lnTo>
                  <a:pt x="8880200" y="5361811"/>
                </a:lnTo>
                <a:close/>
                <a:moveTo>
                  <a:pt x="8453036" y="5361811"/>
                </a:moveTo>
                <a:lnTo>
                  <a:pt x="8864309" y="5361811"/>
                </a:lnTo>
                <a:lnTo>
                  <a:pt x="8864309" y="4950537"/>
                </a:lnTo>
                <a:lnTo>
                  <a:pt x="8453036" y="4950537"/>
                </a:lnTo>
                <a:lnTo>
                  <a:pt x="8453036" y="5361811"/>
                </a:lnTo>
                <a:close/>
                <a:moveTo>
                  <a:pt x="8025870" y="5361811"/>
                </a:moveTo>
                <a:lnTo>
                  <a:pt x="8437144" y="5361811"/>
                </a:lnTo>
                <a:lnTo>
                  <a:pt x="8437144" y="4950537"/>
                </a:lnTo>
                <a:lnTo>
                  <a:pt x="8025870" y="4950537"/>
                </a:lnTo>
                <a:lnTo>
                  <a:pt x="8025870" y="5361811"/>
                </a:lnTo>
                <a:close/>
                <a:moveTo>
                  <a:pt x="7598706" y="5361811"/>
                </a:moveTo>
                <a:lnTo>
                  <a:pt x="8009979" y="5361811"/>
                </a:lnTo>
                <a:lnTo>
                  <a:pt x="8009979" y="4950537"/>
                </a:lnTo>
                <a:lnTo>
                  <a:pt x="7598706" y="4950537"/>
                </a:lnTo>
                <a:lnTo>
                  <a:pt x="7598706" y="5361811"/>
                </a:lnTo>
                <a:close/>
                <a:moveTo>
                  <a:pt x="7171540" y="5361811"/>
                </a:moveTo>
                <a:lnTo>
                  <a:pt x="7582814" y="5361811"/>
                </a:lnTo>
                <a:lnTo>
                  <a:pt x="7582814" y="4950537"/>
                </a:lnTo>
                <a:lnTo>
                  <a:pt x="7171540" y="4950537"/>
                </a:lnTo>
                <a:lnTo>
                  <a:pt x="7171540" y="5361811"/>
                </a:lnTo>
                <a:close/>
                <a:moveTo>
                  <a:pt x="6744376" y="5361811"/>
                </a:moveTo>
                <a:lnTo>
                  <a:pt x="7155649" y="5361811"/>
                </a:lnTo>
                <a:lnTo>
                  <a:pt x="7155649" y="4950537"/>
                </a:lnTo>
                <a:lnTo>
                  <a:pt x="6744376" y="4950537"/>
                </a:lnTo>
                <a:lnTo>
                  <a:pt x="6744376" y="5361811"/>
                </a:lnTo>
                <a:close/>
                <a:moveTo>
                  <a:pt x="6317211" y="5361811"/>
                </a:moveTo>
                <a:lnTo>
                  <a:pt x="6728484" y="5361811"/>
                </a:lnTo>
                <a:lnTo>
                  <a:pt x="6728484" y="4950537"/>
                </a:lnTo>
                <a:lnTo>
                  <a:pt x="6317211" y="4950537"/>
                </a:lnTo>
                <a:lnTo>
                  <a:pt x="6317211" y="5361811"/>
                </a:lnTo>
                <a:close/>
                <a:moveTo>
                  <a:pt x="5890681" y="5361811"/>
                </a:moveTo>
                <a:lnTo>
                  <a:pt x="6301955" y="5361811"/>
                </a:lnTo>
                <a:lnTo>
                  <a:pt x="6301955" y="4950537"/>
                </a:lnTo>
                <a:lnTo>
                  <a:pt x="5890681" y="4950537"/>
                </a:lnTo>
                <a:lnTo>
                  <a:pt x="5890681" y="5361811"/>
                </a:lnTo>
                <a:close/>
                <a:moveTo>
                  <a:pt x="5463516" y="5361811"/>
                </a:moveTo>
                <a:lnTo>
                  <a:pt x="5874790" y="5361811"/>
                </a:lnTo>
                <a:lnTo>
                  <a:pt x="5874790" y="4950537"/>
                </a:lnTo>
                <a:lnTo>
                  <a:pt x="5463516" y="4950537"/>
                </a:lnTo>
                <a:lnTo>
                  <a:pt x="5463516" y="5361811"/>
                </a:lnTo>
                <a:close/>
                <a:moveTo>
                  <a:pt x="5036351" y="5361811"/>
                </a:moveTo>
                <a:lnTo>
                  <a:pt x="5447625" y="5361811"/>
                </a:lnTo>
                <a:lnTo>
                  <a:pt x="5447625" y="4950537"/>
                </a:lnTo>
                <a:lnTo>
                  <a:pt x="5036351" y="4950537"/>
                </a:lnTo>
                <a:lnTo>
                  <a:pt x="5036351" y="5361811"/>
                </a:lnTo>
                <a:close/>
                <a:moveTo>
                  <a:pt x="4609186" y="5361811"/>
                </a:moveTo>
                <a:lnTo>
                  <a:pt x="5020460" y="5361811"/>
                </a:lnTo>
                <a:lnTo>
                  <a:pt x="5020460" y="4950537"/>
                </a:lnTo>
                <a:lnTo>
                  <a:pt x="4609186" y="4950537"/>
                </a:lnTo>
                <a:lnTo>
                  <a:pt x="4609186" y="5361811"/>
                </a:lnTo>
                <a:close/>
                <a:moveTo>
                  <a:pt x="4182022" y="5361811"/>
                </a:moveTo>
                <a:lnTo>
                  <a:pt x="4593295" y="5361811"/>
                </a:lnTo>
                <a:lnTo>
                  <a:pt x="4593295" y="4950537"/>
                </a:lnTo>
                <a:lnTo>
                  <a:pt x="4182022" y="4950537"/>
                </a:lnTo>
                <a:lnTo>
                  <a:pt x="4182022" y="5361811"/>
                </a:lnTo>
                <a:close/>
                <a:moveTo>
                  <a:pt x="3754857" y="5361811"/>
                </a:moveTo>
                <a:lnTo>
                  <a:pt x="4166130" y="5361811"/>
                </a:lnTo>
                <a:lnTo>
                  <a:pt x="4166130" y="4950537"/>
                </a:lnTo>
                <a:lnTo>
                  <a:pt x="3754857" y="4950537"/>
                </a:lnTo>
                <a:lnTo>
                  <a:pt x="3754857" y="5361811"/>
                </a:lnTo>
                <a:close/>
                <a:moveTo>
                  <a:pt x="3327691" y="5361811"/>
                </a:moveTo>
                <a:lnTo>
                  <a:pt x="3738965" y="5361811"/>
                </a:lnTo>
                <a:lnTo>
                  <a:pt x="3738965" y="4950537"/>
                </a:lnTo>
                <a:lnTo>
                  <a:pt x="3327691" y="4950537"/>
                </a:lnTo>
                <a:lnTo>
                  <a:pt x="3327691" y="5361811"/>
                </a:lnTo>
                <a:close/>
                <a:moveTo>
                  <a:pt x="2900526" y="5361811"/>
                </a:moveTo>
                <a:lnTo>
                  <a:pt x="3311800" y="5361811"/>
                </a:lnTo>
                <a:lnTo>
                  <a:pt x="3311800" y="4950537"/>
                </a:lnTo>
                <a:lnTo>
                  <a:pt x="2900526" y="4950537"/>
                </a:lnTo>
                <a:lnTo>
                  <a:pt x="2900526" y="5361811"/>
                </a:lnTo>
                <a:close/>
                <a:moveTo>
                  <a:pt x="2473997" y="5361811"/>
                </a:moveTo>
                <a:lnTo>
                  <a:pt x="2885271" y="5361811"/>
                </a:lnTo>
                <a:lnTo>
                  <a:pt x="2885271" y="4950537"/>
                </a:lnTo>
                <a:lnTo>
                  <a:pt x="2473997" y="4950537"/>
                </a:lnTo>
                <a:lnTo>
                  <a:pt x="2473997" y="5361811"/>
                </a:lnTo>
                <a:close/>
                <a:moveTo>
                  <a:pt x="2046832" y="5361811"/>
                </a:moveTo>
                <a:lnTo>
                  <a:pt x="2458106" y="5361811"/>
                </a:lnTo>
                <a:lnTo>
                  <a:pt x="2458106" y="4950537"/>
                </a:lnTo>
                <a:lnTo>
                  <a:pt x="2046832" y="4950537"/>
                </a:lnTo>
                <a:lnTo>
                  <a:pt x="2046832" y="5361811"/>
                </a:lnTo>
                <a:close/>
                <a:moveTo>
                  <a:pt x="1619667" y="5361811"/>
                </a:moveTo>
                <a:lnTo>
                  <a:pt x="2030941" y="5361811"/>
                </a:lnTo>
                <a:lnTo>
                  <a:pt x="2030941" y="4950537"/>
                </a:lnTo>
                <a:lnTo>
                  <a:pt x="1619667" y="4950537"/>
                </a:lnTo>
                <a:lnTo>
                  <a:pt x="1619667" y="5361811"/>
                </a:lnTo>
                <a:close/>
                <a:moveTo>
                  <a:pt x="1192502" y="5361811"/>
                </a:moveTo>
                <a:lnTo>
                  <a:pt x="1603776" y="5361811"/>
                </a:lnTo>
                <a:lnTo>
                  <a:pt x="1603776" y="4950537"/>
                </a:lnTo>
                <a:lnTo>
                  <a:pt x="1192502" y="4950537"/>
                </a:lnTo>
                <a:lnTo>
                  <a:pt x="1192502" y="5361811"/>
                </a:lnTo>
                <a:close/>
                <a:moveTo>
                  <a:pt x="765337" y="5361811"/>
                </a:moveTo>
                <a:lnTo>
                  <a:pt x="1176611" y="5361811"/>
                </a:lnTo>
                <a:lnTo>
                  <a:pt x="1176611" y="4950537"/>
                </a:lnTo>
                <a:lnTo>
                  <a:pt x="765337" y="4950537"/>
                </a:lnTo>
                <a:lnTo>
                  <a:pt x="765337" y="5361811"/>
                </a:lnTo>
                <a:close/>
                <a:moveTo>
                  <a:pt x="338808" y="5361811"/>
                </a:moveTo>
                <a:lnTo>
                  <a:pt x="749446" y="5361811"/>
                </a:lnTo>
                <a:lnTo>
                  <a:pt x="749446" y="4950537"/>
                </a:lnTo>
                <a:lnTo>
                  <a:pt x="338808" y="4950537"/>
                </a:lnTo>
                <a:lnTo>
                  <a:pt x="338808" y="5361811"/>
                </a:lnTo>
                <a:close/>
                <a:moveTo>
                  <a:pt x="11442554" y="4934645"/>
                </a:moveTo>
                <a:lnTo>
                  <a:pt x="11853192" y="4934645"/>
                </a:lnTo>
                <a:lnTo>
                  <a:pt x="11853192" y="4523372"/>
                </a:lnTo>
                <a:lnTo>
                  <a:pt x="11442554" y="4523372"/>
                </a:lnTo>
                <a:lnTo>
                  <a:pt x="11442554" y="4934645"/>
                </a:lnTo>
                <a:close/>
                <a:moveTo>
                  <a:pt x="11015390" y="4934645"/>
                </a:moveTo>
                <a:lnTo>
                  <a:pt x="11426663" y="4934645"/>
                </a:lnTo>
                <a:lnTo>
                  <a:pt x="11426663" y="4523372"/>
                </a:lnTo>
                <a:lnTo>
                  <a:pt x="11015390" y="4523372"/>
                </a:lnTo>
                <a:lnTo>
                  <a:pt x="11015390" y="4934645"/>
                </a:lnTo>
                <a:close/>
                <a:moveTo>
                  <a:pt x="10588224" y="4934645"/>
                </a:moveTo>
                <a:lnTo>
                  <a:pt x="10999498" y="4934645"/>
                </a:lnTo>
                <a:lnTo>
                  <a:pt x="10999498" y="4523372"/>
                </a:lnTo>
                <a:lnTo>
                  <a:pt x="10588224" y="4523372"/>
                </a:lnTo>
                <a:lnTo>
                  <a:pt x="10588224" y="4934645"/>
                </a:lnTo>
                <a:close/>
                <a:moveTo>
                  <a:pt x="10161059" y="4934645"/>
                </a:moveTo>
                <a:lnTo>
                  <a:pt x="10572333" y="4934645"/>
                </a:lnTo>
                <a:lnTo>
                  <a:pt x="10572333" y="4523372"/>
                </a:lnTo>
                <a:lnTo>
                  <a:pt x="10161059" y="4523372"/>
                </a:lnTo>
                <a:lnTo>
                  <a:pt x="10161059" y="4934645"/>
                </a:lnTo>
                <a:close/>
                <a:moveTo>
                  <a:pt x="9733895" y="4934645"/>
                </a:moveTo>
                <a:lnTo>
                  <a:pt x="10145168" y="4934645"/>
                </a:lnTo>
                <a:lnTo>
                  <a:pt x="10145168" y="4523372"/>
                </a:lnTo>
                <a:lnTo>
                  <a:pt x="9733895" y="4523372"/>
                </a:lnTo>
                <a:lnTo>
                  <a:pt x="9733895" y="4934645"/>
                </a:lnTo>
                <a:close/>
                <a:moveTo>
                  <a:pt x="9306729" y="4934645"/>
                </a:moveTo>
                <a:lnTo>
                  <a:pt x="9718003" y="4934645"/>
                </a:lnTo>
                <a:lnTo>
                  <a:pt x="9718003" y="4523372"/>
                </a:lnTo>
                <a:lnTo>
                  <a:pt x="9306729" y="4523372"/>
                </a:lnTo>
                <a:lnTo>
                  <a:pt x="9306729" y="4934645"/>
                </a:lnTo>
                <a:close/>
                <a:moveTo>
                  <a:pt x="8880200" y="4934645"/>
                </a:moveTo>
                <a:lnTo>
                  <a:pt x="9291473" y="4934645"/>
                </a:lnTo>
                <a:lnTo>
                  <a:pt x="9291473" y="4523372"/>
                </a:lnTo>
                <a:lnTo>
                  <a:pt x="8880200" y="4523372"/>
                </a:lnTo>
                <a:lnTo>
                  <a:pt x="8880200" y="4934645"/>
                </a:lnTo>
                <a:close/>
                <a:moveTo>
                  <a:pt x="8453036" y="4934645"/>
                </a:moveTo>
                <a:lnTo>
                  <a:pt x="8864309" y="4934645"/>
                </a:lnTo>
                <a:lnTo>
                  <a:pt x="8864309" y="4523372"/>
                </a:lnTo>
                <a:lnTo>
                  <a:pt x="8453036" y="4523372"/>
                </a:lnTo>
                <a:lnTo>
                  <a:pt x="8453036" y="4934645"/>
                </a:lnTo>
                <a:close/>
                <a:moveTo>
                  <a:pt x="8025870" y="4934645"/>
                </a:moveTo>
                <a:lnTo>
                  <a:pt x="8437144" y="4934645"/>
                </a:lnTo>
                <a:lnTo>
                  <a:pt x="8437144" y="4523372"/>
                </a:lnTo>
                <a:lnTo>
                  <a:pt x="8025870" y="4523372"/>
                </a:lnTo>
                <a:lnTo>
                  <a:pt x="8025870" y="4934645"/>
                </a:lnTo>
                <a:close/>
                <a:moveTo>
                  <a:pt x="7598706" y="4934645"/>
                </a:moveTo>
                <a:lnTo>
                  <a:pt x="8009979" y="4934645"/>
                </a:lnTo>
                <a:lnTo>
                  <a:pt x="8009979" y="4523372"/>
                </a:lnTo>
                <a:lnTo>
                  <a:pt x="7598706" y="4523372"/>
                </a:lnTo>
                <a:lnTo>
                  <a:pt x="7598706" y="4934645"/>
                </a:lnTo>
                <a:close/>
                <a:moveTo>
                  <a:pt x="7171540" y="4934645"/>
                </a:moveTo>
                <a:lnTo>
                  <a:pt x="7582814" y="4934645"/>
                </a:lnTo>
                <a:lnTo>
                  <a:pt x="7582814" y="4523372"/>
                </a:lnTo>
                <a:lnTo>
                  <a:pt x="7171540" y="4523372"/>
                </a:lnTo>
                <a:lnTo>
                  <a:pt x="7171540" y="4934645"/>
                </a:lnTo>
                <a:close/>
                <a:moveTo>
                  <a:pt x="6744376" y="4934645"/>
                </a:moveTo>
                <a:lnTo>
                  <a:pt x="7155649" y="4934645"/>
                </a:lnTo>
                <a:lnTo>
                  <a:pt x="7155649" y="4523372"/>
                </a:lnTo>
                <a:lnTo>
                  <a:pt x="6744376" y="4523372"/>
                </a:lnTo>
                <a:lnTo>
                  <a:pt x="6744376" y="4934645"/>
                </a:lnTo>
                <a:close/>
                <a:moveTo>
                  <a:pt x="6317211" y="4934645"/>
                </a:moveTo>
                <a:lnTo>
                  <a:pt x="6728484" y="4934645"/>
                </a:lnTo>
                <a:lnTo>
                  <a:pt x="6728484" y="4523372"/>
                </a:lnTo>
                <a:lnTo>
                  <a:pt x="6317211" y="4523372"/>
                </a:lnTo>
                <a:lnTo>
                  <a:pt x="6317211" y="4934645"/>
                </a:lnTo>
                <a:close/>
                <a:moveTo>
                  <a:pt x="5890681" y="4934645"/>
                </a:moveTo>
                <a:lnTo>
                  <a:pt x="6301955" y="4934645"/>
                </a:lnTo>
                <a:lnTo>
                  <a:pt x="6301955" y="4523372"/>
                </a:lnTo>
                <a:lnTo>
                  <a:pt x="5890681" y="4523372"/>
                </a:lnTo>
                <a:lnTo>
                  <a:pt x="5890681" y="4934645"/>
                </a:lnTo>
                <a:close/>
                <a:moveTo>
                  <a:pt x="5463516" y="4934645"/>
                </a:moveTo>
                <a:lnTo>
                  <a:pt x="5874790" y="4934645"/>
                </a:lnTo>
                <a:lnTo>
                  <a:pt x="5874790" y="4523372"/>
                </a:lnTo>
                <a:lnTo>
                  <a:pt x="5463516" y="4523372"/>
                </a:lnTo>
                <a:lnTo>
                  <a:pt x="5463516" y="4934645"/>
                </a:lnTo>
                <a:close/>
                <a:moveTo>
                  <a:pt x="5036351" y="4934645"/>
                </a:moveTo>
                <a:lnTo>
                  <a:pt x="5447625" y="4934645"/>
                </a:lnTo>
                <a:lnTo>
                  <a:pt x="5447625" y="4523372"/>
                </a:lnTo>
                <a:lnTo>
                  <a:pt x="5036351" y="4523372"/>
                </a:lnTo>
                <a:lnTo>
                  <a:pt x="5036351" y="4934645"/>
                </a:lnTo>
                <a:close/>
                <a:moveTo>
                  <a:pt x="4609186" y="4934645"/>
                </a:moveTo>
                <a:lnTo>
                  <a:pt x="5020460" y="4934645"/>
                </a:lnTo>
                <a:lnTo>
                  <a:pt x="5020460" y="4523372"/>
                </a:lnTo>
                <a:lnTo>
                  <a:pt x="4609186" y="4523372"/>
                </a:lnTo>
                <a:lnTo>
                  <a:pt x="4609186" y="4934645"/>
                </a:lnTo>
                <a:close/>
                <a:moveTo>
                  <a:pt x="4182022" y="4934645"/>
                </a:moveTo>
                <a:lnTo>
                  <a:pt x="4593295" y="4934645"/>
                </a:lnTo>
                <a:lnTo>
                  <a:pt x="4593295" y="4523372"/>
                </a:lnTo>
                <a:lnTo>
                  <a:pt x="4182022" y="4523372"/>
                </a:lnTo>
                <a:lnTo>
                  <a:pt x="4182022" y="4934645"/>
                </a:lnTo>
                <a:close/>
                <a:moveTo>
                  <a:pt x="3754857" y="4934645"/>
                </a:moveTo>
                <a:lnTo>
                  <a:pt x="4166130" y="4934645"/>
                </a:lnTo>
                <a:lnTo>
                  <a:pt x="4166130" y="4523372"/>
                </a:lnTo>
                <a:lnTo>
                  <a:pt x="3754857" y="4523372"/>
                </a:lnTo>
                <a:lnTo>
                  <a:pt x="3754857" y="4934645"/>
                </a:lnTo>
                <a:close/>
                <a:moveTo>
                  <a:pt x="3327691" y="4934645"/>
                </a:moveTo>
                <a:lnTo>
                  <a:pt x="3738965" y="4934645"/>
                </a:lnTo>
                <a:lnTo>
                  <a:pt x="3738965" y="4523372"/>
                </a:lnTo>
                <a:lnTo>
                  <a:pt x="3327691" y="4523372"/>
                </a:lnTo>
                <a:lnTo>
                  <a:pt x="3327691" y="4934645"/>
                </a:lnTo>
                <a:close/>
                <a:moveTo>
                  <a:pt x="2900526" y="4934645"/>
                </a:moveTo>
                <a:lnTo>
                  <a:pt x="3311800" y="4934645"/>
                </a:lnTo>
                <a:lnTo>
                  <a:pt x="3311800" y="4523372"/>
                </a:lnTo>
                <a:lnTo>
                  <a:pt x="2900526" y="4523372"/>
                </a:lnTo>
                <a:lnTo>
                  <a:pt x="2900526" y="4934645"/>
                </a:lnTo>
                <a:close/>
                <a:moveTo>
                  <a:pt x="2473997" y="4934645"/>
                </a:moveTo>
                <a:lnTo>
                  <a:pt x="2885271" y="4934645"/>
                </a:lnTo>
                <a:lnTo>
                  <a:pt x="2885271" y="4523372"/>
                </a:lnTo>
                <a:lnTo>
                  <a:pt x="2473997" y="4523372"/>
                </a:lnTo>
                <a:lnTo>
                  <a:pt x="2473997" y="4934645"/>
                </a:lnTo>
                <a:close/>
                <a:moveTo>
                  <a:pt x="2046832" y="4934645"/>
                </a:moveTo>
                <a:lnTo>
                  <a:pt x="2458106" y="4934645"/>
                </a:lnTo>
                <a:lnTo>
                  <a:pt x="2458106" y="4523372"/>
                </a:lnTo>
                <a:lnTo>
                  <a:pt x="2046832" y="4523372"/>
                </a:lnTo>
                <a:lnTo>
                  <a:pt x="2046832" y="4934645"/>
                </a:lnTo>
                <a:close/>
                <a:moveTo>
                  <a:pt x="1619667" y="4934645"/>
                </a:moveTo>
                <a:lnTo>
                  <a:pt x="2030941" y="4934645"/>
                </a:lnTo>
                <a:lnTo>
                  <a:pt x="2030941" y="4523372"/>
                </a:lnTo>
                <a:lnTo>
                  <a:pt x="1619667" y="4523372"/>
                </a:lnTo>
                <a:lnTo>
                  <a:pt x="1619667" y="4934645"/>
                </a:lnTo>
                <a:close/>
                <a:moveTo>
                  <a:pt x="1192502" y="4934645"/>
                </a:moveTo>
                <a:lnTo>
                  <a:pt x="1603776" y="4934645"/>
                </a:lnTo>
                <a:lnTo>
                  <a:pt x="1603776" y="4523372"/>
                </a:lnTo>
                <a:lnTo>
                  <a:pt x="1192502" y="4523372"/>
                </a:lnTo>
                <a:lnTo>
                  <a:pt x="1192502" y="4934645"/>
                </a:lnTo>
                <a:close/>
                <a:moveTo>
                  <a:pt x="765337" y="4934645"/>
                </a:moveTo>
                <a:lnTo>
                  <a:pt x="1176611" y="4934645"/>
                </a:lnTo>
                <a:lnTo>
                  <a:pt x="1176611" y="4523372"/>
                </a:lnTo>
                <a:lnTo>
                  <a:pt x="765337" y="4523372"/>
                </a:lnTo>
                <a:lnTo>
                  <a:pt x="765337" y="4934645"/>
                </a:lnTo>
                <a:close/>
                <a:moveTo>
                  <a:pt x="338808" y="4934645"/>
                </a:moveTo>
                <a:lnTo>
                  <a:pt x="749446" y="4934645"/>
                </a:lnTo>
                <a:lnTo>
                  <a:pt x="749446" y="4523372"/>
                </a:lnTo>
                <a:lnTo>
                  <a:pt x="338808" y="4523372"/>
                </a:lnTo>
                <a:lnTo>
                  <a:pt x="338808" y="4934645"/>
                </a:lnTo>
                <a:close/>
                <a:moveTo>
                  <a:pt x="11442554" y="4507480"/>
                </a:moveTo>
                <a:lnTo>
                  <a:pt x="11853192" y="4507480"/>
                </a:lnTo>
                <a:lnTo>
                  <a:pt x="11853192" y="4096207"/>
                </a:lnTo>
                <a:lnTo>
                  <a:pt x="11442554" y="4096207"/>
                </a:lnTo>
                <a:lnTo>
                  <a:pt x="11442554" y="4507480"/>
                </a:lnTo>
                <a:close/>
                <a:moveTo>
                  <a:pt x="11015390" y="4507480"/>
                </a:moveTo>
                <a:lnTo>
                  <a:pt x="11426663" y="4507480"/>
                </a:lnTo>
                <a:lnTo>
                  <a:pt x="11426663" y="4096207"/>
                </a:lnTo>
                <a:lnTo>
                  <a:pt x="11015390" y="4096207"/>
                </a:lnTo>
                <a:lnTo>
                  <a:pt x="11015390" y="4507480"/>
                </a:lnTo>
                <a:close/>
                <a:moveTo>
                  <a:pt x="10588224" y="4507480"/>
                </a:moveTo>
                <a:lnTo>
                  <a:pt x="10999498" y="4507480"/>
                </a:lnTo>
                <a:lnTo>
                  <a:pt x="10999498" y="4096207"/>
                </a:lnTo>
                <a:lnTo>
                  <a:pt x="10588224" y="4096207"/>
                </a:lnTo>
                <a:lnTo>
                  <a:pt x="10588224" y="4507480"/>
                </a:lnTo>
                <a:close/>
                <a:moveTo>
                  <a:pt x="10161059" y="4507480"/>
                </a:moveTo>
                <a:lnTo>
                  <a:pt x="10572333" y="4507480"/>
                </a:lnTo>
                <a:lnTo>
                  <a:pt x="10572333" y="4096207"/>
                </a:lnTo>
                <a:lnTo>
                  <a:pt x="10161059" y="4096207"/>
                </a:lnTo>
                <a:lnTo>
                  <a:pt x="10161059" y="4507480"/>
                </a:lnTo>
                <a:close/>
                <a:moveTo>
                  <a:pt x="9733895" y="4507480"/>
                </a:moveTo>
                <a:lnTo>
                  <a:pt x="10145168" y="4507480"/>
                </a:lnTo>
                <a:lnTo>
                  <a:pt x="10145168" y="4096207"/>
                </a:lnTo>
                <a:lnTo>
                  <a:pt x="9733895" y="4096207"/>
                </a:lnTo>
                <a:lnTo>
                  <a:pt x="9733895" y="4507480"/>
                </a:lnTo>
                <a:close/>
                <a:moveTo>
                  <a:pt x="9306729" y="4507480"/>
                </a:moveTo>
                <a:lnTo>
                  <a:pt x="9718003" y="4507480"/>
                </a:lnTo>
                <a:lnTo>
                  <a:pt x="9718003" y="4096207"/>
                </a:lnTo>
                <a:lnTo>
                  <a:pt x="9306729" y="4096207"/>
                </a:lnTo>
                <a:lnTo>
                  <a:pt x="9306729" y="4507480"/>
                </a:lnTo>
                <a:close/>
                <a:moveTo>
                  <a:pt x="8880200" y="4507480"/>
                </a:moveTo>
                <a:lnTo>
                  <a:pt x="9291473" y="4507480"/>
                </a:lnTo>
                <a:lnTo>
                  <a:pt x="9291473" y="4096207"/>
                </a:lnTo>
                <a:lnTo>
                  <a:pt x="8880200" y="4096207"/>
                </a:lnTo>
                <a:lnTo>
                  <a:pt x="8880200" y="4507480"/>
                </a:lnTo>
                <a:close/>
                <a:moveTo>
                  <a:pt x="8453036" y="4507480"/>
                </a:moveTo>
                <a:lnTo>
                  <a:pt x="8864309" y="4507480"/>
                </a:lnTo>
                <a:lnTo>
                  <a:pt x="8864309" y="4096207"/>
                </a:lnTo>
                <a:lnTo>
                  <a:pt x="8453036" y="4096207"/>
                </a:lnTo>
                <a:lnTo>
                  <a:pt x="8453036" y="4507480"/>
                </a:lnTo>
                <a:close/>
                <a:moveTo>
                  <a:pt x="8025870" y="4507480"/>
                </a:moveTo>
                <a:lnTo>
                  <a:pt x="8437144" y="4507480"/>
                </a:lnTo>
                <a:lnTo>
                  <a:pt x="8437144" y="4096207"/>
                </a:lnTo>
                <a:lnTo>
                  <a:pt x="8025870" y="4096207"/>
                </a:lnTo>
                <a:lnTo>
                  <a:pt x="8025870" y="4507480"/>
                </a:lnTo>
                <a:close/>
                <a:moveTo>
                  <a:pt x="7598706" y="4507480"/>
                </a:moveTo>
                <a:lnTo>
                  <a:pt x="8009979" y="4507480"/>
                </a:lnTo>
                <a:lnTo>
                  <a:pt x="8009979" y="4096207"/>
                </a:lnTo>
                <a:lnTo>
                  <a:pt x="7598706" y="4096207"/>
                </a:lnTo>
                <a:lnTo>
                  <a:pt x="7598706" y="4507480"/>
                </a:lnTo>
                <a:close/>
                <a:moveTo>
                  <a:pt x="7171540" y="4507480"/>
                </a:moveTo>
                <a:lnTo>
                  <a:pt x="7582814" y="4507480"/>
                </a:lnTo>
                <a:lnTo>
                  <a:pt x="7582814" y="4096207"/>
                </a:lnTo>
                <a:lnTo>
                  <a:pt x="7171540" y="4096207"/>
                </a:lnTo>
                <a:lnTo>
                  <a:pt x="7171540" y="4507480"/>
                </a:lnTo>
                <a:close/>
                <a:moveTo>
                  <a:pt x="6744376" y="4507480"/>
                </a:moveTo>
                <a:lnTo>
                  <a:pt x="7155649" y="4507480"/>
                </a:lnTo>
                <a:lnTo>
                  <a:pt x="7155649" y="4096207"/>
                </a:lnTo>
                <a:lnTo>
                  <a:pt x="6744376" y="4096207"/>
                </a:lnTo>
                <a:lnTo>
                  <a:pt x="6744376" y="4507480"/>
                </a:lnTo>
                <a:close/>
                <a:moveTo>
                  <a:pt x="6317211" y="4507480"/>
                </a:moveTo>
                <a:lnTo>
                  <a:pt x="6728484" y="4507480"/>
                </a:lnTo>
                <a:lnTo>
                  <a:pt x="6728484" y="4096207"/>
                </a:lnTo>
                <a:lnTo>
                  <a:pt x="6317211" y="4096207"/>
                </a:lnTo>
                <a:lnTo>
                  <a:pt x="6317211" y="4507480"/>
                </a:lnTo>
                <a:close/>
                <a:moveTo>
                  <a:pt x="5890681" y="4507480"/>
                </a:moveTo>
                <a:lnTo>
                  <a:pt x="6301955" y="4507480"/>
                </a:lnTo>
                <a:lnTo>
                  <a:pt x="6301955" y="4096207"/>
                </a:lnTo>
                <a:lnTo>
                  <a:pt x="5890681" y="4096207"/>
                </a:lnTo>
                <a:lnTo>
                  <a:pt x="5890681" y="4507480"/>
                </a:lnTo>
                <a:close/>
                <a:moveTo>
                  <a:pt x="5463516" y="4507480"/>
                </a:moveTo>
                <a:lnTo>
                  <a:pt x="5874790" y="4507480"/>
                </a:lnTo>
                <a:lnTo>
                  <a:pt x="5874790" y="4096207"/>
                </a:lnTo>
                <a:lnTo>
                  <a:pt x="5463516" y="4096207"/>
                </a:lnTo>
                <a:lnTo>
                  <a:pt x="5463516" y="4507480"/>
                </a:lnTo>
                <a:close/>
                <a:moveTo>
                  <a:pt x="5036351" y="4507480"/>
                </a:moveTo>
                <a:lnTo>
                  <a:pt x="5447625" y="4507480"/>
                </a:lnTo>
                <a:lnTo>
                  <a:pt x="5447625" y="4096207"/>
                </a:lnTo>
                <a:lnTo>
                  <a:pt x="5036351" y="4096207"/>
                </a:lnTo>
                <a:lnTo>
                  <a:pt x="5036351" y="4507480"/>
                </a:lnTo>
                <a:close/>
                <a:moveTo>
                  <a:pt x="4609186" y="4507480"/>
                </a:moveTo>
                <a:lnTo>
                  <a:pt x="5020460" y="4507480"/>
                </a:lnTo>
                <a:lnTo>
                  <a:pt x="5020460" y="4096207"/>
                </a:lnTo>
                <a:lnTo>
                  <a:pt x="4609186" y="4096207"/>
                </a:lnTo>
                <a:lnTo>
                  <a:pt x="4609186" y="4507480"/>
                </a:lnTo>
                <a:close/>
                <a:moveTo>
                  <a:pt x="4182022" y="4507480"/>
                </a:moveTo>
                <a:lnTo>
                  <a:pt x="4593295" y="4507480"/>
                </a:lnTo>
                <a:lnTo>
                  <a:pt x="4593295" y="4096207"/>
                </a:lnTo>
                <a:lnTo>
                  <a:pt x="4182022" y="4096207"/>
                </a:lnTo>
                <a:lnTo>
                  <a:pt x="4182022" y="4507480"/>
                </a:lnTo>
                <a:close/>
                <a:moveTo>
                  <a:pt x="3754857" y="4507480"/>
                </a:moveTo>
                <a:lnTo>
                  <a:pt x="4166130" y="4507480"/>
                </a:lnTo>
                <a:lnTo>
                  <a:pt x="4166130" y="4096207"/>
                </a:lnTo>
                <a:lnTo>
                  <a:pt x="3754857" y="4096207"/>
                </a:lnTo>
                <a:lnTo>
                  <a:pt x="3754857" y="4507480"/>
                </a:lnTo>
                <a:close/>
                <a:moveTo>
                  <a:pt x="3327691" y="4507480"/>
                </a:moveTo>
                <a:lnTo>
                  <a:pt x="3738965" y="4507480"/>
                </a:lnTo>
                <a:lnTo>
                  <a:pt x="3738965" y="4096207"/>
                </a:lnTo>
                <a:lnTo>
                  <a:pt x="3327691" y="4096207"/>
                </a:lnTo>
                <a:lnTo>
                  <a:pt x="3327691" y="4507480"/>
                </a:lnTo>
                <a:close/>
                <a:moveTo>
                  <a:pt x="2900526" y="4507480"/>
                </a:moveTo>
                <a:lnTo>
                  <a:pt x="3311800" y="4507480"/>
                </a:lnTo>
                <a:lnTo>
                  <a:pt x="3311800" y="4096207"/>
                </a:lnTo>
                <a:lnTo>
                  <a:pt x="2900526" y="4096207"/>
                </a:lnTo>
                <a:lnTo>
                  <a:pt x="2900526" y="4507480"/>
                </a:lnTo>
                <a:close/>
                <a:moveTo>
                  <a:pt x="2473997" y="4507480"/>
                </a:moveTo>
                <a:lnTo>
                  <a:pt x="2885271" y="4507480"/>
                </a:lnTo>
                <a:lnTo>
                  <a:pt x="2885271" y="4096207"/>
                </a:lnTo>
                <a:lnTo>
                  <a:pt x="2473997" y="4096207"/>
                </a:lnTo>
                <a:lnTo>
                  <a:pt x="2473997" y="4507480"/>
                </a:lnTo>
                <a:close/>
                <a:moveTo>
                  <a:pt x="2046832" y="4507480"/>
                </a:moveTo>
                <a:lnTo>
                  <a:pt x="2458106" y="4507480"/>
                </a:lnTo>
                <a:lnTo>
                  <a:pt x="2458106" y="4096207"/>
                </a:lnTo>
                <a:lnTo>
                  <a:pt x="2046832" y="4096207"/>
                </a:lnTo>
                <a:lnTo>
                  <a:pt x="2046832" y="4507480"/>
                </a:lnTo>
                <a:close/>
                <a:moveTo>
                  <a:pt x="1619667" y="4507480"/>
                </a:moveTo>
                <a:lnTo>
                  <a:pt x="2030941" y="4507480"/>
                </a:lnTo>
                <a:lnTo>
                  <a:pt x="2030941" y="4096207"/>
                </a:lnTo>
                <a:lnTo>
                  <a:pt x="1619667" y="4096207"/>
                </a:lnTo>
                <a:lnTo>
                  <a:pt x="1619667" y="4507480"/>
                </a:lnTo>
                <a:close/>
                <a:moveTo>
                  <a:pt x="1192502" y="4507480"/>
                </a:moveTo>
                <a:lnTo>
                  <a:pt x="1603776" y="4507480"/>
                </a:lnTo>
                <a:lnTo>
                  <a:pt x="1603776" y="4096207"/>
                </a:lnTo>
                <a:lnTo>
                  <a:pt x="1192502" y="4096207"/>
                </a:lnTo>
                <a:lnTo>
                  <a:pt x="1192502" y="4507480"/>
                </a:lnTo>
                <a:close/>
                <a:moveTo>
                  <a:pt x="765337" y="4507480"/>
                </a:moveTo>
                <a:lnTo>
                  <a:pt x="1176611" y="4507480"/>
                </a:lnTo>
                <a:lnTo>
                  <a:pt x="1176611" y="4096207"/>
                </a:lnTo>
                <a:lnTo>
                  <a:pt x="765337" y="4096207"/>
                </a:lnTo>
                <a:lnTo>
                  <a:pt x="765337" y="4507480"/>
                </a:lnTo>
                <a:close/>
                <a:moveTo>
                  <a:pt x="338808" y="4507480"/>
                </a:moveTo>
                <a:lnTo>
                  <a:pt x="749446" y="4507480"/>
                </a:lnTo>
                <a:lnTo>
                  <a:pt x="749446" y="4096207"/>
                </a:lnTo>
                <a:lnTo>
                  <a:pt x="338808" y="4096207"/>
                </a:lnTo>
                <a:lnTo>
                  <a:pt x="338808" y="4507480"/>
                </a:lnTo>
                <a:close/>
                <a:moveTo>
                  <a:pt x="11442554" y="4080316"/>
                </a:moveTo>
                <a:lnTo>
                  <a:pt x="11853192" y="4080316"/>
                </a:lnTo>
                <a:lnTo>
                  <a:pt x="11853192" y="3669042"/>
                </a:lnTo>
                <a:lnTo>
                  <a:pt x="11442554" y="3669042"/>
                </a:lnTo>
                <a:lnTo>
                  <a:pt x="11442554" y="4080316"/>
                </a:lnTo>
                <a:close/>
                <a:moveTo>
                  <a:pt x="11015390" y="4080316"/>
                </a:moveTo>
                <a:lnTo>
                  <a:pt x="11426663" y="4080316"/>
                </a:lnTo>
                <a:lnTo>
                  <a:pt x="11426663" y="3669042"/>
                </a:lnTo>
                <a:lnTo>
                  <a:pt x="11015390" y="3669042"/>
                </a:lnTo>
                <a:lnTo>
                  <a:pt x="11015390" y="4080316"/>
                </a:lnTo>
                <a:close/>
                <a:moveTo>
                  <a:pt x="10588224" y="4080316"/>
                </a:moveTo>
                <a:lnTo>
                  <a:pt x="10999498" y="4080316"/>
                </a:lnTo>
                <a:lnTo>
                  <a:pt x="10999498" y="3669042"/>
                </a:lnTo>
                <a:lnTo>
                  <a:pt x="10588224" y="3669042"/>
                </a:lnTo>
                <a:lnTo>
                  <a:pt x="10588224" y="4080316"/>
                </a:lnTo>
                <a:close/>
                <a:moveTo>
                  <a:pt x="10161059" y="4080316"/>
                </a:moveTo>
                <a:lnTo>
                  <a:pt x="10572333" y="4080316"/>
                </a:lnTo>
                <a:lnTo>
                  <a:pt x="10572333" y="3669042"/>
                </a:lnTo>
                <a:lnTo>
                  <a:pt x="10161059" y="3669042"/>
                </a:lnTo>
                <a:lnTo>
                  <a:pt x="10161059" y="4080316"/>
                </a:lnTo>
                <a:close/>
                <a:moveTo>
                  <a:pt x="9733895" y="4080316"/>
                </a:moveTo>
                <a:lnTo>
                  <a:pt x="10145168" y="4080316"/>
                </a:lnTo>
                <a:lnTo>
                  <a:pt x="10145168" y="3669042"/>
                </a:lnTo>
                <a:lnTo>
                  <a:pt x="9733895" y="3669042"/>
                </a:lnTo>
                <a:lnTo>
                  <a:pt x="9733895" y="4080316"/>
                </a:lnTo>
                <a:close/>
                <a:moveTo>
                  <a:pt x="9306729" y="4080316"/>
                </a:moveTo>
                <a:lnTo>
                  <a:pt x="9718003" y="4080316"/>
                </a:lnTo>
                <a:lnTo>
                  <a:pt x="9718003" y="3669042"/>
                </a:lnTo>
                <a:lnTo>
                  <a:pt x="9306729" y="3669042"/>
                </a:lnTo>
                <a:lnTo>
                  <a:pt x="9306729" y="4080316"/>
                </a:lnTo>
                <a:close/>
                <a:moveTo>
                  <a:pt x="8880200" y="4080316"/>
                </a:moveTo>
                <a:lnTo>
                  <a:pt x="9291473" y="4080316"/>
                </a:lnTo>
                <a:lnTo>
                  <a:pt x="9291473" y="3669042"/>
                </a:lnTo>
                <a:lnTo>
                  <a:pt x="8880200" y="3669042"/>
                </a:lnTo>
                <a:lnTo>
                  <a:pt x="8880200" y="4080316"/>
                </a:lnTo>
                <a:close/>
                <a:moveTo>
                  <a:pt x="8453036" y="4080316"/>
                </a:moveTo>
                <a:lnTo>
                  <a:pt x="8864309" y="4080316"/>
                </a:lnTo>
                <a:lnTo>
                  <a:pt x="8864309" y="3669042"/>
                </a:lnTo>
                <a:lnTo>
                  <a:pt x="8453036" y="3669042"/>
                </a:lnTo>
                <a:lnTo>
                  <a:pt x="8453036" y="4080316"/>
                </a:lnTo>
                <a:close/>
                <a:moveTo>
                  <a:pt x="8025870" y="4080316"/>
                </a:moveTo>
                <a:lnTo>
                  <a:pt x="8437144" y="4080316"/>
                </a:lnTo>
                <a:lnTo>
                  <a:pt x="8437144" y="3669042"/>
                </a:lnTo>
                <a:lnTo>
                  <a:pt x="8025870" y="3669042"/>
                </a:lnTo>
                <a:lnTo>
                  <a:pt x="8025870" y="4080316"/>
                </a:lnTo>
                <a:close/>
                <a:moveTo>
                  <a:pt x="7598706" y="4080316"/>
                </a:moveTo>
                <a:lnTo>
                  <a:pt x="8009979" y="4080316"/>
                </a:lnTo>
                <a:lnTo>
                  <a:pt x="8009979" y="3669042"/>
                </a:lnTo>
                <a:lnTo>
                  <a:pt x="7598706" y="3669042"/>
                </a:lnTo>
                <a:lnTo>
                  <a:pt x="7598706" y="4080316"/>
                </a:lnTo>
                <a:close/>
                <a:moveTo>
                  <a:pt x="7171540" y="4080316"/>
                </a:moveTo>
                <a:lnTo>
                  <a:pt x="7582814" y="4080316"/>
                </a:lnTo>
                <a:lnTo>
                  <a:pt x="7582814" y="3669042"/>
                </a:lnTo>
                <a:lnTo>
                  <a:pt x="7171540" y="3669042"/>
                </a:lnTo>
                <a:lnTo>
                  <a:pt x="7171540" y="4080316"/>
                </a:lnTo>
                <a:close/>
                <a:moveTo>
                  <a:pt x="6744376" y="4080316"/>
                </a:moveTo>
                <a:lnTo>
                  <a:pt x="7155649" y="4080316"/>
                </a:lnTo>
                <a:lnTo>
                  <a:pt x="7155649" y="3669042"/>
                </a:lnTo>
                <a:lnTo>
                  <a:pt x="6744376" y="3669042"/>
                </a:lnTo>
                <a:lnTo>
                  <a:pt x="6744376" y="4080316"/>
                </a:lnTo>
                <a:close/>
                <a:moveTo>
                  <a:pt x="6317211" y="4080316"/>
                </a:moveTo>
                <a:lnTo>
                  <a:pt x="6728484" y="4080316"/>
                </a:lnTo>
                <a:lnTo>
                  <a:pt x="6728484" y="3669042"/>
                </a:lnTo>
                <a:lnTo>
                  <a:pt x="6317211" y="3669042"/>
                </a:lnTo>
                <a:lnTo>
                  <a:pt x="6317211" y="4080316"/>
                </a:lnTo>
                <a:close/>
                <a:moveTo>
                  <a:pt x="5890681" y="4080316"/>
                </a:moveTo>
                <a:lnTo>
                  <a:pt x="6301955" y="4080316"/>
                </a:lnTo>
                <a:lnTo>
                  <a:pt x="6301955" y="3669042"/>
                </a:lnTo>
                <a:lnTo>
                  <a:pt x="5890681" y="3669042"/>
                </a:lnTo>
                <a:lnTo>
                  <a:pt x="5890681" y="4080316"/>
                </a:lnTo>
                <a:close/>
                <a:moveTo>
                  <a:pt x="5463516" y="4080316"/>
                </a:moveTo>
                <a:lnTo>
                  <a:pt x="5874790" y="4080316"/>
                </a:lnTo>
                <a:lnTo>
                  <a:pt x="5874790" y="3669042"/>
                </a:lnTo>
                <a:lnTo>
                  <a:pt x="5463516" y="3669042"/>
                </a:lnTo>
                <a:lnTo>
                  <a:pt x="5463516" y="4080316"/>
                </a:lnTo>
                <a:close/>
                <a:moveTo>
                  <a:pt x="5036351" y="4080316"/>
                </a:moveTo>
                <a:lnTo>
                  <a:pt x="5447625" y="4080316"/>
                </a:lnTo>
                <a:lnTo>
                  <a:pt x="5447625" y="3669042"/>
                </a:lnTo>
                <a:lnTo>
                  <a:pt x="5036351" y="3669042"/>
                </a:lnTo>
                <a:lnTo>
                  <a:pt x="5036351" y="4080316"/>
                </a:lnTo>
                <a:close/>
                <a:moveTo>
                  <a:pt x="4609186" y="4080316"/>
                </a:moveTo>
                <a:lnTo>
                  <a:pt x="5020460" y="4080316"/>
                </a:lnTo>
                <a:lnTo>
                  <a:pt x="5020460" y="3669042"/>
                </a:lnTo>
                <a:lnTo>
                  <a:pt x="4609186" y="3669042"/>
                </a:lnTo>
                <a:lnTo>
                  <a:pt x="4609186" y="4080316"/>
                </a:lnTo>
                <a:close/>
                <a:moveTo>
                  <a:pt x="4182022" y="4080316"/>
                </a:moveTo>
                <a:lnTo>
                  <a:pt x="4593295" y="4080316"/>
                </a:lnTo>
                <a:lnTo>
                  <a:pt x="4593295" y="3669042"/>
                </a:lnTo>
                <a:lnTo>
                  <a:pt x="4182022" y="3669042"/>
                </a:lnTo>
                <a:lnTo>
                  <a:pt x="4182022" y="4080316"/>
                </a:lnTo>
                <a:close/>
                <a:moveTo>
                  <a:pt x="3754857" y="4080316"/>
                </a:moveTo>
                <a:lnTo>
                  <a:pt x="4166130" y="4080316"/>
                </a:lnTo>
                <a:lnTo>
                  <a:pt x="4166130" y="3669042"/>
                </a:lnTo>
                <a:lnTo>
                  <a:pt x="3754857" y="3669042"/>
                </a:lnTo>
                <a:lnTo>
                  <a:pt x="3754857" y="4080316"/>
                </a:lnTo>
                <a:close/>
                <a:moveTo>
                  <a:pt x="3327691" y="4080316"/>
                </a:moveTo>
                <a:lnTo>
                  <a:pt x="3738965" y="4080316"/>
                </a:lnTo>
                <a:lnTo>
                  <a:pt x="3738965" y="3669042"/>
                </a:lnTo>
                <a:lnTo>
                  <a:pt x="3327691" y="3669042"/>
                </a:lnTo>
                <a:lnTo>
                  <a:pt x="3327691" y="4080316"/>
                </a:lnTo>
                <a:close/>
                <a:moveTo>
                  <a:pt x="2900526" y="4080316"/>
                </a:moveTo>
                <a:lnTo>
                  <a:pt x="3311800" y="4080316"/>
                </a:lnTo>
                <a:lnTo>
                  <a:pt x="3311800" y="3669042"/>
                </a:lnTo>
                <a:lnTo>
                  <a:pt x="2900526" y="3669042"/>
                </a:lnTo>
                <a:lnTo>
                  <a:pt x="2900526" y="4080316"/>
                </a:lnTo>
                <a:close/>
                <a:moveTo>
                  <a:pt x="2473997" y="4080316"/>
                </a:moveTo>
                <a:lnTo>
                  <a:pt x="2885271" y="4080316"/>
                </a:lnTo>
                <a:lnTo>
                  <a:pt x="2885271" y="3669042"/>
                </a:lnTo>
                <a:lnTo>
                  <a:pt x="2473997" y="3669042"/>
                </a:lnTo>
                <a:lnTo>
                  <a:pt x="2473997" y="4080316"/>
                </a:lnTo>
                <a:close/>
                <a:moveTo>
                  <a:pt x="2046832" y="4080316"/>
                </a:moveTo>
                <a:lnTo>
                  <a:pt x="2458106" y="4080316"/>
                </a:lnTo>
                <a:lnTo>
                  <a:pt x="2458106" y="3669042"/>
                </a:lnTo>
                <a:lnTo>
                  <a:pt x="2046832" y="3669042"/>
                </a:lnTo>
                <a:lnTo>
                  <a:pt x="2046832" y="4080316"/>
                </a:lnTo>
                <a:close/>
                <a:moveTo>
                  <a:pt x="1619667" y="4080316"/>
                </a:moveTo>
                <a:lnTo>
                  <a:pt x="2030941" y="4080316"/>
                </a:lnTo>
                <a:lnTo>
                  <a:pt x="2030941" y="3669042"/>
                </a:lnTo>
                <a:lnTo>
                  <a:pt x="1619667" y="3669042"/>
                </a:lnTo>
                <a:lnTo>
                  <a:pt x="1619667" y="4080316"/>
                </a:lnTo>
                <a:close/>
                <a:moveTo>
                  <a:pt x="1192502" y="4080316"/>
                </a:moveTo>
                <a:lnTo>
                  <a:pt x="1603776" y="4080316"/>
                </a:lnTo>
                <a:lnTo>
                  <a:pt x="1603776" y="3669042"/>
                </a:lnTo>
                <a:lnTo>
                  <a:pt x="1192502" y="3669042"/>
                </a:lnTo>
                <a:lnTo>
                  <a:pt x="1192502" y="4080316"/>
                </a:lnTo>
                <a:close/>
                <a:moveTo>
                  <a:pt x="765337" y="4080316"/>
                </a:moveTo>
                <a:lnTo>
                  <a:pt x="1176611" y="4080316"/>
                </a:lnTo>
                <a:lnTo>
                  <a:pt x="1176611" y="3669042"/>
                </a:lnTo>
                <a:lnTo>
                  <a:pt x="765337" y="3669042"/>
                </a:lnTo>
                <a:lnTo>
                  <a:pt x="765337" y="4080316"/>
                </a:lnTo>
                <a:close/>
                <a:moveTo>
                  <a:pt x="338808" y="4080316"/>
                </a:moveTo>
                <a:lnTo>
                  <a:pt x="749446" y="4080316"/>
                </a:lnTo>
                <a:lnTo>
                  <a:pt x="749446" y="3669042"/>
                </a:lnTo>
                <a:lnTo>
                  <a:pt x="338808" y="3669042"/>
                </a:lnTo>
                <a:lnTo>
                  <a:pt x="338808" y="4080316"/>
                </a:lnTo>
                <a:close/>
                <a:moveTo>
                  <a:pt x="11442554" y="3653151"/>
                </a:moveTo>
                <a:lnTo>
                  <a:pt x="11853192" y="3653151"/>
                </a:lnTo>
                <a:lnTo>
                  <a:pt x="11853192" y="3241877"/>
                </a:lnTo>
                <a:lnTo>
                  <a:pt x="11442554" y="3241877"/>
                </a:lnTo>
                <a:lnTo>
                  <a:pt x="11442554" y="3653151"/>
                </a:lnTo>
                <a:close/>
                <a:moveTo>
                  <a:pt x="11015390" y="3653151"/>
                </a:moveTo>
                <a:lnTo>
                  <a:pt x="11426663" y="3653151"/>
                </a:lnTo>
                <a:lnTo>
                  <a:pt x="11426663" y="3241877"/>
                </a:lnTo>
                <a:lnTo>
                  <a:pt x="11015390" y="3241877"/>
                </a:lnTo>
                <a:lnTo>
                  <a:pt x="11015390" y="3653151"/>
                </a:lnTo>
                <a:close/>
                <a:moveTo>
                  <a:pt x="10588224" y="3653151"/>
                </a:moveTo>
                <a:lnTo>
                  <a:pt x="10999498" y="3653151"/>
                </a:lnTo>
                <a:lnTo>
                  <a:pt x="10999498" y="3241877"/>
                </a:lnTo>
                <a:lnTo>
                  <a:pt x="10588224" y="3241877"/>
                </a:lnTo>
                <a:lnTo>
                  <a:pt x="10588224" y="3653151"/>
                </a:lnTo>
                <a:close/>
                <a:moveTo>
                  <a:pt x="10161059" y="3653151"/>
                </a:moveTo>
                <a:lnTo>
                  <a:pt x="10572333" y="3653151"/>
                </a:lnTo>
                <a:lnTo>
                  <a:pt x="10572333" y="3241877"/>
                </a:lnTo>
                <a:lnTo>
                  <a:pt x="10161059" y="3241877"/>
                </a:lnTo>
                <a:lnTo>
                  <a:pt x="10161059" y="3653151"/>
                </a:lnTo>
                <a:close/>
                <a:moveTo>
                  <a:pt x="9733895" y="3653151"/>
                </a:moveTo>
                <a:lnTo>
                  <a:pt x="10145168" y="3653151"/>
                </a:lnTo>
                <a:lnTo>
                  <a:pt x="10145168" y="3241877"/>
                </a:lnTo>
                <a:lnTo>
                  <a:pt x="9733895" y="3241877"/>
                </a:lnTo>
                <a:lnTo>
                  <a:pt x="9733895" y="3653151"/>
                </a:lnTo>
                <a:close/>
                <a:moveTo>
                  <a:pt x="9306729" y="3653151"/>
                </a:moveTo>
                <a:lnTo>
                  <a:pt x="9718003" y="3653151"/>
                </a:lnTo>
                <a:lnTo>
                  <a:pt x="9718003" y="3241877"/>
                </a:lnTo>
                <a:lnTo>
                  <a:pt x="9306729" y="3241877"/>
                </a:lnTo>
                <a:lnTo>
                  <a:pt x="9306729" y="3653151"/>
                </a:lnTo>
                <a:close/>
                <a:moveTo>
                  <a:pt x="8880200" y="3653151"/>
                </a:moveTo>
                <a:lnTo>
                  <a:pt x="9291473" y="3653151"/>
                </a:lnTo>
                <a:lnTo>
                  <a:pt x="9291473" y="3241877"/>
                </a:lnTo>
                <a:lnTo>
                  <a:pt x="8880200" y="3241877"/>
                </a:lnTo>
                <a:lnTo>
                  <a:pt x="8880200" y="3653151"/>
                </a:lnTo>
                <a:close/>
                <a:moveTo>
                  <a:pt x="8453036" y="3653151"/>
                </a:moveTo>
                <a:lnTo>
                  <a:pt x="8864309" y="3653151"/>
                </a:lnTo>
                <a:lnTo>
                  <a:pt x="8864309" y="3241877"/>
                </a:lnTo>
                <a:lnTo>
                  <a:pt x="8453036" y="3241877"/>
                </a:lnTo>
                <a:lnTo>
                  <a:pt x="8453036" y="3653151"/>
                </a:lnTo>
                <a:close/>
                <a:moveTo>
                  <a:pt x="8025870" y="3653151"/>
                </a:moveTo>
                <a:lnTo>
                  <a:pt x="8437144" y="3653151"/>
                </a:lnTo>
                <a:lnTo>
                  <a:pt x="8437144" y="3241877"/>
                </a:lnTo>
                <a:lnTo>
                  <a:pt x="8025870" y="3241877"/>
                </a:lnTo>
                <a:lnTo>
                  <a:pt x="8025870" y="3653151"/>
                </a:lnTo>
                <a:close/>
                <a:moveTo>
                  <a:pt x="7598706" y="3653151"/>
                </a:moveTo>
                <a:lnTo>
                  <a:pt x="8009979" y="3653151"/>
                </a:lnTo>
                <a:lnTo>
                  <a:pt x="8009979" y="3241877"/>
                </a:lnTo>
                <a:lnTo>
                  <a:pt x="7598706" y="3241877"/>
                </a:lnTo>
                <a:lnTo>
                  <a:pt x="7598706" y="3653151"/>
                </a:lnTo>
                <a:close/>
                <a:moveTo>
                  <a:pt x="7171540" y="3653151"/>
                </a:moveTo>
                <a:lnTo>
                  <a:pt x="7582814" y="3653151"/>
                </a:lnTo>
                <a:lnTo>
                  <a:pt x="7582814" y="3241877"/>
                </a:lnTo>
                <a:lnTo>
                  <a:pt x="7171540" y="3241877"/>
                </a:lnTo>
                <a:lnTo>
                  <a:pt x="7171540" y="3653151"/>
                </a:lnTo>
                <a:close/>
                <a:moveTo>
                  <a:pt x="6744376" y="3653151"/>
                </a:moveTo>
                <a:lnTo>
                  <a:pt x="7155649" y="3653151"/>
                </a:lnTo>
                <a:lnTo>
                  <a:pt x="7155649" y="3241877"/>
                </a:lnTo>
                <a:lnTo>
                  <a:pt x="6744376" y="3241877"/>
                </a:lnTo>
                <a:lnTo>
                  <a:pt x="6744376" y="3653151"/>
                </a:lnTo>
                <a:close/>
                <a:moveTo>
                  <a:pt x="6317211" y="3653151"/>
                </a:moveTo>
                <a:lnTo>
                  <a:pt x="6728484" y="3653151"/>
                </a:lnTo>
                <a:lnTo>
                  <a:pt x="6728484" y="3241877"/>
                </a:lnTo>
                <a:lnTo>
                  <a:pt x="6317211" y="3241877"/>
                </a:lnTo>
                <a:lnTo>
                  <a:pt x="6317211" y="3653151"/>
                </a:lnTo>
                <a:close/>
                <a:moveTo>
                  <a:pt x="5890681" y="3653151"/>
                </a:moveTo>
                <a:lnTo>
                  <a:pt x="6301955" y="3653151"/>
                </a:lnTo>
                <a:lnTo>
                  <a:pt x="6301955" y="3241877"/>
                </a:lnTo>
                <a:lnTo>
                  <a:pt x="5890681" y="3241877"/>
                </a:lnTo>
                <a:lnTo>
                  <a:pt x="5890681" y="3653151"/>
                </a:lnTo>
                <a:close/>
                <a:moveTo>
                  <a:pt x="5463516" y="3653151"/>
                </a:moveTo>
                <a:lnTo>
                  <a:pt x="5874790" y="3653151"/>
                </a:lnTo>
                <a:lnTo>
                  <a:pt x="5874790" y="3241877"/>
                </a:lnTo>
                <a:lnTo>
                  <a:pt x="5463516" y="3241877"/>
                </a:lnTo>
                <a:lnTo>
                  <a:pt x="5463516" y="3653151"/>
                </a:lnTo>
                <a:close/>
                <a:moveTo>
                  <a:pt x="5036351" y="3653151"/>
                </a:moveTo>
                <a:lnTo>
                  <a:pt x="5447625" y="3653151"/>
                </a:lnTo>
                <a:lnTo>
                  <a:pt x="5447625" y="3241877"/>
                </a:lnTo>
                <a:lnTo>
                  <a:pt x="5036351" y="3241877"/>
                </a:lnTo>
                <a:lnTo>
                  <a:pt x="5036351" y="3653151"/>
                </a:lnTo>
                <a:close/>
                <a:moveTo>
                  <a:pt x="4609186" y="3653151"/>
                </a:moveTo>
                <a:lnTo>
                  <a:pt x="5020460" y="3653151"/>
                </a:lnTo>
                <a:lnTo>
                  <a:pt x="5020460" y="3241877"/>
                </a:lnTo>
                <a:lnTo>
                  <a:pt x="4609186" y="3241877"/>
                </a:lnTo>
                <a:lnTo>
                  <a:pt x="4609186" y="3653151"/>
                </a:lnTo>
                <a:close/>
                <a:moveTo>
                  <a:pt x="4182022" y="3653151"/>
                </a:moveTo>
                <a:lnTo>
                  <a:pt x="4593295" y="3653151"/>
                </a:lnTo>
                <a:lnTo>
                  <a:pt x="4593295" y="3241877"/>
                </a:lnTo>
                <a:lnTo>
                  <a:pt x="4182022" y="3241877"/>
                </a:lnTo>
                <a:lnTo>
                  <a:pt x="4182022" y="3653151"/>
                </a:lnTo>
                <a:close/>
                <a:moveTo>
                  <a:pt x="3754857" y="3653151"/>
                </a:moveTo>
                <a:lnTo>
                  <a:pt x="4166130" y="3653151"/>
                </a:lnTo>
                <a:lnTo>
                  <a:pt x="4166130" y="3241877"/>
                </a:lnTo>
                <a:lnTo>
                  <a:pt x="3754857" y="3241877"/>
                </a:lnTo>
                <a:lnTo>
                  <a:pt x="3754857" y="3653151"/>
                </a:lnTo>
                <a:close/>
                <a:moveTo>
                  <a:pt x="3327691" y="3653151"/>
                </a:moveTo>
                <a:lnTo>
                  <a:pt x="3738965" y="3653151"/>
                </a:lnTo>
                <a:lnTo>
                  <a:pt x="3738965" y="3241877"/>
                </a:lnTo>
                <a:lnTo>
                  <a:pt x="3327691" y="3241877"/>
                </a:lnTo>
                <a:lnTo>
                  <a:pt x="3327691" y="3653151"/>
                </a:lnTo>
                <a:close/>
                <a:moveTo>
                  <a:pt x="2900526" y="3653151"/>
                </a:moveTo>
                <a:lnTo>
                  <a:pt x="3311800" y="3653151"/>
                </a:lnTo>
                <a:lnTo>
                  <a:pt x="3311800" y="3241877"/>
                </a:lnTo>
                <a:lnTo>
                  <a:pt x="2900526" y="3241877"/>
                </a:lnTo>
                <a:lnTo>
                  <a:pt x="2900526" y="3653151"/>
                </a:lnTo>
                <a:close/>
                <a:moveTo>
                  <a:pt x="2473997" y="3653151"/>
                </a:moveTo>
                <a:lnTo>
                  <a:pt x="2885271" y="3653151"/>
                </a:lnTo>
                <a:lnTo>
                  <a:pt x="2885271" y="3241877"/>
                </a:lnTo>
                <a:lnTo>
                  <a:pt x="2473997" y="3241877"/>
                </a:lnTo>
                <a:lnTo>
                  <a:pt x="2473997" y="3653151"/>
                </a:lnTo>
                <a:close/>
                <a:moveTo>
                  <a:pt x="2046832" y="3653151"/>
                </a:moveTo>
                <a:lnTo>
                  <a:pt x="2458106" y="3653151"/>
                </a:lnTo>
                <a:lnTo>
                  <a:pt x="2458106" y="3241877"/>
                </a:lnTo>
                <a:lnTo>
                  <a:pt x="2046832" y="3241877"/>
                </a:lnTo>
                <a:lnTo>
                  <a:pt x="2046832" y="3653151"/>
                </a:lnTo>
                <a:close/>
                <a:moveTo>
                  <a:pt x="1619667" y="3653151"/>
                </a:moveTo>
                <a:lnTo>
                  <a:pt x="2030941" y="3653151"/>
                </a:lnTo>
                <a:lnTo>
                  <a:pt x="2030941" y="3241877"/>
                </a:lnTo>
                <a:lnTo>
                  <a:pt x="1619667" y="3241877"/>
                </a:lnTo>
                <a:lnTo>
                  <a:pt x="1619667" y="3653151"/>
                </a:lnTo>
                <a:close/>
                <a:moveTo>
                  <a:pt x="1192502" y="3653151"/>
                </a:moveTo>
                <a:lnTo>
                  <a:pt x="1603776" y="3653151"/>
                </a:lnTo>
                <a:lnTo>
                  <a:pt x="1603776" y="3241877"/>
                </a:lnTo>
                <a:lnTo>
                  <a:pt x="1192502" y="3241877"/>
                </a:lnTo>
                <a:lnTo>
                  <a:pt x="1192502" y="3653151"/>
                </a:lnTo>
                <a:close/>
                <a:moveTo>
                  <a:pt x="765337" y="3653151"/>
                </a:moveTo>
                <a:lnTo>
                  <a:pt x="1176611" y="3653151"/>
                </a:lnTo>
                <a:lnTo>
                  <a:pt x="1176611" y="3241877"/>
                </a:lnTo>
                <a:lnTo>
                  <a:pt x="765337" y="3241877"/>
                </a:lnTo>
                <a:lnTo>
                  <a:pt x="765337" y="3653151"/>
                </a:lnTo>
                <a:close/>
                <a:moveTo>
                  <a:pt x="338808" y="3653151"/>
                </a:moveTo>
                <a:lnTo>
                  <a:pt x="749446" y="3653151"/>
                </a:lnTo>
                <a:lnTo>
                  <a:pt x="749446" y="3241877"/>
                </a:lnTo>
                <a:lnTo>
                  <a:pt x="338808" y="3241877"/>
                </a:lnTo>
                <a:lnTo>
                  <a:pt x="338808" y="3653151"/>
                </a:lnTo>
                <a:close/>
                <a:moveTo>
                  <a:pt x="11442554" y="3225986"/>
                </a:moveTo>
                <a:lnTo>
                  <a:pt x="11853192" y="3225986"/>
                </a:lnTo>
                <a:lnTo>
                  <a:pt x="11853192" y="2814712"/>
                </a:lnTo>
                <a:lnTo>
                  <a:pt x="11442554" y="2814712"/>
                </a:lnTo>
                <a:lnTo>
                  <a:pt x="11442554" y="3225986"/>
                </a:lnTo>
                <a:close/>
                <a:moveTo>
                  <a:pt x="11015390" y="3225986"/>
                </a:moveTo>
                <a:lnTo>
                  <a:pt x="11426663" y="3225986"/>
                </a:lnTo>
                <a:lnTo>
                  <a:pt x="11426663" y="2814712"/>
                </a:lnTo>
                <a:lnTo>
                  <a:pt x="11015390" y="2814712"/>
                </a:lnTo>
                <a:lnTo>
                  <a:pt x="11015390" y="3225986"/>
                </a:lnTo>
                <a:close/>
                <a:moveTo>
                  <a:pt x="10588224" y="3225986"/>
                </a:moveTo>
                <a:lnTo>
                  <a:pt x="10999498" y="3225986"/>
                </a:lnTo>
                <a:lnTo>
                  <a:pt x="10999498" y="2814712"/>
                </a:lnTo>
                <a:lnTo>
                  <a:pt x="10588224" y="2814712"/>
                </a:lnTo>
                <a:lnTo>
                  <a:pt x="10588224" y="3225986"/>
                </a:lnTo>
                <a:close/>
                <a:moveTo>
                  <a:pt x="10161059" y="3225986"/>
                </a:moveTo>
                <a:lnTo>
                  <a:pt x="10572333" y="3225986"/>
                </a:lnTo>
                <a:lnTo>
                  <a:pt x="10572333" y="2814712"/>
                </a:lnTo>
                <a:lnTo>
                  <a:pt x="10161059" y="2814712"/>
                </a:lnTo>
                <a:lnTo>
                  <a:pt x="10161059" y="3225986"/>
                </a:lnTo>
                <a:close/>
                <a:moveTo>
                  <a:pt x="9733895" y="3225986"/>
                </a:moveTo>
                <a:lnTo>
                  <a:pt x="10145168" y="3225986"/>
                </a:lnTo>
                <a:lnTo>
                  <a:pt x="10145168" y="2814712"/>
                </a:lnTo>
                <a:lnTo>
                  <a:pt x="9733895" y="2814712"/>
                </a:lnTo>
                <a:lnTo>
                  <a:pt x="9733895" y="3225986"/>
                </a:lnTo>
                <a:close/>
                <a:moveTo>
                  <a:pt x="9306729" y="3225986"/>
                </a:moveTo>
                <a:lnTo>
                  <a:pt x="9718003" y="3225986"/>
                </a:lnTo>
                <a:lnTo>
                  <a:pt x="9718003" y="2814712"/>
                </a:lnTo>
                <a:lnTo>
                  <a:pt x="9306729" y="2814712"/>
                </a:lnTo>
                <a:lnTo>
                  <a:pt x="9306729" y="3225986"/>
                </a:lnTo>
                <a:close/>
                <a:moveTo>
                  <a:pt x="8880200" y="3225986"/>
                </a:moveTo>
                <a:lnTo>
                  <a:pt x="9291473" y="3225986"/>
                </a:lnTo>
                <a:lnTo>
                  <a:pt x="9291473" y="2814712"/>
                </a:lnTo>
                <a:lnTo>
                  <a:pt x="8880200" y="2814712"/>
                </a:lnTo>
                <a:lnTo>
                  <a:pt x="8880200" y="3225986"/>
                </a:lnTo>
                <a:close/>
                <a:moveTo>
                  <a:pt x="8453036" y="3225986"/>
                </a:moveTo>
                <a:lnTo>
                  <a:pt x="8864309" y="3225986"/>
                </a:lnTo>
                <a:lnTo>
                  <a:pt x="8864309" y="2814712"/>
                </a:lnTo>
                <a:lnTo>
                  <a:pt x="8453036" y="2814712"/>
                </a:lnTo>
                <a:lnTo>
                  <a:pt x="8453036" y="3225986"/>
                </a:lnTo>
                <a:close/>
                <a:moveTo>
                  <a:pt x="8025870" y="3225986"/>
                </a:moveTo>
                <a:lnTo>
                  <a:pt x="8437144" y="3225986"/>
                </a:lnTo>
                <a:lnTo>
                  <a:pt x="8437144" y="2814712"/>
                </a:lnTo>
                <a:lnTo>
                  <a:pt x="8025870" y="2814712"/>
                </a:lnTo>
                <a:lnTo>
                  <a:pt x="8025870" y="3225986"/>
                </a:lnTo>
                <a:close/>
                <a:moveTo>
                  <a:pt x="7598706" y="3225986"/>
                </a:moveTo>
                <a:lnTo>
                  <a:pt x="8009979" y="3225986"/>
                </a:lnTo>
                <a:lnTo>
                  <a:pt x="8009979" y="2814712"/>
                </a:lnTo>
                <a:lnTo>
                  <a:pt x="7598706" y="2814712"/>
                </a:lnTo>
                <a:lnTo>
                  <a:pt x="7598706" y="3225986"/>
                </a:lnTo>
                <a:close/>
                <a:moveTo>
                  <a:pt x="7171540" y="3225986"/>
                </a:moveTo>
                <a:lnTo>
                  <a:pt x="7582814" y="3225986"/>
                </a:lnTo>
                <a:lnTo>
                  <a:pt x="7582814" y="2814712"/>
                </a:lnTo>
                <a:lnTo>
                  <a:pt x="7171540" y="2814712"/>
                </a:lnTo>
                <a:lnTo>
                  <a:pt x="7171540" y="3225986"/>
                </a:lnTo>
                <a:close/>
                <a:moveTo>
                  <a:pt x="6744376" y="3225986"/>
                </a:moveTo>
                <a:lnTo>
                  <a:pt x="7155649" y="3225986"/>
                </a:lnTo>
                <a:lnTo>
                  <a:pt x="7155649" y="2814712"/>
                </a:lnTo>
                <a:lnTo>
                  <a:pt x="6744376" y="2814712"/>
                </a:lnTo>
                <a:lnTo>
                  <a:pt x="6744376" y="3225986"/>
                </a:lnTo>
                <a:close/>
                <a:moveTo>
                  <a:pt x="6317211" y="3225986"/>
                </a:moveTo>
                <a:lnTo>
                  <a:pt x="6728484" y="3225986"/>
                </a:lnTo>
                <a:lnTo>
                  <a:pt x="6728484" y="2814712"/>
                </a:lnTo>
                <a:lnTo>
                  <a:pt x="6317211" y="2814712"/>
                </a:lnTo>
                <a:lnTo>
                  <a:pt x="6317211" y="3225986"/>
                </a:lnTo>
                <a:close/>
                <a:moveTo>
                  <a:pt x="5890681" y="3225986"/>
                </a:moveTo>
                <a:lnTo>
                  <a:pt x="6301955" y="3225986"/>
                </a:lnTo>
                <a:lnTo>
                  <a:pt x="6301955" y="2814712"/>
                </a:lnTo>
                <a:lnTo>
                  <a:pt x="5890681" y="2814712"/>
                </a:lnTo>
                <a:lnTo>
                  <a:pt x="5890681" y="3225986"/>
                </a:lnTo>
                <a:close/>
                <a:moveTo>
                  <a:pt x="5463516" y="3225986"/>
                </a:moveTo>
                <a:lnTo>
                  <a:pt x="5874790" y="3225986"/>
                </a:lnTo>
                <a:lnTo>
                  <a:pt x="5874790" y="2814712"/>
                </a:lnTo>
                <a:lnTo>
                  <a:pt x="5463516" y="2814712"/>
                </a:lnTo>
                <a:lnTo>
                  <a:pt x="5463516" y="3225986"/>
                </a:lnTo>
                <a:close/>
                <a:moveTo>
                  <a:pt x="5036351" y="3225986"/>
                </a:moveTo>
                <a:lnTo>
                  <a:pt x="5447625" y="3225986"/>
                </a:lnTo>
                <a:lnTo>
                  <a:pt x="5447625" y="2814712"/>
                </a:lnTo>
                <a:lnTo>
                  <a:pt x="5036351" y="2814712"/>
                </a:lnTo>
                <a:lnTo>
                  <a:pt x="5036351" y="3225986"/>
                </a:lnTo>
                <a:close/>
                <a:moveTo>
                  <a:pt x="4609186" y="3225986"/>
                </a:moveTo>
                <a:lnTo>
                  <a:pt x="5020460" y="3225986"/>
                </a:lnTo>
                <a:lnTo>
                  <a:pt x="5020460" y="2814712"/>
                </a:lnTo>
                <a:lnTo>
                  <a:pt x="4609186" y="2814712"/>
                </a:lnTo>
                <a:lnTo>
                  <a:pt x="4609186" y="3225986"/>
                </a:lnTo>
                <a:close/>
                <a:moveTo>
                  <a:pt x="4182022" y="3225986"/>
                </a:moveTo>
                <a:lnTo>
                  <a:pt x="4593295" y="3225986"/>
                </a:lnTo>
                <a:lnTo>
                  <a:pt x="4593295" y="2814712"/>
                </a:lnTo>
                <a:lnTo>
                  <a:pt x="4182022" y="2814712"/>
                </a:lnTo>
                <a:lnTo>
                  <a:pt x="4182022" y="3225986"/>
                </a:lnTo>
                <a:close/>
                <a:moveTo>
                  <a:pt x="3754857" y="3225986"/>
                </a:moveTo>
                <a:lnTo>
                  <a:pt x="4166130" y="3225986"/>
                </a:lnTo>
                <a:lnTo>
                  <a:pt x="4166130" y="2814712"/>
                </a:lnTo>
                <a:lnTo>
                  <a:pt x="3754857" y="2814712"/>
                </a:lnTo>
                <a:lnTo>
                  <a:pt x="3754857" y="3225986"/>
                </a:lnTo>
                <a:close/>
                <a:moveTo>
                  <a:pt x="3327691" y="3225986"/>
                </a:moveTo>
                <a:lnTo>
                  <a:pt x="3738965" y="3225986"/>
                </a:lnTo>
                <a:lnTo>
                  <a:pt x="3738965" y="2814712"/>
                </a:lnTo>
                <a:lnTo>
                  <a:pt x="3327691" y="2814712"/>
                </a:lnTo>
                <a:lnTo>
                  <a:pt x="3327691" y="3225986"/>
                </a:lnTo>
                <a:close/>
                <a:moveTo>
                  <a:pt x="2900526" y="3225986"/>
                </a:moveTo>
                <a:lnTo>
                  <a:pt x="3311800" y="3225986"/>
                </a:lnTo>
                <a:lnTo>
                  <a:pt x="3311800" y="2814712"/>
                </a:lnTo>
                <a:lnTo>
                  <a:pt x="2900526" y="2814712"/>
                </a:lnTo>
                <a:lnTo>
                  <a:pt x="2900526" y="3225986"/>
                </a:lnTo>
                <a:close/>
                <a:moveTo>
                  <a:pt x="2473997" y="3225986"/>
                </a:moveTo>
                <a:lnTo>
                  <a:pt x="2885271" y="3225986"/>
                </a:lnTo>
                <a:lnTo>
                  <a:pt x="2885271" y="2814712"/>
                </a:lnTo>
                <a:lnTo>
                  <a:pt x="2473997" y="2814712"/>
                </a:lnTo>
                <a:lnTo>
                  <a:pt x="2473997" y="3225986"/>
                </a:lnTo>
                <a:close/>
                <a:moveTo>
                  <a:pt x="2046832" y="3225986"/>
                </a:moveTo>
                <a:lnTo>
                  <a:pt x="2458106" y="3225986"/>
                </a:lnTo>
                <a:lnTo>
                  <a:pt x="2458106" y="2814712"/>
                </a:lnTo>
                <a:lnTo>
                  <a:pt x="2046832" y="2814712"/>
                </a:lnTo>
                <a:lnTo>
                  <a:pt x="2046832" y="3225986"/>
                </a:lnTo>
                <a:close/>
                <a:moveTo>
                  <a:pt x="1619667" y="3225986"/>
                </a:moveTo>
                <a:lnTo>
                  <a:pt x="2030941" y="3225986"/>
                </a:lnTo>
                <a:lnTo>
                  <a:pt x="2030941" y="2814712"/>
                </a:lnTo>
                <a:lnTo>
                  <a:pt x="1619667" y="2814712"/>
                </a:lnTo>
                <a:lnTo>
                  <a:pt x="1619667" y="3225986"/>
                </a:lnTo>
                <a:close/>
                <a:moveTo>
                  <a:pt x="1192502" y="3225986"/>
                </a:moveTo>
                <a:lnTo>
                  <a:pt x="1603776" y="3225986"/>
                </a:lnTo>
                <a:lnTo>
                  <a:pt x="1603776" y="2814712"/>
                </a:lnTo>
                <a:lnTo>
                  <a:pt x="1192502" y="2814712"/>
                </a:lnTo>
                <a:lnTo>
                  <a:pt x="1192502" y="3225986"/>
                </a:lnTo>
                <a:close/>
                <a:moveTo>
                  <a:pt x="765337" y="3225986"/>
                </a:moveTo>
                <a:lnTo>
                  <a:pt x="1176611" y="3225986"/>
                </a:lnTo>
                <a:lnTo>
                  <a:pt x="1176611" y="2814712"/>
                </a:lnTo>
                <a:lnTo>
                  <a:pt x="765337" y="2814712"/>
                </a:lnTo>
                <a:lnTo>
                  <a:pt x="765337" y="3225986"/>
                </a:lnTo>
                <a:close/>
                <a:moveTo>
                  <a:pt x="338808" y="3225986"/>
                </a:moveTo>
                <a:lnTo>
                  <a:pt x="749446" y="3225986"/>
                </a:lnTo>
                <a:lnTo>
                  <a:pt x="749446" y="2814712"/>
                </a:lnTo>
                <a:lnTo>
                  <a:pt x="338808" y="2814712"/>
                </a:lnTo>
                <a:lnTo>
                  <a:pt x="338808" y="3225986"/>
                </a:lnTo>
                <a:close/>
                <a:moveTo>
                  <a:pt x="11442554" y="2798821"/>
                </a:moveTo>
                <a:lnTo>
                  <a:pt x="11853192" y="2798821"/>
                </a:lnTo>
                <a:lnTo>
                  <a:pt x="11853192" y="2387547"/>
                </a:lnTo>
                <a:lnTo>
                  <a:pt x="11442554" y="2387547"/>
                </a:lnTo>
                <a:lnTo>
                  <a:pt x="11442554" y="2798821"/>
                </a:lnTo>
                <a:close/>
                <a:moveTo>
                  <a:pt x="11015390" y="2798821"/>
                </a:moveTo>
                <a:lnTo>
                  <a:pt x="11426663" y="2798821"/>
                </a:lnTo>
                <a:lnTo>
                  <a:pt x="11426663" y="2387547"/>
                </a:lnTo>
                <a:lnTo>
                  <a:pt x="11015390" y="2387547"/>
                </a:lnTo>
                <a:lnTo>
                  <a:pt x="11015390" y="2798821"/>
                </a:lnTo>
                <a:close/>
                <a:moveTo>
                  <a:pt x="10588224" y="2798821"/>
                </a:moveTo>
                <a:lnTo>
                  <a:pt x="10999498" y="2798821"/>
                </a:lnTo>
                <a:lnTo>
                  <a:pt x="10999498" y="2387547"/>
                </a:lnTo>
                <a:lnTo>
                  <a:pt x="10588224" y="2387547"/>
                </a:lnTo>
                <a:lnTo>
                  <a:pt x="10588224" y="2798821"/>
                </a:lnTo>
                <a:close/>
                <a:moveTo>
                  <a:pt x="10161059" y="2798821"/>
                </a:moveTo>
                <a:lnTo>
                  <a:pt x="10572333" y="2798821"/>
                </a:lnTo>
                <a:lnTo>
                  <a:pt x="10572333" y="2387547"/>
                </a:lnTo>
                <a:lnTo>
                  <a:pt x="10161059" y="2387547"/>
                </a:lnTo>
                <a:lnTo>
                  <a:pt x="10161059" y="2798821"/>
                </a:lnTo>
                <a:close/>
                <a:moveTo>
                  <a:pt x="9733895" y="2798821"/>
                </a:moveTo>
                <a:lnTo>
                  <a:pt x="10145168" y="2798821"/>
                </a:lnTo>
                <a:lnTo>
                  <a:pt x="10145168" y="2387547"/>
                </a:lnTo>
                <a:lnTo>
                  <a:pt x="9733895" y="2387547"/>
                </a:lnTo>
                <a:lnTo>
                  <a:pt x="9733895" y="2798821"/>
                </a:lnTo>
                <a:close/>
                <a:moveTo>
                  <a:pt x="9306729" y="2798821"/>
                </a:moveTo>
                <a:lnTo>
                  <a:pt x="9718003" y="2798821"/>
                </a:lnTo>
                <a:lnTo>
                  <a:pt x="9718003" y="2387547"/>
                </a:lnTo>
                <a:lnTo>
                  <a:pt x="9306729" y="2387547"/>
                </a:lnTo>
                <a:lnTo>
                  <a:pt x="9306729" y="2798821"/>
                </a:lnTo>
                <a:close/>
                <a:moveTo>
                  <a:pt x="8880200" y="2798821"/>
                </a:moveTo>
                <a:lnTo>
                  <a:pt x="9291473" y="2798821"/>
                </a:lnTo>
                <a:lnTo>
                  <a:pt x="9291473" y="2387547"/>
                </a:lnTo>
                <a:lnTo>
                  <a:pt x="8880200" y="2387547"/>
                </a:lnTo>
                <a:lnTo>
                  <a:pt x="8880200" y="2798821"/>
                </a:lnTo>
                <a:close/>
                <a:moveTo>
                  <a:pt x="8453036" y="2798821"/>
                </a:moveTo>
                <a:lnTo>
                  <a:pt x="8864309" y="2798821"/>
                </a:lnTo>
                <a:lnTo>
                  <a:pt x="8864309" y="2387547"/>
                </a:lnTo>
                <a:lnTo>
                  <a:pt x="8453036" y="2387547"/>
                </a:lnTo>
                <a:lnTo>
                  <a:pt x="8453036" y="2798821"/>
                </a:lnTo>
                <a:close/>
                <a:moveTo>
                  <a:pt x="8025870" y="2798821"/>
                </a:moveTo>
                <a:lnTo>
                  <a:pt x="8437144" y="2798821"/>
                </a:lnTo>
                <a:lnTo>
                  <a:pt x="8437144" y="2387547"/>
                </a:lnTo>
                <a:lnTo>
                  <a:pt x="8025870" y="2387547"/>
                </a:lnTo>
                <a:lnTo>
                  <a:pt x="8025870" y="2798821"/>
                </a:lnTo>
                <a:close/>
                <a:moveTo>
                  <a:pt x="7598706" y="2798821"/>
                </a:moveTo>
                <a:lnTo>
                  <a:pt x="8009979" y="2798821"/>
                </a:lnTo>
                <a:lnTo>
                  <a:pt x="8009979" y="2387547"/>
                </a:lnTo>
                <a:lnTo>
                  <a:pt x="7598706" y="2387547"/>
                </a:lnTo>
                <a:lnTo>
                  <a:pt x="7598706" y="2798821"/>
                </a:lnTo>
                <a:close/>
                <a:moveTo>
                  <a:pt x="7171540" y="2798821"/>
                </a:moveTo>
                <a:lnTo>
                  <a:pt x="7582814" y="2798821"/>
                </a:lnTo>
                <a:lnTo>
                  <a:pt x="7582814" y="2387547"/>
                </a:lnTo>
                <a:lnTo>
                  <a:pt x="7171540" y="2387547"/>
                </a:lnTo>
                <a:lnTo>
                  <a:pt x="7171540" y="2798821"/>
                </a:lnTo>
                <a:close/>
                <a:moveTo>
                  <a:pt x="6744376" y="2798821"/>
                </a:moveTo>
                <a:lnTo>
                  <a:pt x="7155649" y="2798821"/>
                </a:lnTo>
                <a:lnTo>
                  <a:pt x="7155649" y="2387547"/>
                </a:lnTo>
                <a:lnTo>
                  <a:pt x="6744376" y="2387547"/>
                </a:lnTo>
                <a:lnTo>
                  <a:pt x="6744376" y="2798821"/>
                </a:lnTo>
                <a:close/>
                <a:moveTo>
                  <a:pt x="6317211" y="2798821"/>
                </a:moveTo>
                <a:lnTo>
                  <a:pt x="6728484" y="2798821"/>
                </a:lnTo>
                <a:lnTo>
                  <a:pt x="6728484" y="2387547"/>
                </a:lnTo>
                <a:lnTo>
                  <a:pt x="6317211" y="2387547"/>
                </a:lnTo>
                <a:lnTo>
                  <a:pt x="6317211" y="2798821"/>
                </a:lnTo>
                <a:close/>
                <a:moveTo>
                  <a:pt x="5890681" y="2798821"/>
                </a:moveTo>
                <a:lnTo>
                  <a:pt x="6301955" y="2798821"/>
                </a:lnTo>
                <a:lnTo>
                  <a:pt x="6301955" y="2387547"/>
                </a:lnTo>
                <a:lnTo>
                  <a:pt x="5890681" y="2387547"/>
                </a:lnTo>
                <a:lnTo>
                  <a:pt x="5890681" y="2798821"/>
                </a:lnTo>
                <a:close/>
                <a:moveTo>
                  <a:pt x="5463516" y="2798821"/>
                </a:moveTo>
                <a:lnTo>
                  <a:pt x="5874790" y="2798821"/>
                </a:lnTo>
                <a:lnTo>
                  <a:pt x="5874790" y="2387547"/>
                </a:lnTo>
                <a:lnTo>
                  <a:pt x="5463516" y="2387547"/>
                </a:lnTo>
                <a:lnTo>
                  <a:pt x="5463516" y="2798821"/>
                </a:lnTo>
                <a:close/>
                <a:moveTo>
                  <a:pt x="5036351" y="2798821"/>
                </a:moveTo>
                <a:lnTo>
                  <a:pt x="5447625" y="2798821"/>
                </a:lnTo>
                <a:lnTo>
                  <a:pt x="5447625" y="2387547"/>
                </a:lnTo>
                <a:lnTo>
                  <a:pt x="5036351" y="2387547"/>
                </a:lnTo>
                <a:lnTo>
                  <a:pt x="5036351" y="2798821"/>
                </a:lnTo>
                <a:close/>
                <a:moveTo>
                  <a:pt x="4609186" y="2798821"/>
                </a:moveTo>
                <a:lnTo>
                  <a:pt x="5020460" y="2798821"/>
                </a:lnTo>
                <a:lnTo>
                  <a:pt x="5020460" y="2387547"/>
                </a:lnTo>
                <a:lnTo>
                  <a:pt x="4609186" y="2387547"/>
                </a:lnTo>
                <a:lnTo>
                  <a:pt x="4609186" y="2798821"/>
                </a:lnTo>
                <a:close/>
                <a:moveTo>
                  <a:pt x="4182022" y="2798821"/>
                </a:moveTo>
                <a:lnTo>
                  <a:pt x="4593295" y="2798821"/>
                </a:lnTo>
                <a:lnTo>
                  <a:pt x="4593295" y="2387547"/>
                </a:lnTo>
                <a:lnTo>
                  <a:pt x="4182022" y="2387547"/>
                </a:lnTo>
                <a:lnTo>
                  <a:pt x="4182022" y="2798821"/>
                </a:lnTo>
                <a:close/>
                <a:moveTo>
                  <a:pt x="3754857" y="2798821"/>
                </a:moveTo>
                <a:lnTo>
                  <a:pt x="4166130" y="2798821"/>
                </a:lnTo>
                <a:lnTo>
                  <a:pt x="4166130" y="2387547"/>
                </a:lnTo>
                <a:lnTo>
                  <a:pt x="3754857" y="2387547"/>
                </a:lnTo>
                <a:lnTo>
                  <a:pt x="3754857" y="2798821"/>
                </a:lnTo>
                <a:close/>
                <a:moveTo>
                  <a:pt x="3327691" y="2798821"/>
                </a:moveTo>
                <a:lnTo>
                  <a:pt x="3738965" y="2798821"/>
                </a:lnTo>
                <a:lnTo>
                  <a:pt x="3738965" y="2387547"/>
                </a:lnTo>
                <a:lnTo>
                  <a:pt x="3327691" y="2387547"/>
                </a:lnTo>
                <a:lnTo>
                  <a:pt x="3327691" y="2798821"/>
                </a:lnTo>
                <a:close/>
                <a:moveTo>
                  <a:pt x="2900526" y="2798821"/>
                </a:moveTo>
                <a:lnTo>
                  <a:pt x="3311800" y="2798821"/>
                </a:lnTo>
                <a:lnTo>
                  <a:pt x="3311800" y="2387547"/>
                </a:lnTo>
                <a:lnTo>
                  <a:pt x="2900526" y="2387547"/>
                </a:lnTo>
                <a:lnTo>
                  <a:pt x="2900526" y="2798821"/>
                </a:lnTo>
                <a:close/>
                <a:moveTo>
                  <a:pt x="2473997" y="2798821"/>
                </a:moveTo>
                <a:lnTo>
                  <a:pt x="2885271" y="2798821"/>
                </a:lnTo>
                <a:lnTo>
                  <a:pt x="2885271" y="2387547"/>
                </a:lnTo>
                <a:lnTo>
                  <a:pt x="2473997" y="2387547"/>
                </a:lnTo>
                <a:lnTo>
                  <a:pt x="2473997" y="2798821"/>
                </a:lnTo>
                <a:close/>
                <a:moveTo>
                  <a:pt x="2046832" y="2798821"/>
                </a:moveTo>
                <a:lnTo>
                  <a:pt x="2458106" y="2798821"/>
                </a:lnTo>
                <a:lnTo>
                  <a:pt x="2458106" y="2387547"/>
                </a:lnTo>
                <a:lnTo>
                  <a:pt x="2046832" y="2387547"/>
                </a:lnTo>
                <a:lnTo>
                  <a:pt x="2046832" y="2798821"/>
                </a:lnTo>
                <a:close/>
                <a:moveTo>
                  <a:pt x="1619667" y="2798821"/>
                </a:moveTo>
                <a:lnTo>
                  <a:pt x="2030941" y="2798821"/>
                </a:lnTo>
                <a:lnTo>
                  <a:pt x="2030941" y="2387547"/>
                </a:lnTo>
                <a:lnTo>
                  <a:pt x="1619667" y="2387547"/>
                </a:lnTo>
                <a:lnTo>
                  <a:pt x="1619667" y="2798821"/>
                </a:lnTo>
                <a:close/>
                <a:moveTo>
                  <a:pt x="1192502" y="2798821"/>
                </a:moveTo>
                <a:lnTo>
                  <a:pt x="1603776" y="2798821"/>
                </a:lnTo>
                <a:lnTo>
                  <a:pt x="1603776" y="2387547"/>
                </a:lnTo>
                <a:lnTo>
                  <a:pt x="1192502" y="2387547"/>
                </a:lnTo>
                <a:lnTo>
                  <a:pt x="1192502" y="2798821"/>
                </a:lnTo>
                <a:close/>
                <a:moveTo>
                  <a:pt x="765337" y="2798821"/>
                </a:moveTo>
                <a:lnTo>
                  <a:pt x="1176611" y="2798821"/>
                </a:lnTo>
                <a:lnTo>
                  <a:pt x="1176611" y="2387547"/>
                </a:lnTo>
                <a:lnTo>
                  <a:pt x="765337" y="2387547"/>
                </a:lnTo>
                <a:lnTo>
                  <a:pt x="765337" y="2798821"/>
                </a:lnTo>
                <a:close/>
                <a:moveTo>
                  <a:pt x="338808" y="2798821"/>
                </a:moveTo>
                <a:lnTo>
                  <a:pt x="749446" y="2798821"/>
                </a:lnTo>
                <a:lnTo>
                  <a:pt x="749446" y="2387547"/>
                </a:lnTo>
                <a:lnTo>
                  <a:pt x="338808" y="2387547"/>
                </a:lnTo>
                <a:lnTo>
                  <a:pt x="338808" y="2798821"/>
                </a:lnTo>
                <a:close/>
                <a:moveTo>
                  <a:pt x="11442554" y="2372291"/>
                </a:moveTo>
                <a:lnTo>
                  <a:pt x="11853192" y="2372291"/>
                </a:lnTo>
                <a:lnTo>
                  <a:pt x="11853192" y="1961018"/>
                </a:lnTo>
                <a:lnTo>
                  <a:pt x="11442554" y="1961018"/>
                </a:lnTo>
                <a:lnTo>
                  <a:pt x="11442554" y="2372291"/>
                </a:lnTo>
                <a:close/>
                <a:moveTo>
                  <a:pt x="11015390" y="2372291"/>
                </a:moveTo>
                <a:lnTo>
                  <a:pt x="11426663" y="2372291"/>
                </a:lnTo>
                <a:lnTo>
                  <a:pt x="11426663" y="1961018"/>
                </a:lnTo>
                <a:lnTo>
                  <a:pt x="11015390" y="1961018"/>
                </a:lnTo>
                <a:lnTo>
                  <a:pt x="11015390" y="2372291"/>
                </a:lnTo>
                <a:close/>
                <a:moveTo>
                  <a:pt x="10588224" y="2372291"/>
                </a:moveTo>
                <a:lnTo>
                  <a:pt x="10999498" y="2372291"/>
                </a:lnTo>
                <a:lnTo>
                  <a:pt x="10999498" y="1961018"/>
                </a:lnTo>
                <a:lnTo>
                  <a:pt x="10588224" y="1961018"/>
                </a:lnTo>
                <a:lnTo>
                  <a:pt x="10588224" y="2372291"/>
                </a:lnTo>
                <a:close/>
                <a:moveTo>
                  <a:pt x="10161059" y="2372291"/>
                </a:moveTo>
                <a:lnTo>
                  <a:pt x="10572333" y="2372291"/>
                </a:lnTo>
                <a:lnTo>
                  <a:pt x="10572333" y="1961018"/>
                </a:lnTo>
                <a:lnTo>
                  <a:pt x="10161059" y="1961018"/>
                </a:lnTo>
                <a:lnTo>
                  <a:pt x="10161059" y="2372291"/>
                </a:lnTo>
                <a:close/>
                <a:moveTo>
                  <a:pt x="9733895" y="2372291"/>
                </a:moveTo>
                <a:lnTo>
                  <a:pt x="10145168" y="2372291"/>
                </a:lnTo>
                <a:lnTo>
                  <a:pt x="10145168" y="1961018"/>
                </a:lnTo>
                <a:lnTo>
                  <a:pt x="9733895" y="1961018"/>
                </a:lnTo>
                <a:lnTo>
                  <a:pt x="9733895" y="2372291"/>
                </a:lnTo>
                <a:close/>
                <a:moveTo>
                  <a:pt x="9306729" y="2372291"/>
                </a:moveTo>
                <a:lnTo>
                  <a:pt x="9718003" y="2372291"/>
                </a:lnTo>
                <a:lnTo>
                  <a:pt x="9718003" y="1961018"/>
                </a:lnTo>
                <a:lnTo>
                  <a:pt x="9306729" y="1961018"/>
                </a:lnTo>
                <a:lnTo>
                  <a:pt x="9306729" y="2372291"/>
                </a:lnTo>
                <a:close/>
                <a:moveTo>
                  <a:pt x="8880200" y="2372291"/>
                </a:moveTo>
                <a:lnTo>
                  <a:pt x="9291473" y="2372291"/>
                </a:lnTo>
                <a:lnTo>
                  <a:pt x="9291473" y="1961018"/>
                </a:lnTo>
                <a:lnTo>
                  <a:pt x="8880200" y="1961018"/>
                </a:lnTo>
                <a:lnTo>
                  <a:pt x="8880200" y="2372291"/>
                </a:lnTo>
                <a:close/>
                <a:moveTo>
                  <a:pt x="8453036" y="2372291"/>
                </a:moveTo>
                <a:lnTo>
                  <a:pt x="8864309" y="2372291"/>
                </a:lnTo>
                <a:lnTo>
                  <a:pt x="8864309" y="1961018"/>
                </a:lnTo>
                <a:lnTo>
                  <a:pt x="8453036" y="1961018"/>
                </a:lnTo>
                <a:lnTo>
                  <a:pt x="8453036" y="2372291"/>
                </a:lnTo>
                <a:close/>
                <a:moveTo>
                  <a:pt x="8025870" y="2372291"/>
                </a:moveTo>
                <a:lnTo>
                  <a:pt x="8437144" y="2372291"/>
                </a:lnTo>
                <a:lnTo>
                  <a:pt x="8437144" y="1961018"/>
                </a:lnTo>
                <a:lnTo>
                  <a:pt x="8025870" y="1961018"/>
                </a:lnTo>
                <a:lnTo>
                  <a:pt x="8025870" y="2372291"/>
                </a:lnTo>
                <a:close/>
                <a:moveTo>
                  <a:pt x="7598706" y="2372291"/>
                </a:moveTo>
                <a:lnTo>
                  <a:pt x="8009979" y="2372291"/>
                </a:lnTo>
                <a:lnTo>
                  <a:pt x="8009979" y="1961018"/>
                </a:lnTo>
                <a:lnTo>
                  <a:pt x="7598706" y="1961018"/>
                </a:lnTo>
                <a:lnTo>
                  <a:pt x="7598706" y="2372291"/>
                </a:lnTo>
                <a:close/>
                <a:moveTo>
                  <a:pt x="7171540" y="2372291"/>
                </a:moveTo>
                <a:lnTo>
                  <a:pt x="7582814" y="2372291"/>
                </a:lnTo>
                <a:lnTo>
                  <a:pt x="7582814" y="1961018"/>
                </a:lnTo>
                <a:lnTo>
                  <a:pt x="7171540" y="1961018"/>
                </a:lnTo>
                <a:lnTo>
                  <a:pt x="7171540" y="2372291"/>
                </a:lnTo>
                <a:close/>
                <a:moveTo>
                  <a:pt x="6744376" y="2372291"/>
                </a:moveTo>
                <a:lnTo>
                  <a:pt x="7155649" y="2372291"/>
                </a:lnTo>
                <a:lnTo>
                  <a:pt x="7155649" y="1961018"/>
                </a:lnTo>
                <a:lnTo>
                  <a:pt x="6744376" y="1961018"/>
                </a:lnTo>
                <a:lnTo>
                  <a:pt x="6744376" y="2372291"/>
                </a:lnTo>
                <a:close/>
                <a:moveTo>
                  <a:pt x="6317211" y="2372291"/>
                </a:moveTo>
                <a:lnTo>
                  <a:pt x="6728484" y="2372291"/>
                </a:lnTo>
                <a:lnTo>
                  <a:pt x="6728484" y="1961018"/>
                </a:lnTo>
                <a:lnTo>
                  <a:pt x="6317211" y="1961018"/>
                </a:lnTo>
                <a:lnTo>
                  <a:pt x="6317211" y="2372291"/>
                </a:lnTo>
                <a:close/>
                <a:moveTo>
                  <a:pt x="5890681" y="2372291"/>
                </a:moveTo>
                <a:lnTo>
                  <a:pt x="6301955" y="2372291"/>
                </a:lnTo>
                <a:lnTo>
                  <a:pt x="6301955" y="1961018"/>
                </a:lnTo>
                <a:lnTo>
                  <a:pt x="5890681" y="1961018"/>
                </a:lnTo>
                <a:lnTo>
                  <a:pt x="5890681" y="2372291"/>
                </a:lnTo>
                <a:close/>
                <a:moveTo>
                  <a:pt x="5463516" y="2372291"/>
                </a:moveTo>
                <a:lnTo>
                  <a:pt x="5874790" y="2372291"/>
                </a:lnTo>
                <a:lnTo>
                  <a:pt x="5874790" y="1961018"/>
                </a:lnTo>
                <a:lnTo>
                  <a:pt x="5463516" y="1961018"/>
                </a:lnTo>
                <a:lnTo>
                  <a:pt x="5463516" y="2372291"/>
                </a:lnTo>
                <a:close/>
                <a:moveTo>
                  <a:pt x="5036351" y="2372291"/>
                </a:moveTo>
                <a:lnTo>
                  <a:pt x="5447625" y="2372291"/>
                </a:lnTo>
                <a:lnTo>
                  <a:pt x="5447625" y="1961018"/>
                </a:lnTo>
                <a:lnTo>
                  <a:pt x="5036351" y="1961018"/>
                </a:lnTo>
                <a:lnTo>
                  <a:pt x="5036351" y="2372291"/>
                </a:lnTo>
                <a:close/>
                <a:moveTo>
                  <a:pt x="4609186" y="2372291"/>
                </a:moveTo>
                <a:lnTo>
                  <a:pt x="5020460" y="2372291"/>
                </a:lnTo>
                <a:lnTo>
                  <a:pt x="5020460" y="1961018"/>
                </a:lnTo>
                <a:lnTo>
                  <a:pt x="4609186" y="1961018"/>
                </a:lnTo>
                <a:lnTo>
                  <a:pt x="4609186" y="2372291"/>
                </a:lnTo>
                <a:close/>
                <a:moveTo>
                  <a:pt x="4182022" y="2372291"/>
                </a:moveTo>
                <a:lnTo>
                  <a:pt x="4593295" y="2372291"/>
                </a:lnTo>
                <a:lnTo>
                  <a:pt x="4593295" y="1961018"/>
                </a:lnTo>
                <a:lnTo>
                  <a:pt x="4182022" y="1961018"/>
                </a:lnTo>
                <a:lnTo>
                  <a:pt x="4182022" y="2372291"/>
                </a:lnTo>
                <a:close/>
                <a:moveTo>
                  <a:pt x="3754857" y="2372291"/>
                </a:moveTo>
                <a:lnTo>
                  <a:pt x="4166130" y="2372291"/>
                </a:lnTo>
                <a:lnTo>
                  <a:pt x="4166130" y="1961018"/>
                </a:lnTo>
                <a:lnTo>
                  <a:pt x="3754857" y="1961018"/>
                </a:lnTo>
                <a:lnTo>
                  <a:pt x="3754857" y="2372291"/>
                </a:lnTo>
                <a:close/>
                <a:moveTo>
                  <a:pt x="3327691" y="2372291"/>
                </a:moveTo>
                <a:lnTo>
                  <a:pt x="3738965" y="2372291"/>
                </a:lnTo>
                <a:lnTo>
                  <a:pt x="3738965" y="1961018"/>
                </a:lnTo>
                <a:lnTo>
                  <a:pt x="3327691" y="1961018"/>
                </a:lnTo>
                <a:lnTo>
                  <a:pt x="3327691" y="2372291"/>
                </a:lnTo>
                <a:close/>
                <a:moveTo>
                  <a:pt x="2900526" y="2372291"/>
                </a:moveTo>
                <a:lnTo>
                  <a:pt x="3311800" y="2372291"/>
                </a:lnTo>
                <a:lnTo>
                  <a:pt x="3311800" y="1961018"/>
                </a:lnTo>
                <a:lnTo>
                  <a:pt x="2900526" y="1961018"/>
                </a:lnTo>
                <a:lnTo>
                  <a:pt x="2900526" y="2372291"/>
                </a:lnTo>
                <a:close/>
                <a:moveTo>
                  <a:pt x="2473997" y="2372291"/>
                </a:moveTo>
                <a:lnTo>
                  <a:pt x="2885271" y="2372291"/>
                </a:lnTo>
                <a:lnTo>
                  <a:pt x="2885271" y="1961018"/>
                </a:lnTo>
                <a:lnTo>
                  <a:pt x="2473997" y="1961018"/>
                </a:lnTo>
                <a:lnTo>
                  <a:pt x="2473997" y="2372291"/>
                </a:lnTo>
                <a:close/>
                <a:moveTo>
                  <a:pt x="2046832" y="2372291"/>
                </a:moveTo>
                <a:lnTo>
                  <a:pt x="2458106" y="2372291"/>
                </a:lnTo>
                <a:lnTo>
                  <a:pt x="2458106" y="1961018"/>
                </a:lnTo>
                <a:lnTo>
                  <a:pt x="2046832" y="1961018"/>
                </a:lnTo>
                <a:lnTo>
                  <a:pt x="2046832" y="2372291"/>
                </a:lnTo>
                <a:close/>
                <a:moveTo>
                  <a:pt x="1619667" y="2372291"/>
                </a:moveTo>
                <a:lnTo>
                  <a:pt x="2030941" y="2372291"/>
                </a:lnTo>
                <a:lnTo>
                  <a:pt x="2030941" y="1961018"/>
                </a:lnTo>
                <a:lnTo>
                  <a:pt x="1619667" y="1961018"/>
                </a:lnTo>
                <a:lnTo>
                  <a:pt x="1619667" y="2372291"/>
                </a:lnTo>
                <a:close/>
                <a:moveTo>
                  <a:pt x="1192502" y="2372291"/>
                </a:moveTo>
                <a:lnTo>
                  <a:pt x="1603776" y="2372291"/>
                </a:lnTo>
                <a:lnTo>
                  <a:pt x="1603776" y="1961018"/>
                </a:lnTo>
                <a:lnTo>
                  <a:pt x="1192502" y="1961018"/>
                </a:lnTo>
                <a:lnTo>
                  <a:pt x="1192502" y="2372291"/>
                </a:lnTo>
                <a:close/>
                <a:moveTo>
                  <a:pt x="765337" y="2372291"/>
                </a:moveTo>
                <a:lnTo>
                  <a:pt x="1176611" y="2372291"/>
                </a:lnTo>
                <a:lnTo>
                  <a:pt x="1176611" y="1961018"/>
                </a:lnTo>
                <a:lnTo>
                  <a:pt x="765337" y="1961018"/>
                </a:lnTo>
                <a:lnTo>
                  <a:pt x="765337" y="2372291"/>
                </a:lnTo>
                <a:close/>
                <a:moveTo>
                  <a:pt x="338808" y="2372291"/>
                </a:moveTo>
                <a:lnTo>
                  <a:pt x="749446" y="2372291"/>
                </a:lnTo>
                <a:lnTo>
                  <a:pt x="749446" y="1961018"/>
                </a:lnTo>
                <a:lnTo>
                  <a:pt x="338808" y="1961018"/>
                </a:lnTo>
                <a:lnTo>
                  <a:pt x="338808" y="2372291"/>
                </a:lnTo>
                <a:close/>
                <a:moveTo>
                  <a:pt x="11442554" y="1945126"/>
                </a:moveTo>
                <a:lnTo>
                  <a:pt x="11853192" y="1945126"/>
                </a:lnTo>
                <a:lnTo>
                  <a:pt x="11853192" y="1533853"/>
                </a:lnTo>
                <a:lnTo>
                  <a:pt x="11442554" y="1533853"/>
                </a:lnTo>
                <a:lnTo>
                  <a:pt x="11442554" y="1945126"/>
                </a:lnTo>
                <a:close/>
                <a:moveTo>
                  <a:pt x="11015390" y="1945126"/>
                </a:moveTo>
                <a:lnTo>
                  <a:pt x="11426663" y="1945126"/>
                </a:lnTo>
                <a:lnTo>
                  <a:pt x="11426663" y="1533853"/>
                </a:lnTo>
                <a:lnTo>
                  <a:pt x="11015390" y="1533853"/>
                </a:lnTo>
                <a:lnTo>
                  <a:pt x="11015390" y="1945126"/>
                </a:lnTo>
                <a:close/>
                <a:moveTo>
                  <a:pt x="10588224" y="1945126"/>
                </a:moveTo>
                <a:lnTo>
                  <a:pt x="10999498" y="1945126"/>
                </a:lnTo>
                <a:lnTo>
                  <a:pt x="10999498" y="1533853"/>
                </a:lnTo>
                <a:lnTo>
                  <a:pt x="10588224" y="1533853"/>
                </a:lnTo>
                <a:lnTo>
                  <a:pt x="10588224" y="1945126"/>
                </a:lnTo>
                <a:close/>
                <a:moveTo>
                  <a:pt x="10161059" y="1945126"/>
                </a:moveTo>
                <a:lnTo>
                  <a:pt x="10572333" y="1945126"/>
                </a:lnTo>
                <a:lnTo>
                  <a:pt x="10572333" y="1533853"/>
                </a:lnTo>
                <a:lnTo>
                  <a:pt x="10161059" y="1533853"/>
                </a:lnTo>
                <a:lnTo>
                  <a:pt x="10161059" y="1945126"/>
                </a:lnTo>
                <a:close/>
                <a:moveTo>
                  <a:pt x="9733895" y="1945126"/>
                </a:moveTo>
                <a:lnTo>
                  <a:pt x="10145168" y="1945126"/>
                </a:lnTo>
                <a:lnTo>
                  <a:pt x="10145168" y="1533853"/>
                </a:lnTo>
                <a:lnTo>
                  <a:pt x="9733895" y="1533853"/>
                </a:lnTo>
                <a:lnTo>
                  <a:pt x="9733895" y="1945126"/>
                </a:lnTo>
                <a:close/>
                <a:moveTo>
                  <a:pt x="9306729" y="1945126"/>
                </a:moveTo>
                <a:lnTo>
                  <a:pt x="9718003" y="1945126"/>
                </a:lnTo>
                <a:lnTo>
                  <a:pt x="9718003" y="1533853"/>
                </a:lnTo>
                <a:lnTo>
                  <a:pt x="9306729" y="1533853"/>
                </a:lnTo>
                <a:lnTo>
                  <a:pt x="9306729" y="1945126"/>
                </a:lnTo>
                <a:close/>
                <a:moveTo>
                  <a:pt x="8880200" y="1945126"/>
                </a:moveTo>
                <a:lnTo>
                  <a:pt x="9291473" y="1945126"/>
                </a:lnTo>
                <a:lnTo>
                  <a:pt x="9291473" y="1533853"/>
                </a:lnTo>
                <a:lnTo>
                  <a:pt x="8880200" y="1533853"/>
                </a:lnTo>
                <a:lnTo>
                  <a:pt x="8880200" y="1945126"/>
                </a:lnTo>
                <a:close/>
                <a:moveTo>
                  <a:pt x="8453036" y="1945126"/>
                </a:moveTo>
                <a:lnTo>
                  <a:pt x="8864309" y="1945126"/>
                </a:lnTo>
                <a:lnTo>
                  <a:pt x="8864309" y="1533853"/>
                </a:lnTo>
                <a:lnTo>
                  <a:pt x="8453036" y="1533853"/>
                </a:lnTo>
                <a:lnTo>
                  <a:pt x="8453036" y="1945126"/>
                </a:lnTo>
                <a:close/>
                <a:moveTo>
                  <a:pt x="8025870" y="1945126"/>
                </a:moveTo>
                <a:lnTo>
                  <a:pt x="8437144" y="1945126"/>
                </a:lnTo>
                <a:lnTo>
                  <a:pt x="8437144" y="1533853"/>
                </a:lnTo>
                <a:lnTo>
                  <a:pt x="8025870" y="1533853"/>
                </a:lnTo>
                <a:lnTo>
                  <a:pt x="8025870" y="1945126"/>
                </a:lnTo>
                <a:close/>
                <a:moveTo>
                  <a:pt x="7598706" y="1945126"/>
                </a:moveTo>
                <a:lnTo>
                  <a:pt x="8009979" y="1945126"/>
                </a:lnTo>
                <a:lnTo>
                  <a:pt x="8009979" y="1533853"/>
                </a:lnTo>
                <a:lnTo>
                  <a:pt x="7598706" y="1533853"/>
                </a:lnTo>
                <a:lnTo>
                  <a:pt x="7598706" y="1945126"/>
                </a:lnTo>
                <a:close/>
                <a:moveTo>
                  <a:pt x="7171540" y="1945126"/>
                </a:moveTo>
                <a:lnTo>
                  <a:pt x="7582814" y="1945126"/>
                </a:lnTo>
                <a:lnTo>
                  <a:pt x="7582814" y="1533853"/>
                </a:lnTo>
                <a:lnTo>
                  <a:pt x="7171540" y="1533853"/>
                </a:lnTo>
                <a:lnTo>
                  <a:pt x="7171540" y="1945126"/>
                </a:lnTo>
                <a:close/>
                <a:moveTo>
                  <a:pt x="6744376" y="1945126"/>
                </a:moveTo>
                <a:lnTo>
                  <a:pt x="7155649" y="1945126"/>
                </a:lnTo>
                <a:lnTo>
                  <a:pt x="7155649" y="1533853"/>
                </a:lnTo>
                <a:lnTo>
                  <a:pt x="6744376" y="1533853"/>
                </a:lnTo>
                <a:lnTo>
                  <a:pt x="6744376" y="1945126"/>
                </a:lnTo>
                <a:close/>
                <a:moveTo>
                  <a:pt x="6317211" y="1945126"/>
                </a:moveTo>
                <a:lnTo>
                  <a:pt x="6728484" y="1945126"/>
                </a:lnTo>
                <a:lnTo>
                  <a:pt x="6728484" y="1533853"/>
                </a:lnTo>
                <a:lnTo>
                  <a:pt x="6317211" y="1533853"/>
                </a:lnTo>
                <a:lnTo>
                  <a:pt x="6317211" y="1945126"/>
                </a:lnTo>
                <a:close/>
                <a:moveTo>
                  <a:pt x="5890681" y="1945126"/>
                </a:moveTo>
                <a:lnTo>
                  <a:pt x="6301955" y="1945126"/>
                </a:lnTo>
                <a:lnTo>
                  <a:pt x="6301955" y="1533853"/>
                </a:lnTo>
                <a:lnTo>
                  <a:pt x="5890681" y="1533853"/>
                </a:lnTo>
                <a:lnTo>
                  <a:pt x="5890681" y="1945126"/>
                </a:lnTo>
                <a:close/>
                <a:moveTo>
                  <a:pt x="5463516" y="1945126"/>
                </a:moveTo>
                <a:lnTo>
                  <a:pt x="5874790" y="1945126"/>
                </a:lnTo>
                <a:lnTo>
                  <a:pt x="5874790" y="1533853"/>
                </a:lnTo>
                <a:lnTo>
                  <a:pt x="5463516" y="1533853"/>
                </a:lnTo>
                <a:lnTo>
                  <a:pt x="5463516" y="1945126"/>
                </a:lnTo>
                <a:close/>
                <a:moveTo>
                  <a:pt x="5036351" y="1945126"/>
                </a:moveTo>
                <a:lnTo>
                  <a:pt x="5447625" y="1945126"/>
                </a:lnTo>
                <a:lnTo>
                  <a:pt x="5447625" y="1533853"/>
                </a:lnTo>
                <a:lnTo>
                  <a:pt x="5036351" y="1533853"/>
                </a:lnTo>
                <a:lnTo>
                  <a:pt x="5036351" y="1945126"/>
                </a:lnTo>
                <a:close/>
                <a:moveTo>
                  <a:pt x="4609186" y="1945126"/>
                </a:moveTo>
                <a:lnTo>
                  <a:pt x="5020460" y="1945126"/>
                </a:lnTo>
                <a:lnTo>
                  <a:pt x="5020460" y="1533853"/>
                </a:lnTo>
                <a:lnTo>
                  <a:pt x="4609186" y="1533853"/>
                </a:lnTo>
                <a:lnTo>
                  <a:pt x="4609186" y="1945126"/>
                </a:lnTo>
                <a:close/>
                <a:moveTo>
                  <a:pt x="4182022" y="1945126"/>
                </a:moveTo>
                <a:lnTo>
                  <a:pt x="4593295" y="1945126"/>
                </a:lnTo>
                <a:lnTo>
                  <a:pt x="4593295" y="1533853"/>
                </a:lnTo>
                <a:lnTo>
                  <a:pt x="4182022" y="1533853"/>
                </a:lnTo>
                <a:lnTo>
                  <a:pt x="4182022" y="1945126"/>
                </a:lnTo>
                <a:close/>
                <a:moveTo>
                  <a:pt x="3754857" y="1945126"/>
                </a:moveTo>
                <a:lnTo>
                  <a:pt x="4166130" y="1945126"/>
                </a:lnTo>
                <a:lnTo>
                  <a:pt x="4166130" y="1533853"/>
                </a:lnTo>
                <a:lnTo>
                  <a:pt x="3754857" y="1533853"/>
                </a:lnTo>
                <a:lnTo>
                  <a:pt x="3754857" y="1945126"/>
                </a:lnTo>
                <a:close/>
                <a:moveTo>
                  <a:pt x="3327691" y="1945126"/>
                </a:moveTo>
                <a:lnTo>
                  <a:pt x="3738965" y="1945126"/>
                </a:lnTo>
                <a:lnTo>
                  <a:pt x="3738965" y="1533853"/>
                </a:lnTo>
                <a:lnTo>
                  <a:pt x="3327691" y="1533853"/>
                </a:lnTo>
                <a:lnTo>
                  <a:pt x="3327691" y="1945126"/>
                </a:lnTo>
                <a:close/>
                <a:moveTo>
                  <a:pt x="2900526" y="1945126"/>
                </a:moveTo>
                <a:lnTo>
                  <a:pt x="3311800" y="1945126"/>
                </a:lnTo>
                <a:lnTo>
                  <a:pt x="3311800" y="1533853"/>
                </a:lnTo>
                <a:lnTo>
                  <a:pt x="2900526" y="1533853"/>
                </a:lnTo>
                <a:lnTo>
                  <a:pt x="2900526" y="1945126"/>
                </a:lnTo>
                <a:close/>
                <a:moveTo>
                  <a:pt x="2473997" y="1945126"/>
                </a:moveTo>
                <a:lnTo>
                  <a:pt x="2885271" y="1945126"/>
                </a:lnTo>
                <a:lnTo>
                  <a:pt x="2885271" y="1533853"/>
                </a:lnTo>
                <a:lnTo>
                  <a:pt x="2473997" y="1533853"/>
                </a:lnTo>
                <a:lnTo>
                  <a:pt x="2473997" y="1945126"/>
                </a:lnTo>
                <a:close/>
                <a:moveTo>
                  <a:pt x="2046832" y="1945126"/>
                </a:moveTo>
                <a:lnTo>
                  <a:pt x="2458106" y="1945126"/>
                </a:lnTo>
                <a:lnTo>
                  <a:pt x="2458106" y="1533853"/>
                </a:lnTo>
                <a:lnTo>
                  <a:pt x="2046832" y="1533853"/>
                </a:lnTo>
                <a:lnTo>
                  <a:pt x="2046832" y="1945126"/>
                </a:lnTo>
                <a:close/>
                <a:moveTo>
                  <a:pt x="1619667" y="1945126"/>
                </a:moveTo>
                <a:lnTo>
                  <a:pt x="2030941" y="1945126"/>
                </a:lnTo>
                <a:lnTo>
                  <a:pt x="2030941" y="1533853"/>
                </a:lnTo>
                <a:lnTo>
                  <a:pt x="1619667" y="1533853"/>
                </a:lnTo>
                <a:lnTo>
                  <a:pt x="1619667" y="1945126"/>
                </a:lnTo>
                <a:close/>
                <a:moveTo>
                  <a:pt x="1192502" y="1945126"/>
                </a:moveTo>
                <a:lnTo>
                  <a:pt x="1603776" y="1945126"/>
                </a:lnTo>
                <a:lnTo>
                  <a:pt x="1603776" y="1533853"/>
                </a:lnTo>
                <a:lnTo>
                  <a:pt x="1192502" y="1533853"/>
                </a:lnTo>
                <a:lnTo>
                  <a:pt x="1192502" y="1945126"/>
                </a:lnTo>
                <a:close/>
                <a:moveTo>
                  <a:pt x="765337" y="1945126"/>
                </a:moveTo>
                <a:lnTo>
                  <a:pt x="1176611" y="1945126"/>
                </a:lnTo>
                <a:lnTo>
                  <a:pt x="1176611" y="1533853"/>
                </a:lnTo>
                <a:lnTo>
                  <a:pt x="765337" y="1533853"/>
                </a:lnTo>
                <a:lnTo>
                  <a:pt x="765337" y="1945126"/>
                </a:lnTo>
                <a:close/>
                <a:moveTo>
                  <a:pt x="338808" y="1945126"/>
                </a:moveTo>
                <a:lnTo>
                  <a:pt x="749446" y="1945126"/>
                </a:lnTo>
                <a:lnTo>
                  <a:pt x="749446" y="1533853"/>
                </a:lnTo>
                <a:lnTo>
                  <a:pt x="338808" y="1533853"/>
                </a:lnTo>
                <a:lnTo>
                  <a:pt x="338808" y="1945126"/>
                </a:lnTo>
                <a:close/>
                <a:moveTo>
                  <a:pt x="11442554" y="1517961"/>
                </a:moveTo>
                <a:lnTo>
                  <a:pt x="11853192" y="1517961"/>
                </a:lnTo>
                <a:lnTo>
                  <a:pt x="11853192" y="1106688"/>
                </a:lnTo>
                <a:lnTo>
                  <a:pt x="11442554" y="1106688"/>
                </a:lnTo>
                <a:lnTo>
                  <a:pt x="11442554" y="1517961"/>
                </a:lnTo>
                <a:close/>
                <a:moveTo>
                  <a:pt x="11015390" y="1517961"/>
                </a:moveTo>
                <a:lnTo>
                  <a:pt x="11426663" y="1517961"/>
                </a:lnTo>
                <a:lnTo>
                  <a:pt x="11426663" y="1106688"/>
                </a:lnTo>
                <a:lnTo>
                  <a:pt x="11015390" y="1106688"/>
                </a:lnTo>
                <a:lnTo>
                  <a:pt x="11015390" y="1517961"/>
                </a:lnTo>
                <a:close/>
                <a:moveTo>
                  <a:pt x="10588224" y="1517961"/>
                </a:moveTo>
                <a:lnTo>
                  <a:pt x="10999498" y="1517961"/>
                </a:lnTo>
                <a:lnTo>
                  <a:pt x="10999498" y="1106688"/>
                </a:lnTo>
                <a:lnTo>
                  <a:pt x="10588224" y="1106688"/>
                </a:lnTo>
                <a:lnTo>
                  <a:pt x="10588224" y="1517961"/>
                </a:lnTo>
                <a:close/>
                <a:moveTo>
                  <a:pt x="10161059" y="1517961"/>
                </a:moveTo>
                <a:lnTo>
                  <a:pt x="10572333" y="1517961"/>
                </a:lnTo>
                <a:lnTo>
                  <a:pt x="10572333" y="1106688"/>
                </a:lnTo>
                <a:lnTo>
                  <a:pt x="10161059" y="1106688"/>
                </a:lnTo>
                <a:lnTo>
                  <a:pt x="10161059" y="1517961"/>
                </a:lnTo>
                <a:close/>
                <a:moveTo>
                  <a:pt x="9733895" y="1517961"/>
                </a:moveTo>
                <a:lnTo>
                  <a:pt x="10145168" y="1517961"/>
                </a:lnTo>
                <a:lnTo>
                  <a:pt x="10145168" y="1106688"/>
                </a:lnTo>
                <a:lnTo>
                  <a:pt x="9733895" y="1106688"/>
                </a:lnTo>
                <a:lnTo>
                  <a:pt x="9733895" y="1517961"/>
                </a:lnTo>
                <a:close/>
                <a:moveTo>
                  <a:pt x="9306729" y="1517961"/>
                </a:moveTo>
                <a:lnTo>
                  <a:pt x="9718003" y="1517961"/>
                </a:lnTo>
                <a:lnTo>
                  <a:pt x="9718003" y="1106688"/>
                </a:lnTo>
                <a:lnTo>
                  <a:pt x="9306729" y="1106688"/>
                </a:lnTo>
                <a:lnTo>
                  <a:pt x="9306729" y="1517961"/>
                </a:lnTo>
                <a:close/>
                <a:moveTo>
                  <a:pt x="8880200" y="1517961"/>
                </a:moveTo>
                <a:lnTo>
                  <a:pt x="9291473" y="1517961"/>
                </a:lnTo>
                <a:lnTo>
                  <a:pt x="9291473" y="1106688"/>
                </a:lnTo>
                <a:lnTo>
                  <a:pt x="8880200" y="1106688"/>
                </a:lnTo>
                <a:lnTo>
                  <a:pt x="8880200" y="1517961"/>
                </a:lnTo>
                <a:close/>
                <a:moveTo>
                  <a:pt x="8453036" y="1517961"/>
                </a:moveTo>
                <a:lnTo>
                  <a:pt x="8864309" y="1517961"/>
                </a:lnTo>
                <a:lnTo>
                  <a:pt x="8864309" y="1106688"/>
                </a:lnTo>
                <a:lnTo>
                  <a:pt x="8453036" y="1106688"/>
                </a:lnTo>
                <a:lnTo>
                  <a:pt x="8453036" y="1517961"/>
                </a:lnTo>
                <a:close/>
                <a:moveTo>
                  <a:pt x="8025870" y="1517961"/>
                </a:moveTo>
                <a:lnTo>
                  <a:pt x="8437144" y="1517961"/>
                </a:lnTo>
                <a:lnTo>
                  <a:pt x="8437144" y="1106688"/>
                </a:lnTo>
                <a:lnTo>
                  <a:pt x="8025870" y="1106688"/>
                </a:lnTo>
                <a:lnTo>
                  <a:pt x="8025870" y="1517961"/>
                </a:lnTo>
                <a:close/>
                <a:moveTo>
                  <a:pt x="7598706" y="1517961"/>
                </a:moveTo>
                <a:lnTo>
                  <a:pt x="8009979" y="1517961"/>
                </a:lnTo>
                <a:lnTo>
                  <a:pt x="8009979" y="1106688"/>
                </a:lnTo>
                <a:lnTo>
                  <a:pt x="7598706" y="1106688"/>
                </a:lnTo>
                <a:lnTo>
                  <a:pt x="7598706" y="1517961"/>
                </a:lnTo>
                <a:close/>
                <a:moveTo>
                  <a:pt x="7171540" y="1517961"/>
                </a:moveTo>
                <a:lnTo>
                  <a:pt x="7582814" y="1517961"/>
                </a:lnTo>
                <a:lnTo>
                  <a:pt x="7582814" y="1106688"/>
                </a:lnTo>
                <a:lnTo>
                  <a:pt x="7171540" y="1106688"/>
                </a:lnTo>
                <a:lnTo>
                  <a:pt x="7171540" y="1517961"/>
                </a:lnTo>
                <a:close/>
                <a:moveTo>
                  <a:pt x="6744376" y="1517961"/>
                </a:moveTo>
                <a:lnTo>
                  <a:pt x="7155649" y="1517961"/>
                </a:lnTo>
                <a:lnTo>
                  <a:pt x="7155649" y="1106688"/>
                </a:lnTo>
                <a:lnTo>
                  <a:pt x="6744376" y="1106688"/>
                </a:lnTo>
                <a:lnTo>
                  <a:pt x="6744376" y="1517961"/>
                </a:lnTo>
                <a:close/>
                <a:moveTo>
                  <a:pt x="6317211" y="1517961"/>
                </a:moveTo>
                <a:lnTo>
                  <a:pt x="6728484" y="1517961"/>
                </a:lnTo>
                <a:lnTo>
                  <a:pt x="6728484" y="1106688"/>
                </a:lnTo>
                <a:lnTo>
                  <a:pt x="6317211" y="1106688"/>
                </a:lnTo>
                <a:lnTo>
                  <a:pt x="6317211" y="1517961"/>
                </a:lnTo>
                <a:close/>
                <a:moveTo>
                  <a:pt x="5890681" y="1517961"/>
                </a:moveTo>
                <a:lnTo>
                  <a:pt x="6301955" y="1517961"/>
                </a:lnTo>
                <a:lnTo>
                  <a:pt x="6301955" y="1106688"/>
                </a:lnTo>
                <a:lnTo>
                  <a:pt x="5890681" y="1106688"/>
                </a:lnTo>
                <a:lnTo>
                  <a:pt x="5890681" y="1517961"/>
                </a:lnTo>
                <a:close/>
                <a:moveTo>
                  <a:pt x="5463516" y="1517961"/>
                </a:moveTo>
                <a:lnTo>
                  <a:pt x="5874790" y="1517961"/>
                </a:lnTo>
                <a:lnTo>
                  <a:pt x="5874790" y="1106688"/>
                </a:lnTo>
                <a:lnTo>
                  <a:pt x="5463516" y="1106688"/>
                </a:lnTo>
                <a:lnTo>
                  <a:pt x="5463516" y="1517961"/>
                </a:lnTo>
                <a:close/>
                <a:moveTo>
                  <a:pt x="5036351" y="1517961"/>
                </a:moveTo>
                <a:lnTo>
                  <a:pt x="5447625" y="1517961"/>
                </a:lnTo>
                <a:lnTo>
                  <a:pt x="5447625" y="1106688"/>
                </a:lnTo>
                <a:lnTo>
                  <a:pt x="5036351" y="1106688"/>
                </a:lnTo>
                <a:lnTo>
                  <a:pt x="5036351" y="1517961"/>
                </a:lnTo>
                <a:close/>
                <a:moveTo>
                  <a:pt x="4609186" y="1517961"/>
                </a:moveTo>
                <a:lnTo>
                  <a:pt x="5020460" y="1517961"/>
                </a:lnTo>
                <a:lnTo>
                  <a:pt x="5020460" y="1106688"/>
                </a:lnTo>
                <a:lnTo>
                  <a:pt x="4609186" y="1106688"/>
                </a:lnTo>
                <a:lnTo>
                  <a:pt x="4609186" y="1517961"/>
                </a:lnTo>
                <a:close/>
                <a:moveTo>
                  <a:pt x="4182022" y="1517961"/>
                </a:moveTo>
                <a:lnTo>
                  <a:pt x="4593295" y="1517961"/>
                </a:lnTo>
                <a:lnTo>
                  <a:pt x="4593295" y="1106688"/>
                </a:lnTo>
                <a:lnTo>
                  <a:pt x="4182022" y="1106688"/>
                </a:lnTo>
                <a:lnTo>
                  <a:pt x="4182022" y="1517961"/>
                </a:lnTo>
                <a:close/>
                <a:moveTo>
                  <a:pt x="3754857" y="1517961"/>
                </a:moveTo>
                <a:lnTo>
                  <a:pt x="4166130" y="1517961"/>
                </a:lnTo>
                <a:lnTo>
                  <a:pt x="4166130" y="1106688"/>
                </a:lnTo>
                <a:lnTo>
                  <a:pt x="3754857" y="1106688"/>
                </a:lnTo>
                <a:lnTo>
                  <a:pt x="3754857" y="1517961"/>
                </a:lnTo>
                <a:close/>
                <a:moveTo>
                  <a:pt x="3327691" y="1517961"/>
                </a:moveTo>
                <a:lnTo>
                  <a:pt x="3738965" y="1517961"/>
                </a:lnTo>
                <a:lnTo>
                  <a:pt x="3738965" y="1106688"/>
                </a:lnTo>
                <a:lnTo>
                  <a:pt x="3327691" y="1106688"/>
                </a:lnTo>
                <a:lnTo>
                  <a:pt x="3327691" y="1517961"/>
                </a:lnTo>
                <a:close/>
                <a:moveTo>
                  <a:pt x="2900526" y="1517961"/>
                </a:moveTo>
                <a:lnTo>
                  <a:pt x="3311800" y="1517961"/>
                </a:lnTo>
                <a:lnTo>
                  <a:pt x="3311800" y="1106688"/>
                </a:lnTo>
                <a:lnTo>
                  <a:pt x="2900526" y="1106688"/>
                </a:lnTo>
                <a:lnTo>
                  <a:pt x="2900526" y="1517961"/>
                </a:lnTo>
                <a:close/>
                <a:moveTo>
                  <a:pt x="2473997" y="1517961"/>
                </a:moveTo>
                <a:lnTo>
                  <a:pt x="2885271" y="1517961"/>
                </a:lnTo>
                <a:lnTo>
                  <a:pt x="2885271" y="1106688"/>
                </a:lnTo>
                <a:lnTo>
                  <a:pt x="2473997" y="1106688"/>
                </a:lnTo>
                <a:lnTo>
                  <a:pt x="2473997" y="1517961"/>
                </a:lnTo>
                <a:close/>
                <a:moveTo>
                  <a:pt x="2046832" y="1517961"/>
                </a:moveTo>
                <a:lnTo>
                  <a:pt x="2458106" y="1517961"/>
                </a:lnTo>
                <a:lnTo>
                  <a:pt x="2458106" y="1106688"/>
                </a:lnTo>
                <a:lnTo>
                  <a:pt x="2046832" y="1106688"/>
                </a:lnTo>
                <a:lnTo>
                  <a:pt x="2046832" y="1517961"/>
                </a:lnTo>
                <a:close/>
                <a:moveTo>
                  <a:pt x="1619667" y="1517961"/>
                </a:moveTo>
                <a:lnTo>
                  <a:pt x="2030941" y="1517961"/>
                </a:lnTo>
                <a:lnTo>
                  <a:pt x="2030941" y="1106688"/>
                </a:lnTo>
                <a:lnTo>
                  <a:pt x="1619667" y="1106688"/>
                </a:lnTo>
                <a:lnTo>
                  <a:pt x="1619667" y="1517961"/>
                </a:lnTo>
                <a:close/>
                <a:moveTo>
                  <a:pt x="1192502" y="1517961"/>
                </a:moveTo>
                <a:lnTo>
                  <a:pt x="1603776" y="1517961"/>
                </a:lnTo>
                <a:lnTo>
                  <a:pt x="1603776" y="1106688"/>
                </a:lnTo>
                <a:lnTo>
                  <a:pt x="1192502" y="1106688"/>
                </a:lnTo>
                <a:lnTo>
                  <a:pt x="1192502" y="1517961"/>
                </a:lnTo>
                <a:close/>
                <a:moveTo>
                  <a:pt x="765337" y="1517961"/>
                </a:moveTo>
                <a:lnTo>
                  <a:pt x="1176611" y="1517961"/>
                </a:lnTo>
                <a:lnTo>
                  <a:pt x="1176611" y="1106688"/>
                </a:lnTo>
                <a:lnTo>
                  <a:pt x="765337" y="1106688"/>
                </a:lnTo>
                <a:lnTo>
                  <a:pt x="765337" y="1517961"/>
                </a:lnTo>
                <a:close/>
                <a:moveTo>
                  <a:pt x="338808" y="1517961"/>
                </a:moveTo>
                <a:lnTo>
                  <a:pt x="749446" y="1517961"/>
                </a:lnTo>
                <a:lnTo>
                  <a:pt x="749446" y="1106688"/>
                </a:lnTo>
                <a:lnTo>
                  <a:pt x="338808" y="1106688"/>
                </a:lnTo>
                <a:lnTo>
                  <a:pt x="338808" y="1517961"/>
                </a:lnTo>
                <a:close/>
                <a:moveTo>
                  <a:pt x="11442554" y="1090796"/>
                </a:moveTo>
                <a:lnTo>
                  <a:pt x="11853192" y="1090796"/>
                </a:lnTo>
                <a:lnTo>
                  <a:pt x="11853192" y="679523"/>
                </a:lnTo>
                <a:lnTo>
                  <a:pt x="11442554" y="679523"/>
                </a:lnTo>
                <a:lnTo>
                  <a:pt x="11442554" y="1090796"/>
                </a:lnTo>
                <a:close/>
                <a:moveTo>
                  <a:pt x="11015390" y="1090796"/>
                </a:moveTo>
                <a:lnTo>
                  <a:pt x="11426663" y="1090796"/>
                </a:lnTo>
                <a:lnTo>
                  <a:pt x="11426663" y="679523"/>
                </a:lnTo>
                <a:lnTo>
                  <a:pt x="11015390" y="679523"/>
                </a:lnTo>
                <a:lnTo>
                  <a:pt x="11015390" y="1090796"/>
                </a:lnTo>
                <a:close/>
                <a:moveTo>
                  <a:pt x="10588224" y="1090796"/>
                </a:moveTo>
                <a:lnTo>
                  <a:pt x="10999498" y="1090796"/>
                </a:lnTo>
                <a:lnTo>
                  <a:pt x="10999498" y="679523"/>
                </a:lnTo>
                <a:lnTo>
                  <a:pt x="10588224" y="679523"/>
                </a:lnTo>
                <a:lnTo>
                  <a:pt x="10588224" y="1090796"/>
                </a:lnTo>
                <a:close/>
                <a:moveTo>
                  <a:pt x="10161059" y="1090796"/>
                </a:moveTo>
                <a:lnTo>
                  <a:pt x="10572333" y="1090796"/>
                </a:lnTo>
                <a:lnTo>
                  <a:pt x="10572333" y="679523"/>
                </a:lnTo>
                <a:lnTo>
                  <a:pt x="10161059" y="679523"/>
                </a:lnTo>
                <a:lnTo>
                  <a:pt x="10161059" y="1090796"/>
                </a:lnTo>
                <a:close/>
                <a:moveTo>
                  <a:pt x="9733895" y="1090796"/>
                </a:moveTo>
                <a:lnTo>
                  <a:pt x="10145168" y="1090796"/>
                </a:lnTo>
                <a:lnTo>
                  <a:pt x="10145168" y="679523"/>
                </a:lnTo>
                <a:lnTo>
                  <a:pt x="9733895" y="679523"/>
                </a:lnTo>
                <a:lnTo>
                  <a:pt x="9733895" y="1090796"/>
                </a:lnTo>
                <a:close/>
                <a:moveTo>
                  <a:pt x="9306729" y="1090796"/>
                </a:moveTo>
                <a:lnTo>
                  <a:pt x="9718003" y="1090796"/>
                </a:lnTo>
                <a:lnTo>
                  <a:pt x="9718003" y="679523"/>
                </a:lnTo>
                <a:lnTo>
                  <a:pt x="9306729" y="679523"/>
                </a:lnTo>
                <a:lnTo>
                  <a:pt x="9306729" y="1090796"/>
                </a:lnTo>
                <a:close/>
                <a:moveTo>
                  <a:pt x="8880200" y="1090796"/>
                </a:moveTo>
                <a:lnTo>
                  <a:pt x="9291473" y="1090796"/>
                </a:lnTo>
                <a:lnTo>
                  <a:pt x="9291473" y="679523"/>
                </a:lnTo>
                <a:lnTo>
                  <a:pt x="8880200" y="679523"/>
                </a:lnTo>
                <a:lnTo>
                  <a:pt x="8880200" y="1090796"/>
                </a:lnTo>
                <a:close/>
                <a:moveTo>
                  <a:pt x="8453036" y="1090796"/>
                </a:moveTo>
                <a:lnTo>
                  <a:pt x="8864309" y="1090796"/>
                </a:lnTo>
                <a:lnTo>
                  <a:pt x="8864309" y="679523"/>
                </a:lnTo>
                <a:lnTo>
                  <a:pt x="8453036" y="679523"/>
                </a:lnTo>
                <a:lnTo>
                  <a:pt x="8453036" y="1090796"/>
                </a:lnTo>
                <a:close/>
                <a:moveTo>
                  <a:pt x="8025870" y="1090796"/>
                </a:moveTo>
                <a:lnTo>
                  <a:pt x="8437144" y="1090796"/>
                </a:lnTo>
                <a:lnTo>
                  <a:pt x="8437144" y="679523"/>
                </a:lnTo>
                <a:lnTo>
                  <a:pt x="8025870" y="679523"/>
                </a:lnTo>
                <a:lnTo>
                  <a:pt x="8025870" y="1090796"/>
                </a:lnTo>
                <a:close/>
                <a:moveTo>
                  <a:pt x="7598706" y="1090796"/>
                </a:moveTo>
                <a:lnTo>
                  <a:pt x="8009979" y="1090796"/>
                </a:lnTo>
                <a:lnTo>
                  <a:pt x="8009979" y="679523"/>
                </a:lnTo>
                <a:lnTo>
                  <a:pt x="7598706" y="679523"/>
                </a:lnTo>
                <a:lnTo>
                  <a:pt x="7598706" y="1090796"/>
                </a:lnTo>
                <a:close/>
                <a:moveTo>
                  <a:pt x="7171540" y="1090796"/>
                </a:moveTo>
                <a:lnTo>
                  <a:pt x="7582814" y="1090796"/>
                </a:lnTo>
                <a:lnTo>
                  <a:pt x="7582814" y="679523"/>
                </a:lnTo>
                <a:lnTo>
                  <a:pt x="7171540" y="679523"/>
                </a:lnTo>
                <a:lnTo>
                  <a:pt x="7171540" y="1090796"/>
                </a:lnTo>
                <a:close/>
                <a:moveTo>
                  <a:pt x="6744376" y="1090796"/>
                </a:moveTo>
                <a:lnTo>
                  <a:pt x="7155649" y="1090796"/>
                </a:lnTo>
                <a:lnTo>
                  <a:pt x="7155649" y="679523"/>
                </a:lnTo>
                <a:lnTo>
                  <a:pt x="6744376" y="679523"/>
                </a:lnTo>
                <a:lnTo>
                  <a:pt x="6744376" y="1090796"/>
                </a:lnTo>
                <a:close/>
                <a:moveTo>
                  <a:pt x="6317211" y="1090796"/>
                </a:moveTo>
                <a:lnTo>
                  <a:pt x="6728484" y="1090796"/>
                </a:lnTo>
                <a:lnTo>
                  <a:pt x="6728484" y="679523"/>
                </a:lnTo>
                <a:lnTo>
                  <a:pt x="6317211" y="679523"/>
                </a:lnTo>
                <a:lnTo>
                  <a:pt x="6317211" y="1090796"/>
                </a:lnTo>
                <a:close/>
                <a:moveTo>
                  <a:pt x="5890681" y="1090796"/>
                </a:moveTo>
                <a:lnTo>
                  <a:pt x="6301955" y="1090796"/>
                </a:lnTo>
                <a:lnTo>
                  <a:pt x="6301955" y="679523"/>
                </a:lnTo>
                <a:lnTo>
                  <a:pt x="5890681" y="679523"/>
                </a:lnTo>
                <a:lnTo>
                  <a:pt x="5890681" y="1090796"/>
                </a:lnTo>
                <a:close/>
                <a:moveTo>
                  <a:pt x="5463516" y="1090796"/>
                </a:moveTo>
                <a:lnTo>
                  <a:pt x="5874790" y="1090796"/>
                </a:lnTo>
                <a:lnTo>
                  <a:pt x="5874790" y="679523"/>
                </a:lnTo>
                <a:lnTo>
                  <a:pt x="5463516" y="679523"/>
                </a:lnTo>
                <a:lnTo>
                  <a:pt x="5463516" y="1090796"/>
                </a:lnTo>
                <a:close/>
                <a:moveTo>
                  <a:pt x="5036351" y="1090796"/>
                </a:moveTo>
                <a:lnTo>
                  <a:pt x="5447625" y="1090796"/>
                </a:lnTo>
                <a:lnTo>
                  <a:pt x="5447625" y="679523"/>
                </a:lnTo>
                <a:lnTo>
                  <a:pt x="5036351" y="679523"/>
                </a:lnTo>
                <a:lnTo>
                  <a:pt x="5036351" y="1090796"/>
                </a:lnTo>
                <a:close/>
                <a:moveTo>
                  <a:pt x="4609186" y="1090796"/>
                </a:moveTo>
                <a:lnTo>
                  <a:pt x="5020460" y="1090796"/>
                </a:lnTo>
                <a:lnTo>
                  <a:pt x="5020460" y="679523"/>
                </a:lnTo>
                <a:lnTo>
                  <a:pt x="4609186" y="679523"/>
                </a:lnTo>
                <a:lnTo>
                  <a:pt x="4609186" y="1090796"/>
                </a:lnTo>
                <a:close/>
                <a:moveTo>
                  <a:pt x="4182022" y="1090796"/>
                </a:moveTo>
                <a:lnTo>
                  <a:pt x="4593295" y="1090796"/>
                </a:lnTo>
                <a:lnTo>
                  <a:pt x="4593295" y="679523"/>
                </a:lnTo>
                <a:lnTo>
                  <a:pt x="4182022" y="679523"/>
                </a:lnTo>
                <a:lnTo>
                  <a:pt x="4182022" y="1090796"/>
                </a:lnTo>
                <a:close/>
                <a:moveTo>
                  <a:pt x="3754857" y="1090796"/>
                </a:moveTo>
                <a:lnTo>
                  <a:pt x="4166130" y="1090796"/>
                </a:lnTo>
                <a:lnTo>
                  <a:pt x="4166130" y="679523"/>
                </a:lnTo>
                <a:lnTo>
                  <a:pt x="3754857" y="679523"/>
                </a:lnTo>
                <a:lnTo>
                  <a:pt x="3754857" y="1090796"/>
                </a:lnTo>
                <a:close/>
                <a:moveTo>
                  <a:pt x="3327691" y="1090796"/>
                </a:moveTo>
                <a:lnTo>
                  <a:pt x="3738965" y="1090796"/>
                </a:lnTo>
                <a:lnTo>
                  <a:pt x="3738965" y="679523"/>
                </a:lnTo>
                <a:lnTo>
                  <a:pt x="3327691" y="679523"/>
                </a:lnTo>
                <a:lnTo>
                  <a:pt x="3327691" y="1090796"/>
                </a:lnTo>
                <a:close/>
                <a:moveTo>
                  <a:pt x="2900526" y="1090796"/>
                </a:moveTo>
                <a:lnTo>
                  <a:pt x="3311800" y="1090796"/>
                </a:lnTo>
                <a:lnTo>
                  <a:pt x="3311800" y="679523"/>
                </a:lnTo>
                <a:lnTo>
                  <a:pt x="2900526" y="679523"/>
                </a:lnTo>
                <a:lnTo>
                  <a:pt x="2900526" y="1090796"/>
                </a:lnTo>
                <a:close/>
                <a:moveTo>
                  <a:pt x="2473997" y="1090796"/>
                </a:moveTo>
                <a:lnTo>
                  <a:pt x="2885271" y="1090796"/>
                </a:lnTo>
                <a:lnTo>
                  <a:pt x="2885271" y="679523"/>
                </a:lnTo>
                <a:lnTo>
                  <a:pt x="2473997" y="679523"/>
                </a:lnTo>
                <a:lnTo>
                  <a:pt x="2473997" y="1090796"/>
                </a:lnTo>
                <a:close/>
                <a:moveTo>
                  <a:pt x="2046832" y="1090796"/>
                </a:moveTo>
                <a:lnTo>
                  <a:pt x="2458106" y="1090796"/>
                </a:lnTo>
                <a:lnTo>
                  <a:pt x="2458106" y="679523"/>
                </a:lnTo>
                <a:lnTo>
                  <a:pt x="2046832" y="679523"/>
                </a:lnTo>
                <a:lnTo>
                  <a:pt x="2046832" y="1090796"/>
                </a:lnTo>
                <a:close/>
                <a:moveTo>
                  <a:pt x="1619667" y="1090796"/>
                </a:moveTo>
                <a:lnTo>
                  <a:pt x="2030941" y="1090796"/>
                </a:lnTo>
                <a:lnTo>
                  <a:pt x="2030941" y="679523"/>
                </a:lnTo>
                <a:lnTo>
                  <a:pt x="1619667" y="679523"/>
                </a:lnTo>
                <a:lnTo>
                  <a:pt x="1619667" y="1090796"/>
                </a:lnTo>
                <a:close/>
                <a:moveTo>
                  <a:pt x="1192502" y="1090796"/>
                </a:moveTo>
                <a:lnTo>
                  <a:pt x="1603776" y="1090796"/>
                </a:lnTo>
                <a:lnTo>
                  <a:pt x="1603776" y="679523"/>
                </a:lnTo>
                <a:lnTo>
                  <a:pt x="1192502" y="679523"/>
                </a:lnTo>
                <a:lnTo>
                  <a:pt x="1192502" y="1090796"/>
                </a:lnTo>
                <a:close/>
                <a:moveTo>
                  <a:pt x="765337" y="1090796"/>
                </a:moveTo>
                <a:lnTo>
                  <a:pt x="1176611" y="1090796"/>
                </a:lnTo>
                <a:lnTo>
                  <a:pt x="1176611" y="679523"/>
                </a:lnTo>
                <a:lnTo>
                  <a:pt x="765337" y="679523"/>
                </a:lnTo>
                <a:lnTo>
                  <a:pt x="765337" y="1090796"/>
                </a:lnTo>
                <a:close/>
                <a:moveTo>
                  <a:pt x="338808" y="1090796"/>
                </a:moveTo>
                <a:lnTo>
                  <a:pt x="749446" y="1090796"/>
                </a:lnTo>
                <a:lnTo>
                  <a:pt x="749446" y="679523"/>
                </a:lnTo>
                <a:lnTo>
                  <a:pt x="338808" y="679523"/>
                </a:lnTo>
                <a:lnTo>
                  <a:pt x="338808" y="1090796"/>
                </a:lnTo>
                <a:close/>
                <a:moveTo>
                  <a:pt x="11442554" y="663631"/>
                </a:moveTo>
                <a:lnTo>
                  <a:pt x="11853192" y="663631"/>
                </a:lnTo>
                <a:lnTo>
                  <a:pt x="11853192" y="252358"/>
                </a:lnTo>
                <a:lnTo>
                  <a:pt x="11442554" y="252358"/>
                </a:lnTo>
                <a:lnTo>
                  <a:pt x="11442554" y="663631"/>
                </a:lnTo>
                <a:close/>
                <a:moveTo>
                  <a:pt x="11015390" y="663631"/>
                </a:moveTo>
                <a:lnTo>
                  <a:pt x="11426663" y="663631"/>
                </a:lnTo>
                <a:lnTo>
                  <a:pt x="11426663" y="252358"/>
                </a:lnTo>
                <a:lnTo>
                  <a:pt x="11015390" y="252358"/>
                </a:lnTo>
                <a:lnTo>
                  <a:pt x="11015390" y="663631"/>
                </a:lnTo>
                <a:close/>
                <a:moveTo>
                  <a:pt x="10588224" y="663631"/>
                </a:moveTo>
                <a:lnTo>
                  <a:pt x="10999498" y="663631"/>
                </a:lnTo>
                <a:lnTo>
                  <a:pt x="10999498" y="252358"/>
                </a:lnTo>
                <a:lnTo>
                  <a:pt x="10588224" y="252358"/>
                </a:lnTo>
                <a:lnTo>
                  <a:pt x="10588224" y="663631"/>
                </a:lnTo>
                <a:close/>
                <a:moveTo>
                  <a:pt x="10161059" y="663631"/>
                </a:moveTo>
                <a:lnTo>
                  <a:pt x="10572333" y="663631"/>
                </a:lnTo>
                <a:lnTo>
                  <a:pt x="10572333" y="252358"/>
                </a:lnTo>
                <a:lnTo>
                  <a:pt x="10161059" y="252358"/>
                </a:lnTo>
                <a:lnTo>
                  <a:pt x="10161059" y="663631"/>
                </a:lnTo>
                <a:close/>
                <a:moveTo>
                  <a:pt x="9733895" y="663631"/>
                </a:moveTo>
                <a:lnTo>
                  <a:pt x="10145168" y="663631"/>
                </a:lnTo>
                <a:lnTo>
                  <a:pt x="10145168" y="252358"/>
                </a:lnTo>
                <a:lnTo>
                  <a:pt x="9733895" y="252358"/>
                </a:lnTo>
                <a:lnTo>
                  <a:pt x="9733895" y="663631"/>
                </a:lnTo>
                <a:close/>
                <a:moveTo>
                  <a:pt x="9306729" y="663631"/>
                </a:moveTo>
                <a:lnTo>
                  <a:pt x="9718003" y="663631"/>
                </a:lnTo>
                <a:lnTo>
                  <a:pt x="9718003" y="252358"/>
                </a:lnTo>
                <a:lnTo>
                  <a:pt x="9306729" y="252358"/>
                </a:lnTo>
                <a:lnTo>
                  <a:pt x="9306729" y="663631"/>
                </a:lnTo>
                <a:close/>
                <a:moveTo>
                  <a:pt x="8880200" y="663631"/>
                </a:moveTo>
                <a:lnTo>
                  <a:pt x="9291473" y="663631"/>
                </a:lnTo>
                <a:lnTo>
                  <a:pt x="9291473" y="252358"/>
                </a:lnTo>
                <a:lnTo>
                  <a:pt x="8880200" y="252358"/>
                </a:lnTo>
                <a:lnTo>
                  <a:pt x="8880200" y="663631"/>
                </a:lnTo>
                <a:close/>
                <a:moveTo>
                  <a:pt x="8453036" y="663631"/>
                </a:moveTo>
                <a:lnTo>
                  <a:pt x="8864309" y="663631"/>
                </a:lnTo>
                <a:lnTo>
                  <a:pt x="8864309" y="252358"/>
                </a:lnTo>
                <a:lnTo>
                  <a:pt x="8453036" y="252358"/>
                </a:lnTo>
                <a:lnTo>
                  <a:pt x="8453036" y="663631"/>
                </a:lnTo>
                <a:close/>
                <a:moveTo>
                  <a:pt x="8025870" y="663631"/>
                </a:moveTo>
                <a:lnTo>
                  <a:pt x="8437144" y="663631"/>
                </a:lnTo>
                <a:lnTo>
                  <a:pt x="8437144" y="252358"/>
                </a:lnTo>
                <a:lnTo>
                  <a:pt x="8025870" y="252358"/>
                </a:lnTo>
                <a:lnTo>
                  <a:pt x="8025870" y="663631"/>
                </a:lnTo>
                <a:close/>
                <a:moveTo>
                  <a:pt x="7598706" y="663631"/>
                </a:moveTo>
                <a:lnTo>
                  <a:pt x="8009979" y="663631"/>
                </a:lnTo>
                <a:lnTo>
                  <a:pt x="8009979" y="252358"/>
                </a:lnTo>
                <a:lnTo>
                  <a:pt x="7598706" y="252358"/>
                </a:lnTo>
                <a:lnTo>
                  <a:pt x="7598706" y="663631"/>
                </a:lnTo>
                <a:close/>
                <a:moveTo>
                  <a:pt x="7171540" y="663631"/>
                </a:moveTo>
                <a:lnTo>
                  <a:pt x="7582814" y="663631"/>
                </a:lnTo>
                <a:lnTo>
                  <a:pt x="7582814" y="252358"/>
                </a:lnTo>
                <a:lnTo>
                  <a:pt x="7171540" y="252358"/>
                </a:lnTo>
                <a:lnTo>
                  <a:pt x="7171540" y="663631"/>
                </a:lnTo>
                <a:close/>
                <a:moveTo>
                  <a:pt x="6744376" y="663631"/>
                </a:moveTo>
                <a:lnTo>
                  <a:pt x="7155649" y="663631"/>
                </a:lnTo>
                <a:lnTo>
                  <a:pt x="7155649" y="252358"/>
                </a:lnTo>
                <a:lnTo>
                  <a:pt x="6744376" y="252358"/>
                </a:lnTo>
                <a:lnTo>
                  <a:pt x="6744376" y="663631"/>
                </a:lnTo>
                <a:close/>
                <a:moveTo>
                  <a:pt x="6317211" y="663631"/>
                </a:moveTo>
                <a:lnTo>
                  <a:pt x="6728484" y="663631"/>
                </a:lnTo>
                <a:lnTo>
                  <a:pt x="6728484" y="252358"/>
                </a:lnTo>
                <a:lnTo>
                  <a:pt x="6317211" y="252358"/>
                </a:lnTo>
                <a:lnTo>
                  <a:pt x="6317211" y="663631"/>
                </a:lnTo>
                <a:close/>
                <a:moveTo>
                  <a:pt x="5890681" y="663631"/>
                </a:moveTo>
                <a:lnTo>
                  <a:pt x="6301955" y="663631"/>
                </a:lnTo>
                <a:lnTo>
                  <a:pt x="6301955" y="252358"/>
                </a:lnTo>
                <a:lnTo>
                  <a:pt x="5890681" y="252358"/>
                </a:lnTo>
                <a:lnTo>
                  <a:pt x="5890681" y="663631"/>
                </a:lnTo>
                <a:close/>
                <a:moveTo>
                  <a:pt x="5463516" y="663631"/>
                </a:moveTo>
                <a:lnTo>
                  <a:pt x="5874790" y="663631"/>
                </a:lnTo>
                <a:lnTo>
                  <a:pt x="5874790" y="252358"/>
                </a:lnTo>
                <a:lnTo>
                  <a:pt x="5463516" y="252358"/>
                </a:lnTo>
                <a:lnTo>
                  <a:pt x="5463516" y="663631"/>
                </a:lnTo>
                <a:close/>
                <a:moveTo>
                  <a:pt x="5036351" y="663631"/>
                </a:moveTo>
                <a:lnTo>
                  <a:pt x="5447625" y="663631"/>
                </a:lnTo>
                <a:lnTo>
                  <a:pt x="5447625" y="252358"/>
                </a:lnTo>
                <a:lnTo>
                  <a:pt x="5036351" y="252358"/>
                </a:lnTo>
                <a:lnTo>
                  <a:pt x="5036351" y="663631"/>
                </a:lnTo>
                <a:close/>
                <a:moveTo>
                  <a:pt x="4609186" y="663631"/>
                </a:moveTo>
                <a:lnTo>
                  <a:pt x="5020460" y="663631"/>
                </a:lnTo>
                <a:lnTo>
                  <a:pt x="5020460" y="252358"/>
                </a:lnTo>
                <a:lnTo>
                  <a:pt x="4609186" y="252358"/>
                </a:lnTo>
                <a:lnTo>
                  <a:pt x="4609186" y="663631"/>
                </a:lnTo>
                <a:close/>
                <a:moveTo>
                  <a:pt x="4182022" y="663631"/>
                </a:moveTo>
                <a:lnTo>
                  <a:pt x="4593295" y="663631"/>
                </a:lnTo>
                <a:lnTo>
                  <a:pt x="4593295" y="252358"/>
                </a:lnTo>
                <a:lnTo>
                  <a:pt x="4182022" y="252358"/>
                </a:lnTo>
                <a:lnTo>
                  <a:pt x="4182022" y="663631"/>
                </a:lnTo>
                <a:close/>
                <a:moveTo>
                  <a:pt x="3754857" y="663631"/>
                </a:moveTo>
                <a:lnTo>
                  <a:pt x="4166130" y="663631"/>
                </a:lnTo>
                <a:lnTo>
                  <a:pt x="4166130" y="252358"/>
                </a:lnTo>
                <a:lnTo>
                  <a:pt x="3754857" y="252358"/>
                </a:lnTo>
                <a:lnTo>
                  <a:pt x="3754857" y="663631"/>
                </a:lnTo>
                <a:close/>
                <a:moveTo>
                  <a:pt x="3327691" y="663631"/>
                </a:moveTo>
                <a:lnTo>
                  <a:pt x="3738965" y="663631"/>
                </a:lnTo>
                <a:lnTo>
                  <a:pt x="3738965" y="252358"/>
                </a:lnTo>
                <a:lnTo>
                  <a:pt x="3327691" y="252358"/>
                </a:lnTo>
                <a:lnTo>
                  <a:pt x="3327691" y="663631"/>
                </a:lnTo>
                <a:close/>
                <a:moveTo>
                  <a:pt x="2900526" y="663631"/>
                </a:moveTo>
                <a:lnTo>
                  <a:pt x="3311800" y="663631"/>
                </a:lnTo>
                <a:lnTo>
                  <a:pt x="3311800" y="252358"/>
                </a:lnTo>
                <a:lnTo>
                  <a:pt x="2900526" y="252358"/>
                </a:lnTo>
                <a:lnTo>
                  <a:pt x="2900526" y="663631"/>
                </a:lnTo>
                <a:close/>
                <a:moveTo>
                  <a:pt x="2473997" y="663631"/>
                </a:moveTo>
                <a:lnTo>
                  <a:pt x="2885271" y="663631"/>
                </a:lnTo>
                <a:lnTo>
                  <a:pt x="2885271" y="252358"/>
                </a:lnTo>
                <a:lnTo>
                  <a:pt x="2473997" y="252358"/>
                </a:lnTo>
                <a:lnTo>
                  <a:pt x="2473997" y="663631"/>
                </a:lnTo>
                <a:close/>
                <a:moveTo>
                  <a:pt x="2046832" y="663631"/>
                </a:moveTo>
                <a:lnTo>
                  <a:pt x="2458106" y="663631"/>
                </a:lnTo>
                <a:lnTo>
                  <a:pt x="2458106" y="252358"/>
                </a:lnTo>
                <a:lnTo>
                  <a:pt x="2046832" y="252358"/>
                </a:lnTo>
                <a:lnTo>
                  <a:pt x="2046832" y="663631"/>
                </a:lnTo>
                <a:close/>
                <a:moveTo>
                  <a:pt x="1619667" y="663631"/>
                </a:moveTo>
                <a:lnTo>
                  <a:pt x="2030941" y="663631"/>
                </a:lnTo>
                <a:lnTo>
                  <a:pt x="2030941" y="252358"/>
                </a:lnTo>
                <a:lnTo>
                  <a:pt x="1619667" y="252358"/>
                </a:lnTo>
                <a:lnTo>
                  <a:pt x="1619667" y="663631"/>
                </a:lnTo>
                <a:close/>
                <a:moveTo>
                  <a:pt x="1192502" y="663631"/>
                </a:moveTo>
                <a:lnTo>
                  <a:pt x="1603776" y="663631"/>
                </a:lnTo>
                <a:lnTo>
                  <a:pt x="1603776" y="252358"/>
                </a:lnTo>
                <a:lnTo>
                  <a:pt x="1192502" y="252358"/>
                </a:lnTo>
                <a:lnTo>
                  <a:pt x="1192502" y="663631"/>
                </a:lnTo>
                <a:close/>
                <a:moveTo>
                  <a:pt x="765337" y="663631"/>
                </a:moveTo>
                <a:lnTo>
                  <a:pt x="1176611" y="663631"/>
                </a:lnTo>
                <a:lnTo>
                  <a:pt x="1176611" y="252358"/>
                </a:lnTo>
                <a:lnTo>
                  <a:pt x="765337" y="252358"/>
                </a:lnTo>
                <a:lnTo>
                  <a:pt x="765337" y="663631"/>
                </a:lnTo>
                <a:close/>
                <a:moveTo>
                  <a:pt x="338808" y="663631"/>
                </a:moveTo>
                <a:lnTo>
                  <a:pt x="749446" y="663631"/>
                </a:lnTo>
                <a:lnTo>
                  <a:pt x="749446" y="252358"/>
                </a:lnTo>
                <a:lnTo>
                  <a:pt x="338808" y="252358"/>
                </a:lnTo>
                <a:lnTo>
                  <a:pt x="338808" y="663631"/>
                </a:lnTo>
                <a:close/>
              </a:path>
            </a:pathLst>
          </a:custGeom>
          <a:solidFill>
            <a:srgbClr val="FFFFFF">
              <a:alpha val="40000"/>
            </a:srgbClr>
          </a:solidFill>
          <a:ln w="63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1A6A37-2BAD-0D5B-66A3-0AF0108B95A7}"/>
              </a:ext>
            </a:extLst>
          </p:cNvPr>
          <p:cNvGrpSpPr/>
          <p:nvPr userDrawn="1"/>
        </p:nvGrpSpPr>
        <p:grpSpPr>
          <a:xfrm>
            <a:off x="571501" y="6434328"/>
            <a:ext cx="1202438" cy="237744"/>
            <a:chOff x="571501" y="3026155"/>
            <a:chExt cx="1202438" cy="23774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2F92041-2C55-F6EE-5064-C8AEC7EDA10D}"/>
                </a:ext>
              </a:extLst>
            </p:cNvPr>
            <p:cNvGrpSpPr/>
            <p:nvPr/>
          </p:nvGrpSpPr>
          <p:grpSpPr>
            <a:xfrm>
              <a:off x="571501" y="3026155"/>
              <a:ext cx="237744" cy="237744"/>
              <a:chOff x="571500" y="2958810"/>
              <a:chExt cx="305089" cy="305089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5B7EFFD5-B7AD-0773-CAFE-AD2542CB1C5D}"/>
                  </a:ext>
                </a:extLst>
              </p:cNvPr>
              <p:cNvSpPr/>
              <p:nvPr/>
            </p:nvSpPr>
            <p:spPr bwMode="auto">
              <a:xfrm>
                <a:off x="571500" y="2958810"/>
                <a:ext cx="305089" cy="30508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790FC04C-966F-DB50-15DD-0128E4170B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24046" y="3017274"/>
                <a:ext cx="199996" cy="172219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09650E6-4BE4-5918-38B1-21738A649ACB}"/>
                </a:ext>
              </a:extLst>
            </p:cNvPr>
            <p:cNvSpPr txBox="1"/>
            <p:nvPr/>
          </p:nvSpPr>
          <p:spPr>
            <a:xfrm>
              <a:off x="863491" y="3093205"/>
              <a:ext cx="910448" cy="126572"/>
            </a:xfrm>
            <a:custGeom>
              <a:avLst/>
              <a:gdLst/>
              <a:ahLst/>
              <a:cxnLst/>
              <a:rect l="l" t="t" r="r" b="b"/>
              <a:pathLst>
                <a:path w="1501293" h="208712">
                  <a:moveTo>
                    <a:pt x="1444600" y="69951"/>
                  </a:moveTo>
                  <a:cubicBezTo>
                    <a:pt x="1437742" y="69951"/>
                    <a:pt x="1431646" y="71513"/>
                    <a:pt x="1426312" y="74638"/>
                  </a:cubicBezTo>
                  <a:cubicBezTo>
                    <a:pt x="1420978" y="77762"/>
                    <a:pt x="1416787" y="82067"/>
                    <a:pt x="1413739" y="87554"/>
                  </a:cubicBezTo>
                  <a:cubicBezTo>
                    <a:pt x="1410691" y="93040"/>
                    <a:pt x="1409167" y="99288"/>
                    <a:pt x="1409167" y="106299"/>
                  </a:cubicBezTo>
                  <a:cubicBezTo>
                    <a:pt x="1409167" y="113462"/>
                    <a:pt x="1410691" y="119824"/>
                    <a:pt x="1413739" y="125387"/>
                  </a:cubicBezTo>
                  <a:cubicBezTo>
                    <a:pt x="1416787" y="130949"/>
                    <a:pt x="1420978" y="135331"/>
                    <a:pt x="1426312" y="138531"/>
                  </a:cubicBezTo>
                  <a:cubicBezTo>
                    <a:pt x="1431646" y="141732"/>
                    <a:pt x="1437742" y="143332"/>
                    <a:pt x="1444600" y="143332"/>
                  </a:cubicBezTo>
                  <a:cubicBezTo>
                    <a:pt x="1451458" y="143332"/>
                    <a:pt x="1457554" y="141732"/>
                    <a:pt x="1462888" y="138531"/>
                  </a:cubicBezTo>
                  <a:cubicBezTo>
                    <a:pt x="1468222" y="135331"/>
                    <a:pt x="1472413" y="130949"/>
                    <a:pt x="1475461" y="125387"/>
                  </a:cubicBezTo>
                  <a:cubicBezTo>
                    <a:pt x="1478509" y="119824"/>
                    <a:pt x="1480033" y="113462"/>
                    <a:pt x="1480033" y="106299"/>
                  </a:cubicBezTo>
                  <a:cubicBezTo>
                    <a:pt x="1480033" y="99288"/>
                    <a:pt x="1478471" y="93040"/>
                    <a:pt x="1475347" y="87554"/>
                  </a:cubicBezTo>
                  <a:cubicBezTo>
                    <a:pt x="1472223" y="82067"/>
                    <a:pt x="1468031" y="77762"/>
                    <a:pt x="1462774" y="74638"/>
                  </a:cubicBezTo>
                  <a:cubicBezTo>
                    <a:pt x="1457516" y="71513"/>
                    <a:pt x="1451458" y="69951"/>
                    <a:pt x="1444600" y="69951"/>
                  </a:cubicBezTo>
                  <a:close/>
                  <a:moveTo>
                    <a:pt x="1177900" y="69951"/>
                  </a:moveTo>
                  <a:cubicBezTo>
                    <a:pt x="1171042" y="69951"/>
                    <a:pt x="1164946" y="71513"/>
                    <a:pt x="1159612" y="74638"/>
                  </a:cubicBezTo>
                  <a:cubicBezTo>
                    <a:pt x="1154278" y="77762"/>
                    <a:pt x="1150087" y="82067"/>
                    <a:pt x="1147039" y="87554"/>
                  </a:cubicBezTo>
                  <a:cubicBezTo>
                    <a:pt x="1143991" y="93040"/>
                    <a:pt x="1142467" y="99288"/>
                    <a:pt x="1142467" y="106299"/>
                  </a:cubicBezTo>
                  <a:cubicBezTo>
                    <a:pt x="1142467" y="113462"/>
                    <a:pt x="1143991" y="119824"/>
                    <a:pt x="1147039" y="125387"/>
                  </a:cubicBezTo>
                  <a:cubicBezTo>
                    <a:pt x="1150087" y="130949"/>
                    <a:pt x="1154278" y="135331"/>
                    <a:pt x="1159612" y="138531"/>
                  </a:cubicBezTo>
                  <a:cubicBezTo>
                    <a:pt x="1164946" y="141732"/>
                    <a:pt x="1171042" y="143332"/>
                    <a:pt x="1177900" y="143332"/>
                  </a:cubicBezTo>
                  <a:cubicBezTo>
                    <a:pt x="1184758" y="143332"/>
                    <a:pt x="1190854" y="141732"/>
                    <a:pt x="1196188" y="138531"/>
                  </a:cubicBezTo>
                  <a:cubicBezTo>
                    <a:pt x="1201522" y="135331"/>
                    <a:pt x="1205713" y="130949"/>
                    <a:pt x="1208761" y="125387"/>
                  </a:cubicBezTo>
                  <a:cubicBezTo>
                    <a:pt x="1211809" y="119824"/>
                    <a:pt x="1213333" y="113462"/>
                    <a:pt x="1213333" y="106299"/>
                  </a:cubicBezTo>
                  <a:cubicBezTo>
                    <a:pt x="1213333" y="99288"/>
                    <a:pt x="1211771" y="93040"/>
                    <a:pt x="1208647" y="87554"/>
                  </a:cubicBezTo>
                  <a:cubicBezTo>
                    <a:pt x="1205523" y="82067"/>
                    <a:pt x="1201331" y="77762"/>
                    <a:pt x="1196074" y="74638"/>
                  </a:cubicBezTo>
                  <a:cubicBezTo>
                    <a:pt x="1190816" y="71513"/>
                    <a:pt x="1184758" y="69951"/>
                    <a:pt x="11779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4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2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2"/>
                    <a:pt x="251308" y="106299"/>
                  </a:cubicBezTo>
                  <a:cubicBezTo>
                    <a:pt x="251308" y="99288"/>
                    <a:pt x="249746" y="93040"/>
                    <a:pt x="246622" y="87554"/>
                  </a:cubicBezTo>
                  <a:cubicBezTo>
                    <a:pt x="243497" y="82067"/>
                    <a:pt x="239306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1310564" y="69494"/>
                  </a:moveTo>
                  <a:cubicBezTo>
                    <a:pt x="1303706" y="69494"/>
                    <a:pt x="1297686" y="70980"/>
                    <a:pt x="1292505" y="73952"/>
                  </a:cubicBezTo>
                  <a:cubicBezTo>
                    <a:pt x="1287323" y="76924"/>
                    <a:pt x="1283247" y="81038"/>
                    <a:pt x="1280275" y="86296"/>
                  </a:cubicBezTo>
                  <a:cubicBezTo>
                    <a:pt x="1277303" y="91554"/>
                    <a:pt x="1275817" y="97612"/>
                    <a:pt x="1275817" y="104470"/>
                  </a:cubicBezTo>
                  <a:cubicBezTo>
                    <a:pt x="1275817" y="111328"/>
                    <a:pt x="1277303" y="117424"/>
                    <a:pt x="1280275" y="122758"/>
                  </a:cubicBezTo>
                  <a:cubicBezTo>
                    <a:pt x="1283247" y="128092"/>
                    <a:pt x="1287361" y="132245"/>
                    <a:pt x="1292619" y="135217"/>
                  </a:cubicBezTo>
                  <a:cubicBezTo>
                    <a:pt x="1297877" y="138188"/>
                    <a:pt x="1303935" y="139674"/>
                    <a:pt x="1310793" y="139674"/>
                  </a:cubicBezTo>
                  <a:cubicBezTo>
                    <a:pt x="1317498" y="139674"/>
                    <a:pt x="1323404" y="138227"/>
                    <a:pt x="1328509" y="135331"/>
                  </a:cubicBezTo>
                  <a:cubicBezTo>
                    <a:pt x="1333615" y="132435"/>
                    <a:pt x="1337539" y="128359"/>
                    <a:pt x="1340282" y="123101"/>
                  </a:cubicBezTo>
                  <a:cubicBezTo>
                    <a:pt x="1343025" y="117843"/>
                    <a:pt x="1344397" y="111709"/>
                    <a:pt x="1344397" y="104699"/>
                  </a:cubicBezTo>
                  <a:cubicBezTo>
                    <a:pt x="1344397" y="97688"/>
                    <a:pt x="1342987" y="91554"/>
                    <a:pt x="1340168" y="86296"/>
                  </a:cubicBezTo>
                  <a:cubicBezTo>
                    <a:pt x="1337348" y="81038"/>
                    <a:pt x="1333424" y="76924"/>
                    <a:pt x="1328395" y="73952"/>
                  </a:cubicBezTo>
                  <a:cubicBezTo>
                    <a:pt x="1323366" y="70980"/>
                    <a:pt x="1317422" y="69494"/>
                    <a:pt x="1310564" y="69494"/>
                  </a:cubicBezTo>
                  <a:close/>
                  <a:moveTo>
                    <a:pt x="682371" y="69494"/>
                  </a:moveTo>
                  <a:cubicBezTo>
                    <a:pt x="675513" y="69494"/>
                    <a:pt x="669456" y="71094"/>
                    <a:pt x="664198" y="74295"/>
                  </a:cubicBezTo>
                  <a:cubicBezTo>
                    <a:pt x="658940" y="77495"/>
                    <a:pt x="654825" y="81877"/>
                    <a:pt x="651853" y="87439"/>
                  </a:cubicBezTo>
                  <a:cubicBezTo>
                    <a:pt x="648882" y="93002"/>
                    <a:pt x="647396" y="99365"/>
                    <a:pt x="647396" y="106527"/>
                  </a:cubicBezTo>
                  <a:cubicBezTo>
                    <a:pt x="647396" y="113843"/>
                    <a:pt x="648882" y="120281"/>
                    <a:pt x="651853" y="125844"/>
                  </a:cubicBezTo>
                  <a:cubicBezTo>
                    <a:pt x="654825" y="131407"/>
                    <a:pt x="658978" y="135788"/>
                    <a:pt x="664312" y="138989"/>
                  </a:cubicBezTo>
                  <a:cubicBezTo>
                    <a:pt x="669646" y="142189"/>
                    <a:pt x="675742" y="143789"/>
                    <a:pt x="682600" y="143789"/>
                  </a:cubicBezTo>
                  <a:cubicBezTo>
                    <a:pt x="692811" y="143789"/>
                    <a:pt x="701040" y="140322"/>
                    <a:pt x="707289" y="133388"/>
                  </a:cubicBezTo>
                  <a:cubicBezTo>
                    <a:pt x="713537" y="126454"/>
                    <a:pt x="716661" y="117576"/>
                    <a:pt x="716661" y="106756"/>
                  </a:cubicBezTo>
                  <a:cubicBezTo>
                    <a:pt x="716661" y="99288"/>
                    <a:pt x="715252" y="92773"/>
                    <a:pt x="712432" y="87211"/>
                  </a:cubicBezTo>
                  <a:cubicBezTo>
                    <a:pt x="709613" y="81648"/>
                    <a:pt x="705612" y="77305"/>
                    <a:pt x="700431" y="74180"/>
                  </a:cubicBezTo>
                  <a:cubicBezTo>
                    <a:pt x="695249" y="71056"/>
                    <a:pt x="689229" y="69494"/>
                    <a:pt x="682371" y="69494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9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9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3"/>
                    <a:pt x="588341" y="106527"/>
                  </a:cubicBezTo>
                  <a:cubicBezTo>
                    <a:pt x="588341" y="99365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878739" y="52349"/>
                  </a:moveTo>
                  <a:lnTo>
                    <a:pt x="901599" y="52349"/>
                  </a:lnTo>
                  <a:lnTo>
                    <a:pt x="933010" y="129338"/>
                  </a:lnTo>
                  <a:lnTo>
                    <a:pt x="966064" y="52349"/>
                  </a:lnTo>
                  <a:lnTo>
                    <a:pt x="988924" y="52349"/>
                  </a:lnTo>
                  <a:lnTo>
                    <a:pt x="938175" y="161849"/>
                  </a:lnTo>
                  <a:lnTo>
                    <a:pt x="917601" y="206426"/>
                  </a:lnTo>
                  <a:lnTo>
                    <a:pt x="894741" y="206426"/>
                  </a:lnTo>
                  <a:lnTo>
                    <a:pt x="921452" y="151668"/>
                  </a:lnTo>
                  <a:close/>
                  <a:moveTo>
                    <a:pt x="1444600" y="50063"/>
                  </a:moveTo>
                  <a:cubicBezTo>
                    <a:pt x="1455116" y="50063"/>
                    <a:pt x="1464679" y="52540"/>
                    <a:pt x="1473289" y="57493"/>
                  </a:cubicBezTo>
                  <a:cubicBezTo>
                    <a:pt x="1481900" y="62446"/>
                    <a:pt x="1488720" y="69189"/>
                    <a:pt x="1493749" y="77724"/>
                  </a:cubicBezTo>
                  <a:cubicBezTo>
                    <a:pt x="1498778" y="86258"/>
                    <a:pt x="1501293" y="95783"/>
                    <a:pt x="1501293" y="106299"/>
                  </a:cubicBezTo>
                  <a:cubicBezTo>
                    <a:pt x="1501293" y="116967"/>
                    <a:pt x="1498778" y="126606"/>
                    <a:pt x="1493749" y="135217"/>
                  </a:cubicBezTo>
                  <a:cubicBezTo>
                    <a:pt x="1488720" y="143827"/>
                    <a:pt x="1481900" y="150647"/>
                    <a:pt x="1473289" y="155676"/>
                  </a:cubicBezTo>
                  <a:cubicBezTo>
                    <a:pt x="1464679" y="160706"/>
                    <a:pt x="1455116" y="163220"/>
                    <a:pt x="1444600" y="163220"/>
                  </a:cubicBezTo>
                  <a:cubicBezTo>
                    <a:pt x="1433932" y="163220"/>
                    <a:pt x="1424331" y="160706"/>
                    <a:pt x="1415796" y="155676"/>
                  </a:cubicBezTo>
                  <a:cubicBezTo>
                    <a:pt x="1407262" y="150647"/>
                    <a:pt x="1400480" y="143827"/>
                    <a:pt x="1395451" y="135217"/>
                  </a:cubicBezTo>
                  <a:cubicBezTo>
                    <a:pt x="1390422" y="126606"/>
                    <a:pt x="1387907" y="116967"/>
                    <a:pt x="1387907" y="106299"/>
                  </a:cubicBezTo>
                  <a:cubicBezTo>
                    <a:pt x="1387907" y="95783"/>
                    <a:pt x="1390422" y="86296"/>
                    <a:pt x="1395451" y="77838"/>
                  </a:cubicBezTo>
                  <a:cubicBezTo>
                    <a:pt x="1400480" y="69380"/>
                    <a:pt x="1407262" y="62636"/>
                    <a:pt x="1415796" y="57607"/>
                  </a:cubicBezTo>
                  <a:cubicBezTo>
                    <a:pt x="1424331" y="52578"/>
                    <a:pt x="1433932" y="50063"/>
                    <a:pt x="1444600" y="50063"/>
                  </a:cubicBezTo>
                  <a:close/>
                  <a:moveTo>
                    <a:pt x="1306678" y="50063"/>
                  </a:moveTo>
                  <a:cubicBezTo>
                    <a:pt x="1315212" y="50063"/>
                    <a:pt x="1322756" y="51740"/>
                    <a:pt x="1329309" y="55092"/>
                  </a:cubicBezTo>
                  <a:cubicBezTo>
                    <a:pt x="1332586" y="56769"/>
                    <a:pt x="1335529" y="58779"/>
                    <a:pt x="1338139" y="61122"/>
                  </a:cubicBezTo>
                  <a:lnTo>
                    <a:pt x="1343254" y="67135"/>
                  </a:lnTo>
                  <a:lnTo>
                    <a:pt x="1343254" y="52349"/>
                  </a:lnTo>
                  <a:lnTo>
                    <a:pt x="1363828" y="52349"/>
                  </a:lnTo>
                  <a:lnTo>
                    <a:pt x="1363828" y="156591"/>
                  </a:lnTo>
                  <a:cubicBezTo>
                    <a:pt x="1363828" y="166954"/>
                    <a:pt x="1361428" y="176022"/>
                    <a:pt x="1356627" y="183794"/>
                  </a:cubicBezTo>
                  <a:cubicBezTo>
                    <a:pt x="1351827" y="191567"/>
                    <a:pt x="1345121" y="197663"/>
                    <a:pt x="1336510" y="202082"/>
                  </a:cubicBezTo>
                  <a:cubicBezTo>
                    <a:pt x="1327900" y="206502"/>
                    <a:pt x="1317956" y="208712"/>
                    <a:pt x="1306678" y="208712"/>
                  </a:cubicBezTo>
                  <a:cubicBezTo>
                    <a:pt x="1295553" y="208712"/>
                    <a:pt x="1285685" y="206654"/>
                    <a:pt x="1277074" y="202539"/>
                  </a:cubicBezTo>
                  <a:cubicBezTo>
                    <a:pt x="1268464" y="198425"/>
                    <a:pt x="1261567" y="192633"/>
                    <a:pt x="1256386" y="185166"/>
                  </a:cubicBezTo>
                  <a:lnTo>
                    <a:pt x="1269645" y="171678"/>
                  </a:lnTo>
                  <a:cubicBezTo>
                    <a:pt x="1274064" y="177317"/>
                    <a:pt x="1279322" y="181622"/>
                    <a:pt x="1285418" y="184594"/>
                  </a:cubicBezTo>
                  <a:cubicBezTo>
                    <a:pt x="1291514" y="187566"/>
                    <a:pt x="1298753" y="189052"/>
                    <a:pt x="1307135" y="189052"/>
                  </a:cubicBezTo>
                  <a:cubicBezTo>
                    <a:pt x="1318260" y="189052"/>
                    <a:pt x="1327061" y="186118"/>
                    <a:pt x="1333539" y="180251"/>
                  </a:cubicBezTo>
                  <a:cubicBezTo>
                    <a:pt x="1340015" y="174383"/>
                    <a:pt x="1343254" y="166497"/>
                    <a:pt x="1343254" y="156591"/>
                  </a:cubicBezTo>
                  <a:lnTo>
                    <a:pt x="1343254" y="141764"/>
                  </a:lnTo>
                  <a:lnTo>
                    <a:pt x="1337910" y="148047"/>
                  </a:lnTo>
                  <a:cubicBezTo>
                    <a:pt x="1335301" y="150390"/>
                    <a:pt x="1332357" y="152400"/>
                    <a:pt x="1329081" y="154076"/>
                  </a:cubicBezTo>
                  <a:cubicBezTo>
                    <a:pt x="1322528" y="157429"/>
                    <a:pt x="1315060" y="159105"/>
                    <a:pt x="1306678" y="159105"/>
                  </a:cubicBezTo>
                  <a:cubicBezTo>
                    <a:pt x="1296772" y="159105"/>
                    <a:pt x="1287895" y="156743"/>
                    <a:pt x="1280046" y="152019"/>
                  </a:cubicBezTo>
                  <a:cubicBezTo>
                    <a:pt x="1272198" y="147294"/>
                    <a:pt x="1265987" y="140779"/>
                    <a:pt x="1261415" y="132473"/>
                  </a:cubicBezTo>
                  <a:cubicBezTo>
                    <a:pt x="1256843" y="124168"/>
                    <a:pt x="1254557" y="114833"/>
                    <a:pt x="1254557" y="104470"/>
                  </a:cubicBezTo>
                  <a:cubicBezTo>
                    <a:pt x="1254557" y="94107"/>
                    <a:pt x="1256843" y="84848"/>
                    <a:pt x="1261415" y="76695"/>
                  </a:cubicBezTo>
                  <a:cubicBezTo>
                    <a:pt x="1265987" y="68542"/>
                    <a:pt x="1272198" y="62065"/>
                    <a:pt x="1280046" y="57264"/>
                  </a:cubicBezTo>
                  <a:cubicBezTo>
                    <a:pt x="1287895" y="52463"/>
                    <a:pt x="1296772" y="50063"/>
                    <a:pt x="1306678" y="50063"/>
                  </a:cubicBezTo>
                  <a:close/>
                  <a:moveTo>
                    <a:pt x="1177900" y="50063"/>
                  </a:moveTo>
                  <a:cubicBezTo>
                    <a:pt x="1188416" y="50063"/>
                    <a:pt x="1197979" y="52540"/>
                    <a:pt x="1206589" y="57493"/>
                  </a:cubicBezTo>
                  <a:cubicBezTo>
                    <a:pt x="1215200" y="62446"/>
                    <a:pt x="1222020" y="69189"/>
                    <a:pt x="1227049" y="77724"/>
                  </a:cubicBezTo>
                  <a:cubicBezTo>
                    <a:pt x="1232078" y="86258"/>
                    <a:pt x="1234593" y="95783"/>
                    <a:pt x="1234593" y="106299"/>
                  </a:cubicBezTo>
                  <a:cubicBezTo>
                    <a:pt x="1234593" y="116967"/>
                    <a:pt x="1232078" y="126606"/>
                    <a:pt x="1227049" y="135217"/>
                  </a:cubicBezTo>
                  <a:cubicBezTo>
                    <a:pt x="1222020" y="143827"/>
                    <a:pt x="1215200" y="150647"/>
                    <a:pt x="1206589" y="155676"/>
                  </a:cubicBezTo>
                  <a:cubicBezTo>
                    <a:pt x="1197979" y="160706"/>
                    <a:pt x="1188416" y="163220"/>
                    <a:pt x="1177900" y="163220"/>
                  </a:cubicBezTo>
                  <a:cubicBezTo>
                    <a:pt x="1167232" y="163220"/>
                    <a:pt x="1157631" y="160706"/>
                    <a:pt x="1149096" y="155676"/>
                  </a:cubicBezTo>
                  <a:cubicBezTo>
                    <a:pt x="1140562" y="150647"/>
                    <a:pt x="1133780" y="143827"/>
                    <a:pt x="1128751" y="135217"/>
                  </a:cubicBezTo>
                  <a:cubicBezTo>
                    <a:pt x="1123722" y="126606"/>
                    <a:pt x="1121207" y="116967"/>
                    <a:pt x="1121207" y="106299"/>
                  </a:cubicBezTo>
                  <a:cubicBezTo>
                    <a:pt x="1121207" y="95783"/>
                    <a:pt x="1123722" y="86296"/>
                    <a:pt x="1128751" y="77838"/>
                  </a:cubicBezTo>
                  <a:cubicBezTo>
                    <a:pt x="1133780" y="69380"/>
                    <a:pt x="1140562" y="62636"/>
                    <a:pt x="1149096" y="57607"/>
                  </a:cubicBezTo>
                  <a:cubicBezTo>
                    <a:pt x="1157631" y="52578"/>
                    <a:pt x="1167232" y="50063"/>
                    <a:pt x="1177900" y="50063"/>
                  </a:cubicBezTo>
                  <a:close/>
                  <a:moveTo>
                    <a:pt x="821436" y="50063"/>
                  </a:moveTo>
                  <a:cubicBezTo>
                    <a:pt x="829666" y="50063"/>
                    <a:pt x="836943" y="52121"/>
                    <a:pt x="843268" y="56235"/>
                  </a:cubicBezTo>
                  <a:cubicBezTo>
                    <a:pt x="849592" y="60350"/>
                    <a:pt x="854583" y="65722"/>
                    <a:pt x="858241" y="72352"/>
                  </a:cubicBezTo>
                  <a:cubicBezTo>
                    <a:pt x="861899" y="78981"/>
                    <a:pt x="863727" y="86030"/>
                    <a:pt x="863727" y="93497"/>
                  </a:cubicBezTo>
                  <a:lnTo>
                    <a:pt x="863727" y="160934"/>
                  </a:lnTo>
                  <a:lnTo>
                    <a:pt x="843153" y="160934"/>
                  </a:lnTo>
                  <a:lnTo>
                    <a:pt x="843153" y="97612"/>
                  </a:lnTo>
                  <a:cubicBezTo>
                    <a:pt x="843153" y="89382"/>
                    <a:pt x="840563" y="82601"/>
                    <a:pt x="835381" y="77267"/>
                  </a:cubicBezTo>
                  <a:cubicBezTo>
                    <a:pt x="830199" y="71933"/>
                    <a:pt x="823494" y="69266"/>
                    <a:pt x="815264" y="69266"/>
                  </a:cubicBezTo>
                  <a:cubicBezTo>
                    <a:pt x="809778" y="69266"/>
                    <a:pt x="804901" y="70485"/>
                    <a:pt x="800634" y="72923"/>
                  </a:cubicBezTo>
                  <a:cubicBezTo>
                    <a:pt x="796367" y="75362"/>
                    <a:pt x="793014" y="78714"/>
                    <a:pt x="790575" y="82982"/>
                  </a:cubicBezTo>
                  <a:cubicBezTo>
                    <a:pt x="788137" y="87249"/>
                    <a:pt x="786918" y="92126"/>
                    <a:pt x="786918" y="97612"/>
                  </a:cubicBezTo>
                  <a:lnTo>
                    <a:pt x="786918" y="160934"/>
                  </a:lnTo>
                  <a:lnTo>
                    <a:pt x="766344" y="160934"/>
                  </a:lnTo>
                  <a:lnTo>
                    <a:pt x="766344" y="52349"/>
                  </a:lnTo>
                  <a:lnTo>
                    <a:pt x="786918" y="52349"/>
                  </a:lnTo>
                  <a:lnTo>
                    <a:pt x="786918" y="66977"/>
                  </a:lnTo>
                  <a:lnTo>
                    <a:pt x="790518" y="62265"/>
                  </a:lnTo>
                  <a:cubicBezTo>
                    <a:pt x="793071" y="59731"/>
                    <a:pt x="795986" y="57531"/>
                    <a:pt x="799262" y="55664"/>
                  </a:cubicBezTo>
                  <a:cubicBezTo>
                    <a:pt x="805815" y="51930"/>
                    <a:pt x="813207" y="50063"/>
                    <a:pt x="821436" y="50063"/>
                  </a:cubicBezTo>
                  <a:close/>
                  <a:moveTo>
                    <a:pt x="679171" y="50063"/>
                  </a:moveTo>
                  <a:cubicBezTo>
                    <a:pt x="687401" y="50063"/>
                    <a:pt x="694754" y="51778"/>
                    <a:pt x="701231" y="55207"/>
                  </a:cubicBezTo>
                  <a:cubicBezTo>
                    <a:pt x="704469" y="56921"/>
                    <a:pt x="707394" y="58959"/>
                    <a:pt x="710004" y="61322"/>
                  </a:cubicBezTo>
                  <a:lnTo>
                    <a:pt x="715290" y="67507"/>
                  </a:lnTo>
                  <a:lnTo>
                    <a:pt x="715290" y="52349"/>
                  </a:lnTo>
                  <a:lnTo>
                    <a:pt x="736092" y="52349"/>
                  </a:lnTo>
                  <a:lnTo>
                    <a:pt x="736092" y="160934"/>
                  </a:lnTo>
                  <a:lnTo>
                    <a:pt x="715290" y="160934"/>
                  </a:lnTo>
                  <a:lnTo>
                    <a:pt x="715290" y="145842"/>
                  </a:lnTo>
                  <a:lnTo>
                    <a:pt x="710203" y="151933"/>
                  </a:lnTo>
                  <a:cubicBezTo>
                    <a:pt x="707613" y="154314"/>
                    <a:pt x="704698" y="156362"/>
                    <a:pt x="701460" y="158077"/>
                  </a:cubicBezTo>
                  <a:cubicBezTo>
                    <a:pt x="694983" y="161506"/>
                    <a:pt x="687553" y="163220"/>
                    <a:pt x="679171" y="163220"/>
                  </a:cubicBezTo>
                  <a:cubicBezTo>
                    <a:pt x="669265" y="163220"/>
                    <a:pt x="660273" y="160744"/>
                    <a:pt x="652196" y="155791"/>
                  </a:cubicBezTo>
                  <a:cubicBezTo>
                    <a:pt x="644119" y="150838"/>
                    <a:pt x="637756" y="144094"/>
                    <a:pt x="633108" y="135560"/>
                  </a:cubicBezTo>
                  <a:cubicBezTo>
                    <a:pt x="628460" y="127025"/>
                    <a:pt x="626136" y="117424"/>
                    <a:pt x="626136" y="106756"/>
                  </a:cubicBezTo>
                  <a:cubicBezTo>
                    <a:pt x="626136" y="96088"/>
                    <a:pt x="628460" y="86487"/>
                    <a:pt x="633108" y="77952"/>
                  </a:cubicBezTo>
                  <a:cubicBezTo>
                    <a:pt x="637756" y="69418"/>
                    <a:pt x="644081" y="62636"/>
                    <a:pt x="652082" y="57607"/>
                  </a:cubicBezTo>
                  <a:cubicBezTo>
                    <a:pt x="660083" y="52578"/>
                    <a:pt x="669113" y="50063"/>
                    <a:pt x="679171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60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6"/>
                  </a:lnTo>
                  <a:lnTo>
                    <a:pt x="499644" y="206426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40"/>
                    <a:pt x="373571" y="55092"/>
                  </a:cubicBezTo>
                  <a:cubicBezTo>
                    <a:pt x="379743" y="58445"/>
                    <a:pt x="384620" y="63170"/>
                    <a:pt x="388201" y="69266"/>
                  </a:cubicBezTo>
                  <a:lnTo>
                    <a:pt x="388419" y="70146"/>
                  </a:lnTo>
                  <a:lnTo>
                    <a:pt x="388658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40"/>
                    <a:pt x="446609" y="55092"/>
                  </a:cubicBezTo>
                  <a:cubicBezTo>
                    <a:pt x="452857" y="58445"/>
                    <a:pt x="457848" y="63170"/>
                    <a:pt x="461582" y="69266"/>
                  </a:cubicBezTo>
                  <a:cubicBezTo>
                    <a:pt x="465316" y="75362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3" y="80886"/>
                    <a:pt x="438950" y="76238"/>
                  </a:cubicBezTo>
                  <a:cubicBezTo>
                    <a:pt x="433997" y="71590"/>
                    <a:pt x="427863" y="69266"/>
                    <a:pt x="420548" y="69266"/>
                  </a:cubicBezTo>
                  <a:cubicBezTo>
                    <a:pt x="415519" y="69266"/>
                    <a:pt x="410985" y="70332"/>
                    <a:pt x="406946" y="72466"/>
                  </a:cubicBezTo>
                  <a:cubicBezTo>
                    <a:pt x="402908" y="74600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6"/>
                    <a:pt x="346939" y="69266"/>
                  </a:cubicBezTo>
                  <a:cubicBezTo>
                    <a:pt x="341910" y="69266"/>
                    <a:pt x="337414" y="70332"/>
                    <a:pt x="333452" y="72466"/>
                  </a:cubicBezTo>
                  <a:cubicBezTo>
                    <a:pt x="329489" y="74600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6"/>
                    <a:pt x="226391" y="163220"/>
                    <a:pt x="215875" y="163220"/>
                  </a:cubicBezTo>
                  <a:cubicBezTo>
                    <a:pt x="205207" y="163220"/>
                    <a:pt x="195606" y="160706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1008126" y="2286"/>
                  </a:moveTo>
                  <a:lnTo>
                    <a:pt x="1029615" y="2286"/>
                  </a:lnTo>
                  <a:lnTo>
                    <a:pt x="1029615" y="141275"/>
                  </a:lnTo>
                  <a:lnTo>
                    <a:pt x="1107796" y="141275"/>
                  </a:lnTo>
                  <a:lnTo>
                    <a:pt x="1107796" y="160934"/>
                  </a:lnTo>
                  <a:lnTo>
                    <a:pt x="1029615" y="160934"/>
                  </a:lnTo>
                  <a:lnTo>
                    <a:pt x="1022757" y="160934"/>
                  </a:lnTo>
                  <a:lnTo>
                    <a:pt x="1008126" y="160934"/>
                  </a:ln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1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3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8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9"/>
                  </a:lnTo>
                  <a:cubicBezTo>
                    <a:pt x="131674" y="146609"/>
                    <a:pt x="123101" y="152552"/>
                    <a:pt x="113272" y="156819"/>
                  </a:cubicBezTo>
                  <a:cubicBezTo>
                    <a:pt x="103442" y="161087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8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8" r:id="rId5"/>
    <p:sldLayoutId id="2147483669" r:id="rId6"/>
    <p:sldLayoutId id="2147483670" r:id="rId7"/>
    <p:sldLayoutId id="2147483671" r:id="rId8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6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1" Type="http://schemas.openxmlformats.org/officeDocument/2006/relationships/image" Target="../media/image3.svg"/><Relationship Id="rId5" Type="http://schemas.openxmlformats.org/officeDocument/2006/relationships/image" Target="../media/image12.svg"/><Relationship Id="rId10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1F3F9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8EC126F-4B39-8DA7-4AC2-3E03D6EEA7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22"/>
          <a:stretch/>
        </p:blipFill>
        <p:spPr bwMode="auto">
          <a:xfrm>
            <a:off x="1" y="-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B73604C-4B9B-9E96-A317-D30486A1A2E8}"/>
              </a:ext>
            </a:extLst>
          </p:cNvPr>
          <p:cNvSpPr/>
          <p:nvPr/>
        </p:nvSpPr>
        <p:spPr>
          <a:xfrm>
            <a:off x="6242051" y="2"/>
            <a:ext cx="5949949" cy="6278899"/>
          </a:xfrm>
          <a:custGeom>
            <a:avLst/>
            <a:gdLst>
              <a:gd name="connsiteX0" fmla="*/ 0 w 5949949"/>
              <a:gd name="connsiteY0" fmla="*/ 0 h 6278899"/>
              <a:gd name="connsiteX1" fmla="*/ 5948575 w 5949949"/>
              <a:gd name="connsiteY1" fmla="*/ 0 h 6278899"/>
              <a:gd name="connsiteX2" fmla="*/ 5949345 w 5949949"/>
              <a:gd name="connsiteY2" fmla="*/ 743262 h 6278899"/>
              <a:gd name="connsiteX3" fmla="*/ 5949949 w 5949949"/>
              <a:gd name="connsiteY3" fmla="*/ 1006666 h 6278899"/>
              <a:gd name="connsiteX4" fmla="*/ 5949949 w 5949949"/>
              <a:gd name="connsiteY4" fmla="*/ 6278899 h 6278899"/>
              <a:gd name="connsiteX5" fmla="*/ 5937994 w 5949949"/>
              <a:gd name="connsiteY5" fmla="*/ 6277071 h 6278899"/>
              <a:gd name="connsiteX6" fmla="*/ 5493741 w 5949949"/>
              <a:gd name="connsiteY6" fmla="*/ 5846927 h 6278899"/>
              <a:gd name="connsiteX7" fmla="*/ 4786068 w 5949949"/>
              <a:gd name="connsiteY7" fmla="*/ 6149471 h 6278899"/>
              <a:gd name="connsiteX8" fmla="*/ 4067402 w 5949949"/>
              <a:gd name="connsiteY8" fmla="*/ 6037292 h 6278899"/>
              <a:gd name="connsiteX9" fmla="*/ 4038545 w 5949949"/>
              <a:gd name="connsiteY9" fmla="*/ 6008397 h 6278899"/>
              <a:gd name="connsiteX10" fmla="*/ 3784332 w 5949949"/>
              <a:gd name="connsiteY10" fmla="*/ 5692255 h 6278899"/>
              <a:gd name="connsiteX11" fmla="*/ 3071163 w 5949949"/>
              <a:gd name="connsiteY11" fmla="*/ 5495091 h 6278899"/>
              <a:gd name="connsiteX12" fmla="*/ 2326389 w 5949949"/>
              <a:gd name="connsiteY12" fmla="*/ 5573277 h 6278899"/>
              <a:gd name="connsiteX13" fmla="*/ 2024082 w 5949949"/>
              <a:gd name="connsiteY13" fmla="*/ 5484893 h 6278899"/>
              <a:gd name="connsiteX14" fmla="*/ 1709408 w 5949949"/>
              <a:gd name="connsiteY14" fmla="*/ 5129658 h 6278899"/>
              <a:gd name="connsiteX15" fmla="*/ 1672307 w 5949949"/>
              <a:gd name="connsiteY15" fmla="*/ 4692839 h 6278899"/>
              <a:gd name="connsiteX16" fmla="*/ 1676429 w 5949949"/>
              <a:gd name="connsiteY16" fmla="*/ 4669043 h 6278899"/>
              <a:gd name="connsiteX17" fmla="*/ 1739639 w 5949949"/>
              <a:gd name="connsiteY17" fmla="*/ 4415789 h 6278899"/>
              <a:gd name="connsiteX18" fmla="*/ 1747883 w 5949949"/>
              <a:gd name="connsiteY18" fmla="*/ 4391994 h 6278899"/>
              <a:gd name="connsiteX19" fmla="*/ 1899037 w 5949949"/>
              <a:gd name="connsiteY19" fmla="*/ 4023161 h 6278899"/>
              <a:gd name="connsiteX20" fmla="*/ 2051565 w 5949949"/>
              <a:gd name="connsiteY20" fmla="*/ 3616936 h 6278899"/>
              <a:gd name="connsiteX21" fmla="*/ 2062558 w 5949949"/>
              <a:gd name="connsiteY21" fmla="*/ 3574444 h 6278899"/>
              <a:gd name="connsiteX22" fmla="*/ 2032327 w 5949949"/>
              <a:gd name="connsiteY22" fmla="*/ 2914965 h 6278899"/>
              <a:gd name="connsiteX23" fmla="*/ 1339769 w 5949949"/>
              <a:gd name="connsiteY23" fmla="*/ 2578427 h 6278899"/>
              <a:gd name="connsiteX24" fmla="*/ 1140521 w 5949949"/>
              <a:gd name="connsiteY24" fmla="*/ 2603922 h 6278899"/>
              <a:gd name="connsiteX25" fmla="*/ 647212 w 5949949"/>
              <a:gd name="connsiteY25" fmla="*/ 2656612 h 6278899"/>
              <a:gd name="connsiteX26" fmla="*/ 125045 w 5949949"/>
              <a:gd name="connsiteY26" fmla="*/ 2367665 h 6278899"/>
              <a:gd name="connsiteX27" fmla="*/ 270702 w 5949949"/>
              <a:gd name="connsiteY27" fmla="*/ 1308760 h 6278899"/>
              <a:gd name="connsiteX28" fmla="*/ 230853 w 5949949"/>
              <a:gd name="connsiteY28" fmla="*/ 372232 h 6278899"/>
              <a:gd name="connsiteX29" fmla="*/ 0 w 5949949"/>
              <a:gd name="connsiteY29" fmla="*/ 0 h 62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949949" h="6278899">
                <a:moveTo>
                  <a:pt x="0" y="0"/>
                </a:moveTo>
                <a:lnTo>
                  <a:pt x="5948575" y="0"/>
                </a:lnTo>
                <a:cubicBezTo>
                  <a:pt x="5948575" y="240435"/>
                  <a:pt x="5948855" y="488854"/>
                  <a:pt x="5949345" y="743262"/>
                </a:cubicBezTo>
                <a:lnTo>
                  <a:pt x="5949949" y="1006666"/>
                </a:lnTo>
                <a:lnTo>
                  <a:pt x="5949949" y="6278899"/>
                </a:lnTo>
                <a:lnTo>
                  <a:pt x="5937994" y="6277071"/>
                </a:lnTo>
                <a:cubicBezTo>
                  <a:pt x="5797046" y="6232885"/>
                  <a:pt x="5678184" y="5867546"/>
                  <a:pt x="5493741" y="5846927"/>
                </a:cubicBezTo>
                <a:cubicBezTo>
                  <a:pt x="5297002" y="5824934"/>
                  <a:pt x="5027913" y="6072985"/>
                  <a:pt x="4786068" y="6149471"/>
                </a:cubicBezTo>
                <a:cubicBezTo>
                  <a:pt x="4544222" y="6225957"/>
                  <a:pt x="4266650" y="6224258"/>
                  <a:pt x="4067402" y="6037292"/>
                </a:cubicBezTo>
                <a:cubicBezTo>
                  <a:pt x="4057783" y="6028794"/>
                  <a:pt x="4048164" y="6018595"/>
                  <a:pt x="4038545" y="6008397"/>
                </a:cubicBezTo>
                <a:cubicBezTo>
                  <a:pt x="3947853" y="5911515"/>
                  <a:pt x="3877773" y="5785738"/>
                  <a:pt x="3784332" y="5692255"/>
                </a:cubicBezTo>
                <a:cubicBezTo>
                  <a:pt x="3589207" y="5498491"/>
                  <a:pt x="3319879" y="5469596"/>
                  <a:pt x="3071163" y="5495091"/>
                </a:cubicBezTo>
                <a:cubicBezTo>
                  <a:pt x="2822447" y="5520586"/>
                  <a:pt x="2575105" y="5593673"/>
                  <a:pt x="2326389" y="5573277"/>
                </a:cubicBezTo>
                <a:cubicBezTo>
                  <a:pt x="2223330" y="5564778"/>
                  <a:pt x="2118896" y="5535884"/>
                  <a:pt x="2024082" y="5484893"/>
                </a:cubicBezTo>
                <a:cubicBezTo>
                  <a:pt x="1888044" y="5411807"/>
                  <a:pt x="1771243" y="5294528"/>
                  <a:pt x="1709408" y="5129658"/>
                </a:cubicBezTo>
                <a:cubicBezTo>
                  <a:pt x="1657191" y="4990284"/>
                  <a:pt x="1651695" y="4842411"/>
                  <a:pt x="1672307" y="4692839"/>
                </a:cubicBezTo>
                <a:cubicBezTo>
                  <a:pt x="1673681" y="4684340"/>
                  <a:pt x="1675055" y="4677542"/>
                  <a:pt x="1676429" y="4669043"/>
                </a:cubicBezTo>
                <a:cubicBezTo>
                  <a:pt x="1690170" y="4584059"/>
                  <a:pt x="1712156" y="4499074"/>
                  <a:pt x="1739639" y="4415789"/>
                </a:cubicBezTo>
                <a:cubicBezTo>
                  <a:pt x="1742387" y="4407291"/>
                  <a:pt x="1745135" y="4400492"/>
                  <a:pt x="1747883" y="4391994"/>
                </a:cubicBezTo>
                <a:cubicBezTo>
                  <a:pt x="1790481" y="4264517"/>
                  <a:pt x="1845446" y="4138740"/>
                  <a:pt x="1899037" y="4023161"/>
                </a:cubicBezTo>
                <a:cubicBezTo>
                  <a:pt x="1956750" y="3895685"/>
                  <a:pt x="2013089" y="3758010"/>
                  <a:pt x="2051565" y="3616936"/>
                </a:cubicBezTo>
                <a:cubicBezTo>
                  <a:pt x="2055687" y="3603339"/>
                  <a:pt x="2059809" y="3589741"/>
                  <a:pt x="2062558" y="3574444"/>
                </a:cubicBezTo>
                <a:cubicBezTo>
                  <a:pt x="2120271" y="3346686"/>
                  <a:pt x="2132638" y="3113828"/>
                  <a:pt x="2032327" y="2914965"/>
                </a:cubicBezTo>
                <a:cubicBezTo>
                  <a:pt x="1894914" y="2641315"/>
                  <a:pt x="1600852" y="2559730"/>
                  <a:pt x="1339769" y="2578427"/>
                </a:cubicBezTo>
                <a:cubicBezTo>
                  <a:pt x="1277934" y="2581826"/>
                  <a:pt x="1210602" y="2592024"/>
                  <a:pt x="1140521" y="2603922"/>
                </a:cubicBezTo>
                <a:cubicBezTo>
                  <a:pt x="983871" y="2629417"/>
                  <a:pt x="810732" y="2661712"/>
                  <a:pt x="647212" y="2656612"/>
                </a:cubicBezTo>
                <a:cubicBezTo>
                  <a:pt x="439719" y="2649814"/>
                  <a:pt x="248716" y="2583526"/>
                  <a:pt x="125045" y="2367665"/>
                </a:cubicBezTo>
                <a:cubicBezTo>
                  <a:pt x="-105807" y="1968239"/>
                  <a:pt x="166269" y="1675892"/>
                  <a:pt x="270702" y="1308760"/>
                </a:cubicBezTo>
                <a:cubicBezTo>
                  <a:pt x="357272" y="1004516"/>
                  <a:pt x="346279" y="662878"/>
                  <a:pt x="230853" y="372232"/>
                </a:cubicBezTo>
                <a:cubicBezTo>
                  <a:pt x="175888" y="229458"/>
                  <a:pt x="96189" y="103681"/>
                  <a:pt x="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/>
              </a:gs>
              <a:gs pos="0">
                <a:schemeClr val="accent1">
                  <a:alpha val="52000"/>
                </a:schemeClr>
              </a:gs>
            </a:gsLst>
            <a:lin ang="2700000" scaled="1"/>
            <a:tileRect/>
          </a:gradFill>
          <a:ln w="137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1" name="Graphic 50">
            <a:extLst>
              <a:ext uri="{FF2B5EF4-FFF2-40B4-BE49-F238E27FC236}">
                <a16:creationId xmlns:a16="http://schemas.microsoft.com/office/drawing/2014/main" id="{CDF1C940-347B-A4D4-DEEA-498EDCF0F5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2781"/>
            <a:ext cx="12192000" cy="6852438"/>
          </a:xfrm>
          <a:prstGeom prst="rect">
            <a:avLst/>
          </a:prstGeom>
        </p:spPr>
      </p:pic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707FBAB-F929-C225-5649-DABAFBCB6F68}"/>
              </a:ext>
            </a:extLst>
          </p:cNvPr>
          <p:cNvSpPr/>
          <p:nvPr/>
        </p:nvSpPr>
        <p:spPr bwMode="auto">
          <a:xfrm>
            <a:off x="571501" y="4853498"/>
            <a:ext cx="2267538" cy="3944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600"/>
              </a:spcBef>
              <a:buClr>
                <a:schemeClr val="accent1"/>
              </a:buClr>
              <a:buNone/>
            </a:pPr>
            <a:r>
              <a:rPr lang="vi-VN" sz="1400">
                <a:solidFill>
                  <a:schemeClr val="bg1"/>
                </a:solidFill>
              </a:rPr>
              <a:t>https://ocvembor.com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D9D4C2-B80B-72F3-7633-8E6337479EFD}"/>
              </a:ext>
            </a:extLst>
          </p:cNvPr>
          <p:cNvSpPr txBox="1">
            <a:spLocks/>
          </p:cNvSpPr>
          <p:nvPr/>
        </p:nvSpPr>
        <p:spPr>
          <a:xfrm>
            <a:off x="571500" y="2025769"/>
            <a:ext cx="3494088" cy="135421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000" b="1" kern="1200" cap="none" spc="0" baseline="0">
                <a:ln w="3175">
                  <a:noFill/>
                </a:ln>
                <a:solidFill>
                  <a:schemeClr val="tx2"/>
                </a:soli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4400" b="0">
                <a:solidFill>
                  <a:schemeClr val="accent1"/>
                </a:solidFill>
                <a:ea typeface="Inter Extra Bold" panose="02000903000000020004" pitchFamily="50" charset="0"/>
                <a:cs typeface="Inter Extra Bold" panose="02000903000000020004" pitchFamily="50" charset="0"/>
              </a:rPr>
              <a:t>Education</a:t>
            </a:r>
          </a:p>
          <a:p>
            <a:r>
              <a:rPr lang="en-US" sz="4400" b="0">
                <a:ea typeface="Inter Extra Bold" panose="02000903000000020004" pitchFamily="50" charset="0"/>
                <a:cs typeface="Inter Extra Bold" panose="02000903000000020004" pitchFamily="50" charset="0"/>
              </a:rPr>
              <a:t>Pitch Deck</a:t>
            </a: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0802C34C-C0B7-86A0-7C29-B49BACD02690}"/>
              </a:ext>
            </a:extLst>
          </p:cNvPr>
          <p:cNvSpPr txBox="1"/>
          <p:nvPr/>
        </p:nvSpPr>
        <p:spPr>
          <a:xfrm>
            <a:off x="571500" y="3728740"/>
            <a:ext cx="3493300" cy="5678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Clr>
                <a:schemeClr val="accent1"/>
              </a:buClr>
              <a:buNone/>
            </a:pPr>
            <a:r>
              <a:rPr lang="en-US" sz="1600">
                <a:solidFill>
                  <a:schemeClr val="bg2"/>
                </a:solidFill>
              </a:rPr>
              <a:t>Craft a sharp line like "Empower [learners] with [value]."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791EE2E-3503-A343-BAFE-B21E75C4D71B}"/>
              </a:ext>
            </a:extLst>
          </p:cNvPr>
          <p:cNvGrpSpPr/>
          <p:nvPr/>
        </p:nvGrpSpPr>
        <p:grpSpPr>
          <a:xfrm>
            <a:off x="570713" y="1144792"/>
            <a:ext cx="2267538" cy="448334"/>
            <a:chOff x="571501" y="3026155"/>
            <a:chExt cx="1202438" cy="23774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D212852-C93D-39BE-C0C5-0A31DB7C9976}"/>
                </a:ext>
              </a:extLst>
            </p:cNvPr>
            <p:cNvGrpSpPr/>
            <p:nvPr/>
          </p:nvGrpSpPr>
          <p:grpSpPr>
            <a:xfrm>
              <a:off x="571501" y="3026155"/>
              <a:ext cx="237744" cy="237744"/>
              <a:chOff x="571500" y="2958810"/>
              <a:chExt cx="305089" cy="305089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211A200C-1DBF-1E4F-D511-35C376B7B261}"/>
                  </a:ext>
                </a:extLst>
              </p:cNvPr>
              <p:cNvSpPr/>
              <p:nvPr/>
            </p:nvSpPr>
            <p:spPr bwMode="auto">
              <a:xfrm>
                <a:off x="571500" y="2958810"/>
                <a:ext cx="305089" cy="30508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33" name="Graphic 32">
                <a:extLst>
                  <a:ext uri="{FF2B5EF4-FFF2-40B4-BE49-F238E27FC236}">
                    <a16:creationId xmlns:a16="http://schemas.microsoft.com/office/drawing/2014/main" id="{212DA306-B947-EA86-5B5C-8B1FAFB830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24046" y="3017274"/>
                <a:ext cx="199996" cy="172219"/>
              </a:xfrm>
              <a:prstGeom prst="rect">
                <a:avLst/>
              </a:prstGeom>
            </p:spPr>
          </p:pic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7E69995-3684-4398-8A40-CBF2A856D435}"/>
                </a:ext>
              </a:extLst>
            </p:cNvPr>
            <p:cNvSpPr txBox="1"/>
            <p:nvPr/>
          </p:nvSpPr>
          <p:spPr>
            <a:xfrm>
              <a:off x="863491" y="3093205"/>
              <a:ext cx="910448" cy="126572"/>
            </a:xfrm>
            <a:custGeom>
              <a:avLst/>
              <a:gdLst/>
              <a:ahLst/>
              <a:cxnLst/>
              <a:rect l="l" t="t" r="r" b="b"/>
              <a:pathLst>
                <a:path w="1501293" h="208712">
                  <a:moveTo>
                    <a:pt x="1444600" y="69951"/>
                  </a:moveTo>
                  <a:cubicBezTo>
                    <a:pt x="1437742" y="69951"/>
                    <a:pt x="1431646" y="71513"/>
                    <a:pt x="1426312" y="74638"/>
                  </a:cubicBezTo>
                  <a:cubicBezTo>
                    <a:pt x="1420978" y="77762"/>
                    <a:pt x="1416787" y="82067"/>
                    <a:pt x="1413739" y="87554"/>
                  </a:cubicBezTo>
                  <a:cubicBezTo>
                    <a:pt x="1410691" y="93040"/>
                    <a:pt x="1409167" y="99288"/>
                    <a:pt x="1409167" y="106299"/>
                  </a:cubicBezTo>
                  <a:cubicBezTo>
                    <a:pt x="1409167" y="113462"/>
                    <a:pt x="1410691" y="119824"/>
                    <a:pt x="1413739" y="125387"/>
                  </a:cubicBezTo>
                  <a:cubicBezTo>
                    <a:pt x="1416787" y="130949"/>
                    <a:pt x="1420978" y="135331"/>
                    <a:pt x="1426312" y="138531"/>
                  </a:cubicBezTo>
                  <a:cubicBezTo>
                    <a:pt x="1431646" y="141732"/>
                    <a:pt x="1437742" y="143332"/>
                    <a:pt x="1444600" y="143332"/>
                  </a:cubicBezTo>
                  <a:cubicBezTo>
                    <a:pt x="1451458" y="143332"/>
                    <a:pt x="1457554" y="141732"/>
                    <a:pt x="1462888" y="138531"/>
                  </a:cubicBezTo>
                  <a:cubicBezTo>
                    <a:pt x="1468222" y="135331"/>
                    <a:pt x="1472413" y="130949"/>
                    <a:pt x="1475461" y="125387"/>
                  </a:cubicBezTo>
                  <a:cubicBezTo>
                    <a:pt x="1478509" y="119824"/>
                    <a:pt x="1480033" y="113462"/>
                    <a:pt x="1480033" y="106299"/>
                  </a:cubicBezTo>
                  <a:cubicBezTo>
                    <a:pt x="1480033" y="99288"/>
                    <a:pt x="1478471" y="93040"/>
                    <a:pt x="1475347" y="87554"/>
                  </a:cubicBezTo>
                  <a:cubicBezTo>
                    <a:pt x="1472223" y="82067"/>
                    <a:pt x="1468031" y="77762"/>
                    <a:pt x="1462774" y="74638"/>
                  </a:cubicBezTo>
                  <a:cubicBezTo>
                    <a:pt x="1457516" y="71513"/>
                    <a:pt x="1451458" y="69951"/>
                    <a:pt x="1444600" y="69951"/>
                  </a:cubicBezTo>
                  <a:close/>
                  <a:moveTo>
                    <a:pt x="1177900" y="69951"/>
                  </a:moveTo>
                  <a:cubicBezTo>
                    <a:pt x="1171042" y="69951"/>
                    <a:pt x="1164946" y="71513"/>
                    <a:pt x="1159612" y="74638"/>
                  </a:cubicBezTo>
                  <a:cubicBezTo>
                    <a:pt x="1154278" y="77762"/>
                    <a:pt x="1150087" y="82067"/>
                    <a:pt x="1147039" y="87554"/>
                  </a:cubicBezTo>
                  <a:cubicBezTo>
                    <a:pt x="1143991" y="93040"/>
                    <a:pt x="1142467" y="99288"/>
                    <a:pt x="1142467" y="106299"/>
                  </a:cubicBezTo>
                  <a:cubicBezTo>
                    <a:pt x="1142467" y="113462"/>
                    <a:pt x="1143991" y="119824"/>
                    <a:pt x="1147039" y="125387"/>
                  </a:cubicBezTo>
                  <a:cubicBezTo>
                    <a:pt x="1150087" y="130949"/>
                    <a:pt x="1154278" y="135331"/>
                    <a:pt x="1159612" y="138531"/>
                  </a:cubicBezTo>
                  <a:cubicBezTo>
                    <a:pt x="1164946" y="141732"/>
                    <a:pt x="1171042" y="143332"/>
                    <a:pt x="1177900" y="143332"/>
                  </a:cubicBezTo>
                  <a:cubicBezTo>
                    <a:pt x="1184758" y="143332"/>
                    <a:pt x="1190854" y="141732"/>
                    <a:pt x="1196188" y="138531"/>
                  </a:cubicBezTo>
                  <a:cubicBezTo>
                    <a:pt x="1201522" y="135331"/>
                    <a:pt x="1205713" y="130949"/>
                    <a:pt x="1208761" y="125387"/>
                  </a:cubicBezTo>
                  <a:cubicBezTo>
                    <a:pt x="1211809" y="119824"/>
                    <a:pt x="1213333" y="113462"/>
                    <a:pt x="1213333" y="106299"/>
                  </a:cubicBezTo>
                  <a:cubicBezTo>
                    <a:pt x="1213333" y="99288"/>
                    <a:pt x="1211771" y="93040"/>
                    <a:pt x="1208647" y="87554"/>
                  </a:cubicBezTo>
                  <a:cubicBezTo>
                    <a:pt x="1205523" y="82067"/>
                    <a:pt x="1201331" y="77762"/>
                    <a:pt x="1196074" y="74638"/>
                  </a:cubicBezTo>
                  <a:cubicBezTo>
                    <a:pt x="1190816" y="71513"/>
                    <a:pt x="1184758" y="69951"/>
                    <a:pt x="11779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4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2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2"/>
                    <a:pt x="251308" y="106299"/>
                  </a:cubicBezTo>
                  <a:cubicBezTo>
                    <a:pt x="251308" y="99288"/>
                    <a:pt x="249746" y="93040"/>
                    <a:pt x="246622" y="87554"/>
                  </a:cubicBezTo>
                  <a:cubicBezTo>
                    <a:pt x="243497" y="82067"/>
                    <a:pt x="239306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1310564" y="69494"/>
                  </a:moveTo>
                  <a:cubicBezTo>
                    <a:pt x="1303706" y="69494"/>
                    <a:pt x="1297686" y="70980"/>
                    <a:pt x="1292505" y="73952"/>
                  </a:cubicBezTo>
                  <a:cubicBezTo>
                    <a:pt x="1287323" y="76924"/>
                    <a:pt x="1283247" y="81038"/>
                    <a:pt x="1280275" y="86296"/>
                  </a:cubicBezTo>
                  <a:cubicBezTo>
                    <a:pt x="1277303" y="91554"/>
                    <a:pt x="1275817" y="97612"/>
                    <a:pt x="1275817" y="104470"/>
                  </a:cubicBezTo>
                  <a:cubicBezTo>
                    <a:pt x="1275817" y="111328"/>
                    <a:pt x="1277303" y="117424"/>
                    <a:pt x="1280275" y="122758"/>
                  </a:cubicBezTo>
                  <a:cubicBezTo>
                    <a:pt x="1283247" y="128092"/>
                    <a:pt x="1287361" y="132245"/>
                    <a:pt x="1292619" y="135217"/>
                  </a:cubicBezTo>
                  <a:cubicBezTo>
                    <a:pt x="1297877" y="138188"/>
                    <a:pt x="1303935" y="139674"/>
                    <a:pt x="1310793" y="139674"/>
                  </a:cubicBezTo>
                  <a:cubicBezTo>
                    <a:pt x="1317498" y="139674"/>
                    <a:pt x="1323404" y="138227"/>
                    <a:pt x="1328509" y="135331"/>
                  </a:cubicBezTo>
                  <a:cubicBezTo>
                    <a:pt x="1333615" y="132435"/>
                    <a:pt x="1337539" y="128359"/>
                    <a:pt x="1340282" y="123101"/>
                  </a:cubicBezTo>
                  <a:cubicBezTo>
                    <a:pt x="1343025" y="117843"/>
                    <a:pt x="1344397" y="111709"/>
                    <a:pt x="1344397" y="104699"/>
                  </a:cubicBezTo>
                  <a:cubicBezTo>
                    <a:pt x="1344397" y="97688"/>
                    <a:pt x="1342987" y="91554"/>
                    <a:pt x="1340168" y="86296"/>
                  </a:cubicBezTo>
                  <a:cubicBezTo>
                    <a:pt x="1337348" y="81038"/>
                    <a:pt x="1333424" y="76924"/>
                    <a:pt x="1328395" y="73952"/>
                  </a:cubicBezTo>
                  <a:cubicBezTo>
                    <a:pt x="1323366" y="70980"/>
                    <a:pt x="1317422" y="69494"/>
                    <a:pt x="1310564" y="69494"/>
                  </a:cubicBezTo>
                  <a:close/>
                  <a:moveTo>
                    <a:pt x="682371" y="69494"/>
                  </a:moveTo>
                  <a:cubicBezTo>
                    <a:pt x="675513" y="69494"/>
                    <a:pt x="669456" y="71094"/>
                    <a:pt x="664198" y="74295"/>
                  </a:cubicBezTo>
                  <a:cubicBezTo>
                    <a:pt x="658940" y="77495"/>
                    <a:pt x="654825" y="81877"/>
                    <a:pt x="651853" y="87439"/>
                  </a:cubicBezTo>
                  <a:cubicBezTo>
                    <a:pt x="648882" y="93002"/>
                    <a:pt x="647396" y="99365"/>
                    <a:pt x="647396" y="106527"/>
                  </a:cubicBezTo>
                  <a:cubicBezTo>
                    <a:pt x="647396" y="113843"/>
                    <a:pt x="648882" y="120281"/>
                    <a:pt x="651853" y="125844"/>
                  </a:cubicBezTo>
                  <a:cubicBezTo>
                    <a:pt x="654825" y="131407"/>
                    <a:pt x="658978" y="135788"/>
                    <a:pt x="664312" y="138989"/>
                  </a:cubicBezTo>
                  <a:cubicBezTo>
                    <a:pt x="669646" y="142189"/>
                    <a:pt x="675742" y="143789"/>
                    <a:pt x="682600" y="143789"/>
                  </a:cubicBezTo>
                  <a:cubicBezTo>
                    <a:pt x="692811" y="143789"/>
                    <a:pt x="701040" y="140322"/>
                    <a:pt x="707289" y="133388"/>
                  </a:cubicBezTo>
                  <a:cubicBezTo>
                    <a:pt x="713537" y="126454"/>
                    <a:pt x="716661" y="117576"/>
                    <a:pt x="716661" y="106756"/>
                  </a:cubicBezTo>
                  <a:cubicBezTo>
                    <a:pt x="716661" y="99288"/>
                    <a:pt x="715252" y="92773"/>
                    <a:pt x="712432" y="87211"/>
                  </a:cubicBezTo>
                  <a:cubicBezTo>
                    <a:pt x="709613" y="81648"/>
                    <a:pt x="705612" y="77305"/>
                    <a:pt x="700431" y="74180"/>
                  </a:cubicBezTo>
                  <a:cubicBezTo>
                    <a:pt x="695249" y="71056"/>
                    <a:pt x="689229" y="69494"/>
                    <a:pt x="682371" y="69494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9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9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3"/>
                    <a:pt x="588341" y="106527"/>
                  </a:cubicBezTo>
                  <a:cubicBezTo>
                    <a:pt x="588341" y="99365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878739" y="52349"/>
                  </a:moveTo>
                  <a:lnTo>
                    <a:pt x="901599" y="52349"/>
                  </a:lnTo>
                  <a:lnTo>
                    <a:pt x="933010" y="129338"/>
                  </a:lnTo>
                  <a:lnTo>
                    <a:pt x="966064" y="52349"/>
                  </a:lnTo>
                  <a:lnTo>
                    <a:pt x="988924" y="52349"/>
                  </a:lnTo>
                  <a:lnTo>
                    <a:pt x="938175" y="161849"/>
                  </a:lnTo>
                  <a:lnTo>
                    <a:pt x="917601" y="206426"/>
                  </a:lnTo>
                  <a:lnTo>
                    <a:pt x="894741" y="206426"/>
                  </a:lnTo>
                  <a:lnTo>
                    <a:pt x="921452" y="151668"/>
                  </a:lnTo>
                  <a:close/>
                  <a:moveTo>
                    <a:pt x="1444600" y="50063"/>
                  </a:moveTo>
                  <a:cubicBezTo>
                    <a:pt x="1455116" y="50063"/>
                    <a:pt x="1464679" y="52540"/>
                    <a:pt x="1473289" y="57493"/>
                  </a:cubicBezTo>
                  <a:cubicBezTo>
                    <a:pt x="1481900" y="62446"/>
                    <a:pt x="1488720" y="69189"/>
                    <a:pt x="1493749" y="77724"/>
                  </a:cubicBezTo>
                  <a:cubicBezTo>
                    <a:pt x="1498778" y="86258"/>
                    <a:pt x="1501293" y="95783"/>
                    <a:pt x="1501293" y="106299"/>
                  </a:cubicBezTo>
                  <a:cubicBezTo>
                    <a:pt x="1501293" y="116967"/>
                    <a:pt x="1498778" y="126606"/>
                    <a:pt x="1493749" y="135217"/>
                  </a:cubicBezTo>
                  <a:cubicBezTo>
                    <a:pt x="1488720" y="143827"/>
                    <a:pt x="1481900" y="150647"/>
                    <a:pt x="1473289" y="155676"/>
                  </a:cubicBezTo>
                  <a:cubicBezTo>
                    <a:pt x="1464679" y="160706"/>
                    <a:pt x="1455116" y="163220"/>
                    <a:pt x="1444600" y="163220"/>
                  </a:cubicBezTo>
                  <a:cubicBezTo>
                    <a:pt x="1433932" y="163220"/>
                    <a:pt x="1424331" y="160706"/>
                    <a:pt x="1415796" y="155676"/>
                  </a:cubicBezTo>
                  <a:cubicBezTo>
                    <a:pt x="1407262" y="150647"/>
                    <a:pt x="1400480" y="143827"/>
                    <a:pt x="1395451" y="135217"/>
                  </a:cubicBezTo>
                  <a:cubicBezTo>
                    <a:pt x="1390422" y="126606"/>
                    <a:pt x="1387907" y="116967"/>
                    <a:pt x="1387907" y="106299"/>
                  </a:cubicBezTo>
                  <a:cubicBezTo>
                    <a:pt x="1387907" y="95783"/>
                    <a:pt x="1390422" y="86296"/>
                    <a:pt x="1395451" y="77838"/>
                  </a:cubicBezTo>
                  <a:cubicBezTo>
                    <a:pt x="1400480" y="69380"/>
                    <a:pt x="1407262" y="62636"/>
                    <a:pt x="1415796" y="57607"/>
                  </a:cubicBezTo>
                  <a:cubicBezTo>
                    <a:pt x="1424331" y="52578"/>
                    <a:pt x="1433932" y="50063"/>
                    <a:pt x="1444600" y="50063"/>
                  </a:cubicBezTo>
                  <a:close/>
                  <a:moveTo>
                    <a:pt x="1306678" y="50063"/>
                  </a:moveTo>
                  <a:cubicBezTo>
                    <a:pt x="1315212" y="50063"/>
                    <a:pt x="1322756" y="51740"/>
                    <a:pt x="1329309" y="55092"/>
                  </a:cubicBezTo>
                  <a:cubicBezTo>
                    <a:pt x="1332586" y="56769"/>
                    <a:pt x="1335529" y="58779"/>
                    <a:pt x="1338139" y="61122"/>
                  </a:cubicBezTo>
                  <a:lnTo>
                    <a:pt x="1343254" y="67135"/>
                  </a:lnTo>
                  <a:lnTo>
                    <a:pt x="1343254" y="52349"/>
                  </a:lnTo>
                  <a:lnTo>
                    <a:pt x="1363828" y="52349"/>
                  </a:lnTo>
                  <a:lnTo>
                    <a:pt x="1363828" y="156591"/>
                  </a:lnTo>
                  <a:cubicBezTo>
                    <a:pt x="1363828" y="166954"/>
                    <a:pt x="1361428" y="176022"/>
                    <a:pt x="1356627" y="183794"/>
                  </a:cubicBezTo>
                  <a:cubicBezTo>
                    <a:pt x="1351827" y="191567"/>
                    <a:pt x="1345121" y="197663"/>
                    <a:pt x="1336510" y="202082"/>
                  </a:cubicBezTo>
                  <a:cubicBezTo>
                    <a:pt x="1327900" y="206502"/>
                    <a:pt x="1317956" y="208712"/>
                    <a:pt x="1306678" y="208712"/>
                  </a:cubicBezTo>
                  <a:cubicBezTo>
                    <a:pt x="1295553" y="208712"/>
                    <a:pt x="1285685" y="206654"/>
                    <a:pt x="1277074" y="202539"/>
                  </a:cubicBezTo>
                  <a:cubicBezTo>
                    <a:pt x="1268464" y="198425"/>
                    <a:pt x="1261567" y="192633"/>
                    <a:pt x="1256386" y="185166"/>
                  </a:cubicBezTo>
                  <a:lnTo>
                    <a:pt x="1269645" y="171678"/>
                  </a:lnTo>
                  <a:cubicBezTo>
                    <a:pt x="1274064" y="177317"/>
                    <a:pt x="1279322" y="181622"/>
                    <a:pt x="1285418" y="184594"/>
                  </a:cubicBezTo>
                  <a:cubicBezTo>
                    <a:pt x="1291514" y="187566"/>
                    <a:pt x="1298753" y="189052"/>
                    <a:pt x="1307135" y="189052"/>
                  </a:cubicBezTo>
                  <a:cubicBezTo>
                    <a:pt x="1318260" y="189052"/>
                    <a:pt x="1327061" y="186118"/>
                    <a:pt x="1333539" y="180251"/>
                  </a:cubicBezTo>
                  <a:cubicBezTo>
                    <a:pt x="1340015" y="174383"/>
                    <a:pt x="1343254" y="166497"/>
                    <a:pt x="1343254" y="156591"/>
                  </a:cubicBezTo>
                  <a:lnTo>
                    <a:pt x="1343254" y="141764"/>
                  </a:lnTo>
                  <a:lnTo>
                    <a:pt x="1337910" y="148047"/>
                  </a:lnTo>
                  <a:cubicBezTo>
                    <a:pt x="1335301" y="150390"/>
                    <a:pt x="1332357" y="152400"/>
                    <a:pt x="1329081" y="154076"/>
                  </a:cubicBezTo>
                  <a:cubicBezTo>
                    <a:pt x="1322528" y="157429"/>
                    <a:pt x="1315060" y="159105"/>
                    <a:pt x="1306678" y="159105"/>
                  </a:cubicBezTo>
                  <a:cubicBezTo>
                    <a:pt x="1296772" y="159105"/>
                    <a:pt x="1287895" y="156743"/>
                    <a:pt x="1280046" y="152019"/>
                  </a:cubicBezTo>
                  <a:cubicBezTo>
                    <a:pt x="1272198" y="147294"/>
                    <a:pt x="1265987" y="140779"/>
                    <a:pt x="1261415" y="132473"/>
                  </a:cubicBezTo>
                  <a:cubicBezTo>
                    <a:pt x="1256843" y="124168"/>
                    <a:pt x="1254557" y="114833"/>
                    <a:pt x="1254557" y="104470"/>
                  </a:cubicBezTo>
                  <a:cubicBezTo>
                    <a:pt x="1254557" y="94107"/>
                    <a:pt x="1256843" y="84848"/>
                    <a:pt x="1261415" y="76695"/>
                  </a:cubicBezTo>
                  <a:cubicBezTo>
                    <a:pt x="1265987" y="68542"/>
                    <a:pt x="1272198" y="62065"/>
                    <a:pt x="1280046" y="57264"/>
                  </a:cubicBezTo>
                  <a:cubicBezTo>
                    <a:pt x="1287895" y="52463"/>
                    <a:pt x="1296772" y="50063"/>
                    <a:pt x="1306678" y="50063"/>
                  </a:cubicBezTo>
                  <a:close/>
                  <a:moveTo>
                    <a:pt x="1177900" y="50063"/>
                  </a:moveTo>
                  <a:cubicBezTo>
                    <a:pt x="1188416" y="50063"/>
                    <a:pt x="1197979" y="52540"/>
                    <a:pt x="1206589" y="57493"/>
                  </a:cubicBezTo>
                  <a:cubicBezTo>
                    <a:pt x="1215200" y="62446"/>
                    <a:pt x="1222020" y="69189"/>
                    <a:pt x="1227049" y="77724"/>
                  </a:cubicBezTo>
                  <a:cubicBezTo>
                    <a:pt x="1232078" y="86258"/>
                    <a:pt x="1234593" y="95783"/>
                    <a:pt x="1234593" y="106299"/>
                  </a:cubicBezTo>
                  <a:cubicBezTo>
                    <a:pt x="1234593" y="116967"/>
                    <a:pt x="1232078" y="126606"/>
                    <a:pt x="1227049" y="135217"/>
                  </a:cubicBezTo>
                  <a:cubicBezTo>
                    <a:pt x="1222020" y="143827"/>
                    <a:pt x="1215200" y="150647"/>
                    <a:pt x="1206589" y="155676"/>
                  </a:cubicBezTo>
                  <a:cubicBezTo>
                    <a:pt x="1197979" y="160706"/>
                    <a:pt x="1188416" y="163220"/>
                    <a:pt x="1177900" y="163220"/>
                  </a:cubicBezTo>
                  <a:cubicBezTo>
                    <a:pt x="1167232" y="163220"/>
                    <a:pt x="1157631" y="160706"/>
                    <a:pt x="1149096" y="155676"/>
                  </a:cubicBezTo>
                  <a:cubicBezTo>
                    <a:pt x="1140562" y="150647"/>
                    <a:pt x="1133780" y="143827"/>
                    <a:pt x="1128751" y="135217"/>
                  </a:cubicBezTo>
                  <a:cubicBezTo>
                    <a:pt x="1123722" y="126606"/>
                    <a:pt x="1121207" y="116967"/>
                    <a:pt x="1121207" y="106299"/>
                  </a:cubicBezTo>
                  <a:cubicBezTo>
                    <a:pt x="1121207" y="95783"/>
                    <a:pt x="1123722" y="86296"/>
                    <a:pt x="1128751" y="77838"/>
                  </a:cubicBezTo>
                  <a:cubicBezTo>
                    <a:pt x="1133780" y="69380"/>
                    <a:pt x="1140562" y="62636"/>
                    <a:pt x="1149096" y="57607"/>
                  </a:cubicBezTo>
                  <a:cubicBezTo>
                    <a:pt x="1157631" y="52578"/>
                    <a:pt x="1167232" y="50063"/>
                    <a:pt x="1177900" y="50063"/>
                  </a:cubicBezTo>
                  <a:close/>
                  <a:moveTo>
                    <a:pt x="821436" y="50063"/>
                  </a:moveTo>
                  <a:cubicBezTo>
                    <a:pt x="829666" y="50063"/>
                    <a:pt x="836943" y="52121"/>
                    <a:pt x="843268" y="56235"/>
                  </a:cubicBezTo>
                  <a:cubicBezTo>
                    <a:pt x="849592" y="60350"/>
                    <a:pt x="854583" y="65722"/>
                    <a:pt x="858241" y="72352"/>
                  </a:cubicBezTo>
                  <a:cubicBezTo>
                    <a:pt x="861899" y="78981"/>
                    <a:pt x="863727" y="86030"/>
                    <a:pt x="863727" y="93497"/>
                  </a:cubicBezTo>
                  <a:lnTo>
                    <a:pt x="863727" y="160934"/>
                  </a:lnTo>
                  <a:lnTo>
                    <a:pt x="843153" y="160934"/>
                  </a:lnTo>
                  <a:lnTo>
                    <a:pt x="843153" y="97612"/>
                  </a:lnTo>
                  <a:cubicBezTo>
                    <a:pt x="843153" y="89382"/>
                    <a:pt x="840563" y="82601"/>
                    <a:pt x="835381" y="77267"/>
                  </a:cubicBezTo>
                  <a:cubicBezTo>
                    <a:pt x="830199" y="71933"/>
                    <a:pt x="823494" y="69266"/>
                    <a:pt x="815264" y="69266"/>
                  </a:cubicBezTo>
                  <a:cubicBezTo>
                    <a:pt x="809778" y="69266"/>
                    <a:pt x="804901" y="70485"/>
                    <a:pt x="800634" y="72923"/>
                  </a:cubicBezTo>
                  <a:cubicBezTo>
                    <a:pt x="796367" y="75362"/>
                    <a:pt x="793014" y="78714"/>
                    <a:pt x="790575" y="82982"/>
                  </a:cubicBezTo>
                  <a:cubicBezTo>
                    <a:pt x="788137" y="87249"/>
                    <a:pt x="786918" y="92126"/>
                    <a:pt x="786918" y="97612"/>
                  </a:cubicBezTo>
                  <a:lnTo>
                    <a:pt x="786918" y="160934"/>
                  </a:lnTo>
                  <a:lnTo>
                    <a:pt x="766344" y="160934"/>
                  </a:lnTo>
                  <a:lnTo>
                    <a:pt x="766344" y="52349"/>
                  </a:lnTo>
                  <a:lnTo>
                    <a:pt x="786918" y="52349"/>
                  </a:lnTo>
                  <a:lnTo>
                    <a:pt x="786918" y="66977"/>
                  </a:lnTo>
                  <a:lnTo>
                    <a:pt x="790518" y="62265"/>
                  </a:lnTo>
                  <a:cubicBezTo>
                    <a:pt x="793071" y="59731"/>
                    <a:pt x="795986" y="57531"/>
                    <a:pt x="799262" y="55664"/>
                  </a:cubicBezTo>
                  <a:cubicBezTo>
                    <a:pt x="805815" y="51930"/>
                    <a:pt x="813207" y="50063"/>
                    <a:pt x="821436" y="50063"/>
                  </a:cubicBezTo>
                  <a:close/>
                  <a:moveTo>
                    <a:pt x="679171" y="50063"/>
                  </a:moveTo>
                  <a:cubicBezTo>
                    <a:pt x="687401" y="50063"/>
                    <a:pt x="694754" y="51778"/>
                    <a:pt x="701231" y="55207"/>
                  </a:cubicBezTo>
                  <a:cubicBezTo>
                    <a:pt x="704469" y="56921"/>
                    <a:pt x="707394" y="58959"/>
                    <a:pt x="710004" y="61322"/>
                  </a:cubicBezTo>
                  <a:lnTo>
                    <a:pt x="715290" y="67507"/>
                  </a:lnTo>
                  <a:lnTo>
                    <a:pt x="715290" y="52349"/>
                  </a:lnTo>
                  <a:lnTo>
                    <a:pt x="736092" y="52349"/>
                  </a:lnTo>
                  <a:lnTo>
                    <a:pt x="736092" y="160934"/>
                  </a:lnTo>
                  <a:lnTo>
                    <a:pt x="715290" y="160934"/>
                  </a:lnTo>
                  <a:lnTo>
                    <a:pt x="715290" y="145842"/>
                  </a:lnTo>
                  <a:lnTo>
                    <a:pt x="710203" y="151933"/>
                  </a:lnTo>
                  <a:cubicBezTo>
                    <a:pt x="707613" y="154314"/>
                    <a:pt x="704698" y="156362"/>
                    <a:pt x="701460" y="158077"/>
                  </a:cubicBezTo>
                  <a:cubicBezTo>
                    <a:pt x="694983" y="161506"/>
                    <a:pt x="687553" y="163220"/>
                    <a:pt x="679171" y="163220"/>
                  </a:cubicBezTo>
                  <a:cubicBezTo>
                    <a:pt x="669265" y="163220"/>
                    <a:pt x="660273" y="160744"/>
                    <a:pt x="652196" y="155791"/>
                  </a:cubicBezTo>
                  <a:cubicBezTo>
                    <a:pt x="644119" y="150838"/>
                    <a:pt x="637756" y="144094"/>
                    <a:pt x="633108" y="135560"/>
                  </a:cubicBezTo>
                  <a:cubicBezTo>
                    <a:pt x="628460" y="127025"/>
                    <a:pt x="626136" y="117424"/>
                    <a:pt x="626136" y="106756"/>
                  </a:cubicBezTo>
                  <a:cubicBezTo>
                    <a:pt x="626136" y="96088"/>
                    <a:pt x="628460" y="86487"/>
                    <a:pt x="633108" y="77952"/>
                  </a:cubicBezTo>
                  <a:cubicBezTo>
                    <a:pt x="637756" y="69418"/>
                    <a:pt x="644081" y="62636"/>
                    <a:pt x="652082" y="57607"/>
                  </a:cubicBezTo>
                  <a:cubicBezTo>
                    <a:pt x="660083" y="52578"/>
                    <a:pt x="669113" y="50063"/>
                    <a:pt x="679171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60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6"/>
                  </a:lnTo>
                  <a:lnTo>
                    <a:pt x="499644" y="206426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40"/>
                    <a:pt x="373571" y="55092"/>
                  </a:cubicBezTo>
                  <a:cubicBezTo>
                    <a:pt x="379743" y="58445"/>
                    <a:pt x="384620" y="63170"/>
                    <a:pt x="388201" y="69266"/>
                  </a:cubicBezTo>
                  <a:lnTo>
                    <a:pt x="388419" y="70146"/>
                  </a:lnTo>
                  <a:lnTo>
                    <a:pt x="388658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40"/>
                    <a:pt x="446609" y="55092"/>
                  </a:cubicBezTo>
                  <a:cubicBezTo>
                    <a:pt x="452857" y="58445"/>
                    <a:pt x="457848" y="63170"/>
                    <a:pt x="461582" y="69266"/>
                  </a:cubicBezTo>
                  <a:cubicBezTo>
                    <a:pt x="465316" y="75362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3" y="80886"/>
                    <a:pt x="438950" y="76238"/>
                  </a:cubicBezTo>
                  <a:cubicBezTo>
                    <a:pt x="433997" y="71590"/>
                    <a:pt x="427863" y="69266"/>
                    <a:pt x="420548" y="69266"/>
                  </a:cubicBezTo>
                  <a:cubicBezTo>
                    <a:pt x="415519" y="69266"/>
                    <a:pt x="410985" y="70332"/>
                    <a:pt x="406946" y="72466"/>
                  </a:cubicBezTo>
                  <a:cubicBezTo>
                    <a:pt x="402908" y="74600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6"/>
                    <a:pt x="346939" y="69266"/>
                  </a:cubicBezTo>
                  <a:cubicBezTo>
                    <a:pt x="341910" y="69266"/>
                    <a:pt x="337414" y="70332"/>
                    <a:pt x="333452" y="72466"/>
                  </a:cubicBezTo>
                  <a:cubicBezTo>
                    <a:pt x="329489" y="74600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6"/>
                    <a:pt x="226391" y="163220"/>
                    <a:pt x="215875" y="163220"/>
                  </a:cubicBezTo>
                  <a:cubicBezTo>
                    <a:pt x="205207" y="163220"/>
                    <a:pt x="195606" y="160706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1008126" y="2286"/>
                  </a:moveTo>
                  <a:lnTo>
                    <a:pt x="1029615" y="2286"/>
                  </a:lnTo>
                  <a:lnTo>
                    <a:pt x="1029615" y="141275"/>
                  </a:lnTo>
                  <a:lnTo>
                    <a:pt x="1107796" y="141275"/>
                  </a:lnTo>
                  <a:lnTo>
                    <a:pt x="1107796" y="160934"/>
                  </a:lnTo>
                  <a:lnTo>
                    <a:pt x="1029615" y="160934"/>
                  </a:lnTo>
                  <a:lnTo>
                    <a:pt x="1022757" y="160934"/>
                  </a:lnTo>
                  <a:lnTo>
                    <a:pt x="1008126" y="160934"/>
                  </a:ln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1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3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8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9"/>
                  </a:lnTo>
                  <a:cubicBezTo>
                    <a:pt x="131674" y="146609"/>
                    <a:pt x="123101" y="152552"/>
                    <a:pt x="113272" y="156819"/>
                  </a:cubicBezTo>
                  <a:cubicBezTo>
                    <a:pt x="103442" y="161087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8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022BA6-075B-3499-6D8E-610290A6F3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C22A93-1FC9-F109-BCCE-15ECC7287E42}"/>
              </a:ext>
            </a:extLst>
          </p:cNvPr>
          <p:cNvSpPr/>
          <p:nvPr/>
        </p:nvSpPr>
        <p:spPr bwMode="auto">
          <a:xfrm rot="2700000">
            <a:off x="3338621" y="5965867"/>
            <a:ext cx="1784269" cy="1784269"/>
          </a:xfrm>
          <a:custGeom>
            <a:avLst/>
            <a:gdLst>
              <a:gd name="connsiteX0" fmla="*/ 113775 w 1784269"/>
              <a:gd name="connsiteY0" fmla="*/ 113775 h 1784269"/>
              <a:gd name="connsiteX1" fmla="*/ 388453 w 1784269"/>
              <a:gd name="connsiteY1" fmla="*/ 0 h 1784269"/>
              <a:gd name="connsiteX2" fmla="*/ 1784269 w 1784269"/>
              <a:gd name="connsiteY2" fmla="*/ 0 h 1784269"/>
              <a:gd name="connsiteX3" fmla="*/ 0 w 1784269"/>
              <a:gd name="connsiteY3" fmla="*/ 1784269 h 1784269"/>
              <a:gd name="connsiteX4" fmla="*/ 0 w 1784269"/>
              <a:gd name="connsiteY4" fmla="*/ 388453 h 1784269"/>
              <a:gd name="connsiteX5" fmla="*/ 113775 w 1784269"/>
              <a:gd name="connsiteY5" fmla="*/ 113775 h 1784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84269" h="1784269">
                <a:moveTo>
                  <a:pt x="113775" y="113775"/>
                </a:moveTo>
                <a:cubicBezTo>
                  <a:pt x="184071" y="43479"/>
                  <a:pt x="281184" y="0"/>
                  <a:pt x="388453" y="0"/>
                </a:cubicBezTo>
                <a:lnTo>
                  <a:pt x="1784269" y="0"/>
                </a:lnTo>
                <a:lnTo>
                  <a:pt x="0" y="1784269"/>
                </a:lnTo>
                <a:lnTo>
                  <a:pt x="0" y="388453"/>
                </a:lnTo>
                <a:cubicBezTo>
                  <a:pt x="0" y="281184"/>
                  <a:pt x="43479" y="184071"/>
                  <a:pt x="113775" y="113775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>
                <a:latin typeface="Outfit SemiBold" pitchFamily="2" charset="0"/>
              </a:rPr>
              <a:t>The </a:t>
            </a:r>
            <a:r>
              <a:rPr lang="en-US" b="0">
                <a:solidFill>
                  <a:schemeClr val="accent1"/>
                </a:solidFill>
                <a:latin typeface="Outfit SemiBold" pitchFamily="2" charset="0"/>
              </a:rPr>
              <a:t>Problem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47DB37E-4765-E794-CDE4-0D68A7EB291C}"/>
              </a:ext>
            </a:extLst>
          </p:cNvPr>
          <p:cNvSpPr/>
          <p:nvPr/>
        </p:nvSpPr>
        <p:spPr bwMode="auto">
          <a:xfrm>
            <a:off x="571499" y="1447800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F0C947-57DA-6D88-9739-D7945418AA5F}"/>
              </a:ext>
            </a:extLst>
          </p:cNvPr>
          <p:cNvSpPr/>
          <p:nvPr/>
        </p:nvSpPr>
        <p:spPr bwMode="auto">
          <a:xfrm>
            <a:off x="897731" y="1665688"/>
            <a:ext cx="652463" cy="652463"/>
          </a:xfrm>
          <a:prstGeom prst="ellipse">
            <a:avLst/>
          </a:prstGeom>
          <a:solidFill>
            <a:srgbClr val="D0E1EE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Google Shape;437;p14">
            <a:extLst>
              <a:ext uri="{FF2B5EF4-FFF2-40B4-BE49-F238E27FC236}">
                <a16:creationId xmlns:a16="http://schemas.microsoft.com/office/drawing/2014/main" id="{016D44E6-9C5C-CD4F-859B-542601CF5126}"/>
              </a:ext>
            </a:extLst>
          </p:cNvPr>
          <p:cNvSpPr txBox="1"/>
          <p:nvPr/>
        </p:nvSpPr>
        <p:spPr>
          <a:xfrm>
            <a:off x="897731" y="2549960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E727E68D-5E4D-874E-5E8D-4F9B0DCB35D5}"/>
              </a:ext>
            </a:extLst>
          </p:cNvPr>
          <p:cNvSpPr txBox="1"/>
          <p:nvPr/>
        </p:nvSpPr>
        <p:spPr>
          <a:xfrm>
            <a:off x="897731" y="2873420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0ECBDC6-5092-85CE-D291-F26A30A4E8A4}"/>
              </a:ext>
            </a:extLst>
          </p:cNvPr>
          <p:cNvSpPr/>
          <p:nvPr/>
        </p:nvSpPr>
        <p:spPr bwMode="auto">
          <a:xfrm>
            <a:off x="4349750" y="1447800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07684D8-C34C-3575-CB4B-EA086B548FCB}"/>
              </a:ext>
            </a:extLst>
          </p:cNvPr>
          <p:cNvSpPr/>
          <p:nvPr/>
        </p:nvSpPr>
        <p:spPr bwMode="auto">
          <a:xfrm>
            <a:off x="4675982" y="1665688"/>
            <a:ext cx="652463" cy="652463"/>
          </a:xfrm>
          <a:prstGeom prst="ellipse">
            <a:avLst/>
          </a:prstGeom>
          <a:solidFill>
            <a:srgbClr val="DAD2E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48F1D9F0-0939-07FC-89BB-682CD8A7D226}"/>
              </a:ext>
            </a:extLst>
          </p:cNvPr>
          <p:cNvSpPr txBox="1"/>
          <p:nvPr/>
        </p:nvSpPr>
        <p:spPr>
          <a:xfrm>
            <a:off x="4675982" y="2549960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2DE9EE55-B244-B188-E49C-4EEF4AD1CC85}"/>
              </a:ext>
            </a:extLst>
          </p:cNvPr>
          <p:cNvSpPr txBox="1"/>
          <p:nvPr/>
        </p:nvSpPr>
        <p:spPr>
          <a:xfrm>
            <a:off x="4675982" y="2873420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7057AE1-4798-8691-822A-79E5502CFE3C}"/>
              </a:ext>
            </a:extLst>
          </p:cNvPr>
          <p:cNvSpPr/>
          <p:nvPr/>
        </p:nvSpPr>
        <p:spPr bwMode="auto">
          <a:xfrm>
            <a:off x="8128000" y="1447800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ACA990-C4CA-73A6-AE7E-05732B526EAC}"/>
              </a:ext>
            </a:extLst>
          </p:cNvPr>
          <p:cNvSpPr/>
          <p:nvPr/>
        </p:nvSpPr>
        <p:spPr bwMode="auto">
          <a:xfrm>
            <a:off x="8454232" y="1665688"/>
            <a:ext cx="652463" cy="652463"/>
          </a:xfrm>
          <a:prstGeom prst="ellipse">
            <a:avLst/>
          </a:prstGeom>
          <a:solidFill>
            <a:srgbClr val="C9D2BD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416E3401-6B29-4FFC-1CFF-20CF0139B871}"/>
              </a:ext>
            </a:extLst>
          </p:cNvPr>
          <p:cNvSpPr txBox="1"/>
          <p:nvPr/>
        </p:nvSpPr>
        <p:spPr>
          <a:xfrm>
            <a:off x="8454232" y="2549960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6416BF63-6974-E0A5-E9BE-E4F1FCDAF066}"/>
              </a:ext>
            </a:extLst>
          </p:cNvPr>
          <p:cNvSpPr txBox="1"/>
          <p:nvPr/>
        </p:nvSpPr>
        <p:spPr>
          <a:xfrm>
            <a:off x="8454232" y="2873420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B54CE55-345C-3E36-D87B-01E22ACF42FE}"/>
              </a:ext>
            </a:extLst>
          </p:cNvPr>
          <p:cNvSpPr/>
          <p:nvPr/>
        </p:nvSpPr>
        <p:spPr bwMode="auto">
          <a:xfrm>
            <a:off x="571499" y="3887712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B212674-C017-AB15-5CDB-AB3A4692ABE5}"/>
              </a:ext>
            </a:extLst>
          </p:cNvPr>
          <p:cNvSpPr/>
          <p:nvPr/>
        </p:nvSpPr>
        <p:spPr bwMode="auto">
          <a:xfrm>
            <a:off x="897731" y="4105600"/>
            <a:ext cx="652463" cy="652463"/>
          </a:xfrm>
          <a:prstGeom prst="ellipse">
            <a:avLst/>
          </a:prstGeom>
          <a:solidFill>
            <a:srgbClr val="E0D0C9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E581DEB4-2C40-1BD0-039D-36F8CB127BC6}"/>
              </a:ext>
            </a:extLst>
          </p:cNvPr>
          <p:cNvSpPr txBox="1"/>
          <p:nvPr/>
        </p:nvSpPr>
        <p:spPr>
          <a:xfrm>
            <a:off x="897731" y="4989872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154909C1-82BD-68B2-4797-CF7ADAD1324A}"/>
              </a:ext>
            </a:extLst>
          </p:cNvPr>
          <p:cNvSpPr txBox="1"/>
          <p:nvPr/>
        </p:nvSpPr>
        <p:spPr>
          <a:xfrm>
            <a:off x="897731" y="5313332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3E820049-0E81-4D67-9A66-EE3276DEACF4}"/>
              </a:ext>
            </a:extLst>
          </p:cNvPr>
          <p:cNvSpPr/>
          <p:nvPr/>
        </p:nvSpPr>
        <p:spPr bwMode="auto">
          <a:xfrm>
            <a:off x="4349750" y="3887712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39E6A1F-9ACE-9752-F346-863B17666BD8}"/>
              </a:ext>
            </a:extLst>
          </p:cNvPr>
          <p:cNvSpPr/>
          <p:nvPr/>
        </p:nvSpPr>
        <p:spPr bwMode="auto">
          <a:xfrm>
            <a:off x="4675982" y="4105600"/>
            <a:ext cx="652463" cy="65246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9E4C33C9-ACA7-910F-448C-E277B52FB6CB}"/>
              </a:ext>
            </a:extLst>
          </p:cNvPr>
          <p:cNvSpPr txBox="1"/>
          <p:nvPr/>
        </p:nvSpPr>
        <p:spPr>
          <a:xfrm>
            <a:off x="4675982" y="4989872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Google Shape;436;p14">
            <a:extLst>
              <a:ext uri="{FF2B5EF4-FFF2-40B4-BE49-F238E27FC236}">
                <a16:creationId xmlns:a16="http://schemas.microsoft.com/office/drawing/2014/main" id="{EB0CA6C3-19AC-5ED4-CFE4-641BB3DFEF3B}"/>
              </a:ext>
            </a:extLst>
          </p:cNvPr>
          <p:cNvSpPr txBox="1"/>
          <p:nvPr/>
        </p:nvSpPr>
        <p:spPr>
          <a:xfrm>
            <a:off x="4675982" y="5313332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DE926A9-DE57-7C74-D477-4BC751B1E911}"/>
              </a:ext>
            </a:extLst>
          </p:cNvPr>
          <p:cNvSpPr/>
          <p:nvPr/>
        </p:nvSpPr>
        <p:spPr bwMode="auto">
          <a:xfrm>
            <a:off x="8128000" y="3887712"/>
            <a:ext cx="3494089" cy="2144485"/>
          </a:xfrm>
          <a:prstGeom prst="roundRect">
            <a:avLst>
              <a:gd name="adj" fmla="val 8428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036512C-CCA1-7B43-FAFC-1A49CA0ED7CA}"/>
              </a:ext>
            </a:extLst>
          </p:cNvPr>
          <p:cNvSpPr/>
          <p:nvPr/>
        </p:nvSpPr>
        <p:spPr bwMode="auto">
          <a:xfrm>
            <a:off x="8454232" y="4105600"/>
            <a:ext cx="652463" cy="6524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41" name="Google Shape;437;p14">
            <a:extLst>
              <a:ext uri="{FF2B5EF4-FFF2-40B4-BE49-F238E27FC236}">
                <a16:creationId xmlns:a16="http://schemas.microsoft.com/office/drawing/2014/main" id="{D687671C-4F69-F778-21AC-F942DA2CE28F}"/>
              </a:ext>
            </a:extLst>
          </p:cNvPr>
          <p:cNvSpPr txBox="1"/>
          <p:nvPr/>
        </p:nvSpPr>
        <p:spPr>
          <a:xfrm>
            <a:off x="8454232" y="4989872"/>
            <a:ext cx="284162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sym typeface="Montserrat"/>
              </a:rPr>
              <a:t>Problem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36;p14">
            <a:extLst>
              <a:ext uri="{FF2B5EF4-FFF2-40B4-BE49-F238E27FC236}">
                <a16:creationId xmlns:a16="http://schemas.microsoft.com/office/drawing/2014/main" id="{DA3A1838-BD65-6A54-AA94-96331D7C5E45}"/>
              </a:ext>
            </a:extLst>
          </p:cNvPr>
          <p:cNvSpPr txBox="1"/>
          <p:nvPr/>
        </p:nvSpPr>
        <p:spPr>
          <a:xfrm>
            <a:off x="8454232" y="5313332"/>
            <a:ext cx="2841625" cy="420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100">
                <a:solidFill>
                  <a:schemeClr val="bg2"/>
                </a:solidFill>
              </a:rPr>
              <a:t>Write how weak education tools fail learners daily and why it’s a costly block in progress.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67F7FDC-3D0D-4807-09EE-75AD67B50CE7}"/>
              </a:ext>
            </a:extLst>
          </p:cNvPr>
          <p:cNvSpPr txBox="1"/>
          <p:nvPr/>
        </p:nvSpPr>
        <p:spPr>
          <a:xfrm>
            <a:off x="4813666" y="1840934"/>
            <a:ext cx="377094" cy="301971"/>
          </a:xfrm>
          <a:custGeom>
            <a:avLst/>
            <a:gdLst/>
            <a:ahLst/>
            <a:cxnLst/>
            <a:rect l="l" t="t" r="r" b="b"/>
            <a:pathLst>
              <a:path w="419099" h="335608">
                <a:moveTo>
                  <a:pt x="295907" y="169441"/>
                </a:moveTo>
                <a:cubicBezTo>
                  <a:pt x="297271" y="173534"/>
                  <a:pt x="298977" y="177354"/>
                  <a:pt x="301023" y="180901"/>
                </a:cubicBezTo>
                <a:cubicBezTo>
                  <a:pt x="303069" y="184448"/>
                  <a:pt x="305457" y="187858"/>
                  <a:pt x="308185" y="191133"/>
                </a:cubicBezTo>
                <a:cubicBezTo>
                  <a:pt x="310914" y="187858"/>
                  <a:pt x="313301" y="184448"/>
                  <a:pt x="315348" y="180901"/>
                </a:cubicBezTo>
                <a:cubicBezTo>
                  <a:pt x="317394" y="177354"/>
                  <a:pt x="319099" y="173534"/>
                  <a:pt x="320464" y="169441"/>
                </a:cubicBezTo>
                <a:close/>
                <a:moveTo>
                  <a:pt x="308185" y="121146"/>
                </a:moveTo>
                <a:cubicBezTo>
                  <a:pt x="311460" y="121146"/>
                  <a:pt x="314324" y="122374"/>
                  <a:pt x="316780" y="124830"/>
                </a:cubicBezTo>
                <a:cubicBezTo>
                  <a:pt x="319236" y="127285"/>
                  <a:pt x="320464" y="130150"/>
                  <a:pt x="320464" y="133425"/>
                </a:cubicBezTo>
                <a:lnTo>
                  <a:pt x="320464" y="144884"/>
                </a:lnTo>
                <a:lnTo>
                  <a:pt x="347885" y="144884"/>
                </a:lnTo>
                <a:cubicBezTo>
                  <a:pt x="351432" y="144884"/>
                  <a:pt x="354365" y="146112"/>
                  <a:pt x="356685" y="148568"/>
                </a:cubicBezTo>
                <a:cubicBezTo>
                  <a:pt x="359004" y="151024"/>
                  <a:pt x="360164" y="153888"/>
                  <a:pt x="360164" y="157163"/>
                </a:cubicBezTo>
                <a:cubicBezTo>
                  <a:pt x="360164" y="160710"/>
                  <a:pt x="359004" y="163643"/>
                  <a:pt x="356685" y="165962"/>
                </a:cubicBezTo>
                <a:cubicBezTo>
                  <a:pt x="354365" y="168281"/>
                  <a:pt x="351432" y="169441"/>
                  <a:pt x="347885" y="169441"/>
                </a:cubicBezTo>
                <a:lnTo>
                  <a:pt x="345430" y="169441"/>
                </a:lnTo>
                <a:cubicBezTo>
                  <a:pt x="344065" y="177081"/>
                  <a:pt x="341678" y="183970"/>
                  <a:pt x="338267" y="190109"/>
                </a:cubicBezTo>
                <a:cubicBezTo>
                  <a:pt x="334857" y="196249"/>
                  <a:pt x="331105" y="201910"/>
                  <a:pt x="327012" y="207095"/>
                </a:cubicBezTo>
                <a:cubicBezTo>
                  <a:pt x="330832" y="209823"/>
                  <a:pt x="334243" y="211869"/>
                  <a:pt x="337244" y="213234"/>
                </a:cubicBezTo>
                <a:cubicBezTo>
                  <a:pt x="340245" y="214598"/>
                  <a:pt x="341746" y="215280"/>
                  <a:pt x="341746" y="215280"/>
                </a:cubicBezTo>
                <a:cubicBezTo>
                  <a:pt x="344747" y="216644"/>
                  <a:pt x="346862" y="218895"/>
                  <a:pt x="348090" y="222033"/>
                </a:cubicBezTo>
                <a:cubicBezTo>
                  <a:pt x="349318" y="225171"/>
                  <a:pt x="349386" y="228377"/>
                  <a:pt x="348294" y="231651"/>
                </a:cubicBezTo>
                <a:cubicBezTo>
                  <a:pt x="347203" y="233834"/>
                  <a:pt x="345634" y="235607"/>
                  <a:pt x="343588" y="236972"/>
                </a:cubicBezTo>
                <a:cubicBezTo>
                  <a:pt x="341541" y="238336"/>
                  <a:pt x="339290" y="239018"/>
                  <a:pt x="336835" y="239018"/>
                </a:cubicBezTo>
                <a:cubicBezTo>
                  <a:pt x="336016" y="239018"/>
                  <a:pt x="335198" y="238950"/>
                  <a:pt x="334379" y="238814"/>
                </a:cubicBezTo>
                <a:cubicBezTo>
                  <a:pt x="333561" y="238677"/>
                  <a:pt x="332742" y="238472"/>
                  <a:pt x="331923" y="238200"/>
                </a:cubicBezTo>
                <a:cubicBezTo>
                  <a:pt x="331378" y="237927"/>
                  <a:pt x="328786" y="236631"/>
                  <a:pt x="324147" y="234311"/>
                </a:cubicBezTo>
                <a:cubicBezTo>
                  <a:pt x="319509" y="231992"/>
                  <a:pt x="314188" y="228513"/>
                  <a:pt x="308185" y="223875"/>
                </a:cubicBezTo>
                <a:cubicBezTo>
                  <a:pt x="302183" y="228513"/>
                  <a:pt x="296862" y="231992"/>
                  <a:pt x="292224" y="234311"/>
                </a:cubicBezTo>
                <a:cubicBezTo>
                  <a:pt x="287585" y="236631"/>
                  <a:pt x="284993" y="237927"/>
                  <a:pt x="284447" y="238200"/>
                </a:cubicBezTo>
                <a:cubicBezTo>
                  <a:pt x="283629" y="238472"/>
                  <a:pt x="282810" y="238677"/>
                  <a:pt x="281992" y="238814"/>
                </a:cubicBezTo>
                <a:cubicBezTo>
                  <a:pt x="281173" y="238950"/>
                  <a:pt x="280354" y="239018"/>
                  <a:pt x="279536" y="239018"/>
                </a:cubicBezTo>
                <a:cubicBezTo>
                  <a:pt x="277080" y="239018"/>
                  <a:pt x="274829" y="238336"/>
                  <a:pt x="272783" y="236972"/>
                </a:cubicBezTo>
                <a:cubicBezTo>
                  <a:pt x="270736" y="235607"/>
                  <a:pt x="269168" y="233834"/>
                  <a:pt x="268076" y="231651"/>
                </a:cubicBezTo>
                <a:cubicBezTo>
                  <a:pt x="266985" y="228377"/>
                  <a:pt x="267053" y="225171"/>
                  <a:pt x="268281" y="222033"/>
                </a:cubicBezTo>
                <a:cubicBezTo>
                  <a:pt x="269509" y="218895"/>
                  <a:pt x="271623" y="216644"/>
                  <a:pt x="274625" y="215280"/>
                </a:cubicBezTo>
                <a:cubicBezTo>
                  <a:pt x="274897" y="215280"/>
                  <a:pt x="276466" y="214598"/>
                  <a:pt x="279331" y="213234"/>
                </a:cubicBezTo>
                <a:cubicBezTo>
                  <a:pt x="282196" y="211869"/>
                  <a:pt x="285539" y="209823"/>
                  <a:pt x="289359" y="207095"/>
                </a:cubicBezTo>
                <a:cubicBezTo>
                  <a:pt x="285266" y="202183"/>
                  <a:pt x="281514" y="196590"/>
                  <a:pt x="278103" y="190314"/>
                </a:cubicBezTo>
                <a:cubicBezTo>
                  <a:pt x="274693" y="184039"/>
                  <a:pt x="272305" y="177081"/>
                  <a:pt x="270941" y="169441"/>
                </a:cubicBezTo>
                <a:lnTo>
                  <a:pt x="268485" y="169441"/>
                </a:lnTo>
                <a:cubicBezTo>
                  <a:pt x="264938" y="169441"/>
                  <a:pt x="262005" y="168281"/>
                  <a:pt x="259686" y="165962"/>
                </a:cubicBezTo>
                <a:cubicBezTo>
                  <a:pt x="257367" y="163643"/>
                  <a:pt x="256207" y="160710"/>
                  <a:pt x="256207" y="157163"/>
                </a:cubicBezTo>
                <a:cubicBezTo>
                  <a:pt x="256207" y="153888"/>
                  <a:pt x="257367" y="151024"/>
                  <a:pt x="259686" y="148568"/>
                </a:cubicBezTo>
                <a:cubicBezTo>
                  <a:pt x="262005" y="146112"/>
                  <a:pt x="264938" y="144884"/>
                  <a:pt x="268485" y="144884"/>
                </a:cubicBezTo>
                <a:lnTo>
                  <a:pt x="295907" y="144884"/>
                </a:lnTo>
                <a:lnTo>
                  <a:pt x="295907" y="133425"/>
                </a:lnTo>
                <a:cubicBezTo>
                  <a:pt x="295907" y="130150"/>
                  <a:pt x="297135" y="127285"/>
                  <a:pt x="299590" y="124830"/>
                </a:cubicBezTo>
                <a:cubicBezTo>
                  <a:pt x="302046" y="122374"/>
                  <a:pt x="304911" y="121146"/>
                  <a:pt x="308185" y="121146"/>
                </a:cubicBezTo>
                <a:close/>
                <a:moveTo>
                  <a:pt x="110914" y="115007"/>
                </a:moveTo>
                <a:lnTo>
                  <a:pt x="100272" y="143657"/>
                </a:lnTo>
                <a:lnTo>
                  <a:pt x="121964" y="143657"/>
                </a:lnTo>
                <a:close/>
                <a:moveTo>
                  <a:pt x="221828" y="73670"/>
                </a:moveTo>
                <a:lnTo>
                  <a:pt x="221828" y="286494"/>
                </a:lnTo>
                <a:lnTo>
                  <a:pt x="246384" y="286494"/>
                </a:lnTo>
                <a:cubicBezTo>
                  <a:pt x="248022" y="286494"/>
                  <a:pt x="249590" y="286835"/>
                  <a:pt x="251091" y="287518"/>
                </a:cubicBezTo>
                <a:cubicBezTo>
                  <a:pt x="252592" y="288200"/>
                  <a:pt x="253888" y="289086"/>
                  <a:pt x="254979" y="290178"/>
                </a:cubicBezTo>
                <a:lnTo>
                  <a:pt x="270941" y="306140"/>
                </a:lnTo>
                <a:lnTo>
                  <a:pt x="286903" y="290178"/>
                </a:lnTo>
                <a:cubicBezTo>
                  <a:pt x="287994" y="289086"/>
                  <a:pt x="289290" y="288200"/>
                  <a:pt x="290791" y="287518"/>
                </a:cubicBezTo>
                <a:cubicBezTo>
                  <a:pt x="292292" y="286835"/>
                  <a:pt x="293861" y="286494"/>
                  <a:pt x="295498" y="286494"/>
                </a:cubicBezTo>
                <a:lnTo>
                  <a:pt x="394543" y="286494"/>
                </a:lnTo>
                <a:lnTo>
                  <a:pt x="394543" y="73670"/>
                </a:lnTo>
                <a:close/>
                <a:moveTo>
                  <a:pt x="110914" y="72033"/>
                </a:moveTo>
                <a:cubicBezTo>
                  <a:pt x="113915" y="72033"/>
                  <a:pt x="116644" y="72852"/>
                  <a:pt x="119099" y="74489"/>
                </a:cubicBezTo>
                <a:cubicBezTo>
                  <a:pt x="121555" y="76126"/>
                  <a:pt x="123328" y="78309"/>
                  <a:pt x="124420" y="81037"/>
                </a:cubicBezTo>
                <a:cubicBezTo>
                  <a:pt x="124420" y="81037"/>
                  <a:pt x="124420" y="81173"/>
                  <a:pt x="124420" y="81446"/>
                </a:cubicBezTo>
                <a:lnTo>
                  <a:pt x="159208" y="173124"/>
                </a:lnTo>
                <a:cubicBezTo>
                  <a:pt x="160300" y="176399"/>
                  <a:pt x="160163" y="179605"/>
                  <a:pt x="158799" y="182743"/>
                </a:cubicBezTo>
                <a:cubicBezTo>
                  <a:pt x="157435" y="185880"/>
                  <a:pt x="155252" y="187995"/>
                  <a:pt x="152251" y="189086"/>
                </a:cubicBezTo>
                <a:cubicBezTo>
                  <a:pt x="151432" y="189359"/>
                  <a:pt x="150682" y="189564"/>
                  <a:pt x="150000" y="189700"/>
                </a:cubicBezTo>
                <a:cubicBezTo>
                  <a:pt x="149318" y="189837"/>
                  <a:pt x="148567" y="189905"/>
                  <a:pt x="147749" y="189905"/>
                </a:cubicBezTo>
                <a:cubicBezTo>
                  <a:pt x="145293" y="189905"/>
                  <a:pt x="142974" y="189223"/>
                  <a:pt x="140791" y="187858"/>
                </a:cubicBezTo>
                <a:cubicBezTo>
                  <a:pt x="138608" y="186494"/>
                  <a:pt x="137107" y="184584"/>
                  <a:pt x="136289" y="182129"/>
                </a:cubicBezTo>
                <a:lnTo>
                  <a:pt x="130968" y="168213"/>
                </a:lnTo>
                <a:lnTo>
                  <a:pt x="90859" y="168213"/>
                </a:lnTo>
                <a:lnTo>
                  <a:pt x="85538" y="182129"/>
                </a:lnTo>
                <a:cubicBezTo>
                  <a:pt x="84447" y="185130"/>
                  <a:pt x="82332" y="187313"/>
                  <a:pt x="79195" y="188677"/>
                </a:cubicBezTo>
                <a:cubicBezTo>
                  <a:pt x="76057" y="190041"/>
                  <a:pt x="72851" y="190178"/>
                  <a:pt x="69577" y="189086"/>
                </a:cubicBezTo>
                <a:cubicBezTo>
                  <a:pt x="66575" y="187995"/>
                  <a:pt x="64392" y="185880"/>
                  <a:pt x="63028" y="182743"/>
                </a:cubicBezTo>
                <a:cubicBezTo>
                  <a:pt x="61664" y="179605"/>
                  <a:pt x="61528" y="176399"/>
                  <a:pt x="62619" y="173124"/>
                </a:cubicBezTo>
                <a:lnTo>
                  <a:pt x="97817" y="81446"/>
                </a:lnTo>
                <a:cubicBezTo>
                  <a:pt x="97817" y="81173"/>
                  <a:pt x="97817" y="81037"/>
                  <a:pt x="97817" y="81037"/>
                </a:cubicBezTo>
                <a:cubicBezTo>
                  <a:pt x="98908" y="78309"/>
                  <a:pt x="100682" y="76126"/>
                  <a:pt x="103137" y="74489"/>
                </a:cubicBezTo>
                <a:cubicBezTo>
                  <a:pt x="105593" y="72852"/>
                  <a:pt x="108185" y="72033"/>
                  <a:pt x="110914" y="72033"/>
                </a:cubicBezTo>
                <a:close/>
                <a:moveTo>
                  <a:pt x="24556" y="24557"/>
                </a:moveTo>
                <a:lnTo>
                  <a:pt x="24556" y="237381"/>
                </a:lnTo>
                <a:lnTo>
                  <a:pt x="123601" y="237381"/>
                </a:lnTo>
                <a:cubicBezTo>
                  <a:pt x="125238" y="237381"/>
                  <a:pt x="126807" y="237722"/>
                  <a:pt x="128308" y="238404"/>
                </a:cubicBezTo>
                <a:cubicBezTo>
                  <a:pt x="129809" y="239086"/>
                  <a:pt x="131105" y="239973"/>
                  <a:pt x="132196" y="241065"/>
                </a:cubicBezTo>
                <a:lnTo>
                  <a:pt x="148158" y="257026"/>
                </a:lnTo>
                <a:lnTo>
                  <a:pt x="164120" y="241065"/>
                </a:lnTo>
                <a:cubicBezTo>
                  <a:pt x="165211" y="239973"/>
                  <a:pt x="166507" y="239086"/>
                  <a:pt x="168008" y="238404"/>
                </a:cubicBezTo>
                <a:cubicBezTo>
                  <a:pt x="169509" y="237722"/>
                  <a:pt x="171077" y="237381"/>
                  <a:pt x="172715" y="237381"/>
                </a:cubicBezTo>
                <a:lnTo>
                  <a:pt x="197271" y="237381"/>
                </a:lnTo>
                <a:lnTo>
                  <a:pt x="197271" y="24557"/>
                </a:lnTo>
                <a:close/>
                <a:moveTo>
                  <a:pt x="12278" y="0"/>
                </a:moveTo>
                <a:lnTo>
                  <a:pt x="209550" y="0"/>
                </a:lnTo>
                <a:cubicBezTo>
                  <a:pt x="212824" y="0"/>
                  <a:pt x="215689" y="1228"/>
                  <a:pt x="218144" y="3684"/>
                </a:cubicBezTo>
                <a:cubicBezTo>
                  <a:pt x="220600" y="6139"/>
                  <a:pt x="221828" y="9004"/>
                  <a:pt x="221828" y="12278"/>
                </a:cubicBezTo>
                <a:lnTo>
                  <a:pt x="221828" y="49113"/>
                </a:lnTo>
                <a:lnTo>
                  <a:pt x="406821" y="49113"/>
                </a:lnTo>
                <a:cubicBezTo>
                  <a:pt x="410095" y="49113"/>
                  <a:pt x="412960" y="50341"/>
                  <a:pt x="415416" y="52797"/>
                </a:cubicBezTo>
                <a:cubicBezTo>
                  <a:pt x="417872" y="55253"/>
                  <a:pt x="419099" y="58118"/>
                  <a:pt x="419099" y="61392"/>
                </a:cubicBezTo>
                <a:lnTo>
                  <a:pt x="419099" y="298773"/>
                </a:lnTo>
                <a:cubicBezTo>
                  <a:pt x="419099" y="302047"/>
                  <a:pt x="417872" y="304912"/>
                  <a:pt x="415416" y="307367"/>
                </a:cubicBezTo>
                <a:cubicBezTo>
                  <a:pt x="412960" y="309823"/>
                  <a:pt x="410095" y="311051"/>
                  <a:pt x="406821" y="311051"/>
                </a:cubicBezTo>
                <a:lnTo>
                  <a:pt x="300409" y="311051"/>
                </a:lnTo>
                <a:lnTo>
                  <a:pt x="279536" y="331924"/>
                </a:lnTo>
                <a:cubicBezTo>
                  <a:pt x="278445" y="333288"/>
                  <a:pt x="277148" y="334243"/>
                  <a:pt x="275648" y="334789"/>
                </a:cubicBezTo>
                <a:cubicBezTo>
                  <a:pt x="274147" y="335335"/>
                  <a:pt x="272578" y="335608"/>
                  <a:pt x="270941" y="335608"/>
                </a:cubicBezTo>
                <a:cubicBezTo>
                  <a:pt x="269304" y="335608"/>
                  <a:pt x="267735" y="335335"/>
                  <a:pt x="266234" y="334789"/>
                </a:cubicBezTo>
                <a:cubicBezTo>
                  <a:pt x="264734" y="334243"/>
                  <a:pt x="263438" y="333288"/>
                  <a:pt x="262346" y="331924"/>
                </a:cubicBezTo>
                <a:lnTo>
                  <a:pt x="241473" y="311051"/>
                </a:lnTo>
                <a:lnTo>
                  <a:pt x="209550" y="311051"/>
                </a:lnTo>
                <a:cubicBezTo>
                  <a:pt x="206275" y="311051"/>
                  <a:pt x="203410" y="309823"/>
                  <a:pt x="200955" y="307367"/>
                </a:cubicBezTo>
                <a:cubicBezTo>
                  <a:pt x="198499" y="304912"/>
                  <a:pt x="197271" y="302047"/>
                  <a:pt x="197271" y="298773"/>
                </a:cubicBezTo>
                <a:lnTo>
                  <a:pt x="197271" y="261938"/>
                </a:lnTo>
                <a:lnTo>
                  <a:pt x="177626" y="261938"/>
                </a:lnTo>
                <a:lnTo>
                  <a:pt x="156753" y="282811"/>
                </a:lnTo>
                <a:cubicBezTo>
                  <a:pt x="155661" y="284175"/>
                  <a:pt x="154365" y="285130"/>
                  <a:pt x="152865" y="285676"/>
                </a:cubicBezTo>
                <a:cubicBezTo>
                  <a:pt x="151364" y="286221"/>
                  <a:pt x="149795" y="286494"/>
                  <a:pt x="148158" y="286494"/>
                </a:cubicBezTo>
                <a:cubicBezTo>
                  <a:pt x="146521" y="286494"/>
                  <a:pt x="144952" y="286221"/>
                  <a:pt x="143451" y="285676"/>
                </a:cubicBezTo>
                <a:cubicBezTo>
                  <a:pt x="141951" y="285130"/>
                  <a:pt x="140654" y="284175"/>
                  <a:pt x="139563" y="282811"/>
                </a:cubicBezTo>
                <a:lnTo>
                  <a:pt x="118690" y="261938"/>
                </a:lnTo>
                <a:lnTo>
                  <a:pt x="12278" y="261938"/>
                </a:lnTo>
                <a:cubicBezTo>
                  <a:pt x="9004" y="261938"/>
                  <a:pt x="6139" y="260710"/>
                  <a:pt x="3683" y="258254"/>
                </a:cubicBezTo>
                <a:cubicBezTo>
                  <a:pt x="1227" y="255799"/>
                  <a:pt x="0" y="252934"/>
                  <a:pt x="0" y="249659"/>
                </a:cubicBezTo>
                <a:lnTo>
                  <a:pt x="0" y="12278"/>
                </a:lnTo>
                <a:cubicBezTo>
                  <a:pt x="0" y="9004"/>
                  <a:pt x="1227" y="6139"/>
                  <a:pt x="3683" y="3684"/>
                </a:cubicBezTo>
                <a:cubicBezTo>
                  <a:pt x="6139" y="1228"/>
                  <a:pt x="9004" y="0"/>
                  <a:pt x="122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77144493-B8E1-E91C-A0DA-047602F32F8B}"/>
              </a:ext>
            </a:extLst>
          </p:cNvPr>
          <p:cNvSpPr txBox="1"/>
          <p:nvPr/>
        </p:nvSpPr>
        <p:spPr>
          <a:xfrm>
            <a:off x="1035415" y="1830255"/>
            <a:ext cx="377094" cy="323329"/>
          </a:xfrm>
          <a:custGeom>
            <a:avLst/>
            <a:gdLst/>
            <a:ahLst/>
            <a:cxnLst/>
            <a:rect l="l" t="t" r="r" b="b"/>
            <a:pathLst>
              <a:path w="419100" h="359346">
                <a:moveTo>
                  <a:pt x="24556" y="289769"/>
                </a:moveTo>
                <a:lnTo>
                  <a:pt x="24556" y="317599"/>
                </a:lnTo>
                <a:lnTo>
                  <a:pt x="41746" y="334789"/>
                </a:lnTo>
                <a:lnTo>
                  <a:pt x="377353" y="334789"/>
                </a:lnTo>
                <a:lnTo>
                  <a:pt x="394543" y="317599"/>
                </a:lnTo>
                <a:lnTo>
                  <a:pt x="394543" y="289769"/>
                </a:lnTo>
                <a:lnTo>
                  <a:pt x="288131" y="289769"/>
                </a:lnTo>
                <a:lnTo>
                  <a:pt x="279536" y="298363"/>
                </a:lnTo>
                <a:cubicBezTo>
                  <a:pt x="278445" y="299455"/>
                  <a:pt x="277149" y="300342"/>
                  <a:pt x="275648" y="301024"/>
                </a:cubicBezTo>
                <a:cubicBezTo>
                  <a:pt x="274147" y="301706"/>
                  <a:pt x="272578" y="302047"/>
                  <a:pt x="270941" y="302047"/>
                </a:cubicBezTo>
                <a:lnTo>
                  <a:pt x="148158" y="302047"/>
                </a:lnTo>
                <a:cubicBezTo>
                  <a:pt x="146521" y="302047"/>
                  <a:pt x="144952" y="301706"/>
                  <a:pt x="143451" y="301024"/>
                </a:cubicBezTo>
                <a:cubicBezTo>
                  <a:pt x="141951" y="300342"/>
                  <a:pt x="140655" y="299455"/>
                  <a:pt x="139563" y="298363"/>
                </a:cubicBezTo>
                <a:lnTo>
                  <a:pt x="130968" y="289769"/>
                </a:lnTo>
                <a:close/>
                <a:moveTo>
                  <a:pt x="197271" y="206276"/>
                </a:moveTo>
                <a:cubicBezTo>
                  <a:pt x="186630" y="209005"/>
                  <a:pt x="177831" y="214734"/>
                  <a:pt x="170873" y="223466"/>
                </a:cubicBezTo>
                <a:cubicBezTo>
                  <a:pt x="163915" y="232197"/>
                  <a:pt x="160436" y="242292"/>
                  <a:pt x="160436" y="253752"/>
                </a:cubicBezTo>
                <a:lnTo>
                  <a:pt x="160436" y="277490"/>
                </a:lnTo>
                <a:lnTo>
                  <a:pt x="258663" y="277490"/>
                </a:lnTo>
                <a:lnTo>
                  <a:pt x="258663" y="253752"/>
                </a:lnTo>
                <a:cubicBezTo>
                  <a:pt x="258663" y="242292"/>
                  <a:pt x="255184" y="232197"/>
                  <a:pt x="248226" y="223466"/>
                </a:cubicBezTo>
                <a:cubicBezTo>
                  <a:pt x="241269" y="214734"/>
                  <a:pt x="232469" y="209005"/>
                  <a:pt x="221828" y="206276"/>
                </a:cubicBezTo>
                <a:lnTo>
                  <a:pt x="221828" y="226740"/>
                </a:lnTo>
                <a:cubicBezTo>
                  <a:pt x="221828" y="230014"/>
                  <a:pt x="220600" y="232879"/>
                  <a:pt x="218145" y="235335"/>
                </a:cubicBezTo>
                <a:cubicBezTo>
                  <a:pt x="215689" y="237790"/>
                  <a:pt x="212824" y="239018"/>
                  <a:pt x="209550" y="239018"/>
                </a:cubicBezTo>
                <a:cubicBezTo>
                  <a:pt x="206276" y="239018"/>
                  <a:pt x="203411" y="237790"/>
                  <a:pt x="200955" y="235335"/>
                </a:cubicBezTo>
                <a:cubicBezTo>
                  <a:pt x="198499" y="232879"/>
                  <a:pt x="197271" y="230014"/>
                  <a:pt x="197271" y="226740"/>
                </a:cubicBezTo>
                <a:close/>
                <a:moveTo>
                  <a:pt x="184993" y="143247"/>
                </a:moveTo>
                <a:lnTo>
                  <a:pt x="184993" y="155526"/>
                </a:lnTo>
                <a:cubicBezTo>
                  <a:pt x="184993" y="162347"/>
                  <a:pt x="187381" y="168145"/>
                  <a:pt x="192155" y="172920"/>
                </a:cubicBezTo>
                <a:cubicBezTo>
                  <a:pt x="196930" y="177695"/>
                  <a:pt x="202728" y="180082"/>
                  <a:pt x="209550" y="180082"/>
                </a:cubicBezTo>
                <a:cubicBezTo>
                  <a:pt x="216371" y="180082"/>
                  <a:pt x="222169" y="177695"/>
                  <a:pt x="226944" y="172920"/>
                </a:cubicBezTo>
                <a:cubicBezTo>
                  <a:pt x="231719" y="168145"/>
                  <a:pt x="234106" y="162347"/>
                  <a:pt x="234106" y="155526"/>
                </a:cubicBezTo>
                <a:lnTo>
                  <a:pt x="234106" y="143247"/>
                </a:lnTo>
                <a:close/>
                <a:moveTo>
                  <a:pt x="184993" y="94134"/>
                </a:moveTo>
                <a:lnTo>
                  <a:pt x="184993" y="118691"/>
                </a:lnTo>
                <a:lnTo>
                  <a:pt x="234106" y="118691"/>
                </a:lnTo>
                <a:lnTo>
                  <a:pt x="234106" y="94134"/>
                </a:lnTo>
                <a:close/>
                <a:moveTo>
                  <a:pt x="49113" y="24557"/>
                </a:moveTo>
                <a:lnTo>
                  <a:pt x="49113" y="265212"/>
                </a:lnTo>
                <a:lnTo>
                  <a:pt x="135880" y="265212"/>
                </a:lnTo>
                <a:lnTo>
                  <a:pt x="135880" y="253752"/>
                </a:lnTo>
                <a:cubicBezTo>
                  <a:pt x="135880" y="239837"/>
                  <a:pt x="139359" y="227217"/>
                  <a:pt x="146316" y="215894"/>
                </a:cubicBezTo>
                <a:cubicBezTo>
                  <a:pt x="153274" y="204571"/>
                  <a:pt x="162483" y="195635"/>
                  <a:pt x="173943" y="189086"/>
                </a:cubicBezTo>
                <a:cubicBezTo>
                  <a:pt x="169850" y="184721"/>
                  <a:pt x="166576" y="179673"/>
                  <a:pt x="164120" y="173943"/>
                </a:cubicBezTo>
                <a:cubicBezTo>
                  <a:pt x="161664" y="168213"/>
                  <a:pt x="160436" y="162074"/>
                  <a:pt x="160436" y="155526"/>
                </a:cubicBezTo>
                <a:lnTo>
                  <a:pt x="160436" y="94134"/>
                </a:lnTo>
                <a:lnTo>
                  <a:pt x="148158" y="94134"/>
                </a:lnTo>
                <a:cubicBezTo>
                  <a:pt x="144884" y="94134"/>
                  <a:pt x="142019" y="92906"/>
                  <a:pt x="139563" y="90451"/>
                </a:cubicBezTo>
                <a:cubicBezTo>
                  <a:pt x="137108" y="87995"/>
                  <a:pt x="135880" y="85130"/>
                  <a:pt x="135880" y="81856"/>
                </a:cubicBezTo>
                <a:cubicBezTo>
                  <a:pt x="135880" y="78581"/>
                  <a:pt x="137108" y="75717"/>
                  <a:pt x="139563" y="73261"/>
                </a:cubicBezTo>
                <a:cubicBezTo>
                  <a:pt x="142019" y="70805"/>
                  <a:pt x="144884" y="69577"/>
                  <a:pt x="148158" y="69577"/>
                </a:cubicBezTo>
                <a:lnTo>
                  <a:pt x="270941" y="69577"/>
                </a:lnTo>
                <a:cubicBezTo>
                  <a:pt x="274216" y="69577"/>
                  <a:pt x="277080" y="70805"/>
                  <a:pt x="279536" y="73261"/>
                </a:cubicBezTo>
                <a:cubicBezTo>
                  <a:pt x="281992" y="75717"/>
                  <a:pt x="283220" y="78581"/>
                  <a:pt x="283220" y="81856"/>
                </a:cubicBezTo>
                <a:cubicBezTo>
                  <a:pt x="283220" y="85130"/>
                  <a:pt x="281992" y="87995"/>
                  <a:pt x="279536" y="90451"/>
                </a:cubicBezTo>
                <a:cubicBezTo>
                  <a:pt x="277080" y="92906"/>
                  <a:pt x="274216" y="94134"/>
                  <a:pt x="270941" y="94134"/>
                </a:cubicBezTo>
                <a:lnTo>
                  <a:pt x="258663" y="94134"/>
                </a:lnTo>
                <a:lnTo>
                  <a:pt x="258663" y="155526"/>
                </a:lnTo>
                <a:cubicBezTo>
                  <a:pt x="258663" y="162074"/>
                  <a:pt x="257435" y="168213"/>
                  <a:pt x="254980" y="173943"/>
                </a:cubicBezTo>
                <a:cubicBezTo>
                  <a:pt x="252524" y="179673"/>
                  <a:pt x="249250" y="184721"/>
                  <a:pt x="245157" y="189086"/>
                </a:cubicBezTo>
                <a:cubicBezTo>
                  <a:pt x="256617" y="195635"/>
                  <a:pt x="265825" y="204571"/>
                  <a:pt x="272783" y="215894"/>
                </a:cubicBezTo>
                <a:cubicBezTo>
                  <a:pt x="279741" y="227217"/>
                  <a:pt x="283220" y="239837"/>
                  <a:pt x="283220" y="253752"/>
                </a:cubicBezTo>
                <a:lnTo>
                  <a:pt x="283220" y="265212"/>
                </a:lnTo>
                <a:lnTo>
                  <a:pt x="369986" y="265212"/>
                </a:lnTo>
                <a:lnTo>
                  <a:pt x="369986" y="24557"/>
                </a:lnTo>
                <a:close/>
                <a:moveTo>
                  <a:pt x="36835" y="0"/>
                </a:moveTo>
                <a:lnTo>
                  <a:pt x="382265" y="0"/>
                </a:lnTo>
                <a:cubicBezTo>
                  <a:pt x="385539" y="0"/>
                  <a:pt x="388404" y="1228"/>
                  <a:pt x="390860" y="3684"/>
                </a:cubicBezTo>
                <a:cubicBezTo>
                  <a:pt x="393315" y="6139"/>
                  <a:pt x="394543" y="9004"/>
                  <a:pt x="394543" y="12279"/>
                </a:cubicBezTo>
                <a:lnTo>
                  <a:pt x="394543" y="265212"/>
                </a:lnTo>
                <a:lnTo>
                  <a:pt x="406821" y="265212"/>
                </a:lnTo>
                <a:cubicBezTo>
                  <a:pt x="410096" y="265212"/>
                  <a:pt x="412961" y="266440"/>
                  <a:pt x="415416" y="268895"/>
                </a:cubicBezTo>
                <a:cubicBezTo>
                  <a:pt x="417872" y="271351"/>
                  <a:pt x="419100" y="274216"/>
                  <a:pt x="419100" y="277490"/>
                </a:cubicBezTo>
                <a:lnTo>
                  <a:pt x="419100" y="322511"/>
                </a:lnTo>
                <a:cubicBezTo>
                  <a:pt x="419100" y="324148"/>
                  <a:pt x="418759" y="325717"/>
                  <a:pt x="418077" y="327217"/>
                </a:cubicBezTo>
                <a:cubicBezTo>
                  <a:pt x="417394" y="328718"/>
                  <a:pt x="416508" y="330014"/>
                  <a:pt x="415416" y="331106"/>
                </a:cubicBezTo>
                <a:lnTo>
                  <a:pt x="390860" y="355662"/>
                </a:lnTo>
                <a:cubicBezTo>
                  <a:pt x="389768" y="356754"/>
                  <a:pt x="388472" y="357640"/>
                  <a:pt x="386971" y="358323"/>
                </a:cubicBezTo>
                <a:cubicBezTo>
                  <a:pt x="385471" y="359005"/>
                  <a:pt x="383902" y="359346"/>
                  <a:pt x="382265" y="359346"/>
                </a:cubicBezTo>
                <a:lnTo>
                  <a:pt x="36835" y="359346"/>
                </a:lnTo>
                <a:cubicBezTo>
                  <a:pt x="35198" y="359346"/>
                  <a:pt x="33629" y="359005"/>
                  <a:pt x="32128" y="358323"/>
                </a:cubicBezTo>
                <a:cubicBezTo>
                  <a:pt x="30627" y="357640"/>
                  <a:pt x="29331" y="356754"/>
                  <a:pt x="28240" y="355662"/>
                </a:cubicBezTo>
                <a:lnTo>
                  <a:pt x="3683" y="331106"/>
                </a:lnTo>
                <a:cubicBezTo>
                  <a:pt x="2592" y="330014"/>
                  <a:pt x="1705" y="328718"/>
                  <a:pt x="1023" y="327217"/>
                </a:cubicBezTo>
                <a:cubicBezTo>
                  <a:pt x="341" y="325717"/>
                  <a:pt x="0" y="324148"/>
                  <a:pt x="0" y="322511"/>
                </a:cubicBezTo>
                <a:lnTo>
                  <a:pt x="0" y="277490"/>
                </a:lnTo>
                <a:cubicBezTo>
                  <a:pt x="0" y="274216"/>
                  <a:pt x="1228" y="271351"/>
                  <a:pt x="3683" y="268895"/>
                </a:cubicBezTo>
                <a:cubicBezTo>
                  <a:pt x="6139" y="266440"/>
                  <a:pt x="9004" y="265212"/>
                  <a:pt x="12278" y="265212"/>
                </a:cubicBezTo>
                <a:lnTo>
                  <a:pt x="24556" y="265212"/>
                </a:lnTo>
                <a:lnTo>
                  <a:pt x="24556" y="12279"/>
                </a:lnTo>
                <a:cubicBezTo>
                  <a:pt x="24556" y="9004"/>
                  <a:pt x="25784" y="6139"/>
                  <a:pt x="28240" y="3684"/>
                </a:cubicBezTo>
                <a:cubicBezTo>
                  <a:pt x="30696" y="1228"/>
                  <a:pt x="33560" y="0"/>
                  <a:pt x="3683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AF2CFB0-BFD5-AF36-9787-7A2F871FB711}"/>
              </a:ext>
            </a:extLst>
          </p:cNvPr>
          <p:cNvSpPr txBox="1"/>
          <p:nvPr/>
        </p:nvSpPr>
        <p:spPr>
          <a:xfrm>
            <a:off x="8591917" y="1803372"/>
            <a:ext cx="377093" cy="377094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369986" y="345430"/>
                </a:moveTo>
                <a:cubicBezTo>
                  <a:pt x="363165" y="345430"/>
                  <a:pt x="357367" y="347817"/>
                  <a:pt x="352592" y="352592"/>
                </a:cubicBezTo>
                <a:cubicBezTo>
                  <a:pt x="347817" y="357367"/>
                  <a:pt x="345430" y="363165"/>
                  <a:pt x="345430" y="369987"/>
                </a:cubicBezTo>
                <a:cubicBezTo>
                  <a:pt x="345430" y="376808"/>
                  <a:pt x="347817" y="382606"/>
                  <a:pt x="352592" y="387381"/>
                </a:cubicBezTo>
                <a:cubicBezTo>
                  <a:pt x="357367" y="392156"/>
                  <a:pt x="363165" y="394543"/>
                  <a:pt x="369986" y="394543"/>
                </a:cubicBezTo>
                <a:cubicBezTo>
                  <a:pt x="376808" y="394543"/>
                  <a:pt x="382606" y="392156"/>
                  <a:pt x="387380" y="387381"/>
                </a:cubicBezTo>
                <a:cubicBezTo>
                  <a:pt x="392155" y="382606"/>
                  <a:pt x="394543" y="376808"/>
                  <a:pt x="394543" y="369987"/>
                </a:cubicBezTo>
                <a:cubicBezTo>
                  <a:pt x="394543" y="363165"/>
                  <a:pt x="392155" y="357367"/>
                  <a:pt x="387380" y="352592"/>
                </a:cubicBezTo>
                <a:cubicBezTo>
                  <a:pt x="382606" y="347817"/>
                  <a:pt x="376808" y="345430"/>
                  <a:pt x="369986" y="345430"/>
                </a:cubicBezTo>
                <a:close/>
                <a:moveTo>
                  <a:pt x="49113" y="345430"/>
                </a:moveTo>
                <a:cubicBezTo>
                  <a:pt x="42292" y="345430"/>
                  <a:pt x="36493" y="347817"/>
                  <a:pt x="31718" y="352592"/>
                </a:cubicBezTo>
                <a:cubicBezTo>
                  <a:pt x="26944" y="357367"/>
                  <a:pt x="24556" y="363165"/>
                  <a:pt x="24556" y="369987"/>
                </a:cubicBezTo>
                <a:cubicBezTo>
                  <a:pt x="24556" y="376808"/>
                  <a:pt x="26944" y="382606"/>
                  <a:pt x="31718" y="387381"/>
                </a:cubicBezTo>
                <a:cubicBezTo>
                  <a:pt x="36493" y="392156"/>
                  <a:pt x="42292" y="394543"/>
                  <a:pt x="49113" y="394543"/>
                </a:cubicBezTo>
                <a:cubicBezTo>
                  <a:pt x="55934" y="394543"/>
                  <a:pt x="61732" y="392156"/>
                  <a:pt x="66507" y="387381"/>
                </a:cubicBezTo>
                <a:cubicBezTo>
                  <a:pt x="71282" y="382606"/>
                  <a:pt x="73669" y="376808"/>
                  <a:pt x="73669" y="369987"/>
                </a:cubicBezTo>
                <a:cubicBezTo>
                  <a:pt x="73669" y="363165"/>
                  <a:pt x="71282" y="357367"/>
                  <a:pt x="66507" y="352592"/>
                </a:cubicBezTo>
                <a:cubicBezTo>
                  <a:pt x="61732" y="347817"/>
                  <a:pt x="55934" y="345430"/>
                  <a:pt x="49113" y="345430"/>
                </a:cubicBezTo>
                <a:close/>
                <a:moveTo>
                  <a:pt x="155116" y="343793"/>
                </a:moveTo>
                <a:lnTo>
                  <a:pt x="166166" y="394543"/>
                </a:lnTo>
                <a:lnTo>
                  <a:pt x="252933" y="394543"/>
                </a:lnTo>
                <a:lnTo>
                  <a:pt x="263983" y="343793"/>
                </a:lnTo>
                <a:close/>
                <a:moveTo>
                  <a:pt x="184993" y="245566"/>
                </a:moveTo>
                <a:lnTo>
                  <a:pt x="184993" y="270123"/>
                </a:lnTo>
                <a:lnTo>
                  <a:pt x="234106" y="270123"/>
                </a:lnTo>
                <a:lnTo>
                  <a:pt x="234106" y="245566"/>
                </a:lnTo>
                <a:close/>
                <a:moveTo>
                  <a:pt x="307776" y="221828"/>
                </a:moveTo>
                <a:lnTo>
                  <a:pt x="307776" y="247203"/>
                </a:lnTo>
                <a:cubicBezTo>
                  <a:pt x="315143" y="249113"/>
                  <a:pt x="321691" y="252797"/>
                  <a:pt x="327421" y="258254"/>
                </a:cubicBezTo>
                <a:cubicBezTo>
                  <a:pt x="333151" y="263711"/>
                  <a:pt x="338199" y="271214"/>
                  <a:pt x="342565" y="280764"/>
                </a:cubicBezTo>
                <a:cubicBezTo>
                  <a:pt x="345293" y="286494"/>
                  <a:pt x="347612" y="292974"/>
                  <a:pt x="349522" y="300205"/>
                </a:cubicBezTo>
                <a:cubicBezTo>
                  <a:pt x="351432" y="307435"/>
                  <a:pt x="353069" y="315143"/>
                  <a:pt x="354434" y="323329"/>
                </a:cubicBezTo>
                <a:cubicBezTo>
                  <a:pt x="356889" y="322510"/>
                  <a:pt x="359413" y="321896"/>
                  <a:pt x="362005" y="321487"/>
                </a:cubicBezTo>
                <a:cubicBezTo>
                  <a:pt x="364597" y="321078"/>
                  <a:pt x="367258" y="320873"/>
                  <a:pt x="369986" y="320873"/>
                </a:cubicBezTo>
                <a:cubicBezTo>
                  <a:pt x="371623" y="320873"/>
                  <a:pt x="373192" y="320941"/>
                  <a:pt x="374693" y="321078"/>
                </a:cubicBezTo>
                <a:cubicBezTo>
                  <a:pt x="376194" y="321214"/>
                  <a:pt x="377626" y="321419"/>
                  <a:pt x="378990" y="321692"/>
                </a:cubicBezTo>
                <a:cubicBezTo>
                  <a:pt x="377626" y="311869"/>
                  <a:pt x="375716" y="302660"/>
                  <a:pt x="373260" y="294066"/>
                </a:cubicBezTo>
                <a:cubicBezTo>
                  <a:pt x="370805" y="285471"/>
                  <a:pt x="367940" y="277626"/>
                  <a:pt x="364666" y="270532"/>
                </a:cubicBezTo>
                <a:cubicBezTo>
                  <a:pt x="361391" y="262892"/>
                  <a:pt x="357503" y="256139"/>
                  <a:pt x="353001" y="250273"/>
                </a:cubicBezTo>
                <a:cubicBezTo>
                  <a:pt x="348499" y="244407"/>
                  <a:pt x="343520" y="239427"/>
                  <a:pt x="338063" y="235334"/>
                </a:cubicBezTo>
                <a:cubicBezTo>
                  <a:pt x="333697" y="231787"/>
                  <a:pt x="328922" y="228922"/>
                  <a:pt x="323738" y="226739"/>
                </a:cubicBezTo>
                <a:cubicBezTo>
                  <a:pt x="318554" y="224557"/>
                  <a:pt x="313233" y="222920"/>
                  <a:pt x="307776" y="221828"/>
                </a:cubicBezTo>
                <a:close/>
                <a:moveTo>
                  <a:pt x="111323" y="221828"/>
                </a:moveTo>
                <a:cubicBezTo>
                  <a:pt x="105866" y="222920"/>
                  <a:pt x="100545" y="224557"/>
                  <a:pt x="95361" y="226739"/>
                </a:cubicBezTo>
                <a:cubicBezTo>
                  <a:pt x="90177" y="228922"/>
                  <a:pt x="85402" y="231787"/>
                  <a:pt x="81036" y="235334"/>
                </a:cubicBezTo>
                <a:cubicBezTo>
                  <a:pt x="75579" y="239427"/>
                  <a:pt x="70600" y="244407"/>
                  <a:pt x="66098" y="250273"/>
                </a:cubicBezTo>
                <a:cubicBezTo>
                  <a:pt x="61596" y="256139"/>
                  <a:pt x="57708" y="262892"/>
                  <a:pt x="54433" y="270532"/>
                </a:cubicBezTo>
                <a:cubicBezTo>
                  <a:pt x="51159" y="277626"/>
                  <a:pt x="48294" y="285471"/>
                  <a:pt x="45839" y="294066"/>
                </a:cubicBezTo>
                <a:cubicBezTo>
                  <a:pt x="43383" y="302660"/>
                  <a:pt x="41473" y="311869"/>
                  <a:pt x="40109" y="321692"/>
                </a:cubicBezTo>
                <a:cubicBezTo>
                  <a:pt x="41473" y="321419"/>
                  <a:pt x="42905" y="321214"/>
                  <a:pt x="44406" y="321078"/>
                </a:cubicBezTo>
                <a:cubicBezTo>
                  <a:pt x="45907" y="320941"/>
                  <a:pt x="47476" y="320873"/>
                  <a:pt x="49113" y="320873"/>
                </a:cubicBezTo>
                <a:cubicBezTo>
                  <a:pt x="51841" y="320873"/>
                  <a:pt x="54502" y="321078"/>
                  <a:pt x="57094" y="321487"/>
                </a:cubicBezTo>
                <a:cubicBezTo>
                  <a:pt x="59686" y="321896"/>
                  <a:pt x="62210" y="322510"/>
                  <a:pt x="64665" y="323329"/>
                </a:cubicBezTo>
                <a:cubicBezTo>
                  <a:pt x="66030" y="315143"/>
                  <a:pt x="67667" y="307435"/>
                  <a:pt x="69577" y="300205"/>
                </a:cubicBezTo>
                <a:cubicBezTo>
                  <a:pt x="71487" y="292974"/>
                  <a:pt x="73806" y="286494"/>
                  <a:pt x="76534" y="280764"/>
                </a:cubicBezTo>
                <a:cubicBezTo>
                  <a:pt x="80900" y="271214"/>
                  <a:pt x="85948" y="263711"/>
                  <a:pt x="91678" y="258254"/>
                </a:cubicBezTo>
                <a:cubicBezTo>
                  <a:pt x="97408" y="252797"/>
                  <a:pt x="103956" y="249113"/>
                  <a:pt x="111323" y="247203"/>
                </a:cubicBezTo>
                <a:close/>
                <a:moveTo>
                  <a:pt x="172715" y="221010"/>
                </a:moveTo>
                <a:lnTo>
                  <a:pt x="246384" y="221010"/>
                </a:lnTo>
                <a:cubicBezTo>
                  <a:pt x="249659" y="221010"/>
                  <a:pt x="252524" y="222237"/>
                  <a:pt x="254979" y="224693"/>
                </a:cubicBezTo>
                <a:cubicBezTo>
                  <a:pt x="257435" y="227149"/>
                  <a:pt x="258663" y="230014"/>
                  <a:pt x="258663" y="233288"/>
                </a:cubicBezTo>
                <a:lnTo>
                  <a:pt x="258663" y="282401"/>
                </a:lnTo>
                <a:cubicBezTo>
                  <a:pt x="258663" y="285675"/>
                  <a:pt x="257435" y="288540"/>
                  <a:pt x="254979" y="290996"/>
                </a:cubicBezTo>
                <a:cubicBezTo>
                  <a:pt x="252524" y="293452"/>
                  <a:pt x="249659" y="294680"/>
                  <a:pt x="246384" y="294680"/>
                </a:cubicBezTo>
                <a:lnTo>
                  <a:pt x="172715" y="294680"/>
                </a:lnTo>
                <a:cubicBezTo>
                  <a:pt x="169440" y="294680"/>
                  <a:pt x="166575" y="293452"/>
                  <a:pt x="164120" y="290996"/>
                </a:cubicBezTo>
                <a:cubicBezTo>
                  <a:pt x="161664" y="288540"/>
                  <a:pt x="160436" y="285675"/>
                  <a:pt x="160436" y="282401"/>
                </a:cubicBezTo>
                <a:lnTo>
                  <a:pt x="160436" y="233288"/>
                </a:lnTo>
                <a:cubicBezTo>
                  <a:pt x="160436" y="230014"/>
                  <a:pt x="161664" y="227149"/>
                  <a:pt x="164120" y="224693"/>
                </a:cubicBezTo>
                <a:cubicBezTo>
                  <a:pt x="166575" y="222237"/>
                  <a:pt x="169440" y="221010"/>
                  <a:pt x="172715" y="221010"/>
                </a:cubicBezTo>
                <a:close/>
                <a:moveTo>
                  <a:pt x="135880" y="196453"/>
                </a:moveTo>
                <a:lnTo>
                  <a:pt x="135880" y="319236"/>
                </a:lnTo>
                <a:lnTo>
                  <a:pt x="283219" y="319236"/>
                </a:lnTo>
                <a:lnTo>
                  <a:pt x="283219" y="196453"/>
                </a:lnTo>
                <a:close/>
                <a:moveTo>
                  <a:pt x="184277" y="118844"/>
                </a:moveTo>
                <a:cubicBezTo>
                  <a:pt x="185846" y="118741"/>
                  <a:pt x="187449" y="118963"/>
                  <a:pt x="189086" y="119509"/>
                </a:cubicBezTo>
                <a:cubicBezTo>
                  <a:pt x="192360" y="120600"/>
                  <a:pt x="195702" y="121419"/>
                  <a:pt x="199113" y="121964"/>
                </a:cubicBezTo>
                <a:cubicBezTo>
                  <a:pt x="202524" y="122510"/>
                  <a:pt x="206002" y="122783"/>
                  <a:pt x="209550" y="122783"/>
                </a:cubicBezTo>
                <a:cubicBezTo>
                  <a:pt x="213097" y="122783"/>
                  <a:pt x="216575" y="122510"/>
                  <a:pt x="219986" y="121964"/>
                </a:cubicBezTo>
                <a:cubicBezTo>
                  <a:pt x="223397" y="121419"/>
                  <a:pt x="226739" y="120600"/>
                  <a:pt x="230013" y="119509"/>
                </a:cubicBezTo>
                <a:cubicBezTo>
                  <a:pt x="233288" y="118417"/>
                  <a:pt x="236425" y="118622"/>
                  <a:pt x="239427" y="120123"/>
                </a:cubicBezTo>
                <a:cubicBezTo>
                  <a:pt x="242428" y="121623"/>
                  <a:pt x="244474" y="123874"/>
                  <a:pt x="245566" y="126876"/>
                </a:cubicBezTo>
                <a:cubicBezTo>
                  <a:pt x="246657" y="130150"/>
                  <a:pt x="246521" y="133288"/>
                  <a:pt x="245157" y="136289"/>
                </a:cubicBezTo>
                <a:cubicBezTo>
                  <a:pt x="243792" y="139291"/>
                  <a:pt x="241473" y="141337"/>
                  <a:pt x="238199" y="142428"/>
                </a:cubicBezTo>
                <a:cubicBezTo>
                  <a:pt x="233560" y="144065"/>
                  <a:pt x="228854" y="145293"/>
                  <a:pt x="224079" y="146112"/>
                </a:cubicBezTo>
                <a:cubicBezTo>
                  <a:pt x="219304" y="146930"/>
                  <a:pt x="214461" y="147340"/>
                  <a:pt x="209550" y="147340"/>
                </a:cubicBezTo>
                <a:cubicBezTo>
                  <a:pt x="204638" y="147340"/>
                  <a:pt x="199795" y="146930"/>
                  <a:pt x="195020" y="146112"/>
                </a:cubicBezTo>
                <a:cubicBezTo>
                  <a:pt x="190245" y="145293"/>
                  <a:pt x="185539" y="144065"/>
                  <a:pt x="180900" y="142428"/>
                </a:cubicBezTo>
                <a:cubicBezTo>
                  <a:pt x="177626" y="141337"/>
                  <a:pt x="175307" y="139291"/>
                  <a:pt x="173942" y="136289"/>
                </a:cubicBezTo>
                <a:cubicBezTo>
                  <a:pt x="172578" y="133288"/>
                  <a:pt x="172442" y="130150"/>
                  <a:pt x="173533" y="126876"/>
                </a:cubicBezTo>
                <a:cubicBezTo>
                  <a:pt x="174624" y="123874"/>
                  <a:pt x="176671" y="121623"/>
                  <a:pt x="179672" y="120123"/>
                </a:cubicBezTo>
                <a:cubicBezTo>
                  <a:pt x="181173" y="119372"/>
                  <a:pt x="182708" y="118946"/>
                  <a:pt x="184277" y="118844"/>
                </a:cubicBezTo>
                <a:close/>
                <a:moveTo>
                  <a:pt x="160436" y="44202"/>
                </a:moveTo>
                <a:cubicBezTo>
                  <a:pt x="147885" y="50477"/>
                  <a:pt x="137926" y="58799"/>
                  <a:pt x="130559" y="69168"/>
                </a:cubicBezTo>
                <a:cubicBezTo>
                  <a:pt x="123192" y="79536"/>
                  <a:pt x="119508" y="90586"/>
                  <a:pt x="119508" y="102319"/>
                </a:cubicBezTo>
                <a:cubicBezTo>
                  <a:pt x="119508" y="111869"/>
                  <a:pt x="121828" y="120873"/>
                  <a:pt x="126466" y="129331"/>
                </a:cubicBezTo>
                <a:cubicBezTo>
                  <a:pt x="131378" y="137790"/>
                  <a:pt x="137858" y="145157"/>
                  <a:pt x="145907" y="151432"/>
                </a:cubicBezTo>
                <a:cubicBezTo>
                  <a:pt x="153956" y="157708"/>
                  <a:pt x="163438" y="162756"/>
                  <a:pt x="174352" y="166576"/>
                </a:cubicBezTo>
                <a:cubicBezTo>
                  <a:pt x="185539" y="170123"/>
                  <a:pt x="197271" y="171896"/>
                  <a:pt x="209550" y="171896"/>
                </a:cubicBezTo>
                <a:cubicBezTo>
                  <a:pt x="221828" y="171896"/>
                  <a:pt x="233560" y="170123"/>
                  <a:pt x="244747" y="166576"/>
                </a:cubicBezTo>
                <a:cubicBezTo>
                  <a:pt x="255661" y="162756"/>
                  <a:pt x="265143" y="157708"/>
                  <a:pt x="273192" y="151432"/>
                </a:cubicBezTo>
                <a:cubicBezTo>
                  <a:pt x="281241" y="145157"/>
                  <a:pt x="287721" y="137790"/>
                  <a:pt x="292633" y="129331"/>
                </a:cubicBezTo>
                <a:cubicBezTo>
                  <a:pt x="297271" y="120873"/>
                  <a:pt x="299590" y="111869"/>
                  <a:pt x="299590" y="102319"/>
                </a:cubicBezTo>
                <a:cubicBezTo>
                  <a:pt x="299590" y="90586"/>
                  <a:pt x="295907" y="79536"/>
                  <a:pt x="288540" y="69168"/>
                </a:cubicBezTo>
                <a:cubicBezTo>
                  <a:pt x="281173" y="58799"/>
                  <a:pt x="271214" y="50477"/>
                  <a:pt x="258663" y="44202"/>
                </a:cubicBezTo>
                <a:lnTo>
                  <a:pt x="258663" y="61391"/>
                </a:lnTo>
                <a:cubicBezTo>
                  <a:pt x="258663" y="64666"/>
                  <a:pt x="257435" y="67531"/>
                  <a:pt x="254979" y="69986"/>
                </a:cubicBezTo>
                <a:cubicBezTo>
                  <a:pt x="252524" y="72442"/>
                  <a:pt x="249659" y="73670"/>
                  <a:pt x="246384" y="73670"/>
                </a:cubicBezTo>
                <a:lnTo>
                  <a:pt x="172715" y="73670"/>
                </a:lnTo>
                <a:cubicBezTo>
                  <a:pt x="169440" y="73670"/>
                  <a:pt x="166575" y="72442"/>
                  <a:pt x="164120" y="69986"/>
                </a:cubicBezTo>
                <a:cubicBezTo>
                  <a:pt x="161664" y="67531"/>
                  <a:pt x="160436" y="64666"/>
                  <a:pt x="160436" y="61391"/>
                </a:cubicBezTo>
                <a:close/>
                <a:moveTo>
                  <a:pt x="184993" y="24556"/>
                </a:moveTo>
                <a:lnTo>
                  <a:pt x="184993" y="49113"/>
                </a:lnTo>
                <a:lnTo>
                  <a:pt x="234106" y="49113"/>
                </a:lnTo>
                <a:lnTo>
                  <a:pt x="234106" y="24556"/>
                </a:lnTo>
                <a:close/>
                <a:moveTo>
                  <a:pt x="172715" y="0"/>
                </a:moveTo>
                <a:lnTo>
                  <a:pt x="246384" y="0"/>
                </a:lnTo>
                <a:cubicBezTo>
                  <a:pt x="249659" y="0"/>
                  <a:pt x="252524" y="1228"/>
                  <a:pt x="254979" y="3683"/>
                </a:cubicBezTo>
                <a:cubicBezTo>
                  <a:pt x="257435" y="6139"/>
                  <a:pt x="258663" y="9004"/>
                  <a:pt x="258663" y="12278"/>
                </a:cubicBezTo>
                <a:lnTo>
                  <a:pt x="258663" y="17189"/>
                </a:lnTo>
                <a:cubicBezTo>
                  <a:pt x="267394" y="20737"/>
                  <a:pt x="275511" y="25034"/>
                  <a:pt x="283015" y="30082"/>
                </a:cubicBezTo>
                <a:cubicBezTo>
                  <a:pt x="290518" y="35129"/>
                  <a:pt x="297135" y="40928"/>
                  <a:pt x="302865" y="47476"/>
                </a:cubicBezTo>
                <a:cubicBezTo>
                  <a:pt x="309686" y="55389"/>
                  <a:pt x="314938" y="64052"/>
                  <a:pt x="318622" y="73465"/>
                </a:cubicBezTo>
                <a:cubicBezTo>
                  <a:pt x="322305" y="82878"/>
                  <a:pt x="324147" y="92496"/>
                  <a:pt x="324147" y="102319"/>
                </a:cubicBezTo>
                <a:cubicBezTo>
                  <a:pt x="324147" y="115143"/>
                  <a:pt x="321146" y="127353"/>
                  <a:pt x="315143" y="138949"/>
                </a:cubicBezTo>
                <a:cubicBezTo>
                  <a:pt x="309140" y="150546"/>
                  <a:pt x="300682" y="160846"/>
                  <a:pt x="289768" y="169850"/>
                </a:cubicBezTo>
                <a:cubicBezTo>
                  <a:pt x="289222" y="170123"/>
                  <a:pt x="288745" y="170464"/>
                  <a:pt x="288335" y="170873"/>
                </a:cubicBezTo>
                <a:cubicBezTo>
                  <a:pt x="287926" y="171282"/>
                  <a:pt x="287449" y="171623"/>
                  <a:pt x="286903" y="171896"/>
                </a:cubicBezTo>
                <a:lnTo>
                  <a:pt x="295498" y="171896"/>
                </a:lnTo>
                <a:cubicBezTo>
                  <a:pt x="298772" y="171896"/>
                  <a:pt x="301637" y="173124"/>
                  <a:pt x="304093" y="175580"/>
                </a:cubicBezTo>
                <a:cubicBezTo>
                  <a:pt x="306548" y="178035"/>
                  <a:pt x="307776" y="180900"/>
                  <a:pt x="307776" y="184175"/>
                </a:cubicBezTo>
                <a:lnTo>
                  <a:pt x="307776" y="197271"/>
                </a:lnTo>
                <a:cubicBezTo>
                  <a:pt x="316234" y="198090"/>
                  <a:pt x="324215" y="200068"/>
                  <a:pt x="331719" y="203206"/>
                </a:cubicBezTo>
                <a:cubicBezTo>
                  <a:pt x="339222" y="206344"/>
                  <a:pt x="346385" y="210505"/>
                  <a:pt x="353206" y="215689"/>
                </a:cubicBezTo>
                <a:cubicBezTo>
                  <a:pt x="360027" y="221146"/>
                  <a:pt x="366303" y="227558"/>
                  <a:pt x="372033" y="234925"/>
                </a:cubicBezTo>
                <a:cubicBezTo>
                  <a:pt x="377762" y="242292"/>
                  <a:pt x="382810" y="250614"/>
                  <a:pt x="387176" y="259891"/>
                </a:cubicBezTo>
                <a:cubicBezTo>
                  <a:pt x="391814" y="270532"/>
                  <a:pt x="395702" y="282197"/>
                  <a:pt x="398840" y="294884"/>
                </a:cubicBezTo>
                <a:cubicBezTo>
                  <a:pt x="401978" y="307572"/>
                  <a:pt x="404229" y="321283"/>
                  <a:pt x="405593" y="336017"/>
                </a:cubicBezTo>
                <a:cubicBezTo>
                  <a:pt x="409686" y="340382"/>
                  <a:pt x="412960" y="345498"/>
                  <a:pt x="415416" y="351364"/>
                </a:cubicBezTo>
                <a:cubicBezTo>
                  <a:pt x="417872" y="357231"/>
                  <a:pt x="419099" y="363438"/>
                  <a:pt x="419099" y="369987"/>
                </a:cubicBezTo>
                <a:cubicBezTo>
                  <a:pt x="419099" y="383629"/>
                  <a:pt x="414325" y="395225"/>
                  <a:pt x="404775" y="404775"/>
                </a:cubicBezTo>
                <a:cubicBezTo>
                  <a:pt x="395225" y="414325"/>
                  <a:pt x="383629" y="419100"/>
                  <a:pt x="369986" y="419100"/>
                </a:cubicBezTo>
                <a:cubicBezTo>
                  <a:pt x="356344" y="419100"/>
                  <a:pt x="344747" y="414325"/>
                  <a:pt x="335198" y="404775"/>
                </a:cubicBezTo>
                <a:cubicBezTo>
                  <a:pt x="325648" y="395225"/>
                  <a:pt x="320873" y="383629"/>
                  <a:pt x="320873" y="369987"/>
                </a:cubicBezTo>
                <a:cubicBezTo>
                  <a:pt x="320873" y="364257"/>
                  <a:pt x="321828" y="358731"/>
                  <a:pt x="323738" y="353411"/>
                </a:cubicBezTo>
                <a:cubicBezTo>
                  <a:pt x="325648" y="348090"/>
                  <a:pt x="328376" y="343384"/>
                  <a:pt x="331923" y="339291"/>
                </a:cubicBezTo>
                <a:cubicBezTo>
                  <a:pt x="330832" y="329468"/>
                  <a:pt x="329331" y="320464"/>
                  <a:pt x="327421" y="312278"/>
                </a:cubicBezTo>
                <a:cubicBezTo>
                  <a:pt x="325511" y="304093"/>
                  <a:pt x="323056" y="296999"/>
                  <a:pt x="320054" y="290996"/>
                </a:cubicBezTo>
                <a:cubicBezTo>
                  <a:pt x="318144" y="286358"/>
                  <a:pt x="316098" y="282674"/>
                  <a:pt x="313915" y="279946"/>
                </a:cubicBezTo>
                <a:cubicBezTo>
                  <a:pt x="311732" y="277217"/>
                  <a:pt x="309686" y="275171"/>
                  <a:pt x="307776" y="273806"/>
                </a:cubicBezTo>
                <a:lnTo>
                  <a:pt x="307776" y="331514"/>
                </a:lnTo>
                <a:cubicBezTo>
                  <a:pt x="307776" y="334789"/>
                  <a:pt x="306548" y="337654"/>
                  <a:pt x="304093" y="340109"/>
                </a:cubicBezTo>
                <a:cubicBezTo>
                  <a:pt x="301637" y="342565"/>
                  <a:pt x="298772" y="343793"/>
                  <a:pt x="295498" y="343793"/>
                </a:cubicBezTo>
                <a:lnTo>
                  <a:pt x="288949" y="343793"/>
                </a:lnTo>
                <a:lnTo>
                  <a:pt x="274625" y="409277"/>
                </a:lnTo>
                <a:cubicBezTo>
                  <a:pt x="274079" y="412279"/>
                  <a:pt x="272715" y="414666"/>
                  <a:pt x="270532" y="416440"/>
                </a:cubicBezTo>
                <a:cubicBezTo>
                  <a:pt x="268349" y="418213"/>
                  <a:pt x="265757" y="419100"/>
                  <a:pt x="262756" y="419100"/>
                </a:cubicBezTo>
                <a:lnTo>
                  <a:pt x="156343" y="419100"/>
                </a:lnTo>
                <a:cubicBezTo>
                  <a:pt x="153342" y="419100"/>
                  <a:pt x="150750" y="418213"/>
                  <a:pt x="148567" y="416440"/>
                </a:cubicBezTo>
                <a:cubicBezTo>
                  <a:pt x="146384" y="414666"/>
                  <a:pt x="145020" y="412279"/>
                  <a:pt x="144474" y="409277"/>
                </a:cubicBezTo>
                <a:lnTo>
                  <a:pt x="130150" y="343793"/>
                </a:lnTo>
                <a:lnTo>
                  <a:pt x="123601" y="343793"/>
                </a:lnTo>
                <a:cubicBezTo>
                  <a:pt x="120327" y="343793"/>
                  <a:pt x="117462" y="342565"/>
                  <a:pt x="115006" y="340109"/>
                </a:cubicBezTo>
                <a:cubicBezTo>
                  <a:pt x="112551" y="337654"/>
                  <a:pt x="111323" y="334789"/>
                  <a:pt x="111323" y="331514"/>
                </a:cubicBezTo>
                <a:lnTo>
                  <a:pt x="111323" y="273806"/>
                </a:lnTo>
                <a:cubicBezTo>
                  <a:pt x="109413" y="275171"/>
                  <a:pt x="107367" y="277217"/>
                  <a:pt x="105184" y="279946"/>
                </a:cubicBezTo>
                <a:cubicBezTo>
                  <a:pt x="103001" y="282674"/>
                  <a:pt x="100955" y="286358"/>
                  <a:pt x="99045" y="290996"/>
                </a:cubicBezTo>
                <a:cubicBezTo>
                  <a:pt x="96043" y="296999"/>
                  <a:pt x="93588" y="304093"/>
                  <a:pt x="91678" y="312278"/>
                </a:cubicBezTo>
                <a:cubicBezTo>
                  <a:pt x="89768" y="320464"/>
                  <a:pt x="88267" y="329468"/>
                  <a:pt x="87176" y="339291"/>
                </a:cubicBezTo>
                <a:cubicBezTo>
                  <a:pt x="90723" y="343384"/>
                  <a:pt x="93451" y="348090"/>
                  <a:pt x="95361" y="353411"/>
                </a:cubicBezTo>
                <a:cubicBezTo>
                  <a:pt x="97271" y="358731"/>
                  <a:pt x="98226" y="364257"/>
                  <a:pt x="98226" y="369987"/>
                </a:cubicBezTo>
                <a:cubicBezTo>
                  <a:pt x="98226" y="383629"/>
                  <a:pt x="93451" y="395225"/>
                  <a:pt x="83901" y="404775"/>
                </a:cubicBezTo>
                <a:cubicBezTo>
                  <a:pt x="74352" y="414325"/>
                  <a:pt x="62755" y="419100"/>
                  <a:pt x="49113" y="419100"/>
                </a:cubicBezTo>
                <a:cubicBezTo>
                  <a:pt x="35470" y="419100"/>
                  <a:pt x="23874" y="414325"/>
                  <a:pt x="14324" y="404775"/>
                </a:cubicBezTo>
                <a:cubicBezTo>
                  <a:pt x="4774" y="395225"/>
                  <a:pt x="0" y="383629"/>
                  <a:pt x="0" y="369987"/>
                </a:cubicBezTo>
                <a:cubicBezTo>
                  <a:pt x="0" y="363438"/>
                  <a:pt x="1227" y="357231"/>
                  <a:pt x="3683" y="351364"/>
                </a:cubicBezTo>
                <a:cubicBezTo>
                  <a:pt x="6139" y="345498"/>
                  <a:pt x="9413" y="340382"/>
                  <a:pt x="13506" y="336017"/>
                </a:cubicBezTo>
                <a:cubicBezTo>
                  <a:pt x="14870" y="321283"/>
                  <a:pt x="17121" y="307572"/>
                  <a:pt x="20259" y="294884"/>
                </a:cubicBezTo>
                <a:cubicBezTo>
                  <a:pt x="23397" y="282197"/>
                  <a:pt x="27285" y="270532"/>
                  <a:pt x="31923" y="259891"/>
                </a:cubicBezTo>
                <a:cubicBezTo>
                  <a:pt x="36289" y="250614"/>
                  <a:pt x="41337" y="242292"/>
                  <a:pt x="47066" y="234925"/>
                </a:cubicBezTo>
                <a:cubicBezTo>
                  <a:pt x="52796" y="227558"/>
                  <a:pt x="59072" y="221146"/>
                  <a:pt x="65893" y="215689"/>
                </a:cubicBezTo>
                <a:cubicBezTo>
                  <a:pt x="72714" y="210505"/>
                  <a:pt x="79877" y="206344"/>
                  <a:pt x="87380" y="203206"/>
                </a:cubicBezTo>
                <a:cubicBezTo>
                  <a:pt x="94884" y="200068"/>
                  <a:pt x="102865" y="198090"/>
                  <a:pt x="111323" y="197271"/>
                </a:cubicBezTo>
                <a:lnTo>
                  <a:pt x="111323" y="184175"/>
                </a:lnTo>
                <a:cubicBezTo>
                  <a:pt x="111323" y="180900"/>
                  <a:pt x="112551" y="178035"/>
                  <a:pt x="115006" y="175580"/>
                </a:cubicBezTo>
                <a:cubicBezTo>
                  <a:pt x="117462" y="173124"/>
                  <a:pt x="120327" y="171896"/>
                  <a:pt x="123601" y="171896"/>
                </a:cubicBezTo>
                <a:lnTo>
                  <a:pt x="132196" y="171896"/>
                </a:lnTo>
                <a:cubicBezTo>
                  <a:pt x="131650" y="171623"/>
                  <a:pt x="131173" y="171282"/>
                  <a:pt x="130764" y="170873"/>
                </a:cubicBezTo>
                <a:cubicBezTo>
                  <a:pt x="130354" y="170464"/>
                  <a:pt x="129877" y="170123"/>
                  <a:pt x="129331" y="169850"/>
                </a:cubicBezTo>
                <a:cubicBezTo>
                  <a:pt x="118417" y="160846"/>
                  <a:pt x="109959" y="150546"/>
                  <a:pt x="103956" y="138949"/>
                </a:cubicBezTo>
                <a:cubicBezTo>
                  <a:pt x="97953" y="127353"/>
                  <a:pt x="94952" y="115143"/>
                  <a:pt x="94952" y="102319"/>
                </a:cubicBezTo>
                <a:cubicBezTo>
                  <a:pt x="94952" y="92496"/>
                  <a:pt x="96794" y="82878"/>
                  <a:pt x="100477" y="73465"/>
                </a:cubicBezTo>
                <a:cubicBezTo>
                  <a:pt x="104161" y="64052"/>
                  <a:pt x="109413" y="55389"/>
                  <a:pt x="116234" y="47476"/>
                </a:cubicBezTo>
                <a:cubicBezTo>
                  <a:pt x="121964" y="40928"/>
                  <a:pt x="128581" y="35129"/>
                  <a:pt x="136084" y="30082"/>
                </a:cubicBezTo>
                <a:cubicBezTo>
                  <a:pt x="143588" y="25034"/>
                  <a:pt x="151705" y="20737"/>
                  <a:pt x="160436" y="17189"/>
                </a:cubicBezTo>
                <a:lnTo>
                  <a:pt x="160436" y="12278"/>
                </a:lnTo>
                <a:cubicBezTo>
                  <a:pt x="160436" y="9004"/>
                  <a:pt x="161664" y="6139"/>
                  <a:pt x="164120" y="3683"/>
                </a:cubicBezTo>
                <a:cubicBezTo>
                  <a:pt x="166575" y="1228"/>
                  <a:pt x="169440" y="0"/>
                  <a:pt x="17271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96475DB-63DE-F283-23C0-FE99FB983C13}"/>
              </a:ext>
            </a:extLst>
          </p:cNvPr>
          <p:cNvSpPr txBox="1"/>
          <p:nvPr/>
        </p:nvSpPr>
        <p:spPr>
          <a:xfrm flipH="1">
            <a:off x="1035416" y="4258751"/>
            <a:ext cx="377093" cy="346160"/>
          </a:xfrm>
          <a:custGeom>
            <a:avLst/>
            <a:gdLst/>
            <a:ahLst/>
            <a:cxnLst/>
            <a:rect l="l" t="t" r="r" b="b"/>
            <a:pathLst>
              <a:path w="419099" h="384720">
                <a:moveTo>
                  <a:pt x="291405" y="69577"/>
                </a:moveTo>
                <a:lnTo>
                  <a:pt x="340928" y="119099"/>
                </a:lnTo>
                <a:lnTo>
                  <a:pt x="323738" y="136289"/>
                </a:lnTo>
                <a:lnTo>
                  <a:pt x="291405" y="103956"/>
                </a:lnTo>
                <a:lnTo>
                  <a:pt x="168622" y="226739"/>
                </a:lnTo>
                <a:lnTo>
                  <a:pt x="135880" y="193997"/>
                </a:lnTo>
                <a:lnTo>
                  <a:pt x="95361" y="234515"/>
                </a:lnTo>
                <a:lnTo>
                  <a:pt x="78171" y="217326"/>
                </a:lnTo>
                <a:lnTo>
                  <a:pt x="135880" y="159618"/>
                </a:lnTo>
                <a:lnTo>
                  <a:pt x="168622" y="192360"/>
                </a:lnTo>
                <a:close/>
                <a:moveTo>
                  <a:pt x="49931" y="24556"/>
                </a:moveTo>
                <a:lnTo>
                  <a:pt x="49931" y="278308"/>
                </a:lnTo>
                <a:lnTo>
                  <a:pt x="369168" y="278308"/>
                </a:lnTo>
                <a:lnTo>
                  <a:pt x="369168" y="24556"/>
                </a:lnTo>
                <a:close/>
                <a:moveTo>
                  <a:pt x="0" y="0"/>
                </a:moveTo>
                <a:lnTo>
                  <a:pt x="419099" y="0"/>
                </a:lnTo>
                <a:lnTo>
                  <a:pt x="419099" y="24556"/>
                </a:lnTo>
                <a:lnTo>
                  <a:pt x="393724" y="24556"/>
                </a:lnTo>
                <a:lnTo>
                  <a:pt x="393724" y="278308"/>
                </a:lnTo>
                <a:lnTo>
                  <a:pt x="419099" y="278308"/>
                </a:lnTo>
                <a:lnTo>
                  <a:pt x="419099" y="302865"/>
                </a:lnTo>
                <a:lnTo>
                  <a:pt x="221828" y="302865"/>
                </a:lnTo>
                <a:lnTo>
                  <a:pt x="221828" y="357708"/>
                </a:lnTo>
                <a:cubicBezTo>
                  <a:pt x="223192" y="359072"/>
                  <a:pt x="224215" y="360641"/>
                  <a:pt x="224897" y="362415"/>
                </a:cubicBezTo>
                <a:cubicBezTo>
                  <a:pt x="225580" y="364188"/>
                  <a:pt x="225921" y="366166"/>
                  <a:pt x="225921" y="368349"/>
                </a:cubicBezTo>
                <a:cubicBezTo>
                  <a:pt x="225921" y="372988"/>
                  <a:pt x="224352" y="376876"/>
                  <a:pt x="221214" y="380014"/>
                </a:cubicBezTo>
                <a:cubicBezTo>
                  <a:pt x="218076" y="383151"/>
                  <a:pt x="214188" y="384720"/>
                  <a:pt x="209550" y="384720"/>
                </a:cubicBezTo>
                <a:cubicBezTo>
                  <a:pt x="204911" y="384720"/>
                  <a:pt x="201023" y="383151"/>
                  <a:pt x="197885" y="380014"/>
                </a:cubicBezTo>
                <a:cubicBezTo>
                  <a:pt x="194747" y="376876"/>
                  <a:pt x="193178" y="372988"/>
                  <a:pt x="193178" y="368349"/>
                </a:cubicBezTo>
                <a:cubicBezTo>
                  <a:pt x="193178" y="366166"/>
                  <a:pt x="193520" y="364188"/>
                  <a:pt x="194202" y="362415"/>
                </a:cubicBezTo>
                <a:cubicBezTo>
                  <a:pt x="194884" y="360641"/>
                  <a:pt x="195907" y="359072"/>
                  <a:pt x="197271" y="357708"/>
                </a:cubicBezTo>
                <a:lnTo>
                  <a:pt x="197271" y="302865"/>
                </a:lnTo>
                <a:lnTo>
                  <a:pt x="0" y="302865"/>
                </a:lnTo>
                <a:lnTo>
                  <a:pt x="0" y="278308"/>
                </a:lnTo>
                <a:lnTo>
                  <a:pt x="25375" y="278308"/>
                </a:lnTo>
                <a:lnTo>
                  <a:pt x="25375" y="24556"/>
                </a:lnTo>
                <a:lnTo>
                  <a:pt x="0" y="245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29852FC-E6D3-D4A6-0AD7-526CD5934AFF}"/>
              </a:ext>
            </a:extLst>
          </p:cNvPr>
          <p:cNvSpPr txBox="1"/>
          <p:nvPr/>
        </p:nvSpPr>
        <p:spPr>
          <a:xfrm>
            <a:off x="4813666" y="4258014"/>
            <a:ext cx="377094" cy="347634"/>
          </a:xfrm>
          <a:custGeom>
            <a:avLst/>
            <a:gdLst/>
            <a:ahLst/>
            <a:cxnLst/>
            <a:rect l="l" t="t" r="r" b="b"/>
            <a:pathLst>
              <a:path w="419100" h="386358">
                <a:moveTo>
                  <a:pt x="296316" y="156344"/>
                </a:moveTo>
                <a:lnTo>
                  <a:pt x="241064" y="319236"/>
                </a:lnTo>
                <a:lnTo>
                  <a:pt x="380218" y="156344"/>
                </a:lnTo>
                <a:close/>
                <a:moveTo>
                  <a:pt x="156344" y="156344"/>
                </a:moveTo>
                <a:lnTo>
                  <a:pt x="210368" y="333970"/>
                </a:lnTo>
                <a:lnTo>
                  <a:pt x="270123" y="156344"/>
                </a:lnTo>
                <a:close/>
                <a:moveTo>
                  <a:pt x="38881" y="156344"/>
                </a:moveTo>
                <a:lnTo>
                  <a:pt x="181310" y="322920"/>
                </a:lnTo>
                <a:lnTo>
                  <a:pt x="130968" y="156344"/>
                </a:lnTo>
                <a:close/>
                <a:moveTo>
                  <a:pt x="299591" y="107231"/>
                </a:moveTo>
                <a:lnTo>
                  <a:pt x="299591" y="131787"/>
                </a:lnTo>
                <a:lnTo>
                  <a:pt x="394543" y="131787"/>
                </a:lnTo>
                <a:lnTo>
                  <a:pt x="394543" y="107231"/>
                </a:lnTo>
                <a:close/>
                <a:moveTo>
                  <a:pt x="152251" y="107231"/>
                </a:moveTo>
                <a:lnTo>
                  <a:pt x="152251" y="131787"/>
                </a:lnTo>
                <a:lnTo>
                  <a:pt x="275034" y="131787"/>
                </a:lnTo>
                <a:lnTo>
                  <a:pt x="275034" y="107231"/>
                </a:lnTo>
                <a:close/>
                <a:moveTo>
                  <a:pt x="24556" y="107231"/>
                </a:moveTo>
                <a:lnTo>
                  <a:pt x="24556" y="131787"/>
                </a:lnTo>
                <a:lnTo>
                  <a:pt x="127694" y="131787"/>
                </a:lnTo>
                <a:lnTo>
                  <a:pt x="127694" y="107231"/>
                </a:lnTo>
                <a:close/>
                <a:moveTo>
                  <a:pt x="348295" y="33151"/>
                </a:moveTo>
                <a:lnTo>
                  <a:pt x="311869" y="82674"/>
                </a:lnTo>
                <a:lnTo>
                  <a:pt x="383083" y="82674"/>
                </a:lnTo>
                <a:close/>
                <a:moveTo>
                  <a:pt x="71214" y="32333"/>
                </a:moveTo>
                <a:lnTo>
                  <a:pt x="36016" y="82674"/>
                </a:lnTo>
                <a:lnTo>
                  <a:pt x="113779" y="82674"/>
                </a:lnTo>
                <a:close/>
                <a:moveTo>
                  <a:pt x="209959" y="30696"/>
                </a:moveTo>
                <a:lnTo>
                  <a:pt x="166166" y="82674"/>
                </a:lnTo>
                <a:lnTo>
                  <a:pt x="259072" y="82674"/>
                </a:lnTo>
                <a:close/>
                <a:moveTo>
                  <a:pt x="237790" y="24557"/>
                </a:moveTo>
                <a:lnTo>
                  <a:pt x="286084" y="75716"/>
                </a:lnTo>
                <a:lnTo>
                  <a:pt x="324147" y="24557"/>
                </a:lnTo>
                <a:close/>
                <a:moveTo>
                  <a:pt x="96589" y="24557"/>
                </a:moveTo>
                <a:lnTo>
                  <a:pt x="139972" y="75716"/>
                </a:lnTo>
                <a:lnTo>
                  <a:pt x="183356" y="24557"/>
                </a:lnTo>
                <a:close/>
                <a:moveTo>
                  <a:pt x="63847" y="0"/>
                </a:moveTo>
                <a:lnTo>
                  <a:pt x="355252" y="0"/>
                </a:lnTo>
                <a:lnTo>
                  <a:pt x="419100" y="91269"/>
                </a:lnTo>
                <a:lnTo>
                  <a:pt x="419100" y="148568"/>
                </a:lnTo>
                <a:lnTo>
                  <a:pt x="216098" y="386358"/>
                </a:lnTo>
                <a:lnTo>
                  <a:pt x="203001" y="386358"/>
                </a:lnTo>
                <a:lnTo>
                  <a:pt x="0" y="148568"/>
                </a:lnTo>
                <a:lnTo>
                  <a:pt x="0" y="912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C76868F-D913-FA48-CE86-1E0808455236}"/>
              </a:ext>
            </a:extLst>
          </p:cNvPr>
          <p:cNvSpPr txBox="1"/>
          <p:nvPr/>
        </p:nvSpPr>
        <p:spPr>
          <a:xfrm>
            <a:off x="8610579" y="4243284"/>
            <a:ext cx="377093" cy="377094"/>
          </a:xfrm>
          <a:custGeom>
            <a:avLst/>
            <a:gdLst/>
            <a:ahLst/>
            <a:cxnLst/>
            <a:rect l="l" t="t" r="r" b="b"/>
            <a:pathLst>
              <a:path w="419099" h="419100">
                <a:moveTo>
                  <a:pt x="288131" y="320873"/>
                </a:moveTo>
                <a:lnTo>
                  <a:pt x="288131" y="345430"/>
                </a:lnTo>
                <a:lnTo>
                  <a:pt x="345430" y="345430"/>
                </a:lnTo>
                <a:lnTo>
                  <a:pt x="345430" y="320873"/>
                </a:lnTo>
                <a:close/>
                <a:moveTo>
                  <a:pt x="85948" y="320873"/>
                </a:moveTo>
                <a:cubicBezTo>
                  <a:pt x="82674" y="320873"/>
                  <a:pt x="79809" y="322101"/>
                  <a:pt x="77353" y="324557"/>
                </a:cubicBezTo>
                <a:cubicBezTo>
                  <a:pt x="74897" y="327013"/>
                  <a:pt x="73669" y="329878"/>
                  <a:pt x="73669" y="333152"/>
                </a:cubicBezTo>
                <a:cubicBezTo>
                  <a:pt x="73669" y="336426"/>
                  <a:pt x="74897" y="339291"/>
                  <a:pt x="77353" y="341747"/>
                </a:cubicBezTo>
                <a:cubicBezTo>
                  <a:pt x="79809" y="344202"/>
                  <a:pt x="82674" y="345430"/>
                  <a:pt x="85948" y="345430"/>
                </a:cubicBezTo>
                <a:cubicBezTo>
                  <a:pt x="89222" y="345430"/>
                  <a:pt x="92087" y="344202"/>
                  <a:pt x="94543" y="341747"/>
                </a:cubicBezTo>
                <a:cubicBezTo>
                  <a:pt x="96998" y="339291"/>
                  <a:pt x="98226" y="336426"/>
                  <a:pt x="98226" y="333152"/>
                </a:cubicBezTo>
                <a:cubicBezTo>
                  <a:pt x="98226" y="329878"/>
                  <a:pt x="96998" y="327013"/>
                  <a:pt x="94543" y="324557"/>
                </a:cubicBezTo>
                <a:cubicBezTo>
                  <a:pt x="92087" y="322101"/>
                  <a:pt x="89222" y="320873"/>
                  <a:pt x="85948" y="320873"/>
                </a:cubicBezTo>
                <a:close/>
                <a:moveTo>
                  <a:pt x="275852" y="296317"/>
                </a:moveTo>
                <a:lnTo>
                  <a:pt x="357708" y="296317"/>
                </a:lnTo>
                <a:cubicBezTo>
                  <a:pt x="360982" y="296317"/>
                  <a:pt x="363847" y="297545"/>
                  <a:pt x="366303" y="300000"/>
                </a:cubicBezTo>
                <a:cubicBezTo>
                  <a:pt x="368758" y="302456"/>
                  <a:pt x="369986" y="305321"/>
                  <a:pt x="369986" y="308595"/>
                </a:cubicBezTo>
                <a:lnTo>
                  <a:pt x="369986" y="357708"/>
                </a:lnTo>
                <a:cubicBezTo>
                  <a:pt x="369986" y="360983"/>
                  <a:pt x="368758" y="363848"/>
                  <a:pt x="366303" y="366303"/>
                </a:cubicBezTo>
                <a:cubicBezTo>
                  <a:pt x="363847" y="368759"/>
                  <a:pt x="360982" y="369987"/>
                  <a:pt x="357708" y="369987"/>
                </a:cubicBezTo>
                <a:lnTo>
                  <a:pt x="275852" y="369987"/>
                </a:lnTo>
                <a:cubicBezTo>
                  <a:pt x="272578" y="369987"/>
                  <a:pt x="269713" y="368759"/>
                  <a:pt x="267258" y="366303"/>
                </a:cubicBezTo>
                <a:cubicBezTo>
                  <a:pt x="264802" y="363848"/>
                  <a:pt x="263574" y="360983"/>
                  <a:pt x="263574" y="357708"/>
                </a:cubicBezTo>
                <a:lnTo>
                  <a:pt x="263574" y="308595"/>
                </a:lnTo>
                <a:cubicBezTo>
                  <a:pt x="263574" y="305321"/>
                  <a:pt x="264802" y="302456"/>
                  <a:pt x="267258" y="300000"/>
                </a:cubicBezTo>
                <a:cubicBezTo>
                  <a:pt x="269713" y="297545"/>
                  <a:pt x="272578" y="296317"/>
                  <a:pt x="275852" y="296317"/>
                </a:cubicBezTo>
                <a:close/>
                <a:moveTo>
                  <a:pt x="85948" y="296317"/>
                </a:moveTo>
                <a:cubicBezTo>
                  <a:pt x="96043" y="296317"/>
                  <a:pt x="104706" y="299932"/>
                  <a:pt x="111937" y="307163"/>
                </a:cubicBezTo>
                <a:cubicBezTo>
                  <a:pt x="119167" y="314393"/>
                  <a:pt x="122783" y="323056"/>
                  <a:pt x="122783" y="333152"/>
                </a:cubicBezTo>
                <a:cubicBezTo>
                  <a:pt x="122783" y="343247"/>
                  <a:pt x="119167" y="351910"/>
                  <a:pt x="111937" y="359141"/>
                </a:cubicBezTo>
                <a:cubicBezTo>
                  <a:pt x="104706" y="366371"/>
                  <a:pt x="96043" y="369987"/>
                  <a:pt x="85948" y="369987"/>
                </a:cubicBezTo>
                <a:cubicBezTo>
                  <a:pt x="75852" y="369987"/>
                  <a:pt x="67189" y="366371"/>
                  <a:pt x="59959" y="359141"/>
                </a:cubicBezTo>
                <a:cubicBezTo>
                  <a:pt x="52728" y="351910"/>
                  <a:pt x="49113" y="343247"/>
                  <a:pt x="49113" y="333152"/>
                </a:cubicBezTo>
                <a:cubicBezTo>
                  <a:pt x="49113" y="323056"/>
                  <a:pt x="52728" y="314393"/>
                  <a:pt x="59959" y="307163"/>
                </a:cubicBezTo>
                <a:cubicBezTo>
                  <a:pt x="67189" y="299932"/>
                  <a:pt x="75852" y="296317"/>
                  <a:pt x="85948" y="296317"/>
                </a:cubicBezTo>
                <a:close/>
                <a:moveTo>
                  <a:pt x="61391" y="247203"/>
                </a:moveTo>
                <a:lnTo>
                  <a:pt x="110504" y="247203"/>
                </a:lnTo>
                <a:cubicBezTo>
                  <a:pt x="113779" y="247203"/>
                  <a:pt x="116644" y="248431"/>
                  <a:pt x="119099" y="250887"/>
                </a:cubicBezTo>
                <a:cubicBezTo>
                  <a:pt x="121555" y="253343"/>
                  <a:pt x="122783" y="256208"/>
                  <a:pt x="122783" y="259482"/>
                </a:cubicBezTo>
                <a:cubicBezTo>
                  <a:pt x="122783" y="262756"/>
                  <a:pt x="121555" y="265621"/>
                  <a:pt x="119099" y="268077"/>
                </a:cubicBezTo>
                <a:cubicBezTo>
                  <a:pt x="116644" y="270532"/>
                  <a:pt x="113779" y="271760"/>
                  <a:pt x="110504" y="271760"/>
                </a:cubicBezTo>
                <a:lnTo>
                  <a:pt x="61391" y="271760"/>
                </a:lnTo>
                <a:cubicBezTo>
                  <a:pt x="58117" y="271760"/>
                  <a:pt x="55252" y="270532"/>
                  <a:pt x="52796" y="268077"/>
                </a:cubicBezTo>
                <a:cubicBezTo>
                  <a:pt x="50341" y="265621"/>
                  <a:pt x="49113" y="262756"/>
                  <a:pt x="49113" y="259482"/>
                </a:cubicBezTo>
                <a:cubicBezTo>
                  <a:pt x="49113" y="256208"/>
                  <a:pt x="50341" y="253343"/>
                  <a:pt x="52796" y="250887"/>
                </a:cubicBezTo>
                <a:cubicBezTo>
                  <a:pt x="55252" y="248431"/>
                  <a:pt x="58117" y="247203"/>
                  <a:pt x="61391" y="247203"/>
                </a:cubicBezTo>
                <a:close/>
                <a:moveTo>
                  <a:pt x="171896" y="161255"/>
                </a:moveTo>
                <a:lnTo>
                  <a:pt x="171896" y="394543"/>
                </a:lnTo>
                <a:lnTo>
                  <a:pt x="394543" y="394543"/>
                </a:lnTo>
                <a:lnTo>
                  <a:pt x="394543" y="198090"/>
                </a:lnTo>
                <a:lnTo>
                  <a:pt x="250477" y="198090"/>
                </a:lnTo>
                <a:cubicBezTo>
                  <a:pt x="248294" y="198090"/>
                  <a:pt x="246316" y="197613"/>
                  <a:pt x="244543" y="196658"/>
                </a:cubicBezTo>
                <a:cubicBezTo>
                  <a:pt x="242769" y="195703"/>
                  <a:pt x="241337" y="194407"/>
                  <a:pt x="240245" y="192770"/>
                </a:cubicBezTo>
                <a:lnTo>
                  <a:pt x="219372" y="161255"/>
                </a:lnTo>
                <a:close/>
                <a:moveTo>
                  <a:pt x="73669" y="73670"/>
                </a:moveTo>
                <a:lnTo>
                  <a:pt x="73669" y="198090"/>
                </a:lnTo>
                <a:lnTo>
                  <a:pt x="98226" y="198090"/>
                </a:lnTo>
                <a:lnTo>
                  <a:pt x="98226" y="73670"/>
                </a:lnTo>
                <a:close/>
                <a:moveTo>
                  <a:pt x="61391" y="49113"/>
                </a:moveTo>
                <a:lnTo>
                  <a:pt x="110504" y="49113"/>
                </a:lnTo>
                <a:cubicBezTo>
                  <a:pt x="113779" y="49113"/>
                  <a:pt x="116644" y="50341"/>
                  <a:pt x="119099" y="52797"/>
                </a:cubicBezTo>
                <a:cubicBezTo>
                  <a:pt x="121555" y="55252"/>
                  <a:pt x="122783" y="58117"/>
                  <a:pt x="122783" y="61392"/>
                </a:cubicBezTo>
                <a:lnTo>
                  <a:pt x="122783" y="210369"/>
                </a:lnTo>
                <a:cubicBezTo>
                  <a:pt x="122783" y="213643"/>
                  <a:pt x="121555" y="216508"/>
                  <a:pt x="119099" y="218963"/>
                </a:cubicBezTo>
                <a:cubicBezTo>
                  <a:pt x="116644" y="221419"/>
                  <a:pt x="113779" y="222647"/>
                  <a:pt x="110504" y="222647"/>
                </a:cubicBezTo>
                <a:lnTo>
                  <a:pt x="61391" y="222647"/>
                </a:lnTo>
                <a:cubicBezTo>
                  <a:pt x="58117" y="222647"/>
                  <a:pt x="55252" y="221419"/>
                  <a:pt x="52796" y="218963"/>
                </a:cubicBezTo>
                <a:cubicBezTo>
                  <a:pt x="50341" y="216508"/>
                  <a:pt x="49113" y="213643"/>
                  <a:pt x="49113" y="210369"/>
                </a:cubicBezTo>
                <a:lnTo>
                  <a:pt x="49113" y="61392"/>
                </a:lnTo>
                <a:cubicBezTo>
                  <a:pt x="49113" y="58117"/>
                  <a:pt x="50341" y="55252"/>
                  <a:pt x="52796" y="52797"/>
                </a:cubicBezTo>
                <a:cubicBezTo>
                  <a:pt x="55252" y="50341"/>
                  <a:pt x="58117" y="49113"/>
                  <a:pt x="61391" y="49113"/>
                </a:cubicBezTo>
                <a:close/>
                <a:moveTo>
                  <a:pt x="24556" y="24557"/>
                </a:moveTo>
                <a:lnTo>
                  <a:pt x="24556" y="394543"/>
                </a:lnTo>
                <a:lnTo>
                  <a:pt x="147339" y="394543"/>
                </a:lnTo>
                <a:lnTo>
                  <a:pt x="147339" y="24557"/>
                </a:lnTo>
                <a:close/>
                <a:moveTo>
                  <a:pt x="12278" y="0"/>
                </a:moveTo>
                <a:lnTo>
                  <a:pt x="159618" y="0"/>
                </a:lnTo>
                <a:cubicBezTo>
                  <a:pt x="162892" y="0"/>
                  <a:pt x="165757" y="1228"/>
                  <a:pt x="168212" y="3683"/>
                </a:cubicBezTo>
                <a:cubicBezTo>
                  <a:pt x="170668" y="6139"/>
                  <a:pt x="171896" y="9004"/>
                  <a:pt x="171896" y="12278"/>
                </a:cubicBezTo>
                <a:lnTo>
                  <a:pt x="171896" y="136699"/>
                </a:lnTo>
                <a:lnTo>
                  <a:pt x="225921" y="136699"/>
                </a:lnTo>
                <a:cubicBezTo>
                  <a:pt x="228103" y="136699"/>
                  <a:pt x="230082" y="137176"/>
                  <a:pt x="231855" y="138131"/>
                </a:cubicBezTo>
                <a:cubicBezTo>
                  <a:pt x="233629" y="139086"/>
                  <a:pt x="235061" y="140382"/>
                  <a:pt x="236152" y="142019"/>
                </a:cubicBezTo>
                <a:lnTo>
                  <a:pt x="257026" y="173534"/>
                </a:lnTo>
                <a:lnTo>
                  <a:pt x="406821" y="173534"/>
                </a:lnTo>
                <a:cubicBezTo>
                  <a:pt x="410095" y="173534"/>
                  <a:pt x="412960" y="174761"/>
                  <a:pt x="415416" y="177217"/>
                </a:cubicBezTo>
                <a:cubicBezTo>
                  <a:pt x="417872" y="179673"/>
                  <a:pt x="419099" y="182538"/>
                  <a:pt x="419099" y="185812"/>
                </a:cubicBezTo>
                <a:lnTo>
                  <a:pt x="419099" y="406822"/>
                </a:lnTo>
                <a:cubicBezTo>
                  <a:pt x="419099" y="410096"/>
                  <a:pt x="417872" y="412961"/>
                  <a:pt x="415416" y="415416"/>
                </a:cubicBezTo>
                <a:cubicBezTo>
                  <a:pt x="412960" y="417872"/>
                  <a:pt x="410095" y="419100"/>
                  <a:pt x="406821" y="419100"/>
                </a:cubicBezTo>
                <a:lnTo>
                  <a:pt x="12278" y="419100"/>
                </a:lnTo>
                <a:cubicBezTo>
                  <a:pt x="9004" y="419100"/>
                  <a:pt x="6139" y="417872"/>
                  <a:pt x="3683" y="415416"/>
                </a:cubicBezTo>
                <a:cubicBezTo>
                  <a:pt x="1227" y="412961"/>
                  <a:pt x="0" y="410096"/>
                  <a:pt x="0" y="406822"/>
                </a:cubicBezTo>
                <a:lnTo>
                  <a:pt x="0" y="12278"/>
                </a:lnTo>
                <a:cubicBezTo>
                  <a:pt x="0" y="9004"/>
                  <a:pt x="1227" y="6139"/>
                  <a:pt x="3683" y="3683"/>
                </a:cubicBezTo>
                <a:cubicBezTo>
                  <a:pt x="6139" y="1228"/>
                  <a:pt x="9004" y="0"/>
                  <a:pt x="1227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33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E6A35047-CF3D-FD57-59CC-7BE9164A428B}"/>
              </a:ext>
            </a:extLst>
          </p:cNvPr>
          <p:cNvSpPr/>
          <p:nvPr/>
        </p:nvSpPr>
        <p:spPr bwMode="auto">
          <a:xfrm>
            <a:off x="6138715" y="0"/>
            <a:ext cx="6053285" cy="6858000"/>
          </a:xfrm>
          <a:custGeom>
            <a:avLst/>
            <a:gdLst>
              <a:gd name="connsiteX0" fmla="*/ 367095 w 6053285"/>
              <a:gd name="connsiteY0" fmla="*/ 0 h 6858000"/>
              <a:gd name="connsiteX1" fmla="*/ 4724459 w 6053285"/>
              <a:gd name="connsiteY1" fmla="*/ 0 h 6858000"/>
              <a:gd name="connsiteX2" fmla="*/ 4742089 w 6053285"/>
              <a:gd name="connsiteY2" fmla="*/ 102452 h 6858000"/>
              <a:gd name="connsiteX3" fmla="*/ 4353375 w 6053285"/>
              <a:gd name="connsiteY3" fmla="*/ 3660878 h 6858000"/>
              <a:gd name="connsiteX4" fmla="*/ 5897491 w 6053285"/>
              <a:gd name="connsiteY4" fmla="*/ 5529500 h 6858000"/>
              <a:gd name="connsiteX5" fmla="*/ 6053285 w 6053285"/>
              <a:gd name="connsiteY5" fmla="*/ 5692964 h 6858000"/>
              <a:gd name="connsiteX6" fmla="*/ 6053285 w 6053285"/>
              <a:gd name="connsiteY6" fmla="*/ 6858000 h 6858000"/>
              <a:gd name="connsiteX7" fmla="*/ 803453 w 6053285"/>
              <a:gd name="connsiteY7" fmla="*/ 6858000 h 6858000"/>
              <a:gd name="connsiteX8" fmla="*/ 798604 w 6053285"/>
              <a:gd name="connsiteY8" fmla="*/ 6848739 h 6858000"/>
              <a:gd name="connsiteX9" fmla="*/ 9388 w 6053285"/>
              <a:gd name="connsiteY9" fmla="*/ 1949302 h 6858000"/>
              <a:gd name="connsiteX10" fmla="*/ 314298 w 6053285"/>
              <a:gd name="connsiteY10" fmla="*/ 1350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053285" h="6858000">
                <a:moveTo>
                  <a:pt x="367095" y="0"/>
                </a:moveTo>
                <a:lnTo>
                  <a:pt x="4724459" y="0"/>
                </a:lnTo>
                <a:lnTo>
                  <a:pt x="4742089" y="102452"/>
                </a:lnTo>
                <a:cubicBezTo>
                  <a:pt x="4936950" y="1435117"/>
                  <a:pt x="4164711" y="2424267"/>
                  <a:pt x="4353375" y="3660878"/>
                </a:cubicBezTo>
                <a:cubicBezTo>
                  <a:pt x="4493128" y="4576886"/>
                  <a:pt x="5317344" y="4968826"/>
                  <a:pt x="5897491" y="5529500"/>
                </a:cubicBezTo>
                <a:lnTo>
                  <a:pt x="6053285" y="5692964"/>
                </a:lnTo>
                <a:lnTo>
                  <a:pt x="6053285" y="6858000"/>
                </a:lnTo>
                <a:lnTo>
                  <a:pt x="803453" y="6858000"/>
                </a:lnTo>
                <a:lnTo>
                  <a:pt x="798604" y="6848739"/>
                </a:lnTo>
                <a:cubicBezTo>
                  <a:pt x="163877" y="5556417"/>
                  <a:pt x="-49562" y="3801137"/>
                  <a:pt x="9388" y="1949302"/>
                </a:cubicBezTo>
                <a:cubicBezTo>
                  <a:pt x="32574" y="1226087"/>
                  <a:pt x="142609" y="626297"/>
                  <a:pt x="314298" y="135026"/>
                </a:cubicBezTo>
                <a:close/>
              </a:path>
            </a:pathLst>
          </a:custGeom>
          <a:gradFill flip="none" rotWithShape="1">
            <a:gsLst>
              <a:gs pos="100000">
                <a:schemeClr val="accent1">
                  <a:alpha val="10000"/>
                </a:schemeClr>
              </a:gs>
              <a:gs pos="0">
                <a:schemeClr val="accent1">
                  <a:alpha val="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</a:t>
            </a:r>
            <a:r>
              <a:rPr lang="en-US">
                <a:solidFill>
                  <a:schemeClr val="accent1"/>
                </a:solidFill>
              </a:rPr>
              <a:t>Solution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1D2A0BD-0E2E-88FC-EC82-FC7E2A172D69}"/>
              </a:ext>
            </a:extLst>
          </p:cNvPr>
          <p:cNvSpPr/>
          <p:nvPr/>
        </p:nvSpPr>
        <p:spPr bwMode="auto">
          <a:xfrm>
            <a:off x="8578972" y="3083344"/>
            <a:ext cx="3185072" cy="3185070"/>
          </a:xfrm>
          <a:custGeom>
            <a:avLst/>
            <a:gdLst>
              <a:gd name="connsiteX0" fmla="*/ 1545056 w 3090111"/>
              <a:gd name="connsiteY0" fmla="*/ 0 h 3090111"/>
              <a:gd name="connsiteX1" fmla="*/ 3090111 w 3090111"/>
              <a:gd name="connsiteY1" fmla="*/ 1545056 h 3090111"/>
              <a:gd name="connsiteX2" fmla="*/ 1545056 w 3090111"/>
              <a:gd name="connsiteY2" fmla="*/ 3090111 h 3090111"/>
              <a:gd name="connsiteX3" fmla="*/ 0 w 3090111"/>
              <a:gd name="connsiteY3" fmla="*/ 1545056 h 3090111"/>
              <a:gd name="connsiteX4" fmla="*/ 1545056 w 3090111"/>
              <a:gd name="connsiteY4" fmla="*/ 0 h 3090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0111" h="3090111">
                <a:moveTo>
                  <a:pt x="1545056" y="0"/>
                </a:moveTo>
                <a:cubicBezTo>
                  <a:pt x="2398366" y="0"/>
                  <a:pt x="3090111" y="691745"/>
                  <a:pt x="3090111" y="1545056"/>
                </a:cubicBezTo>
                <a:cubicBezTo>
                  <a:pt x="3090111" y="2398366"/>
                  <a:pt x="2398366" y="3090111"/>
                  <a:pt x="1545056" y="3090111"/>
                </a:cubicBezTo>
                <a:cubicBezTo>
                  <a:pt x="691745" y="3090111"/>
                  <a:pt x="0" y="2398366"/>
                  <a:pt x="0" y="1545056"/>
                </a:cubicBezTo>
                <a:cubicBezTo>
                  <a:pt x="0" y="691745"/>
                  <a:pt x="691745" y="0"/>
                  <a:pt x="1545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A8E41F3-0AA6-578B-F998-4D8179517ADB}"/>
              </a:ext>
            </a:extLst>
          </p:cNvPr>
          <p:cNvSpPr/>
          <p:nvPr/>
        </p:nvSpPr>
        <p:spPr bwMode="auto">
          <a:xfrm>
            <a:off x="5664079" y="864027"/>
            <a:ext cx="3185072" cy="3185070"/>
          </a:xfrm>
          <a:custGeom>
            <a:avLst/>
            <a:gdLst>
              <a:gd name="connsiteX0" fmla="*/ 1545056 w 3090111"/>
              <a:gd name="connsiteY0" fmla="*/ 0 h 3090111"/>
              <a:gd name="connsiteX1" fmla="*/ 3090111 w 3090111"/>
              <a:gd name="connsiteY1" fmla="*/ 1545056 h 3090111"/>
              <a:gd name="connsiteX2" fmla="*/ 1545056 w 3090111"/>
              <a:gd name="connsiteY2" fmla="*/ 3090111 h 3090111"/>
              <a:gd name="connsiteX3" fmla="*/ 0 w 3090111"/>
              <a:gd name="connsiteY3" fmla="*/ 1545056 h 3090111"/>
              <a:gd name="connsiteX4" fmla="*/ 1545056 w 3090111"/>
              <a:gd name="connsiteY4" fmla="*/ 0 h 3090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0111" h="3090111">
                <a:moveTo>
                  <a:pt x="1545056" y="0"/>
                </a:moveTo>
                <a:cubicBezTo>
                  <a:pt x="2398366" y="0"/>
                  <a:pt x="3090111" y="691745"/>
                  <a:pt x="3090111" y="1545056"/>
                </a:cubicBezTo>
                <a:cubicBezTo>
                  <a:pt x="3090111" y="2398366"/>
                  <a:pt x="2398366" y="3090111"/>
                  <a:pt x="1545056" y="3090111"/>
                </a:cubicBezTo>
                <a:cubicBezTo>
                  <a:pt x="691745" y="3090111"/>
                  <a:pt x="0" y="2398366"/>
                  <a:pt x="0" y="1545056"/>
                </a:cubicBezTo>
                <a:cubicBezTo>
                  <a:pt x="0" y="691745"/>
                  <a:pt x="691745" y="0"/>
                  <a:pt x="1545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2957C63-0421-2390-5826-EFC27B402670}"/>
              </a:ext>
            </a:extLst>
          </p:cNvPr>
          <p:cNvSpPr/>
          <p:nvPr/>
        </p:nvSpPr>
        <p:spPr bwMode="auto">
          <a:xfrm>
            <a:off x="8700780" y="3205151"/>
            <a:ext cx="2941454" cy="2941454"/>
          </a:xfrm>
          <a:prstGeom prst="ellipse">
            <a:avLst/>
          </a:prstGeom>
          <a:solidFill>
            <a:srgbClr val="F9ECD8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1868518-DD36-DBD6-7B67-23AB0EAF80EA}"/>
              </a:ext>
            </a:extLst>
          </p:cNvPr>
          <p:cNvSpPr/>
          <p:nvPr/>
        </p:nvSpPr>
        <p:spPr bwMode="auto">
          <a:xfrm>
            <a:off x="5785887" y="985834"/>
            <a:ext cx="2941454" cy="2941454"/>
          </a:xfrm>
          <a:prstGeom prst="ellipse">
            <a:avLst/>
          </a:prstGeom>
          <a:solidFill>
            <a:srgbClr val="E3F4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7491BC3-FAD4-1151-6734-4E8CB83BC8E6}"/>
              </a:ext>
            </a:extLst>
          </p:cNvPr>
          <p:cNvSpPr/>
          <p:nvPr/>
        </p:nvSpPr>
        <p:spPr>
          <a:xfrm>
            <a:off x="10052620" y="589586"/>
            <a:ext cx="1294306" cy="1189790"/>
          </a:xfrm>
          <a:custGeom>
            <a:avLst/>
            <a:gdLst>
              <a:gd name="connsiteX0" fmla="*/ 676355 w 676355"/>
              <a:gd name="connsiteY0" fmla="*/ 545539 h 621739"/>
              <a:gd name="connsiteX1" fmla="*/ 594440 w 676355"/>
              <a:gd name="connsiteY1" fmla="*/ 621739 h 621739"/>
              <a:gd name="connsiteX2" fmla="*/ 617300 w 676355"/>
              <a:gd name="connsiteY2" fmla="*/ 563637 h 621739"/>
              <a:gd name="connsiteX3" fmla="*/ 676355 w 676355"/>
              <a:gd name="connsiteY3" fmla="*/ 545539 h 621739"/>
              <a:gd name="connsiteX4" fmla="*/ 558245 w 676355"/>
              <a:gd name="connsiteY4" fmla="*/ 545539 h 621739"/>
              <a:gd name="connsiteX5" fmla="*/ 476330 w 676355"/>
              <a:gd name="connsiteY5" fmla="*/ 621739 h 621739"/>
              <a:gd name="connsiteX6" fmla="*/ 499190 w 676355"/>
              <a:gd name="connsiteY6" fmla="*/ 563637 h 621739"/>
              <a:gd name="connsiteX7" fmla="*/ 558245 w 676355"/>
              <a:gd name="connsiteY7" fmla="*/ 545539 h 621739"/>
              <a:gd name="connsiteX8" fmla="*/ 439182 w 676355"/>
              <a:gd name="connsiteY8" fmla="*/ 545539 h 621739"/>
              <a:gd name="connsiteX9" fmla="*/ 357267 w 676355"/>
              <a:gd name="connsiteY9" fmla="*/ 621739 h 621739"/>
              <a:gd name="connsiteX10" fmla="*/ 380127 w 676355"/>
              <a:gd name="connsiteY10" fmla="*/ 563637 h 621739"/>
              <a:gd name="connsiteX11" fmla="*/ 439182 w 676355"/>
              <a:gd name="connsiteY11" fmla="*/ 545539 h 621739"/>
              <a:gd name="connsiteX12" fmla="*/ 320120 w 676355"/>
              <a:gd name="connsiteY12" fmla="*/ 545539 h 621739"/>
              <a:gd name="connsiteX13" fmla="*/ 238205 w 676355"/>
              <a:gd name="connsiteY13" fmla="*/ 621739 h 621739"/>
              <a:gd name="connsiteX14" fmla="*/ 261065 w 676355"/>
              <a:gd name="connsiteY14" fmla="*/ 563637 h 621739"/>
              <a:gd name="connsiteX15" fmla="*/ 320120 w 676355"/>
              <a:gd name="connsiteY15" fmla="*/ 545539 h 621739"/>
              <a:gd name="connsiteX16" fmla="*/ 202010 w 676355"/>
              <a:gd name="connsiteY16" fmla="*/ 545539 h 621739"/>
              <a:gd name="connsiteX17" fmla="*/ 120095 w 676355"/>
              <a:gd name="connsiteY17" fmla="*/ 621739 h 621739"/>
              <a:gd name="connsiteX18" fmla="*/ 142955 w 676355"/>
              <a:gd name="connsiteY18" fmla="*/ 563637 h 621739"/>
              <a:gd name="connsiteX19" fmla="*/ 202010 w 676355"/>
              <a:gd name="connsiteY19" fmla="*/ 545539 h 621739"/>
              <a:gd name="connsiteX20" fmla="*/ 82947 w 676355"/>
              <a:gd name="connsiteY20" fmla="*/ 545539 h 621739"/>
              <a:gd name="connsiteX21" fmla="*/ 1032 w 676355"/>
              <a:gd name="connsiteY21" fmla="*/ 621739 h 621739"/>
              <a:gd name="connsiteX22" fmla="*/ 23892 w 676355"/>
              <a:gd name="connsiteY22" fmla="*/ 563637 h 621739"/>
              <a:gd name="connsiteX23" fmla="*/ 82947 w 676355"/>
              <a:gd name="connsiteY23" fmla="*/ 545539 h 621739"/>
              <a:gd name="connsiteX24" fmla="*/ 676355 w 676355"/>
              <a:gd name="connsiteY24" fmla="*/ 436954 h 621739"/>
              <a:gd name="connsiteX25" fmla="*/ 594440 w 676355"/>
              <a:gd name="connsiteY25" fmla="*/ 513154 h 621739"/>
              <a:gd name="connsiteX26" fmla="*/ 617300 w 676355"/>
              <a:gd name="connsiteY26" fmla="*/ 455052 h 621739"/>
              <a:gd name="connsiteX27" fmla="*/ 676355 w 676355"/>
              <a:gd name="connsiteY27" fmla="*/ 436954 h 621739"/>
              <a:gd name="connsiteX28" fmla="*/ 558245 w 676355"/>
              <a:gd name="connsiteY28" fmla="*/ 436954 h 621739"/>
              <a:gd name="connsiteX29" fmla="*/ 476330 w 676355"/>
              <a:gd name="connsiteY29" fmla="*/ 513154 h 621739"/>
              <a:gd name="connsiteX30" fmla="*/ 499190 w 676355"/>
              <a:gd name="connsiteY30" fmla="*/ 455052 h 621739"/>
              <a:gd name="connsiteX31" fmla="*/ 558245 w 676355"/>
              <a:gd name="connsiteY31" fmla="*/ 436954 h 621739"/>
              <a:gd name="connsiteX32" fmla="*/ 439182 w 676355"/>
              <a:gd name="connsiteY32" fmla="*/ 436954 h 621739"/>
              <a:gd name="connsiteX33" fmla="*/ 357267 w 676355"/>
              <a:gd name="connsiteY33" fmla="*/ 513154 h 621739"/>
              <a:gd name="connsiteX34" fmla="*/ 380127 w 676355"/>
              <a:gd name="connsiteY34" fmla="*/ 455052 h 621739"/>
              <a:gd name="connsiteX35" fmla="*/ 439182 w 676355"/>
              <a:gd name="connsiteY35" fmla="*/ 436954 h 621739"/>
              <a:gd name="connsiteX36" fmla="*/ 320120 w 676355"/>
              <a:gd name="connsiteY36" fmla="*/ 436954 h 621739"/>
              <a:gd name="connsiteX37" fmla="*/ 238205 w 676355"/>
              <a:gd name="connsiteY37" fmla="*/ 513154 h 621739"/>
              <a:gd name="connsiteX38" fmla="*/ 261065 w 676355"/>
              <a:gd name="connsiteY38" fmla="*/ 455052 h 621739"/>
              <a:gd name="connsiteX39" fmla="*/ 320120 w 676355"/>
              <a:gd name="connsiteY39" fmla="*/ 436954 h 621739"/>
              <a:gd name="connsiteX40" fmla="*/ 202010 w 676355"/>
              <a:gd name="connsiteY40" fmla="*/ 436954 h 621739"/>
              <a:gd name="connsiteX41" fmla="*/ 120095 w 676355"/>
              <a:gd name="connsiteY41" fmla="*/ 513154 h 621739"/>
              <a:gd name="connsiteX42" fmla="*/ 142955 w 676355"/>
              <a:gd name="connsiteY42" fmla="*/ 455052 h 621739"/>
              <a:gd name="connsiteX43" fmla="*/ 202010 w 676355"/>
              <a:gd name="connsiteY43" fmla="*/ 436954 h 621739"/>
              <a:gd name="connsiteX44" fmla="*/ 82947 w 676355"/>
              <a:gd name="connsiteY44" fmla="*/ 436954 h 621739"/>
              <a:gd name="connsiteX45" fmla="*/ 1032 w 676355"/>
              <a:gd name="connsiteY45" fmla="*/ 513154 h 621739"/>
              <a:gd name="connsiteX46" fmla="*/ 23892 w 676355"/>
              <a:gd name="connsiteY46" fmla="*/ 455052 h 621739"/>
              <a:gd name="connsiteX47" fmla="*/ 82947 w 676355"/>
              <a:gd name="connsiteY47" fmla="*/ 436954 h 621739"/>
              <a:gd name="connsiteX48" fmla="*/ 676355 w 676355"/>
              <a:gd name="connsiteY48" fmla="*/ 327416 h 621739"/>
              <a:gd name="connsiteX49" fmla="*/ 594440 w 676355"/>
              <a:gd name="connsiteY49" fmla="*/ 403616 h 621739"/>
              <a:gd name="connsiteX50" fmla="*/ 617300 w 676355"/>
              <a:gd name="connsiteY50" fmla="*/ 345514 h 621739"/>
              <a:gd name="connsiteX51" fmla="*/ 676355 w 676355"/>
              <a:gd name="connsiteY51" fmla="*/ 327416 h 621739"/>
              <a:gd name="connsiteX52" fmla="*/ 558245 w 676355"/>
              <a:gd name="connsiteY52" fmla="*/ 327416 h 621739"/>
              <a:gd name="connsiteX53" fmla="*/ 476330 w 676355"/>
              <a:gd name="connsiteY53" fmla="*/ 403616 h 621739"/>
              <a:gd name="connsiteX54" fmla="*/ 499190 w 676355"/>
              <a:gd name="connsiteY54" fmla="*/ 345514 h 621739"/>
              <a:gd name="connsiteX55" fmla="*/ 558245 w 676355"/>
              <a:gd name="connsiteY55" fmla="*/ 327416 h 621739"/>
              <a:gd name="connsiteX56" fmla="*/ 439182 w 676355"/>
              <a:gd name="connsiteY56" fmla="*/ 327416 h 621739"/>
              <a:gd name="connsiteX57" fmla="*/ 357267 w 676355"/>
              <a:gd name="connsiteY57" fmla="*/ 403616 h 621739"/>
              <a:gd name="connsiteX58" fmla="*/ 380127 w 676355"/>
              <a:gd name="connsiteY58" fmla="*/ 345514 h 621739"/>
              <a:gd name="connsiteX59" fmla="*/ 439182 w 676355"/>
              <a:gd name="connsiteY59" fmla="*/ 327416 h 621739"/>
              <a:gd name="connsiteX60" fmla="*/ 320120 w 676355"/>
              <a:gd name="connsiteY60" fmla="*/ 327416 h 621739"/>
              <a:gd name="connsiteX61" fmla="*/ 238205 w 676355"/>
              <a:gd name="connsiteY61" fmla="*/ 403616 h 621739"/>
              <a:gd name="connsiteX62" fmla="*/ 261065 w 676355"/>
              <a:gd name="connsiteY62" fmla="*/ 345514 h 621739"/>
              <a:gd name="connsiteX63" fmla="*/ 320120 w 676355"/>
              <a:gd name="connsiteY63" fmla="*/ 327416 h 621739"/>
              <a:gd name="connsiteX64" fmla="*/ 202010 w 676355"/>
              <a:gd name="connsiteY64" fmla="*/ 327416 h 621739"/>
              <a:gd name="connsiteX65" fmla="*/ 120095 w 676355"/>
              <a:gd name="connsiteY65" fmla="*/ 403616 h 621739"/>
              <a:gd name="connsiteX66" fmla="*/ 142955 w 676355"/>
              <a:gd name="connsiteY66" fmla="*/ 345514 h 621739"/>
              <a:gd name="connsiteX67" fmla="*/ 202010 w 676355"/>
              <a:gd name="connsiteY67" fmla="*/ 327416 h 621739"/>
              <a:gd name="connsiteX68" fmla="*/ 82947 w 676355"/>
              <a:gd name="connsiteY68" fmla="*/ 327416 h 621739"/>
              <a:gd name="connsiteX69" fmla="*/ 1032 w 676355"/>
              <a:gd name="connsiteY69" fmla="*/ 403616 h 621739"/>
              <a:gd name="connsiteX70" fmla="*/ 23892 w 676355"/>
              <a:gd name="connsiteY70" fmla="*/ 345514 h 621739"/>
              <a:gd name="connsiteX71" fmla="*/ 82947 w 676355"/>
              <a:gd name="connsiteY71" fmla="*/ 327416 h 621739"/>
              <a:gd name="connsiteX72" fmla="*/ 676355 w 676355"/>
              <a:gd name="connsiteY72" fmla="*/ 218831 h 621739"/>
              <a:gd name="connsiteX73" fmla="*/ 594440 w 676355"/>
              <a:gd name="connsiteY73" fmla="*/ 295031 h 621739"/>
              <a:gd name="connsiteX74" fmla="*/ 617300 w 676355"/>
              <a:gd name="connsiteY74" fmla="*/ 236929 h 621739"/>
              <a:gd name="connsiteX75" fmla="*/ 676355 w 676355"/>
              <a:gd name="connsiteY75" fmla="*/ 218831 h 621739"/>
              <a:gd name="connsiteX76" fmla="*/ 558245 w 676355"/>
              <a:gd name="connsiteY76" fmla="*/ 218831 h 621739"/>
              <a:gd name="connsiteX77" fmla="*/ 476330 w 676355"/>
              <a:gd name="connsiteY77" fmla="*/ 295031 h 621739"/>
              <a:gd name="connsiteX78" fmla="*/ 499190 w 676355"/>
              <a:gd name="connsiteY78" fmla="*/ 236929 h 621739"/>
              <a:gd name="connsiteX79" fmla="*/ 558245 w 676355"/>
              <a:gd name="connsiteY79" fmla="*/ 218831 h 621739"/>
              <a:gd name="connsiteX80" fmla="*/ 439182 w 676355"/>
              <a:gd name="connsiteY80" fmla="*/ 218831 h 621739"/>
              <a:gd name="connsiteX81" fmla="*/ 357267 w 676355"/>
              <a:gd name="connsiteY81" fmla="*/ 295031 h 621739"/>
              <a:gd name="connsiteX82" fmla="*/ 380127 w 676355"/>
              <a:gd name="connsiteY82" fmla="*/ 236929 h 621739"/>
              <a:gd name="connsiteX83" fmla="*/ 439182 w 676355"/>
              <a:gd name="connsiteY83" fmla="*/ 218831 h 621739"/>
              <a:gd name="connsiteX84" fmla="*/ 320120 w 676355"/>
              <a:gd name="connsiteY84" fmla="*/ 218831 h 621739"/>
              <a:gd name="connsiteX85" fmla="*/ 238205 w 676355"/>
              <a:gd name="connsiteY85" fmla="*/ 295031 h 621739"/>
              <a:gd name="connsiteX86" fmla="*/ 261065 w 676355"/>
              <a:gd name="connsiteY86" fmla="*/ 236929 h 621739"/>
              <a:gd name="connsiteX87" fmla="*/ 320120 w 676355"/>
              <a:gd name="connsiteY87" fmla="*/ 218831 h 621739"/>
              <a:gd name="connsiteX88" fmla="*/ 202010 w 676355"/>
              <a:gd name="connsiteY88" fmla="*/ 218831 h 621739"/>
              <a:gd name="connsiteX89" fmla="*/ 120095 w 676355"/>
              <a:gd name="connsiteY89" fmla="*/ 295031 h 621739"/>
              <a:gd name="connsiteX90" fmla="*/ 142955 w 676355"/>
              <a:gd name="connsiteY90" fmla="*/ 236929 h 621739"/>
              <a:gd name="connsiteX91" fmla="*/ 202010 w 676355"/>
              <a:gd name="connsiteY91" fmla="*/ 218831 h 621739"/>
              <a:gd name="connsiteX92" fmla="*/ 82947 w 676355"/>
              <a:gd name="connsiteY92" fmla="*/ 218831 h 621739"/>
              <a:gd name="connsiteX93" fmla="*/ 1032 w 676355"/>
              <a:gd name="connsiteY93" fmla="*/ 295031 h 621739"/>
              <a:gd name="connsiteX94" fmla="*/ 23892 w 676355"/>
              <a:gd name="connsiteY94" fmla="*/ 236929 h 621739"/>
              <a:gd name="connsiteX95" fmla="*/ 82947 w 676355"/>
              <a:gd name="connsiteY95" fmla="*/ 218831 h 621739"/>
              <a:gd name="connsiteX96" fmla="*/ 676355 w 676355"/>
              <a:gd name="connsiteY96" fmla="*/ 109294 h 621739"/>
              <a:gd name="connsiteX97" fmla="*/ 594440 w 676355"/>
              <a:gd name="connsiteY97" fmla="*/ 185494 h 621739"/>
              <a:gd name="connsiteX98" fmla="*/ 617300 w 676355"/>
              <a:gd name="connsiteY98" fmla="*/ 127392 h 621739"/>
              <a:gd name="connsiteX99" fmla="*/ 676355 w 676355"/>
              <a:gd name="connsiteY99" fmla="*/ 109294 h 621739"/>
              <a:gd name="connsiteX100" fmla="*/ 558245 w 676355"/>
              <a:gd name="connsiteY100" fmla="*/ 109294 h 621739"/>
              <a:gd name="connsiteX101" fmla="*/ 476330 w 676355"/>
              <a:gd name="connsiteY101" fmla="*/ 185494 h 621739"/>
              <a:gd name="connsiteX102" fmla="*/ 499190 w 676355"/>
              <a:gd name="connsiteY102" fmla="*/ 127392 h 621739"/>
              <a:gd name="connsiteX103" fmla="*/ 558245 w 676355"/>
              <a:gd name="connsiteY103" fmla="*/ 109294 h 621739"/>
              <a:gd name="connsiteX104" fmla="*/ 439182 w 676355"/>
              <a:gd name="connsiteY104" fmla="*/ 109294 h 621739"/>
              <a:gd name="connsiteX105" fmla="*/ 357267 w 676355"/>
              <a:gd name="connsiteY105" fmla="*/ 185494 h 621739"/>
              <a:gd name="connsiteX106" fmla="*/ 380127 w 676355"/>
              <a:gd name="connsiteY106" fmla="*/ 127392 h 621739"/>
              <a:gd name="connsiteX107" fmla="*/ 439182 w 676355"/>
              <a:gd name="connsiteY107" fmla="*/ 109294 h 621739"/>
              <a:gd name="connsiteX108" fmla="*/ 320120 w 676355"/>
              <a:gd name="connsiteY108" fmla="*/ 109294 h 621739"/>
              <a:gd name="connsiteX109" fmla="*/ 238205 w 676355"/>
              <a:gd name="connsiteY109" fmla="*/ 185494 h 621739"/>
              <a:gd name="connsiteX110" fmla="*/ 261065 w 676355"/>
              <a:gd name="connsiteY110" fmla="*/ 127392 h 621739"/>
              <a:gd name="connsiteX111" fmla="*/ 320120 w 676355"/>
              <a:gd name="connsiteY111" fmla="*/ 109294 h 621739"/>
              <a:gd name="connsiteX112" fmla="*/ 202010 w 676355"/>
              <a:gd name="connsiteY112" fmla="*/ 109294 h 621739"/>
              <a:gd name="connsiteX113" fmla="*/ 120095 w 676355"/>
              <a:gd name="connsiteY113" fmla="*/ 185494 h 621739"/>
              <a:gd name="connsiteX114" fmla="*/ 142955 w 676355"/>
              <a:gd name="connsiteY114" fmla="*/ 127392 h 621739"/>
              <a:gd name="connsiteX115" fmla="*/ 202010 w 676355"/>
              <a:gd name="connsiteY115" fmla="*/ 109294 h 621739"/>
              <a:gd name="connsiteX116" fmla="*/ 82947 w 676355"/>
              <a:gd name="connsiteY116" fmla="*/ 109294 h 621739"/>
              <a:gd name="connsiteX117" fmla="*/ 79 w 676355"/>
              <a:gd name="connsiteY117" fmla="*/ 185494 h 621739"/>
              <a:gd name="connsiteX118" fmla="*/ 23892 w 676355"/>
              <a:gd name="connsiteY118" fmla="*/ 127392 h 621739"/>
              <a:gd name="connsiteX119" fmla="*/ 82947 w 676355"/>
              <a:gd name="connsiteY119" fmla="*/ 109294 h 621739"/>
              <a:gd name="connsiteX120" fmla="*/ 676355 w 676355"/>
              <a:gd name="connsiteY120" fmla="*/ 709 h 621739"/>
              <a:gd name="connsiteX121" fmla="*/ 594440 w 676355"/>
              <a:gd name="connsiteY121" fmla="*/ 76909 h 621739"/>
              <a:gd name="connsiteX122" fmla="*/ 617300 w 676355"/>
              <a:gd name="connsiteY122" fmla="*/ 18807 h 621739"/>
              <a:gd name="connsiteX123" fmla="*/ 676355 w 676355"/>
              <a:gd name="connsiteY123" fmla="*/ 709 h 621739"/>
              <a:gd name="connsiteX124" fmla="*/ 558245 w 676355"/>
              <a:gd name="connsiteY124" fmla="*/ 709 h 621739"/>
              <a:gd name="connsiteX125" fmla="*/ 476330 w 676355"/>
              <a:gd name="connsiteY125" fmla="*/ 76909 h 621739"/>
              <a:gd name="connsiteX126" fmla="*/ 499190 w 676355"/>
              <a:gd name="connsiteY126" fmla="*/ 18807 h 621739"/>
              <a:gd name="connsiteX127" fmla="*/ 558245 w 676355"/>
              <a:gd name="connsiteY127" fmla="*/ 709 h 621739"/>
              <a:gd name="connsiteX128" fmla="*/ 439182 w 676355"/>
              <a:gd name="connsiteY128" fmla="*/ 709 h 621739"/>
              <a:gd name="connsiteX129" fmla="*/ 357267 w 676355"/>
              <a:gd name="connsiteY129" fmla="*/ 76909 h 621739"/>
              <a:gd name="connsiteX130" fmla="*/ 380127 w 676355"/>
              <a:gd name="connsiteY130" fmla="*/ 18807 h 621739"/>
              <a:gd name="connsiteX131" fmla="*/ 439182 w 676355"/>
              <a:gd name="connsiteY131" fmla="*/ 709 h 621739"/>
              <a:gd name="connsiteX132" fmla="*/ 320120 w 676355"/>
              <a:gd name="connsiteY132" fmla="*/ 709 h 621739"/>
              <a:gd name="connsiteX133" fmla="*/ 238205 w 676355"/>
              <a:gd name="connsiteY133" fmla="*/ 75957 h 621739"/>
              <a:gd name="connsiteX134" fmla="*/ 261065 w 676355"/>
              <a:gd name="connsiteY134" fmla="*/ 18807 h 621739"/>
              <a:gd name="connsiteX135" fmla="*/ 320120 w 676355"/>
              <a:gd name="connsiteY135" fmla="*/ 709 h 621739"/>
              <a:gd name="connsiteX136" fmla="*/ 202009 w 676355"/>
              <a:gd name="connsiteY136" fmla="*/ 709 h 621739"/>
              <a:gd name="connsiteX137" fmla="*/ 119142 w 676355"/>
              <a:gd name="connsiteY137" fmla="*/ 76909 h 621739"/>
              <a:gd name="connsiteX138" fmla="*/ 142002 w 676355"/>
              <a:gd name="connsiteY138" fmla="*/ 18807 h 621739"/>
              <a:gd name="connsiteX139" fmla="*/ 202009 w 676355"/>
              <a:gd name="connsiteY139" fmla="*/ 709 h 62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676355" h="621739">
                <a:moveTo>
                  <a:pt x="676355" y="545539"/>
                </a:moveTo>
                <a:lnTo>
                  <a:pt x="594440" y="621739"/>
                </a:lnTo>
                <a:cubicBezTo>
                  <a:pt x="592535" y="600784"/>
                  <a:pt x="601107" y="578877"/>
                  <a:pt x="617300" y="563637"/>
                </a:cubicBezTo>
                <a:cubicBezTo>
                  <a:pt x="633492" y="548397"/>
                  <a:pt x="655400" y="542682"/>
                  <a:pt x="676355" y="545539"/>
                </a:cubicBezTo>
                <a:close/>
                <a:moveTo>
                  <a:pt x="558245" y="545539"/>
                </a:moveTo>
                <a:lnTo>
                  <a:pt x="476330" y="621739"/>
                </a:lnTo>
                <a:cubicBezTo>
                  <a:pt x="474425" y="600784"/>
                  <a:pt x="482045" y="578877"/>
                  <a:pt x="499190" y="563637"/>
                </a:cubicBezTo>
                <a:cubicBezTo>
                  <a:pt x="515382" y="548397"/>
                  <a:pt x="537290" y="542682"/>
                  <a:pt x="558245" y="545539"/>
                </a:cubicBezTo>
                <a:close/>
                <a:moveTo>
                  <a:pt x="439182" y="545539"/>
                </a:moveTo>
                <a:lnTo>
                  <a:pt x="357267" y="621739"/>
                </a:lnTo>
                <a:cubicBezTo>
                  <a:pt x="355362" y="600784"/>
                  <a:pt x="362982" y="578877"/>
                  <a:pt x="380127" y="563637"/>
                </a:cubicBezTo>
                <a:cubicBezTo>
                  <a:pt x="396319" y="548397"/>
                  <a:pt x="418227" y="542682"/>
                  <a:pt x="439182" y="545539"/>
                </a:cubicBezTo>
                <a:close/>
                <a:moveTo>
                  <a:pt x="320120" y="545539"/>
                </a:moveTo>
                <a:lnTo>
                  <a:pt x="238205" y="621739"/>
                </a:lnTo>
                <a:cubicBezTo>
                  <a:pt x="236300" y="600784"/>
                  <a:pt x="243920" y="578877"/>
                  <a:pt x="261065" y="563637"/>
                </a:cubicBezTo>
                <a:cubicBezTo>
                  <a:pt x="277257" y="548397"/>
                  <a:pt x="299165" y="542682"/>
                  <a:pt x="320120" y="545539"/>
                </a:cubicBezTo>
                <a:close/>
                <a:moveTo>
                  <a:pt x="202010" y="545539"/>
                </a:moveTo>
                <a:lnTo>
                  <a:pt x="120095" y="621739"/>
                </a:lnTo>
                <a:cubicBezTo>
                  <a:pt x="118190" y="600784"/>
                  <a:pt x="126762" y="578877"/>
                  <a:pt x="142955" y="563637"/>
                </a:cubicBezTo>
                <a:cubicBezTo>
                  <a:pt x="159147" y="548397"/>
                  <a:pt x="181055" y="542682"/>
                  <a:pt x="202010" y="545539"/>
                </a:cubicBezTo>
                <a:close/>
                <a:moveTo>
                  <a:pt x="82947" y="545539"/>
                </a:moveTo>
                <a:lnTo>
                  <a:pt x="1032" y="621739"/>
                </a:lnTo>
                <a:cubicBezTo>
                  <a:pt x="-873" y="600784"/>
                  <a:pt x="7699" y="578877"/>
                  <a:pt x="23892" y="563637"/>
                </a:cubicBezTo>
                <a:cubicBezTo>
                  <a:pt x="40084" y="548397"/>
                  <a:pt x="61992" y="542682"/>
                  <a:pt x="82947" y="545539"/>
                </a:cubicBezTo>
                <a:close/>
                <a:moveTo>
                  <a:pt x="676355" y="436954"/>
                </a:moveTo>
                <a:lnTo>
                  <a:pt x="594440" y="513154"/>
                </a:lnTo>
                <a:cubicBezTo>
                  <a:pt x="592535" y="492199"/>
                  <a:pt x="601107" y="470292"/>
                  <a:pt x="617300" y="455052"/>
                </a:cubicBezTo>
                <a:cubicBezTo>
                  <a:pt x="633492" y="439812"/>
                  <a:pt x="655400" y="434097"/>
                  <a:pt x="676355" y="436954"/>
                </a:cubicBezTo>
                <a:close/>
                <a:moveTo>
                  <a:pt x="558245" y="436954"/>
                </a:moveTo>
                <a:lnTo>
                  <a:pt x="476330" y="513154"/>
                </a:lnTo>
                <a:cubicBezTo>
                  <a:pt x="474425" y="492199"/>
                  <a:pt x="482045" y="470292"/>
                  <a:pt x="499190" y="455052"/>
                </a:cubicBezTo>
                <a:cubicBezTo>
                  <a:pt x="515382" y="439812"/>
                  <a:pt x="537290" y="434097"/>
                  <a:pt x="558245" y="436954"/>
                </a:cubicBezTo>
                <a:close/>
                <a:moveTo>
                  <a:pt x="439182" y="436954"/>
                </a:moveTo>
                <a:lnTo>
                  <a:pt x="357267" y="513154"/>
                </a:lnTo>
                <a:cubicBezTo>
                  <a:pt x="355362" y="492199"/>
                  <a:pt x="362982" y="470292"/>
                  <a:pt x="380127" y="455052"/>
                </a:cubicBezTo>
                <a:cubicBezTo>
                  <a:pt x="396319" y="439812"/>
                  <a:pt x="418227" y="434097"/>
                  <a:pt x="439182" y="436954"/>
                </a:cubicBezTo>
                <a:close/>
                <a:moveTo>
                  <a:pt x="320120" y="436954"/>
                </a:moveTo>
                <a:lnTo>
                  <a:pt x="238205" y="513154"/>
                </a:lnTo>
                <a:cubicBezTo>
                  <a:pt x="236300" y="492199"/>
                  <a:pt x="243920" y="470292"/>
                  <a:pt x="261065" y="455052"/>
                </a:cubicBezTo>
                <a:cubicBezTo>
                  <a:pt x="277257" y="439812"/>
                  <a:pt x="299165" y="434097"/>
                  <a:pt x="320120" y="436954"/>
                </a:cubicBezTo>
                <a:close/>
                <a:moveTo>
                  <a:pt x="202010" y="436954"/>
                </a:moveTo>
                <a:lnTo>
                  <a:pt x="120095" y="513154"/>
                </a:lnTo>
                <a:cubicBezTo>
                  <a:pt x="118190" y="492199"/>
                  <a:pt x="126762" y="470292"/>
                  <a:pt x="142955" y="455052"/>
                </a:cubicBezTo>
                <a:cubicBezTo>
                  <a:pt x="159147" y="439812"/>
                  <a:pt x="181055" y="434097"/>
                  <a:pt x="202010" y="436954"/>
                </a:cubicBezTo>
                <a:close/>
                <a:moveTo>
                  <a:pt x="82947" y="436954"/>
                </a:moveTo>
                <a:lnTo>
                  <a:pt x="1032" y="513154"/>
                </a:lnTo>
                <a:cubicBezTo>
                  <a:pt x="-873" y="492199"/>
                  <a:pt x="7699" y="470292"/>
                  <a:pt x="23892" y="455052"/>
                </a:cubicBezTo>
                <a:cubicBezTo>
                  <a:pt x="40084" y="439812"/>
                  <a:pt x="61992" y="434097"/>
                  <a:pt x="82947" y="436954"/>
                </a:cubicBezTo>
                <a:close/>
                <a:moveTo>
                  <a:pt x="676355" y="327416"/>
                </a:moveTo>
                <a:lnTo>
                  <a:pt x="594440" y="403616"/>
                </a:lnTo>
                <a:cubicBezTo>
                  <a:pt x="592535" y="382661"/>
                  <a:pt x="601107" y="360754"/>
                  <a:pt x="617300" y="345514"/>
                </a:cubicBezTo>
                <a:cubicBezTo>
                  <a:pt x="633492" y="330274"/>
                  <a:pt x="655400" y="324559"/>
                  <a:pt x="676355" y="327416"/>
                </a:cubicBezTo>
                <a:close/>
                <a:moveTo>
                  <a:pt x="558245" y="327416"/>
                </a:moveTo>
                <a:lnTo>
                  <a:pt x="476330" y="403616"/>
                </a:lnTo>
                <a:cubicBezTo>
                  <a:pt x="474425" y="382661"/>
                  <a:pt x="482045" y="360754"/>
                  <a:pt x="499190" y="345514"/>
                </a:cubicBezTo>
                <a:cubicBezTo>
                  <a:pt x="515382" y="330274"/>
                  <a:pt x="537290" y="324559"/>
                  <a:pt x="558245" y="327416"/>
                </a:cubicBezTo>
                <a:close/>
                <a:moveTo>
                  <a:pt x="439182" y="327416"/>
                </a:moveTo>
                <a:lnTo>
                  <a:pt x="357267" y="403616"/>
                </a:lnTo>
                <a:cubicBezTo>
                  <a:pt x="355362" y="382661"/>
                  <a:pt x="362982" y="360754"/>
                  <a:pt x="380127" y="345514"/>
                </a:cubicBezTo>
                <a:cubicBezTo>
                  <a:pt x="396319" y="330274"/>
                  <a:pt x="418227" y="324559"/>
                  <a:pt x="439182" y="327416"/>
                </a:cubicBezTo>
                <a:close/>
                <a:moveTo>
                  <a:pt x="320120" y="327416"/>
                </a:moveTo>
                <a:lnTo>
                  <a:pt x="238205" y="403616"/>
                </a:lnTo>
                <a:cubicBezTo>
                  <a:pt x="236300" y="382661"/>
                  <a:pt x="243920" y="360754"/>
                  <a:pt x="261065" y="345514"/>
                </a:cubicBezTo>
                <a:cubicBezTo>
                  <a:pt x="277257" y="330274"/>
                  <a:pt x="299165" y="324559"/>
                  <a:pt x="320120" y="327416"/>
                </a:cubicBezTo>
                <a:close/>
                <a:moveTo>
                  <a:pt x="202010" y="327416"/>
                </a:moveTo>
                <a:lnTo>
                  <a:pt x="120095" y="403616"/>
                </a:lnTo>
                <a:cubicBezTo>
                  <a:pt x="118190" y="382661"/>
                  <a:pt x="126762" y="360754"/>
                  <a:pt x="142955" y="345514"/>
                </a:cubicBezTo>
                <a:cubicBezTo>
                  <a:pt x="159147" y="330274"/>
                  <a:pt x="181055" y="324559"/>
                  <a:pt x="202010" y="327416"/>
                </a:cubicBezTo>
                <a:close/>
                <a:moveTo>
                  <a:pt x="82947" y="327416"/>
                </a:moveTo>
                <a:lnTo>
                  <a:pt x="1032" y="403616"/>
                </a:lnTo>
                <a:cubicBezTo>
                  <a:pt x="-873" y="382661"/>
                  <a:pt x="7699" y="360754"/>
                  <a:pt x="23892" y="345514"/>
                </a:cubicBezTo>
                <a:cubicBezTo>
                  <a:pt x="40084" y="330274"/>
                  <a:pt x="61992" y="324559"/>
                  <a:pt x="82947" y="327416"/>
                </a:cubicBezTo>
                <a:close/>
                <a:moveTo>
                  <a:pt x="676355" y="218831"/>
                </a:moveTo>
                <a:lnTo>
                  <a:pt x="594440" y="295031"/>
                </a:lnTo>
                <a:cubicBezTo>
                  <a:pt x="592535" y="274076"/>
                  <a:pt x="600155" y="252169"/>
                  <a:pt x="617300" y="236929"/>
                </a:cubicBezTo>
                <a:cubicBezTo>
                  <a:pt x="633492" y="221689"/>
                  <a:pt x="655400" y="215974"/>
                  <a:pt x="676355" y="218831"/>
                </a:cubicBezTo>
                <a:close/>
                <a:moveTo>
                  <a:pt x="558245" y="218831"/>
                </a:moveTo>
                <a:lnTo>
                  <a:pt x="476330" y="295031"/>
                </a:lnTo>
                <a:cubicBezTo>
                  <a:pt x="474425" y="274076"/>
                  <a:pt x="482045" y="252169"/>
                  <a:pt x="499190" y="236929"/>
                </a:cubicBezTo>
                <a:cubicBezTo>
                  <a:pt x="515382" y="221689"/>
                  <a:pt x="537290" y="215974"/>
                  <a:pt x="558245" y="218831"/>
                </a:cubicBezTo>
                <a:close/>
                <a:moveTo>
                  <a:pt x="439182" y="218831"/>
                </a:moveTo>
                <a:lnTo>
                  <a:pt x="357267" y="295031"/>
                </a:lnTo>
                <a:cubicBezTo>
                  <a:pt x="355362" y="274076"/>
                  <a:pt x="362982" y="252169"/>
                  <a:pt x="380127" y="236929"/>
                </a:cubicBezTo>
                <a:cubicBezTo>
                  <a:pt x="396319" y="221689"/>
                  <a:pt x="418227" y="215974"/>
                  <a:pt x="439182" y="218831"/>
                </a:cubicBezTo>
                <a:close/>
                <a:moveTo>
                  <a:pt x="320120" y="218831"/>
                </a:moveTo>
                <a:lnTo>
                  <a:pt x="238205" y="295031"/>
                </a:lnTo>
                <a:cubicBezTo>
                  <a:pt x="236300" y="274076"/>
                  <a:pt x="243920" y="252169"/>
                  <a:pt x="261065" y="236929"/>
                </a:cubicBezTo>
                <a:cubicBezTo>
                  <a:pt x="277257" y="221689"/>
                  <a:pt x="299165" y="215974"/>
                  <a:pt x="320120" y="218831"/>
                </a:cubicBezTo>
                <a:close/>
                <a:moveTo>
                  <a:pt x="202010" y="218831"/>
                </a:moveTo>
                <a:lnTo>
                  <a:pt x="120095" y="295031"/>
                </a:lnTo>
                <a:cubicBezTo>
                  <a:pt x="118190" y="274076"/>
                  <a:pt x="125810" y="252169"/>
                  <a:pt x="142955" y="236929"/>
                </a:cubicBezTo>
                <a:cubicBezTo>
                  <a:pt x="159147" y="221689"/>
                  <a:pt x="181055" y="215974"/>
                  <a:pt x="202010" y="218831"/>
                </a:cubicBezTo>
                <a:close/>
                <a:moveTo>
                  <a:pt x="82947" y="218831"/>
                </a:moveTo>
                <a:lnTo>
                  <a:pt x="1032" y="295031"/>
                </a:lnTo>
                <a:cubicBezTo>
                  <a:pt x="-873" y="274076"/>
                  <a:pt x="6747" y="252169"/>
                  <a:pt x="23892" y="236929"/>
                </a:cubicBezTo>
                <a:cubicBezTo>
                  <a:pt x="40084" y="221689"/>
                  <a:pt x="61992" y="215974"/>
                  <a:pt x="82947" y="218831"/>
                </a:cubicBezTo>
                <a:close/>
                <a:moveTo>
                  <a:pt x="676355" y="109294"/>
                </a:moveTo>
                <a:lnTo>
                  <a:pt x="594440" y="185494"/>
                </a:lnTo>
                <a:cubicBezTo>
                  <a:pt x="592535" y="164539"/>
                  <a:pt x="600155" y="142632"/>
                  <a:pt x="617300" y="127392"/>
                </a:cubicBezTo>
                <a:cubicBezTo>
                  <a:pt x="633492" y="112152"/>
                  <a:pt x="655400" y="106437"/>
                  <a:pt x="676355" y="109294"/>
                </a:cubicBezTo>
                <a:close/>
                <a:moveTo>
                  <a:pt x="558245" y="109294"/>
                </a:moveTo>
                <a:lnTo>
                  <a:pt x="476330" y="185494"/>
                </a:lnTo>
                <a:cubicBezTo>
                  <a:pt x="474425" y="164539"/>
                  <a:pt x="482045" y="142632"/>
                  <a:pt x="499190" y="127392"/>
                </a:cubicBezTo>
                <a:cubicBezTo>
                  <a:pt x="515382" y="112152"/>
                  <a:pt x="537290" y="106437"/>
                  <a:pt x="558245" y="109294"/>
                </a:cubicBezTo>
                <a:close/>
                <a:moveTo>
                  <a:pt x="439182" y="109294"/>
                </a:moveTo>
                <a:lnTo>
                  <a:pt x="357267" y="185494"/>
                </a:lnTo>
                <a:cubicBezTo>
                  <a:pt x="355362" y="164539"/>
                  <a:pt x="362982" y="142632"/>
                  <a:pt x="380127" y="127392"/>
                </a:cubicBezTo>
                <a:cubicBezTo>
                  <a:pt x="396319" y="112152"/>
                  <a:pt x="418227" y="106437"/>
                  <a:pt x="439182" y="109294"/>
                </a:cubicBezTo>
                <a:close/>
                <a:moveTo>
                  <a:pt x="320120" y="109294"/>
                </a:moveTo>
                <a:lnTo>
                  <a:pt x="238205" y="185494"/>
                </a:lnTo>
                <a:cubicBezTo>
                  <a:pt x="236300" y="164539"/>
                  <a:pt x="243920" y="142632"/>
                  <a:pt x="261065" y="127392"/>
                </a:cubicBezTo>
                <a:cubicBezTo>
                  <a:pt x="277257" y="112152"/>
                  <a:pt x="299165" y="106437"/>
                  <a:pt x="320120" y="109294"/>
                </a:cubicBezTo>
                <a:close/>
                <a:moveTo>
                  <a:pt x="202010" y="109294"/>
                </a:moveTo>
                <a:lnTo>
                  <a:pt x="120095" y="185494"/>
                </a:lnTo>
                <a:cubicBezTo>
                  <a:pt x="118190" y="164539"/>
                  <a:pt x="125810" y="142632"/>
                  <a:pt x="142955" y="127392"/>
                </a:cubicBezTo>
                <a:cubicBezTo>
                  <a:pt x="159147" y="112152"/>
                  <a:pt x="181055" y="106437"/>
                  <a:pt x="202010" y="109294"/>
                </a:cubicBezTo>
                <a:close/>
                <a:moveTo>
                  <a:pt x="82947" y="109294"/>
                </a:moveTo>
                <a:lnTo>
                  <a:pt x="79" y="185494"/>
                </a:lnTo>
                <a:cubicBezTo>
                  <a:pt x="-873" y="164539"/>
                  <a:pt x="6747" y="142632"/>
                  <a:pt x="23892" y="127392"/>
                </a:cubicBezTo>
                <a:cubicBezTo>
                  <a:pt x="40084" y="112152"/>
                  <a:pt x="61992" y="106437"/>
                  <a:pt x="82947" y="109294"/>
                </a:cubicBezTo>
                <a:close/>
                <a:moveTo>
                  <a:pt x="676355" y="709"/>
                </a:moveTo>
                <a:lnTo>
                  <a:pt x="594440" y="76909"/>
                </a:lnTo>
                <a:cubicBezTo>
                  <a:pt x="592535" y="55954"/>
                  <a:pt x="600155" y="34047"/>
                  <a:pt x="617300" y="18807"/>
                </a:cubicBezTo>
                <a:cubicBezTo>
                  <a:pt x="633492" y="3567"/>
                  <a:pt x="655400" y="-2148"/>
                  <a:pt x="676355" y="709"/>
                </a:cubicBezTo>
                <a:close/>
                <a:moveTo>
                  <a:pt x="558245" y="709"/>
                </a:moveTo>
                <a:lnTo>
                  <a:pt x="476330" y="76909"/>
                </a:lnTo>
                <a:cubicBezTo>
                  <a:pt x="474425" y="55954"/>
                  <a:pt x="482045" y="34047"/>
                  <a:pt x="499190" y="18807"/>
                </a:cubicBezTo>
                <a:cubicBezTo>
                  <a:pt x="515382" y="3567"/>
                  <a:pt x="537290" y="-2148"/>
                  <a:pt x="558245" y="709"/>
                </a:cubicBezTo>
                <a:close/>
                <a:moveTo>
                  <a:pt x="439182" y="709"/>
                </a:moveTo>
                <a:lnTo>
                  <a:pt x="357267" y="76909"/>
                </a:lnTo>
                <a:cubicBezTo>
                  <a:pt x="355362" y="55954"/>
                  <a:pt x="362982" y="34047"/>
                  <a:pt x="380127" y="18807"/>
                </a:cubicBezTo>
                <a:cubicBezTo>
                  <a:pt x="396319" y="3567"/>
                  <a:pt x="418227" y="-2148"/>
                  <a:pt x="439182" y="709"/>
                </a:cubicBezTo>
                <a:close/>
                <a:moveTo>
                  <a:pt x="320120" y="709"/>
                </a:moveTo>
                <a:lnTo>
                  <a:pt x="238205" y="75957"/>
                </a:lnTo>
                <a:cubicBezTo>
                  <a:pt x="236300" y="55002"/>
                  <a:pt x="243920" y="34047"/>
                  <a:pt x="261065" y="18807"/>
                </a:cubicBezTo>
                <a:cubicBezTo>
                  <a:pt x="277257" y="3567"/>
                  <a:pt x="299165" y="-2148"/>
                  <a:pt x="320120" y="709"/>
                </a:cubicBezTo>
                <a:close/>
                <a:moveTo>
                  <a:pt x="202009" y="709"/>
                </a:moveTo>
                <a:lnTo>
                  <a:pt x="119142" y="76909"/>
                </a:lnTo>
                <a:cubicBezTo>
                  <a:pt x="117237" y="55954"/>
                  <a:pt x="124857" y="34047"/>
                  <a:pt x="142002" y="18807"/>
                </a:cubicBezTo>
                <a:cubicBezTo>
                  <a:pt x="159147" y="3567"/>
                  <a:pt x="181054" y="-2148"/>
                  <a:pt x="202009" y="709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4C3D15B-1E1F-A881-1B86-20AEF2FED3E4}"/>
              </a:ext>
            </a:extLst>
          </p:cNvPr>
          <p:cNvGrpSpPr/>
          <p:nvPr/>
        </p:nvGrpSpPr>
        <p:grpSpPr>
          <a:xfrm>
            <a:off x="571500" y="1685819"/>
            <a:ext cx="287007" cy="292240"/>
            <a:chOff x="571500" y="2022851"/>
            <a:chExt cx="287007" cy="292240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DD30FFF2-895E-4EA4-A71A-E30B5FD603B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32626E50-ED32-8085-E526-0ACA14F76E00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18" name="Google Shape;437;p14">
            <a:extLst>
              <a:ext uri="{FF2B5EF4-FFF2-40B4-BE49-F238E27FC236}">
                <a16:creationId xmlns:a16="http://schemas.microsoft.com/office/drawing/2014/main" id="{DFC26A35-B48F-AB4A-57FF-520CE40C5E5D}"/>
              </a:ext>
            </a:extLst>
          </p:cNvPr>
          <p:cNvSpPr txBox="1"/>
          <p:nvPr/>
        </p:nvSpPr>
        <p:spPr>
          <a:xfrm>
            <a:off x="1134839" y="1671654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1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B11AA9F7-CD2C-135B-2E9F-3E18A2093ED2}"/>
              </a:ext>
            </a:extLst>
          </p:cNvPr>
          <p:cNvGrpSpPr/>
          <p:nvPr/>
        </p:nvGrpSpPr>
        <p:grpSpPr>
          <a:xfrm>
            <a:off x="571500" y="2551928"/>
            <a:ext cx="287007" cy="292240"/>
            <a:chOff x="571500" y="2022851"/>
            <a:chExt cx="287007" cy="292240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9A433059-8FA6-3268-B8C4-5209593A0B4E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F048F3A-4C32-F2C9-6CBD-5B6D1F642D53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23" name="Google Shape;437;p14">
            <a:extLst>
              <a:ext uri="{FF2B5EF4-FFF2-40B4-BE49-F238E27FC236}">
                <a16:creationId xmlns:a16="http://schemas.microsoft.com/office/drawing/2014/main" id="{041A8345-7C60-D660-A7C2-8AD97351EC6B}"/>
              </a:ext>
            </a:extLst>
          </p:cNvPr>
          <p:cNvSpPr txBox="1"/>
          <p:nvPr/>
        </p:nvSpPr>
        <p:spPr>
          <a:xfrm>
            <a:off x="1134839" y="2537763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2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01AF2E6-073D-1382-CF2D-DD6BCFB16EDA}"/>
              </a:ext>
            </a:extLst>
          </p:cNvPr>
          <p:cNvGrpSpPr/>
          <p:nvPr/>
        </p:nvGrpSpPr>
        <p:grpSpPr>
          <a:xfrm>
            <a:off x="571500" y="3418036"/>
            <a:ext cx="287007" cy="292240"/>
            <a:chOff x="571500" y="2022851"/>
            <a:chExt cx="287007" cy="292240"/>
          </a:xfrm>
        </p:grpSpPr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80319917-30AD-0004-10FC-DC0EE2DAE34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2E05079C-1519-2303-1F76-49081B9F0A93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28" name="Google Shape;437;p14">
            <a:extLst>
              <a:ext uri="{FF2B5EF4-FFF2-40B4-BE49-F238E27FC236}">
                <a16:creationId xmlns:a16="http://schemas.microsoft.com/office/drawing/2014/main" id="{F2E65614-1B1D-7152-C821-0C7C4A9822CD}"/>
              </a:ext>
            </a:extLst>
          </p:cNvPr>
          <p:cNvSpPr txBox="1"/>
          <p:nvPr/>
        </p:nvSpPr>
        <p:spPr>
          <a:xfrm>
            <a:off x="1134839" y="3403871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3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9945A2D4-562C-0738-8152-DDDE4019F208}"/>
              </a:ext>
            </a:extLst>
          </p:cNvPr>
          <p:cNvGrpSpPr/>
          <p:nvPr/>
        </p:nvGrpSpPr>
        <p:grpSpPr>
          <a:xfrm>
            <a:off x="571500" y="4284144"/>
            <a:ext cx="287007" cy="292240"/>
            <a:chOff x="571500" y="2022851"/>
            <a:chExt cx="287007" cy="292240"/>
          </a:xfrm>
        </p:grpSpPr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5FD62582-075E-B6AB-2FD3-A6FAF72F57A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11280556-C187-EE73-48DF-F983B285B46D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33" name="Google Shape;437;p14">
            <a:extLst>
              <a:ext uri="{FF2B5EF4-FFF2-40B4-BE49-F238E27FC236}">
                <a16:creationId xmlns:a16="http://schemas.microsoft.com/office/drawing/2014/main" id="{F04339F1-5D4A-F09B-BE9E-B0116C72AD9D}"/>
              </a:ext>
            </a:extLst>
          </p:cNvPr>
          <p:cNvSpPr txBox="1"/>
          <p:nvPr/>
        </p:nvSpPr>
        <p:spPr>
          <a:xfrm>
            <a:off x="1134839" y="4269979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4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6BB07752-8407-673F-B182-709E20F245F0}"/>
              </a:ext>
            </a:extLst>
          </p:cNvPr>
          <p:cNvGrpSpPr/>
          <p:nvPr/>
        </p:nvGrpSpPr>
        <p:grpSpPr>
          <a:xfrm>
            <a:off x="571500" y="5150253"/>
            <a:ext cx="287007" cy="292240"/>
            <a:chOff x="571500" y="2022851"/>
            <a:chExt cx="287007" cy="292240"/>
          </a:xfrm>
        </p:grpSpPr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8852227D-A339-26AA-72E7-CF17F39A1FDF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282AC6E9-21A0-C372-1540-14EC514A52E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238" name="Google Shape;437;p14">
            <a:extLst>
              <a:ext uri="{FF2B5EF4-FFF2-40B4-BE49-F238E27FC236}">
                <a16:creationId xmlns:a16="http://schemas.microsoft.com/office/drawing/2014/main" id="{0B6382BA-1E40-0285-3164-D17DFF8C61EA}"/>
              </a:ext>
            </a:extLst>
          </p:cNvPr>
          <p:cNvSpPr txBox="1"/>
          <p:nvPr/>
        </p:nvSpPr>
        <p:spPr>
          <a:xfrm>
            <a:off x="1134839" y="5136088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5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E27AB521-601A-AF5D-E50C-9C466ADDB323}"/>
              </a:ext>
            </a:extLst>
          </p:cNvPr>
          <p:cNvGrpSpPr/>
          <p:nvPr/>
        </p:nvGrpSpPr>
        <p:grpSpPr>
          <a:xfrm>
            <a:off x="1134839" y="1938728"/>
            <a:ext cx="3873724" cy="3673722"/>
            <a:chOff x="1134839" y="1938728"/>
            <a:chExt cx="4164236" cy="3673722"/>
          </a:xfrm>
        </p:grpSpPr>
        <p:sp>
          <p:nvSpPr>
            <p:cNvPr id="219" name="Google Shape;436;p14">
              <a:extLst>
                <a:ext uri="{FF2B5EF4-FFF2-40B4-BE49-F238E27FC236}">
                  <a16:creationId xmlns:a16="http://schemas.microsoft.com/office/drawing/2014/main" id="{682E4118-7B77-CEEB-38C3-D329C74E2DC1}"/>
                </a:ext>
              </a:extLst>
            </p:cNvPr>
            <p:cNvSpPr txBox="1"/>
            <p:nvPr/>
          </p:nvSpPr>
          <p:spPr>
            <a:xfrm>
              <a:off x="1134839" y="1938728"/>
              <a:ext cx="416423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  <p:sp>
          <p:nvSpPr>
            <p:cNvPr id="224" name="Google Shape;436;p14">
              <a:extLst>
                <a:ext uri="{FF2B5EF4-FFF2-40B4-BE49-F238E27FC236}">
                  <a16:creationId xmlns:a16="http://schemas.microsoft.com/office/drawing/2014/main" id="{42A02383-2D9A-1907-C892-0E50A87CEFDD}"/>
                </a:ext>
              </a:extLst>
            </p:cNvPr>
            <p:cNvSpPr txBox="1"/>
            <p:nvPr/>
          </p:nvSpPr>
          <p:spPr>
            <a:xfrm>
              <a:off x="1134839" y="2804837"/>
              <a:ext cx="416423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  <p:sp>
          <p:nvSpPr>
            <p:cNvPr id="229" name="Google Shape;436;p14">
              <a:extLst>
                <a:ext uri="{FF2B5EF4-FFF2-40B4-BE49-F238E27FC236}">
                  <a16:creationId xmlns:a16="http://schemas.microsoft.com/office/drawing/2014/main" id="{D2DDA6D0-B8A6-BB34-876C-B633E744B63E}"/>
                </a:ext>
              </a:extLst>
            </p:cNvPr>
            <p:cNvSpPr txBox="1"/>
            <p:nvPr/>
          </p:nvSpPr>
          <p:spPr>
            <a:xfrm>
              <a:off x="1134839" y="3670945"/>
              <a:ext cx="416423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  <p:sp>
          <p:nvSpPr>
            <p:cNvPr id="234" name="Google Shape;436;p14">
              <a:extLst>
                <a:ext uri="{FF2B5EF4-FFF2-40B4-BE49-F238E27FC236}">
                  <a16:creationId xmlns:a16="http://schemas.microsoft.com/office/drawing/2014/main" id="{1BF834A0-9CBE-CB6D-F616-FCBE441BA27C}"/>
                </a:ext>
              </a:extLst>
            </p:cNvPr>
            <p:cNvSpPr txBox="1"/>
            <p:nvPr/>
          </p:nvSpPr>
          <p:spPr>
            <a:xfrm>
              <a:off x="1134839" y="4537053"/>
              <a:ext cx="416423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  <p:sp>
          <p:nvSpPr>
            <p:cNvPr id="239" name="Google Shape;436;p14">
              <a:extLst>
                <a:ext uri="{FF2B5EF4-FFF2-40B4-BE49-F238E27FC236}">
                  <a16:creationId xmlns:a16="http://schemas.microsoft.com/office/drawing/2014/main" id="{C5A5C1C0-578F-E3F2-E275-82F812FB0BBD}"/>
                </a:ext>
              </a:extLst>
            </p:cNvPr>
            <p:cNvSpPr txBox="1"/>
            <p:nvPr/>
          </p:nvSpPr>
          <p:spPr>
            <a:xfrm>
              <a:off x="1134839" y="5403162"/>
              <a:ext cx="4164236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>
                  <a:solidFill>
                    <a:schemeClr val="bg2"/>
                  </a:solidFill>
                </a:rPr>
                <a:t>Write a key solution strength here now.</a:t>
              </a:r>
            </a:p>
          </p:txBody>
        </p:sp>
      </p:grp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C12E95F6-44FE-197C-3FE3-B2F5F04749C9}"/>
              </a:ext>
            </a:extLst>
          </p:cNvPr>
          <p:cNvSpPr/>
          <p:nvPr/>
        </p:nvSpPr>
        <p:spPr>
          <a:xfrm>
            <a:off x="6096000" y="5580418"/>
            <a:ext cx="1741488" cy="782282"/>
          </a:xfrm>
          <a:custGeom>
            <a:avLst/>
            <a:gdLst>
              <a:gd name="connsiteX0" fmla="*/ 1708124 w 1720572"/>
              <a:gd name="connsiteY0" fmla="*/ 744998 h 772886"/>
              <a:gd name="connsiteX1" fmla="*/ 1720572 w 1720572"/>
              <a:gd name="connsiteY1" fmla="*/ 758942 h 772886"/>
              <a:gd name="connsiteX2" fmla="*/ 1708124 w 1720572"/>
              <a:gd name="connsiteY2" fmla="*/ 772886 h 772886"/>
              <a:gd name="connsiteX3" fmla="*/ 1695672 w 1720572"/>
              <a:gd name="connsiteY3" fmla="*/ 758942 h 772886"/>
              <a:gd name="connsiteX4" fmla="*/ 1708124 w 1720572"/>
              <a:gd name="connsiteY4" fmla="*/ 744998 h 772886"/>
              <a:gd name="connsiteX5" fmla="*/ 1470580 w 1720572"/>
              <a:gd name="connsiteY5" fmla="*/ 744998 h 772886"/>
              <a:gd name="connsiteX6" fmla="*/ 1483030 w 1720572"/>
              <a:gd name="connsiteY6" fmla="*/ 758942 h 772886"/>
              <a:gd name="connsiteX7" fmla="*/ 1470580 w 1720572"/>
              <a:gd name="connsiteY7" fmla="*/ 772886 h 772886"/>
              <a:gd name="connsiteX8" fmla="*/ 1458130 w 1720572"/>
              <a:gd name="connsiteY8" fmla="*/ 758942 h 772886"/>
              <a:gd name="connsiteX9" fmla="*/ 1470580 w 1720572"/>
              <a:gd name="connsiteY9" fmla="*/ 744998 h 772886"/>
              <a:gd name="connsiteX10" fmla="*/ 1233036 w 1720572"/>
              <a:gd name="connsiteY10" fmla="*/ 744998 h 772886"/>
              <a:gd name="connsiteX11" fmla="*/ 1245486 w 1720572"/>
              <a:gd name="connsiteY11" fmla="*/ 758942 h 772886"/>
              <a:gd name="connsiteX12" fmla="*/ 1233036 w 1720572"/>
              <a:gd name="connsiteY12" fmla="*/ 772886 h 772886"/>
              <a:gd name="connsiteX13" fmla="*/ 1220586 w 1720572"/>
              <a:gd name="connsiteY13" fmla="*/ 758942 h 772886"/>
              <a:gd name="connsiteX14" fmla="*/ 1233036 w 1720572"/>
              <a:gd name="connsiteY14" fmla="*/ 744998 h 772886"/>
              <a:gd name="connsiteX15" fmla="*/ 995492 w 1720572"/>
              <a:gd name="connsiteY15" fmla="*/ 744998 h 772886"/>
              <a:gd name="connsiteX16" fmla="*/ 1007944 w 1720572"/>
              <a:gd name="connsiteY16" fmla="*/ 758942 h 772886"/>
              <a:gd name="connsiteX17" fmla="*/ 995492 w 1720572"/>
              <a:gd name="connsiteY17" fmla="*/ 772886 h 772886"/>
              <a:gd name="connsiteX18" fmla="*/ 983044 w 1720572"/>
              <a:gd name="connsiteY18" fmla="*/ 758942 h 772886"/>
              <a:gd name="connsiteX19" fmla="*/ 995492 w 1720572"/>
              <a:gd name="connsiteY19" fmla="*/ 744998 h 772886"/>
              <a:gd name="connsiteX20" fmla="*/ 757948 w 1720572"/>
              <a:gd name="connsiteY20" fmla="*/ 744998 h 772886"/>
              <a:gd name="connsiteX21" fmla="*/ 770400 w 1720572"/>
              <a:gd name="connsiteY21" fmla="*/ 758942 h 772886"/>
              <a:gd name="connsiteX22" fmla="*/ 757948 w 1720572"/>
              <a:gd name="connsiteY22" fmla="*/ 772886 h 772886"/>
              <a:gd name="connsiteX23" fmla="*/ 745500 w 1720572"/>
              <a:gd name="connsiteY23" fmla="*/ 758942 h 772886"/>
              <a:gd name="connsiteX24" fmla="*/ 757948 w 1720572"/>
              <a:gd name="connsiteY24" fmla="*/ 744998 h 772886"/>
              <a:gd name="connsiteX25" fmla="*/ 520404 w 1720572"/>
              <a:gd name="connsiteY25" fmla="*/ 744998 h 772886"/>
              <a:gd name="connsiteX26" fmla="*/ 532856 w 1720572"/>
              <a:gd name="connsiteY26" fmla="*/ 758942 h 772886"/>
              <a:gd name="connsiteX27" fmla="*/ 520404 w 1720572"/>
              <a:gd name="connsiteY27" fmla="*/ 772886 h 772886"/>
              <a:gd name="connsiteX28" fmla="*/ 507956 w 1720572"/>
              <a:gd name="connsiteY28" fmla="*/ 758942 h 772886"/>
              <a:gd name="connsiteX29" fmla="*/ 520404 w 1720572"/>
              <a:gd name="connsiteY29" fmla="*/ 744998 h 772886"/>
              <a:gd name="connsiteX30" fmla="*/ 282862 w 1720572"/>
              <a:gd name="connsiteY30" fmla="*/ 744998 h 772886"/>
              <a:gd name="connsiteX31" fmla="*/ 295312 w 1720572"/>
              <a:gd name="connsiteY31" fmla="*/ 758942 h 772886"/>
              <a:gd name="connsiteX32" fmla="*/ 282862 w 1720572"/>
              <a:gd name="connsiteY32" fmla="*/ 772886 h 772886"/>
              <a:gd name="connsiteX33" fmla="*/ 270412 w 1720572"/>
              <a:gd name="connsiteY33" fmla="*/ 758942 h 772886"/>
              <a:gd name="connsiteX34" fmla="*/ 282862 w 1720572"/>
              <a:gd name="connsiteY34" fmla="*/ 744998 h 772886"/>
              <a:gd name="connsiteX35" fmla="*/ 12450 w 1720572"/>
              <a:gd name="connsiteY35" fmla="*/ 744998 h 772886"/>
              <a:gd name="connsiteX36" fmla="*/ 24900 w 1720572"/>
              <a:gd name="connsiteY36" fmla="*/ 758942 h 772886"/>
              <a:gd name="connsiteX37" fmla="*/ 12450 w 1720572"/>
              <a:gd name="connsiteY37" fmla="*/ 772886 h 772886"/>
              <a:gd name="connsiteX38" fmla="*/ 0 w 1720572"/>
              <a:gd name="connsiteY38" fmla="*/ 758942 h 772886"/>
              <a:gd name="connsiteX39" fmla="*/ 12450 w 1720572"/>
              <a:gd name="connsiteY39" fmla="*/ 744998 h 772886"/>
              <a:gd name="connsiteX40" fmla="*/ 1708124 w 1720572"/>
              <a:gd name="connsiteY40" fmla="*/ 507456 h 772886"/>
              <a:gd name="connsiteX41" fmla="*/ 1720572 w 1720572"/>
              <a:gd name="connsiteY41" fmla="*/ 521400 h 772886"/>
              <a:gd name="connsiteX42" fmla="*/ 1708124 w 1720572"/>
              <a:gd name="connsiteY42" fmla="*/ 535344 h 772886"/>
              <a:gd name="connsiteX43" fmla="*/ 1695672 w 1720572"/>
              <a:gd name="connsiteY43" fmla="*/ 521400 h 772886"/>
              <a:gd name="connsiteX44" fmla="*/ 1708124 w 1720572"/>
              <a:gd name="connsiteY44" fmla="*/ 507456 h 772886"/>
              <a:gd name="connsiteX45" fmla="*/ 1470580 w 1720572"/>
              <a:gd name="connsiteY45" fmla="*/ 507456 h 772886"/>
              <a:gd name="connsiteX46" fmla="*/ 1483030 w 1720572"/>
              <a:gd name="connsiteY46" fmla="*/ 521400 h 772886"/>
              <a:gd name="connsiteX47" fmla="*/ 1470580 w 1720572"/>
              <a:gd name="connsiteY47" fmla="*/ 535344 h 772886"/>
              <a:gd name="connsiteX48" fmla="*/ 1458130 w 1720572"/>
              <a:gd name="connsiteY48" fmla="*/ 521400 h 772886"/>
              <a:gd name="connsiteX49" fmla="*/ 1470580 w 1720572"/>
              <a:gd name="connsiteY49" fmla="*/ 507456 h 772886"/>
              <a:gd name="connsiteX50" fmla="*/ 1233036 w 1720572"/>
              <a:gd name="connsiteY50" fmla="*/ 507456 h 772886"/>
              <a:gd name="connsiteX51" fmla="*/ 1245486 w 1720572"/>
              <a:gd name="connsiteY51" fmla="*/ 521400 h 772886"/>
              <a:gd name="connsiteX52" fmla="*/ 1233036 w 1720572"/>
              <a:gd name="connsiteY52" fmla="*/ 535344 h 772886"/>
              <a:gd name="connsiteX53" fmla="*/ 1220586 w 1720572"/>
              <a:gd name="connsiteY53" fmla="*/ 521400 h 772886"/>
              <a:gd name="connsiteX54" fmla="*/ 1233036 w 1720572"/>
              <a:gd name="connsiteY54" fmla="*/ 507456 h 772886"/>
              <a:gd name="connsiteX55" fmla="*/ 995492 w 1720572"/>
              <a:gd name="connsiteY55" fmla="*/ 507456 h 772886"/>
              <a:gd name="connsiteX56" fmla="*/ 1007944 w 1720572"/>
              <a:gd name="connsiteY56" fmla="*/ 521400 h 772886"/>
              <a:gd name="connsiteX57" fmla="*/ 995492 w 1720572"/>
              <a:gd name="connsiteY57" fmla="*/ 535344 h 772886"/>
              <a:gd name="connsiteX58" fmla="*/ 983044 w 1720572"/>
              <a:gd name="connsiteY58" fmla="*/ 521400 h 772886"/>
              <a:gd name="connsiteX59" fmla="*/ 995492 w 1720572"/>
              <a:gd name="connsiteY59" fmla="*/ 507456 h 772886"/>
              <a:gd name="connsiteX60" fmla="*/ 757948 w 1720572"/>
              <a:gd name="connsiteY60" fmla="*/ 507456 h 772886"/>
              <a:gd name="connsiteX61" fmla="*/ 770400 w 1720572"/>
              <a:gd name="connsiteY61" fmla="*/ 521400 h 772886"/>
              <a:gd name="connsiteX62" fmla="*/ 757948 w 1720572"/>
              <a:gd name="connsiteY62" fmla="*/ 535344 h 772886"/>
              <a:gd name="connsiteX63" fmla="*/ 745500 w 1720572"/>
              <a:gd name="connsiteY63" fmla="*/ 521400 h 772886"/>
              <a:gd name="connsiteX64" fmla="*/ 757948 w 1720572"/>
              <a:gd name="connsiteY64" fmla="*/ 507456 h 772886"/>
              <a:gd name="connsiteX65" fmla="*/ 520404 w 1720572"/>
              <a:gd name="connsiteY65" fmla="*/ 507456 h 772886"/>
              <a:gd name="connsiteX66" fmla="*/ 532856 w 1720572"/>
              <a:gd name="connsiteY66" fmla="*/ 521400 h 772886"/>
              <a:gd name="connsiteX67" fmla="*/ 520404 w 1720572"/>
              <a:gd name="connsiteY67" fmla="*/ 535344 h 772886"/>
              <a:gd name="connsiteX68" fmla="*/ 507956 w 1720572"/>
              <a:gd name="connsiteY68" fmla="*/ 521400 h 772886"/>
              <a:gd name="connsiteX69" fmla="*/ 520404 w 1720572"/>
              <a:gd name="connsiteY69" fmla="*/ 507456 h 772886"/>
              <a:gd name="connsiteX70" fmla="*/ 282862 w 1720572"/>
              <a:gd name="connsiteY70" fmla="*/ 507456 h 772886"/>
              <a:gd name="connsiteX71" fmla="*/ 295312 w 1720572"/>
              <a:gd name="connsiteY71" fmla="*/ 521400 h 772886"/>
              <a:gd name="connsiteX72" fmla="*/ 282862 w 1720572"/>
              <a:gd name="connsiteY72" fmla="*/ 535344 h 772886"/>
              <a:gd name="connsiteX73" fmla="*/ 270412 w 1720572"/>
              <a:gd name="connsiteY73" fmla="*/ 521400 h 772886"/>
              <a:gd name="connsiteX74" fmla="*/ 282862 w 1720572"/>
              <a:gd name="connsiteY74" fmla="*/ 507456 h 772886"/>
              <a:gd name="connsiteX75" fmla="*/ 12450 w 1720572"/>
              <a:gd name="connsiteY75" fmla="*/ 507456 h 772886"/>
              <a:gd name="connsiteX76" fmla="*/ 24900 w 1720572"/>
              <a:gd name="connsiteY76" fmla="*/ 521400 h 772886"/>
              <a:gd name="connsiteX77" fmla="*/ 12450 w 1720572"/>
              <a:gd name="connsiteY77" fmla="*/ 535344 h 772886"/>
              <a:gd name="connsiteX78" fmla="*/ 0 w 1720572"/>
              <a:gd name="connsiteY78" fmla="*/ 521400 h 772886"/>
              <a:gd name="connsiteX79" fmla="*/ 12450 w 1720572"/>
              <a:gd name="connsiteY79" fmla="*/ 507456 h 772886"/>
              <a:gd name="connsiteX80" fmla="*/ 1708124 w 1720572"/>
              <a:gd name="connsiteY80" fmla="*/ 269912 h 772886"/>
              <a:gd name="connsiteX81" fmla="*/ 1720572 w 1720572"/>
              <a:gd name="connsiteY81" fmla="*/ 283856 h 772886"/>
              <a:gd name="connsiteX82" fmla="*/ 1708124 w 1720572"/>
              <a:gd name="connsiteY82" fmla="*/ 297800 h 772886"/>
              <a:gd name="connsiteX83" fmla="*/ 1695672 w 1720572"/>
              <a:gd name="connsiteY83" fmla="*/ 283856 h 772886"/>
              <a:gd name="connsiteX84" fmla="*/ 1708124 w 1720572"/>
              <a:gd name="connsiteY84" fmla="*/ 269912 h 772886"/>
              <a:gd name="connsiteX85" fmla="*/ 1470580 w 1720572"/>
              <a:gd name="connsiteY85" fmla="*/ 269912 h 772886"/>
              <a:gd name="connsiteX86" fmla="*/ 1483030 w 1720572"/>
              <a:gd name="connsiteY86" fmla="*/ 283856 h 772886"/>
              <a:gd name="connsiteX87" fmla="*/ 1470580 w 1720572"/>
              <a:gd name="connsiteY87" fmla="*/ 297800 h 772886"/>
              <a:gd name="connsiteX88" fmla="*/ 1458130 w 1720572"/>
              <a:gd name="connsiteY88" fmla="*/ 283856 h 772886"/>
              <a:gd name="connsiteX89" fmla="*/ 1470580 w 1720572"/>
              <a:gd name="connsiteY89" fmla="*/ 269912 h 772886"/>
              <a:gd name="connsiteX90" fmla="*/ 1233036 w 1720572"/>
              <a:gd name="connsiteY90" fmla="*/ 269912 h 772886"/>
              <a:gd name="connsiteX91" fmla="*/ 1245486 w 1720572"/>
              <a:gd name="connsiteY91" fmla="*/ 283856 h 772886"/>
              <a:gd name="connsiteX92" fmla="*/ 1233036 w 1720572"/>
              <a:gd name="connsiteY92" fmla="*/ 297800 h 772886"/>
              <a:gd name="connsiteX93" fmla="*/ 1220586 w 1720572"/>
              <a:gd name="connsiteY93" fmla="*/ 283856 h 772886"/>
              <a:gd name="connsiteX94" fmla="*/ 1233036 w 1720572"/>
              <a:gd name="connsiteY94" fmla="*/ 269912 h 772886"/>
              <a:gd name="connsiteX95" fmla="*/ 995492 w 1720572"/>
              <a:gd name="connsiteY95" fmla="*/ 269912 h 772886"/>
              <a:gd name="connsiteX96" fmla="*/ 1007944 w 1720572"/>
              <a:gd name="connsiteY96" fmla="*/ 283856 h 772886"/>
              <a:gd name="connsiteX97" fmla="*/ 995492 w 1720572"/>
              <a:gd name="connsiteY97" fmla="*/ 297800 h 772886"/>
              <a:gd name="connsiteX98" fmla="*/ 983044 w 1720572"/>
              <a:gd name="connsiteY98" fmla="*/ 283856 h 772886"/>
              <a:gd name="connsiteX99" fmla="*/ 995492 w 1720572"/>
              <a:gd name="connsiteY99" fmla="*/ 269912 h 772886"/>
              <a:gd name="connsiteX100" fmla="*/ 757948 w 1720572"/>
              <a:gd name="connsiteY100" fmla="*/ 269912 h 772886"/>
              <a:gd name="connsiteX101" fmla="*/ 770400 w 1720572"/>
              <a:gd name="connsiteY101" fmla="*/ 283856 h 772886"/>
              <a:gd name="connsiteX102" fmla="*/ 757948 w 1720572"/>
              <a:gd name="connsiteY102" fmla="*/ 297800 h 772886"/>
              <a:gd name="connsiteX103" fmla="*/ 745500 w 1720572"/>
              <a:gd name="connsiteY103" fmla="*/ 283856 h 772886"/>
              <a:gd name="connsiteX104" fmla="*/ 757948 w 1720572"/>
              <a:gd name="connsiteY104" fmla="*/ 269912 h 772886"/>
              <a:gd name="connsiteX105" fmla="*/ 520404 w 1720572"/>
              <a:gd name="connsiteY105" fmla="*/ 269912 h 772886"/>
              <a:gd name="connsiteX106" fmla="*/ 532856 w 1720572"/>
              <a:gd name="connsiteY106" fmla="*/ 283856 h 772886"/>
              <a:gd name="connsiteX107" fmla="*/ 520404 w 1720572"/>
              <a:gd name="connsiteY107" fmla="*/ 297800 h 772886"/>
              <a:gd name="connsiteX108" fmla="*/ 507956 w 1720572"/>
              <a:gd name="connsiteY108" fmla="*/ 283856 h 772886"/>
              <a:gd name="connsiteX109" fmla="*/ 520404 w 1720572"/>
              <a:gd name="connsiteY109" fmla="*/ 269912 h 772886"/>
              <a:gd name="connsiteX110" fmla="*/ 282862 w 1720572"/>
              <a:gd name="connsiteY110" fmla="*/ 269912 h 772886"/>
              <a:gd name="connsiteX111" fmla="*/ 295312 w 1720572"/>
              <a:gd name="connsiteY111" fmla="*/ 283856 h 772886"/>
              <a:gd name="connsiteX112" fmla="*/ 282862 w 1720572"/>
              <a:gd name="connsiteY112" fmla="*/ 297800 h 772886"/>
              <a:gd name="connsiteX113" fmla="*/ 270412 w 1720572"/>
              <a:gd name="connsiteY113" fmla="*/ 283856 h 772886"/>
              <a:gd name="connsiteX114" fmla="*/ 282862 w 1720572"/>
              <a:gd name="connsiteY114" fmla="*/ 269912 h 772886"/>
              <a:gd name="connsiteX115" fmla="*/ 12450 w 1720572"/>
              <a:gd name="connsiteY115" fmla="*/ 269912 h 772886"/>
              <a:gd name="connsiteX116" fmla="*/ 24900 w 1720572"/>
              <a:gd name="connsiteY116" fmla="*/ 283856 h 772886"/>
              <a:gd name="connsiteX117" fmla="*/ 12450 w 1720572"/>
              <a:gd name="connsiteY117" fmla="*/ 297800 h 772886"/>
              <a:gd name="connsiteX118" fmla="*/ 0 w 1720572"/>
              <a:gd name="connsiteY118" fmla="*/ 283856 h 772886"/>
              <a:gd name="connsiteX119" fmla="*/ 12450 w 1720572"/>
              <a:gd name="connsiteY119" fmla="*/ 269912 h 772886"/>
              <a:gd name="connsiteX120" fmla="*/ 1708124 w 1720572"/>
              <a:gd name="connsiteY120" fmla="*/ 0 h 772886"/>
              <a:gd name="connsiteX121" fmla="*/ 1720572 w 1720572"/>
              <a:gd name="connsiteY121" fmla="*/ 13944 h 772886"/>
              <a:gd name="connsiteX122" fmla="*/ 1708124 w 1720572"/>
              <a:gd name="connsiteY122" fmla="*/ 27888 h 772886"/>
              <a:gd name="connsiteX123" fmla="*/ 1695672 w 1720572"/>
              <a:gd name="connsiteY123" fmla="*/ 13944 h 772886"/>
              <a:gd name="connsiteX124" fmla="*/ 1708124 w 1720572"/>
              <a:gd name="connsiteY124" fmla="*/ 0 h 772886"/>
              <a:gd name="connsiteX125" fmla="*/ 1470580 w 1720572"/>
              <a:gd name="connsiteY125" fmla="*/ 0 h 772886"/>
              <a:gd name="connsiteX126" fmla="*/ 1483030 w 1720572"/>
              <a:gd name="connsiteY126" fmla="*/ 13944 h 772886"/>
              <a:gd name="connsiteX127" fmla="*/ 1470580 w 1720572"/>
              <a:gd name="connsiteY127" fmla="*/ 27888 h 772886"/>
              <a:gd name="connsiteX128" fmla="*/ 1458130 w 1720572"/>
              <a:gd name="connsiteY128" fmla="*/ 13944 h 772886"/>
              <a:gd name="connsiteX129" fmla="*/ 1470580 w 1720572"/>
              <a:gd name="connsiteY129" fmla="*/ 0 h 772886"/>
              <a:gd name="connsiteX130" fmla="*/ 1233036 w 1720572"/>
              <a:gd name="connsiteY130" fmla="*/ 0 h 772886"/>
              <a:gd name="connsiteX131" fmla="*/ 1245486 w 1720572"/>
              <a:gd name="connsiteY131" fmla="*/ 13944 h 772886"/>
              <a:gd name="connsiteX132" fmla="*/ 1233036 w 1720572"/>
              <a:gd name="connsiteY132" fmla="*/ 27888 h 772886"/>
              <a:gd name="connsiteX133" fmla="*/ 1220586 w 1720572"/>
              <a:gd name="connsiteY133" fmla="*/ 13944 h 772886"/>
              <a:gd name="connsiteX134" fmla="*/ 1233036 w 1720572"/>
              <a:gd name="connsiteY134" fmla="*/ 0 h 772886"/>
              <a:gd name="connsiteX135" fmla="*/ 995492 w 1720572"/>
              <a:gd name="connsiteY135" fmla="*/ 0 h 772886"/>
              <a:gd name="connsiteX136" fmla="*/ 1007944 w 1720572"/>
              <a:gd name="connsiteY136" fmla="*/ 13944 h 772886"/>
              <a:gd name="connsiteX137" fmla="*/ 995492 w 1720572"/>
              <a:gd name="connsiteY137" fmla="*/ 27888 h 772886"/>
              <a:gd name="connsiteX138" fmla="*/ 983044 w 1720572"/>
              <a:gd name="connsiteY138" fmla="*/ 13944 h 772886"/>
              <a:gd name="connsiteX139" fmla="*/ 995492 w 1720572"/>
              <a:gd name="connsiteY139" fmla="*/ 0 h 772886"/>
              <a:gd name="connsiteX140" fmla="*/ 757948 w 1720572"/>
              <a:gd name="connsiteY140" fmla="*/ 0 h 772886"/>
              <a:gd name="connsiteX141" fmla="*/ 770400 w 1720572"/>
              <a:gd name="connsiteY141" fmla="*/ 13944 h 772886"/>
              <a:gd name="connsiteX142" fmla="*/ 757948 w 1720572"/>
              <a:gd name="connsiteY142" fmla="*/ 27888 h 772886"/>
              <a:gd name="connsiteX143" fmla="*/ 745500 w 1720572"/>
              <a:gd name="connsiteY143" fmla="*/ 13944 h 772886"/>
              <a:gd name="connsiteX144" fmla="*/ 757948 w 1720572"/>
              <a:gd name="connsiteY144" fmla="*/ 0 h 772886"/>
              <a:gd name="connsiteX145" fmla="*/ 520404 w 1720572"/>
              <a:gd name="connsiteY145" fmla="*/ 0 h 772886"/>
              <a:gd name="connsiteX146" fmla="*/ 532856 w 1720572"/>
              <a:gd name="connsiteY146" fmla="*/ 13944 h 772886"/>
              <a:gd name="connsiteX147" fmla="*/ 520404 w 1720572"/>
              <a:gd name="connsiteY147" fmla="*/ 27888 h 772886"/>
              <a:gd name="connsiteX148" fmla="*/ 507956 w 1720572"/>
              <a:gd name="connsiteY148" fmla="*/ 13944 h 772886"/>
              <a:gd name="connsiteX149" fmla="*/ 520404 w 1720572"/>
              <a:gd name="connsiteY149" fmla="*/ 0 h 772886"/>
              <a:gd name="connsiteX150" fmla="*/ 282862 w 1720572"/>
              <a:gd name="connsiteY150" fmla="*/ 0 h 772886"/>
              <a:gd name="connsiteX151" fmla="*/ 295312 w 1720572"/>
              <a:gd name="connsiteY151" fmla="*/ 13944 h 772886"/>
              <a:gd name="connsiteX152" fmla="*/ 282862 w 1720572"/>
              <a:gd name="connsiteY152" fmla="*/ 27888 h 772886"/>
              <a:gd name="connsiteX153" fmla="*/ 270412 w 1720572"/>
              <a:gd name="connsiteY153" fmla="*/ 13944 h 772886"/>
              <a:gd name="connsiteX154" fmla="*/ 282862 w 1720572"/>
              <a:gd name="connsiteY154" fmla="*/ 0 h 772886"/>
              <a:gd name="connsiteX155" fmla="*/ 12450 w 1720572"/>
              <a:gd name="connsiteY155" fmla="*/ 0 h 772886"/>
              <a:gd name="connsiteX156" fmla="*/ 24900 w 1720572"/>
              <a:gd name="connsiteY156" fmla="*/ 13944 h 772886"/>
              <a:gd name="connsiteX157" fmla="*/ 12450 w 1720572"/>
              <a:gd name="connsiteY157" fmla="*/ 27888 h 772886"/>
              <a:gd name="connsiteX158" fmla="*/ 0 w 1720572"/>
              <a:gd name="connsiteY158" fmla="*/ 13944 h 772886"/>
              <a:gd name="connsiteX159" fmla="*/ 12450 w 1720572"/>
              <a:gd name="connsiteY159" fmla="*/ 0 h 77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1720572" h="772886">
                <a:moveTo>
                  <a:pt x="1708124" y="744998"/>
                </a:moveTo>
                <a:cubicBezTo>
                  <a:pt x="1715096" y="744998"/>
                  <a:pt x="1720572" y="750974"/>
                  <a:pt x="1720572" y="758942"/>
                </a:cubicBezTo>
                <a:cubicBezTo>
                  <a:pt x="1720572" y="766910"/>
                  <a:pt x="1715096" y="772886"/>
                  <a:pt x="1708124" y="772886"/>
                </a:cubicBezTo>
                <a:cubicBezTo>
                  <a:pt x="1701152" y="772886"/>
                  <a:pt x="1695672" y="766910"/>
                  <a:pt x="1695672" y="758942"/>
                </a:cubicBezTo>
                <a:cubicBezTo>
                  <a:pt x="1695672" y="750974"/>
                  <a:pt x="1701152" y="744998"/>
                  <a:pt x="1708124" y="744998"/>
                </a:cubicBezTo>
                <a:close/>
                <a:moveTo>
                  <a:pt x="1470580" y="744998"/>
                </a:moveTo>
                <a:cubicBezTo>
                  <a:pt x="1477552" y="744998"/>
                  <a:pt x="1483030" y="750974"/>
                  <a:pt x="1483030" y="758942"/>
                </a:cubicBezTo>
                <a:cubicBezTo>
                  <a:pt x="1483030" y="766910"/>
                  <a:pt x="1477552" y="772886"/>
                  <a:pt x="1470580" y="772886"/>
                </a:cubicBezTo>
                <a:cubicBezTo>
                  <a:pt x="1463608" y="772886"/>
                  <a:pt x="1458130" y="766910"/>
                  <a:pt x="1458130" y="758942"/>
                </a:cubicBezTo>
                <a:cubicBezTo>
                  <a:pt x="1458130" y="750974"/>
                  <a:pt x="1463608" y="744998"/>
                  <a:pt x="1470580" y="744998"/>
                </a:cubicBezTo>
                <a:close/>
                <a:moveTo>
                  <a:pt x="1233036" y="744998"/>
                </a:moveTo>
                <a:cubicBezTo>
                  <a:pt x="1240008" y="744998"/>
                  <a:pt x="1245486" y="750974"/>
                  <a:pt x="1245486" y="758942"/>
                </a:cubicBezTo>
                <a:cubicBezTo>
                  <a:pt x="1245486" y="766910"/>
                  <a:pt x="1240008" y="772886"/>
                  <a:pt x="1233036" y="772886"/>
                </a:cubicBezTo>
                <a:cubicBezTo>
                  <a:pt x="1226064" y="772886"/>
                  <a:pt x="1220586" y="766910"/>
                  <a:pt x="1220586" y="758942"/>
                </a:cubicBezTo>
                <a:cubicBezTo>
                  <a:pt x="1220586" y="750974"/>
                  <a:pt x="1226064" y="744998"/>
                  <a:pt x="1233036" y="744998"/>
                </a:cubicBezTo>
                <a:close/>
                <a:moveTo>
                  <a:pt x="995492" y="744998"/>
                </a:moveTo>
                <a:cubicBezTo>
                  <a:pt x="1002464" y="744998"/>
                  <a:pt x="1007944" y="750974"/>
                  <a:pt x="1007944" y="758942"/>
                </a:cubicBezTo>
                <a:cubicBezTo>
                  <a:pt x="1007944" y="766910"/>
                  <a:pt x="1002464" y="772886"/>
                  <a:pt x="995492" y="772886"/>
                </a:cubicBezTo>
                <a:cubicBezTo>
                  <a:pt x="988520" y="772886"/>
                  <a:pt x="983044" y="766910"/>
                  <a:pt x="983044" y="758942"/>
                </a:cubicBezTo>
                <a:cubicBezTo>
                  <a:pt x="983044" y="750974"/>
                  <a:pt x="988520" y="744998"/>
                  <a:pt x="995492" y="744998"/>
                </a:cubicBezTo>
                <a:close/>
                <a:moveTo>
                  <a:pt x="757948" y="744998"/>
                </a:moveTo>
                <a:cubicBezTo>
                  <a:pt x="764920" y="744998"/>
                  <a:pt x="770400" y="750974"/>
                  <a:pt x="770400" y="758942"/>
                </a:cubicBezTo>
                <a:cubicBezTo>
                  <a:pt x="770400" y="766910"/>
                  <a:pt x="764920" y="772886"/>
                  <a:pt x="757948" y="772886"/>
                </a:cubicBezTo>
                <a:cubicBezTo>
                  <a:pt x="750976" y="772886"/>
                  <a:pt x="745500" y="766910"/>
                  <a:pt x="745500" y="758942"/>
                </a:cubicBezTo>
                <a:cubicBezTo>
                  <a:pt x="745500" y="750974"/>
                  <a:pt x="750976" y="744998"/>
                  <a:pt x="757948" y="744998"/>
                </a:cubicBezTo>
                <a:close/>
                <a:moveTo>
                  <a:pt x="520404" y="744998"/>
                </a:moveTo>
                <a:cubicBezTo>
                  <a:pt x="527376" y="744998"/>
                  <a:pt x="532856" y="750974"/>
                  <a:pt x="532856" y="758942"/>
                </a:cubicBezTo>
                <a:cubicBezTo>
                  <a:pt x="532856" y="766910"/>
                  <a:pt x="527376" y="772886"/>
                  <a:pt x="520404" y="772886"/>
                </a:cubicBezTo>
                <a:cubicBezTo>
                  <a:pt x="513432" y="772886"/>
                  <a:pt x="507956" y="766910"/>
                  <a:pt x="507956" y="758942"/>
                </a:cubicBezTo>
                <a:cubicBezTo>
                  <a:pt x="507956" y="750974"/>
                  <a:pt x="513432" y="744998"/>
                  <a:pt x="520404" y="744998"/>
                </a:cubicBezTo>
                <a:close/>
                <a:moveTo>
                  <a:pt x="282862" y="744998"/>
                </a:moveTo>
                <a:cubicBezTo>
                  <a:pt x="289834" y="744998"/>
                  <a:pt x="295312" y="750974"/>
                  <a:pt x="295312" y="758942"/>
                </a:cubicBezTo>
                <a:cubicBezTo>
                  <a:pt x="295312" y="766910"/>
                  <a:pt x="289834" y="772886"/>
                  <a:pt x="282862" y="772886"/>
                </a:cubicBezTo>
                <a:cubicBezTo>
                  <a:pt x="275890" y="772886"/>
                  <a:pt x="270412" y="766910"/>
                  <a:pt x="270412" y="758942"/>
                </a:cubicBezTo>
                <a:cubicBezTo>
                  <a:pt x="270412" y="750974"/>
                  <a:pt x="275890" y="744998"/>
                  <a:pt x="282862" y="744998"/>
                </a:cubicBezTo>
                <a:close/>
                <a:moveTo>
                  <a:pt x="12450" y="744998"/>
                </a:moveTo>
                <a:cubicBezTo>
                  <a:pt x="19422" y="744998"/>
                  <a:pt x="24900" y="750974"/>
                  <a:pt x="24900" y="758942"/>
                </a:cubicBezTo>
                <a:cubicBezTo>
                  <a:pt x="24900" y="766910"/>
                  <a:pt x="19422" y="772886"/>
                  <a:pt x="12450" y="772886"/>
                </a:cubicBezTo>
                <a:cubicBezTo>
                  <a:pt x="5478" y="772886"/>
                  <a:pt x="0" y="766910"/>
                  <a:pt x="0" y="758942"/>
                </a:cubicBezTo>
                <a:cubicBezTo>
                  <a:pt x="0" y="750974"/>
                  <a:pt x="5478" y="744998"/>
                  <a:pt x="12450" y="744998"/>
                </a:cubicBezTo>
                <a:close/>
                <a:moveTo>
                  <a:pt x="1708124" y="507456"/>
                </a:moveTo>
                <a:cubicBezTo>
                  <a:pt x="1715000" y="507456"/>
                  <a:pt x="1720572" y="513698"/>
                  <a:pt x="1720572" y="521400"/>
                </a:cubicBezTo>
                <a:cubicBezTo>
                  <a:pt x="1720572" y="529100"/>
                  <a:pt x="1715000" y="535344"/>
                  <a:pt x="1708124" y="535344"/>
                </a:cubicBezTo>
                <a:cubicBezTo>
                  <a:pt x="1701248" y="535344"/>
                  <a:pt x="1695672" y="529100"/>
                  <a:pt x="1695672" y="521400"/>
                </a:cubicBezTo>
                <a:cubicBezTo>
                  <a:pt x="1695672" y="513698"/>
                  <a:pt x="1701248" y="507456"/>
                  <a:pt x="1708124" y="507456"/>
                </a:cubicBezTo>
                <a:close/>
                <a:moveTo>
                  <a:pt x="1470580" y="507456"/>
                </a:moveTo>
                <a:cubicBezTo>
                  <a:pt x="1477456" y="507456"/>
                  <a:pt x="1483030" y="513698"/>
                  <a:pt x="1483030" y="521400"/>
                </a:cubicBezTo>
                <a:cubicBezTo>
                  <a:pt x="1483030" y="529100"/>
                  <a:pt x="1477456" y="535344"/>
                  <a:pt x="1470580" y="535344"/>
                </a:cubicBezTo>
                <a:cubicBezTo>
                  <a:pt x="1463704" y="535344"/>
                  <a:pt x="1458130" y="529100"/>
                  <a:pt x="1458130" y="521400"/>
                </a:cubicBezTo>
                <a:cubicBezTo>
                  <a:pt x="1458130" y="513698"/>
                  <a:pt x="1463704" y="507456"/>
                  <a:pt x="1470580" y="507456"/>
                </a:cubicBezTo>
                <a:close/>
                <a:moveTo>
                  <a:pt x="1233036" y="507456"/>
                </a:moveTo>
                <a:cubicBezTo>
                  <a:pt x="1240008" y="507456"/>
                  <a:pt x="1245486" y="513432"/>
                  <a:pt x="1245486" y="521400"/>
                </a:cubicBezTo>
                <a:cubicBezTo>
                  <a:pt x="1245486" y="529368"/>
                  <a:pt x="1240008" y="535344"/>
                  <a:pt x="1233036" y="535344"/>
                </a:cubicBezTo>
                <a:cubicBezTo>
                  <a:pt x="1226064" y="535344"/>
                  <a:pt x="1220586" y="529368"/>
                  <a:pt x="1220586" y="521400"/>
                </a:cubicBezTo>
                <a:cubicBezTo>
                  <a:pt x="1220586" y="513432"/>
                  <a:pt x="1226064" y="507456"/>
                  <a:pt x="1233036" y="507456"/>
                </a:cubicBezTo>
                <a:close/>
                <a:moveTo>
                  <a:pt x="995492" y="507456"/>
                </a:moveTo>
                <a:cubicBezTo>
                  <a:pt x="1002368" y="507456"/>
                  <a:pt x="1007944" y="513698"/>
                  <a:pt x="1007944" y="521400"/>
                </a:cubicBezTo>
                <a:cubicBezTo>
                  <a:pt x="1007944" y="529100"/>
                  <a:pt x="1002368" y="535344"/>
                  <a:pt x="995492" y="535344"/>
                </a:cubicBezTo>
                <a:cubicBezTo>
                  <a:pt x="988616" y="535344"/>
                  <a:pt x="983044" y="529100"/>
                  <a:pt x="983044" y="521400"/>
                </a:cubicBezTo>
                <a:cubicBezTo>
                  <a:pt x="983044" y="513698"/>
                  <a:pt x="988616" y="507456"/>
                  <a:pt x="995492" y="507456"/>
                </a:cubicBezTo>
                <a:close/>
                <a:moveTo>
                  <a:pt x="757948" y="507456"/>
                </a:moveTo>
                <a:cubicBezTo>
                  <a:pt x="764824" y="507456"/>
                  <a:pt x="770400" y="513698"/>
                  <a:pt x="770400" y="521400"/>
                </a:cubicBezTo>
                <a:cubicBezTo>
                  <a:pt x="770400" y="529100"/>
                  <a:pt x="764824" y="535344"/>
                  <a:pt x="757948" y="535344"/>
                </a:cubicBezTo>
                <a:cubicBezTo>
                  <a:pt x="751072" y="535344"/>
                  <a:pt x="745500" y="529100"/>
                  <a:pt x="745500" y="521400"/>
                </a:cubicBezTo>
                <a:cubicBezTo>
                  <a:pt x="745500" y="513698"/>
                  <a:pt x="751072" y="507456"/>
                  <a:pt x="757948" y="507456"/>
                </a:cubicBezTo>
                <a:close/>
                <a:moveTo>
                  <a:pt x="520404" y="507456"/>
                </a:moveTo>
                <a:cubicBezTo>
                  <a:pt x="527376" y="507456"/>
                  <a:pt x="532856" y="513432"/>
                  <a:pt x="532856" y="521400"/>
                </a:cubicBezTo>
                <a:cubicBezTo>
                  <a:pt x="532856" y="529368"/>
                  <a:pt x="527376" y="535344"/>
                  <a:pt x="520404" y="535344"/>
                </a:cubicBezTo>
                <a:cubicBezTo>
                  <a:pt x="513432" y="535344"/>
                  <a:pt x="507956" y="529368"/>
                  <a:pt x="507956" y="521400"/>
                </a:cubicBezTo>
                <a:cubicBezTo>
                  <a:pt x="507956" y="513432"/>
                  <a:pt x="513432" y="507456"/>
                  <a:pt x="520404" y="507456"/>
                </a:cubicBezTo>
                <a:close/>
                <a:moveTo>
                  <a:pt x="282862" y="507456"/>
                </a:moveTo>
                <a:cubicBezTo>
                  <a:pt x="289834" y="507456"/>
                  <a:pt x="295312" y="513432"/>
                  <a:pt x="295312" y="521400"/>
                </a:cubicBezTo>
                <a:cubicBezTo>
                  <a:pt x="295312" y="529368"/>
                  <a:pt x="289834" y="535344"/>
                  <a:pt x="282862" y="535344"/>
                </a:cubicBezTo>
                <a:cubicBezTo>
                  <a:pt x="275890" y="535344"/>
                  <a:pt x="270412" y="529368"/>
                  <a:pt x="270412" y="521400"/>
                </a:cubicBezTo>
                <a:cubicBezTo>
                  <a:pt x="270412" y="513432"/>
                  <a:pt x="275890" y="507456"/>
                  <a:pt x="282862" y="507456"/>
                </a:cubicBezTo>
                <a:close/>
                <a:moveTo>
                  <a:pt x="12450" y="507456"/>
                </a:moveTo>
                <a:cubicBezTo>
                  <a:pt x="19422" y="507456"/>
                  <a:pt x="24900" y="513432"/>
                  <a:pt x="24900" y="521400"/>
                </a:cubicBezTo>
                <a:cubicBezTo>
                  <a:pt x="24900" y="529368"/>
                  <a:pt x="19422" y="535344"/>
                  <a:pt x="12450" y="535344"/>
                </a:cubicBezTo>
                <a:cubicBezTo>
                  <a:pt x="5478" y="535344"/>
                  <a:pt x="0" y="529368"/>
                  <a:pt x="0" y="521400"/>
                </a:cubicBezTo>
                <a:cubicBezTo>
                  <a:pt x="0" y="513432"/>
                  <a:pt x="5478" y="507456"/>
                  <a:pt x="12450" y="507456"/>
                </a:cubicBezTo>
                <a:close/>
                <a:moveTo>
                  <a:pt x="1708124" y="269912"/>
                </a:moveTo>
                <a:cubicBezTo>
                  <a:pt x="1715000" y="269912"/>
                  <a:pt x="1720572" y="276156"/>
                  <a:pt x="1720572" y="283856"/>
                </a:cubicBezTo>
                <a:cubicBezTo>
                  <a:pt x="1720572" y="291556"/>
                  <a:pt x="1715000" y="297800"/>
                  <a:pt x="1708124" y="297800"/>
                </a:cubicBezTo>
                <a:cubicBezTo>
                  <a:pt x="1701248" y="297800"/>
                  <a:pt x="1695672" y="291556"/>
                  <a:pt x="1695672" y="283856"/>
                </a:cubicBezTo>
                <a:cubicBezTo>
                  <a:pt x="1695672" y="276156"/>
                  <a:pt x="1701248" y="269912"/>
                  <a:pt x="1708124" y="269912"/>
                </a:cubicBezTo>
                <a:close/>
                <a:moveTo>
                  <a:pt x="1470580" y="269912"/>
                </a:moveTo>
                <a:cubicBezTo>
                  <a:pt x="1477456" y="269912"/>
                  <a:pt x="1483030" y="276156"/>
                  <a:pt x="1483030" y="283856"/>
                </a:cubicBezTo>
                <a:cubicBezTo>
                  <a:pt x="1483030" y="291556"/>
                  <a:pt x="1477456" y="297800"/>
                  <a:pt x="1470580" y="297800"/>
                </a:cubicBezTo>
                <a:cubicBezTo>
                  <a:pt x="1463704" y="297800"/>
                  <a:pt x="1458130" y="291556"/>
                  <a:pt x="1458130" y="283856"/>
                </a:cubicBezTo>
                <a:cubicBezTo>
                  <a:pt x="1458130" y="276156"/>
                  <a:pt x="1463704" y="269912"/>
                  <a:pt x="1470580" y="269912"/>
                </a:cubicBezTo>
                <a:close/>
                <a:moveTo>
                  <a:pt x="1233036" y="269912"/>
                </a:moveTo>
                <a:cubicBezTo>
                  <a:pt x="1240008" y="269912"/>
                  <a:pt x="1245486" y="275888"/>
                  <a:pt x="1245486" y="283856"/>
                </a:cubicBezTo>
                <a:cubicBezTo>
                  <a:pt x="1245486" y="291824"/>
                  <a:pt x="1240008" y="297800"/>
                  <a:pt x="1233036" y="297800"/>
                </a:cubicBezTo>
                <a:cubicBezTo>
                  <a:pt x="1226064" y="297800"/>
                  <a:pt x="1220586" y="291824"/>
                  <a:pt x="1220586" y="283856"/>
                </a:cubicBezTo>
                <a:cubicBezTo>
                  <a:pt x="1220586" y="275888"/>
                  <a:pt x="1226064" y="269912"/>
                  <a:pt x="1233036" y="269912"/>
                </a:cubicBezTo>
                <a:close/>
                <a:moveTo>
                  <a:pt x="995492" y="269912"/>
                </a:moveTo>
                <a:cubicBezTo>
                  <a:pt x="1002368" y="269912"/>
                  <a:pt x="1007944" y="276156"/>
                  <a:pt x="1007944" y="283856"/>
                </a:cubicBezTo>
                <a:cubicBezTo>
                  <a:pt x="1007944" y="291556"/>
                  <a:pt x="1002368" y="297800"/>
                  <a:pt x="995492" y="297800"/>
                </a:cubicBezTo>
                <a:cubicBezTo>
                  <a:pt x="988616" y="297800"/>
                  <a:pt x="983044" y="291556"/>
                  <a:pt x="983044" y="283856"/>
                </a:cubicBezTo>
                <a:cubicBezTo>
                  <a:pt x="983044" y="276156"/>
                  <a:pt x="988616" y="269912"/>
                  <a:pt x="995492" y="269912"/>
                </a:cubicBezTo>
                <a:close/>
                <a:moveTo>
                  <a:pt x="757948" y="269912"/>
                </a:moveTo>
                <a:cubicBezTo>
                  <a:pt x="764824" y="269912"/>
                  <a:pt x="770400" y="276156"/>
                  <a:pt x="770400" y="283856"/>
                </a:cubicBezTo>
                <a:cubicBezTo>
                  <a:pt x="770400" y="291556"/>
                  <a:pt x="764824" y="297800"/>
                  <a:pt x="757948" y="297800"/>
                </a:cubicBezTo>
                <a:cubicBezTo>
                  <a:pt x="751072" y="297800"/>
                  <a:pt x="745500" y="291556"/>
                  <a:pt x="745500" y="283856"/>
                </a:cubicBezTo>
                <a:cubicBezTo>
                  <a:pt x="745500" y="276156"/>
                  <a:pt x="751072" y="269912"/>
                  <a:pt x="757948" y="269912"/>
                </a:cubicBezTo>
                <a:close/>
                <a:moveTo>
                  <a:pt x="520404" y="269912"/>
                </a:moveTo>
                <a:cubicBezTo>
                  <a:pt x="527376" y="269912"/>
                  <a:pt x="532856" y="275888"/>
                  <a:pt x="532856" y="283856"/>
                </a:cubicBezTo>
                <a:cubicBezTo>
                  <a:pt x="532856" y="291824"/>
                  <a:pt x="527376" y="297800"/>
                  <a:pt x="520404" y="297800"/>
                </a:cubicBezTo>
                <a:cubicBezTo>
                  <a:pt x="513432" y="297800"/>
                  <a:pt x="507956" y="291824"/>
                  <a:pt x="507956" y="283856"/>
                </a:cubicBezTo>
                <a:cubicBezTo>
                  <a:pt x="507956" y="275888"/>
                  <a:pt x="513432" y="269912"/>
                  <a:pt x="520404" y="269912"/>
                </a:cubicBezTo>
                <a:close/>
                <a:moveTo>
                  <a:pt x="282862" y="269912"/>
                </a:moveTo>
                <a:cubicBezTo>
                  <a:pt x="289834" y="269912"/>
                  <a:pt x="295312" y="275888"/>
                  <a:pt x="295312" y="283856"/>
                </a:cubicBezTo>
                <a:cubicBezTo>
                  <a:pt x="295312" y="291824"/>
                  <a:pt x="289834" y="297800"/>
                  <a:pt x="282862" y="297800"/>
                </a:cubicBezTo>
                <a:cubicBezTo>
                  <a:pt x="275890" y="297800"/>
                  <a:pt x="270412" y="291824"/>
                  <a:pt x="270412" y="283856"/>
                </a:cubicBezTo>
                <a:cubicBezTo>
                  <a:pt x="270412" y="275888"/>
                  <a:pt x="275890" y="269912"/>
                  <a:pt x="282862" y="269912"/>
                </a:cubicBezTo>
                <a:close/>
                <a:moveTo>
                  <a:pt x="12450" y="269912"/>
                </a:moveTo>
                <a:cubicBezTo>
                  <a:pt x="19422" y="269912"/>
                  <a:pt x="24900" y="275888"/>
                  <a:pt x="24900" y="283856"/>
                </a:cubicBezTo>
                <a:cubicBezTo>
                  <a:pt x="24900" y="291824"/>
                  <a:pt x="19422" y="297800"/>
                  <a:pt x="12450" y="297800"/>
                </a:cubicBezTo>
                <a:cubicBezTo>
                  <a:pt x="5478" y="297800"/>
                  <a:pt x="0" y="291824"/>
                  <a:pt x="0" y="283856"/>
                </a:cubicBezTo>
                <a:cubicBezTo>
                  <a:pt x="0" y="275888"/>
                  <a:pt x="5478" y="269912"/>
                  <a:pt x="12450" y="269912"/>
                </a:cubicBezTo>
                <a:close/>
                <a:moveTo>
                  <a:pt x="1708124" y="0"/>
                </a:moveTo>
                <a:cubicBezTo>
                  <a:pt x="1715000" y="0"/>
                  <a:pt x="1720572" y="6244"/>
                  <a:pt x="1720572" y="13944"/>
                </a:cubicBezTo>
                <a:cubicBezTo>
                  <a:pt x="1720572" y="21644"/>
                  <a:pt x="1715000" y="27888"/>
                  <a:pt x="1708124" y="27888"/>
                </a:cubicBezTo>
                <a:cubicBezTo>
                  <a:pt x="1701248" y="27888"/>
                  <a:pt x="1695672" y="21644"/>
                  <a:pt x="1695672" y="13944"/>
                </a:cubicBezTo>
                <a:cubicBezTo>
                  <a:pt x="1695672" y="6244"/>
                  <a:pt x="1701248" y="0"/>
                  <a:pt x="1708124" y="0"/>
                </a:cubicBezTo>
                <a:close/>
                <a:moveTo>
                  <a:pt x="1470580" y="0"/>
                </a:moveTo>
                <a:cubicBezTo>
                  <a:pt x="1477456" y="0"/>
                  <a:pt x="1483030" y="6244"/>
                  <a:pt x="1483030" y="13944"/>
                </a:cubicBezTo>
                <a:cubicBezTo>
                  <a:pt x="1483030" y="21644"/>
                  <a:pt x="1477456" y="27888"/>
                  <a:pt x="1470580" y="27888"/>
                </a:cubicBezTo>
                <a:cubicBezTo>
                  <a:pt x="1463704" y="27888"/>
                  <a:pt x="1458130" y="21644"/>
                  <a:pt x="1458130" y="13944"/>
                </a:cubicBezTo>
                <a:cubicBezTo>
                  <a:pt x="1458130" y="6244"/>
                  <a:pt x="1463704" y="0"/>
                  <a:pt x="1470580" y="0"/>
                </a:cubicBezTo>
                <a:close/>
                <a:moveTo>
                  <a:pt x="1233036" y="0"/>
                </a:moveTo>
                <a:cubicBezTo>
                  <a:pt x="1240008" y="0"/>
                  <a:pt x="1245486" y="5976"/>
                  <a:pt x="1245486" y="13944"/>
                </a:cubicBezTo>
                <a:cubicBezTo>
                  <a:pt x="1245486" y="21912"/>
                  <a:pt x="1240008" y="27888"/>
                  <a:pt x="1233036" y="27888"/>
                </a:cubicBezTo>
                <a:cubicBezTo>
                  <a:pt x="1226064" y="27888"/>
                  <a:pt x="1220586" y="21912"/>
                  <a:pt x="1220586" y="13944"/>
                </a:cubicBezTo>
                <a:cubicBezTo>
                  <a:pt x="1220586" y="5976"/>
                  <a:pt x="1226064" y="0"/>
                  <a:pt x="1233036" y="0"/>
                </a:cubicBezTo>
                <a:close/>
                <a:moveTo>
                  <a:pt x="995492" y="0"/>
                </a:moveTo>
                <a:cubicBezTo>
                  <a:pt x="1002368" y="0"/>
                  <a:pt x="1007944" y="6244"/>
                  <a:pt x="1007944" y="13944"/>
                </a:cubicBezTo>
                <a:cubicBezTo>
                  <a:pt x="1007944" y="21644"/>
                  <a:pt x="1002368" y="27888"/>
                  <a:pt x="995492" y="27888"/>
                </a:cubicBezTo>
                <a:cubicBezTo>
                  <a:pt x="988616" y="27888"/>
                  <a:pt x="983044" y="21644"/>
                  <a:pt x="983044" y="13944"/>
                </a:cubicBezTo>
                <a:cubicBezTo>
                  <a:pt x="983044" y="6244"/>
                  <a:pt x="988616" y="0"/>
                  <a:pt x="995492" y="0"/>
                </a:cubicBezTo>
                <a:close/>
                <a:moveTo>
                  <a:pt x="757948" y="0"/>
                </a:moveTo>
                <a:cubicBezTo>
                  <a:pt x="764824" y="0"/>
                  <a:pt x="770400" y="6244"/>
                  <a:pt x="770400" y="13944"/>
                </a:cubicBezTo>
                <a:cubicBezTo>
                  <a:pt x="770400" y="21644"/>
                  <a:pt x="764824" y="27888"/>
                  <a:pt x="757948" y="27888"/>
                </a:cubicBezTo>
                <a:cubicBezTo>
                  <a:pt x="751072" y="27888"/>
                  <a:pt x="745500" y="21644"/>
                  <a:pt x="745500" y="13944"/>
                </a:cubicBezTo>
                <a:cubicBezTo>
                  <a:pt x="745500" y="6244"/>
                  <a:pt x="751072" y="0"/>
                  <a:pt x="757948" y="0"/>
                </a:cubicBezTo>
                <a:close/>
                <a:moveTo>
                  <a:pt x="520404" y="0"/>
                </a:moveTo>
                <a:cubicBezTo>
                  <a:pt x="527376" y="0"/>
                  <a:pt x="532856" y="5976"/>
                  <a:pt x="532856" y="13944"/>
                </a:cubicBezTo>
                <a:cubicBezTo>
                  <a:pt x="532856" y="21912"/>
                  <a:pt x="527376" y="27888"/>
                  <a:pt x="520404" y="27888"/>
                </a:cubicBezTo>
                <a:cubicBezTo>
                  <a:pt x="513432" y="27888"/>
                  <a:pt x="507956" y="21912"/>
                  <a:pt x="507956" y="13944"/>
                </a:cubicBezTo>
                <a:cubicBezTo>
                  <a:pt x="507956" y="5976"/>
                  <a:pt x="513432" y="0"/>
                  <a:pt x="520404" y="0"/>
                </a:cubicBezTo>
                <a:close/>
                <a:moveTo>
                  <a:pt x="282862" y="0"/>
                </a:moveTo>
                <a:cubicBezTo>
                  <a:pt x="289834" y="0"/>
                  <a:pt x="295312" y="5976"/>
                  <a:pt x="295312" y="13944"/>
                </a:cubicBezTo>
                <a:cubicBezTo>
                  <a:pt x="295312" y="21912"/>
                  <a:pt x="289834" y="27888"/>
                  <a:pt x="282862" y="27888"/>
                </a:cubicBezTo>
                <a:cubicBezTo>
                  <a:pt x="275890" y="27888"/>
                  <a:pt x="270412" y="21912"/>
                  <a:pt x="270412" y="13944"/>
                </a:cubicBezTo>
                <a:cubicBezTo>
                  <a:pt x="270412" y="5976"/>
                  <a:pt x="275890" y="0"/>
                  <a:pt x="282862" y="0"/>
                </a:cubicBezTo>
                <a:close/>
                <a:moveTo>
                  <a:pt x="12450" y="0"/>
                </a:moveTo>
                <a:cubicBezTo>
                  <a:pt x="19422" y="0"/>
                  <a:pt x="24900" y="5976"/>
                  <a:pt x="24900" y="13944"/>
                </a:cubicBezTo>
                <a:cubicBezTo>
                  <a:pt x="24900" y="21912"/>
                  <a:pt x="19422" y="27888"/>
                  <a:pt x="12450" y="27888"/>
                </a:cubicBezTo>
                <a:cubicBezTo>
                  <a:pt x="5478" y="27888"/>
                  <a:pt x="0" y="21912"/>
                  <a:pt x="0" y="13944"/>
                </a:cubicBezTo>
                <a:cubicBezTo>
                  <a:pt x="0" y="5976"/>
                  <a:pt x="5478" y="0"/>
                  <a:pt x="12450" y="0"/>
                </a:cubicBezTo>
                <a:close/>
              </a:path>
            </a:pathLst>
          </a:custGeom>
          <a:solidFill>
            <a:srgbClr val="231F20"/>
          </a:solidFill>
          <a:ln w="11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Picture Placeholder 551">
            <a:extLst>
              <a:ext uri="{FF2B5EF4-FFF2-40B4-BE49-F238E27FC236}">
                <a16:creationId xmlns:a16="http://schemas.microsoft.com/office/drawing/2014/main" id="{C45E8538-B848-D96C-B2DB-8B31526AF0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53" name="Picture Placeholder 552">
            <a:extLst>
              <a:ext uri="{FF2B5EF4-FFF2-40B4-BE49-F238E27FC236}">
                <a16:creationId xmlns:a16="http://schemas.microsoft.com/office/drawing/2014/main" id="{1882F28A-9670-B532-4835-1AFF5B01CE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719931FF-CD5B-E7A6-6A8C-0A65BB46FD09}"/>
              </a:ext>
            </a:extLst>
          </p:cNvPr>
          <p:cNvGrpSpPr/>
          <p:nvPr/>
        </p:nvGrpSpPr>
        <p:grpSpPr>
          <a:xfrm>
            <a:off x="8460599" y="1702758"/>
            <a:ext cx="432362" cy="440245"/>
            <a:chOff x="571500" y="2022851"/>
            <a:chExt cx="287007" cy="292240"/>
          </a:xfrm>
        </p:grpSpPr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D56258C5-9C06-76D7-EC42-7EF14DF0F4A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4D3EFCA4-73A5-E9AF-3BCD-6D21CA0AE9AC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2FCB6430-14C5-3B53-8841-7F0602527BCE}"/>
              </a:ext>
            </a:extLst>
          </p:cNvPr>
          <p:cNvGrpSpPr/>
          <p:nvPr/>
        </p:nvGrpSpPr>
        <p:grpSpPr>
          <a:xfrm>
            <a:off x="10931648" y="3374204"/>
            <a:ext cx="432362" cy="440245"/>
            <a:chOff x="571500" y="2022851"/>
            <a:chExt cx="287007" cy="292240"/>
          </a:xfrm>
        </p:grpSpPr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4AF223E0-5981-637F-EDD1-2052F8EA267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09A63C5-762A-E4F4-C427-C7066C208EAC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09AA3FA-7205-6330-1598-25568E0296D2}"/>
              </a:ext>
            </a:extLst>
          </p:cNvPr>
          <p:cNvSpPr/>
          <p:nvPr/>
        </p:nvSpPr>
        <p:spPr bwMode="auto">
          <a:xfrm>
            <a:off x="802640" y="1447800"/>
            <a:ext cx="10586720" cy="29616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</a:t>
            </a:r>
            <a:r>
              <a:rPr lang="en-US">
                <a:solidFill>
                  <a:schemeClr val="accent1"/>
                </a:solidFill>
              </a:rPr>
              <a:t>Opportunity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6B3C1A9-6F39-F6AE-211C-7DDB06DA1533}"/>
              </a:ext>
            </a:extLst>
          </p:cNvPr>
          <p:cNvSpPr/>
          <p:nvPr/>
        </p:nvSpPr>
        <p:spPr bwMode="auto">
          <a:xfrm>
            <a:off x="4930140" y="1762760"/>
            <a:ext cx="2331720" cy="2331720"/>
          </a:xfrm>
          <a:prstGeom prst="ellipse">
            <a:avLst/>
          </a:prstGeom>
          <a:solidFill>
            <a:srgbClr val="DAD2E7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$Y</a:t>
            </a: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6DADE3A-6DCF-9D84-152A-959974AF3056}"/>
              </a:ext>
            </a:extLst>
          </p:cNvPr>
          <p:cNvSpPr/>
          <p:nvPr/>
        </p:nvSpPr>
        <p:spPr bwMode="auto">
          <a:xfrm>
            <a:off x="1236663" y="1762760"/>
            <a:ext cx="2331720" cy="2331720"/>
          </a:xfrm>
          <a:prstGeom prst="ellipse">
            <a:avLst/>
          </a:prstGeom>
          <a:solidFill>
            <a:srgbClr val="D0E1EE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3DBD54F-BB11-8F25-5E38-A1DD99850F1C}"/>
              </a:ext>
            </a:extLst>
          </p:cNvPr>
          <p:cNvSpPr/>
          <p:nvPr/>
        </p:nvSpPr>
        <p:spPr bwMode="auto">
          <a:xfrm>
            <a:off x="8623617" y="1762760"/>
            <a:ext cx="2331720" cy="2331720"/>
          </a:xfrm>
          <a:prstGeom prst="ellipse">
            <a:avLst/>
          </a:prstGeom>
          <a:solidFill>
            <a:srgbClr val="C8D1BB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Z%</a:t>
            </a:r>
            <a:endParaRPr lang="en-US" sz="4000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633CDEE5-19C3-327F-3CBB-03F0D7C109FF}"/>
              </a:ext>
            </a:extLst>
          </p:cNvPr>
          <p:cNvSpPr txBox="1"/>
          <p:nvPr/>
        </p:nvSpPr>
        <p:spPr>
          <a:xfrm>
            <a:off x="1236663" y="5151937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many learners your solution targets in this growing market daily now globally.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107B6977-C808-80B2-8C87-8BBA70AA44FB}"/>
              </a:ext>
            </a:extLst>
          </p:cNvPr>
          <p:cNvSpPr txBox="1"/>
          <p:nvPr/>
        </p:nvSpPr>
        <p:spPr>
          <a:xfrm>
            <a:off x="1236663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Learners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2D136F34-59FA-6E58-CD55-EE52261198FA}"/>
              </a:ext>
            </a:extLst>
          </p:cNvPr>
          <p:cNvSpPr txBox="1"/>
          <p:nvPr/>
        </p:nvSpPr>
        <p:spPr>
          <a:xfrm>
            <a:off x="4930140" y="5151937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total market value your solution aims to tap over the next decade soon.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FA887B30-AB9F-0A54-8133-B702D4F26CA3}"/>
              </a:ext>
            </a:extLst>
          </p:cNvPr>
          <p:cNvSpPr txBox="1"/>
          <p:nvPr/>
        </p:nvSpPr>
        <p:spPr>
          <a:xfrm>
            <a:off x="4930140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1DCAD1ED-059B-2CF2-4AF3-FDF2E9DB65CB}"/>
              </a:ext>
            </a:extLst>
          </p:cNvPr>
          <p:cNvSpPr txBox="1"/>
          <p:nvPr/>
        </p:nvSpPr>
        <p:spPr>
          <a:xfrm>
            <a:off x="8463914" y="5151937"/>
            <a:ext cx="2651126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annual growth rate proving your market’s vast potential over the next decade ahead.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5CD5761A-155F-B422-EF5D-A97D05CC2BB0}"/>
              </a:ext>
            </a:extLst>
          </p:cNvPr>
          <p:cNvSpPr txBox="1"/>
          <p:nvPr/>
        </p:nvSpPr>
        <p:spPr>
          <a:xfrm>
            <a:off x="8623617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31EF4C99-FAEC-0EA6-8542-1C0D6BDAF550}"/>
              </a:ext>
            </a:extLst>
          </p:cNvPr>
          <p:cNvSpPr/>
          <p:nvPr/>
        </p:nvSpPr>
        <p:spPr bwMode="auto">
          <a:xfrm>
            <a:off x="2591400" y="1464087"/>
            <a:ext cx="2095276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1D40686F-8B0D-B979-4639-13CC3283BF49}"/>
              </a:ext>
            </a:extLst>
          </p:cNvPr>
          <p:cNvSpPr/>
          <p:nvPr/>
        </p:nvSpPr>
        <p:spPr bwMode="auto">
          <a:xfrm>
            <a:off x="4902675" y="1464087"/>
            <a:ext cx="2095276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28F14FAF-7D06-74F9-105C-A8343E49DD1D}"/>
              </a:ext>
            </a:extLst>
          </p:cNvPr>
          <p:cNvSpPr/>
          <p:nvPr/>
        </p:nvSpPr>
        <p:spPr bwMode="auto">
          <a:xfrm>
            <a:off x="7213950" y="1464087"/>
            <a:ext cx="2095276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E94DE9AC-8418-035E-C1A3-98CFAF6886C2}"/>
              </a:ext>
            </a:extLst>
          </p:cNvPr>
          <p:cNvSpPr/>
          <p:nvPr/>
        </p:nvSpPr>
        <p:spPr bwMode="auto">
          <a:xfrm>
            <a:off x="9525224" y="1464087"/>
            <a:ext cx="2095276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</a:t>
            </a:r>
            <a:r>
              <a:rPr lang="en-US">
                <a:solidFill>
                  <a:schemeClr val="accent1"/>
                </a:solidFill>
              </a:rPr>
              <a:t>Advantage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A5D0825-A3A2-631E-2BB6-648F5D3865C0}"/>
              </a:ext>
            </a:extLst>
          </p:cNvPr>
          <p:cNvSpPr/>
          <p:nvPr/>
        </p:nvSpPr>
        <p:spPr bwMode="auto">
          <a:xfrm>
            <a:off x="571500" y="5547819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6AD566-4DD1-C230-2F3A-2CB511CB70FC}"/>
              </a:ext>
            </a:extLst>
          </p:cNvPr>
          <p:cNvGrpSpPr/>
          <p:nvPr/>
        </p:nvGrpSpPr>
        <p:grpSpPr>
          <a:xfrm>
            <a:off x="2841319" y="1557850"/>
            <a:ext cx="1595438" cy="315447"/>
            <a:chOff x="571501" y="3026155"/>
            <a:chExt cx="1202438" cy="23774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FFE33D8-4783-74E6-CD4D-FE2D8EDB6F93}"/>
                </a:ext>
              </a:extLst>
            </p:cNvPr>
            <p:cNvGrpSpPr/>
            <p:nvPr/>
          </p:nvGrpSpPr>
          <p:grpSpPr>
            <a:xfrm>
              <a:off x="571501" y="3026155"/>
              <a:ext cx="237744" cy="237744"/>
              <a:chOff x="571500" y="2958810"/>
              <a:chExt cx="305089" cy="305089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A5593E0-B4BF-F5E0-67FA-A421BFB5D14F}"/>
                  </a:ext>
                </a:extLst>
              </p:cNvPr>
              <p:cNvSpPr/>
              <p:nvPr/>
            </p:nvSpPr>
            <p:spPr bwMode="auto">
              <a:xfrm>
                <a:off x="571500" y="2958810"/>
                <a:ext cx="305089" cy="30508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24D94BEC-10AA-94A4-0300-E40D2E58C5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24046" y="3017274"/>
                <a:ext cx="199996" cy="172219"/>
              </a:xfrm>
              <a:prstGeom prst="rect">
                <a:avLst/>
              </a:prstGeom>
            </p:spPr>
          </p:pic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B46E3FA-E23F-92DB-7F58-47D1B6A65CCB}"/>
                </a:ext>
              </a:extLst>
            </p:cNvPr>
            <p:cNvSpPr txBox="1"/>
            <p:nvPr/>
          </p:nvSpPr>
          <p:spPr>
            <a:xfrm>
              <a:off x="863491" y="3093205"/>
              <a:ext cx="910448" cy="126572"/>
            </a:xfrm>
            <a:custGeom>
              <a:avLst/>
              <a:gdLst/>
              <a:ahLst/>
              <a:cxnLst/>
              <a:rect l="l" t="t" r="r" b="b"/>
              <a:pathLst>
                <a:path w="1501293" h="208712">
                  <a:moveTo>
                    <a:pt x="1444600" y="69951"/>
                  </a:moveTo>
                  <a:cubicBezTo>
                    <a:pt x="1437742" y="69951"/>
                    <a:pt x="1431646" y="71513"/>
                    <a:pt x="1426312" y="74638"/>
                  </a:cubicBezTo>
                  <a:cubicBezTo>
                    <a:pt x="1420978" y="77762"/>
                    <a:pt x="1416787" y="82067"/>
                    <a:pt x="1413739" y="87554"/>
                  </a:cubicBezTo>
                  <a:cubicBezTo>
                    <a:pt x="1410691" y="93040"/>
                    <a:pt x="1409167" y="99288"/>
                    <a:pt x="1409167" y="106299"/>
                  </a:cubicBezTo>
                  <a:cubicBezTo>
                    <a:pt x="1409167" y="113462"/>
                    <a:pt x="1410691" y="119824"/>
                    <a:pt x="1413739" y="125387"/>
                  </a:cubicBezTo>
                  <a:cubicBezTo>
                    <a:pt x="1416787" y="130949"/>
                    <a:pt x="1420978" y="135331"/>
                    <a:pt x="1426312" y="138531"/>
                  </a:cubicBezTo>
                  <a:cubicBezTo>
                    <a:pt x="1431646" y="141732"/>
                    <a:pt x="1437742" y="143332"/>
                    <a:pt x="1444600" y="143332"/>
                  </a:cubicBezTo>
                  <a:cubicBezTo>
                    <a:pt x="1451458" y="143332"/>
                    <a:pt x="1457554" y="141732"/>
                    <a:pt x="1462888" y="138531"/>
                  </a:cubicBezTo>
                  <a:cubicBezTo>
                    <a:pt x="1468222" y="135331"/>
                    <a:pt x="1472413" y="130949"/>
                    <a:pt x="1475461" y="125387"/>
                  </a:cubicBezTo>
                  <a:cubicBezTo>
                    <a:pt x="1478509" y="119824"/>
                    <a:pt x="1480033" y="113462"/>
                    <a:pt x="1480033" y="106299"/>
                  </a:cubicBezTo>
                  <a:cubicBezTo>
                    <a:pt x="1480033" y="99288"/>
                    <a:pt x="1478471" y="93040"/>
                    <a:pt x="1475347" y="87554"/>
                  </a:cubicBezTo>
                  <a:cubicBezTo>
                    <a:pt x="1472223" y="82067"/>
                    <a:pt x="1468031" y="77762"/>
                    <a:pt x="1462774" y="74638"/>
                  </a:cubicBezTo>
                  <a:cubicBezTo>
                    <a:pt x="1457516" y="71513"/>
                    <a:pt x="1451458" y="69951"/>
                    <a:pt x="1444600" y="69951"/>
                  </a:cubicBezTo>
                  <a:close/>
                  <a:moveTo>
                    <a:pt x="1177900" y="69951"/>
                  </a:moveTo>
                  <a:cubicBezTo>
                    <a:pt x="1171042" y="69951"/>
                    <a:pt x="1164946" y="71513"/>
                    <a:pt x="1159612" y="74638"/>
                  </a:cubicBezTo>
                  <a:cubicBezTo>
                    <a:pt x="1154278" y="77762"/>
                    <a:pt x="1150087" y="82067"/>
                    <a:pt x="1147039" y="87554"/>
                  </a:cubicBezTo>
                  <a:cubicBezTo>
                    <a:pt x="1143991" y="93040"/>
                    <a:pt x="1142467" y="99288"/>
                    <a:pt x="1142467" y="106299"/>
                  </a:cubicBezTo>
                  <a:cubicBezTo>
                    <a:pt x="1142467" y="113462"/>
                    <a:pt x="1143991" y="119824"/>
                    <a:pt x="1147039" y="125387"/>
                  </a:cubicBezTo>
                  <a:cubicBezTo>
                    <a:pt x="1150087" y="130949"/>
                    <a:pt x="1154278" y="135331"/>
                    <a:pt x="1159612" y="138531"/>
                  </a:cubicBezTo>
                  <a:cubicBezTo>
                    <a:pt x="1164946" y="141732"/>
                    <a:pt x="1171042" y="143332"/>
                    <a:pt x="1177900" y="143332"/>
                  </a:cubicBezTo>
                  <a:cubicBezTo>
                    <a:pt x="1184758" y="143332"/>
                    <a:pt x="1190854" y="141732"/>
                    <a:pt x="1196188" y="138531"/>
                  </a:cubicBezTo>
                  <a:cubicBezTo>
                    <a:pt x="1201522" y="135331"/>
                    <a:pt x="1205713" y="130949"/>
                    <a:pt x="1208761" y="125387"/>
                  </a:cubicBezTo>
                  <a:cubicBezTo>
                    <a:pt x="1211809" y="119824"/>
                    <a:pt x="1213333" y="113462"/>
                    <a:pt x="1213333" y="106299"/>
                  </a:cubicBezTo>
                  <a:cubicBezTo>
                    <a:pt x="1213333" y="99288"/>
                    <a:pt x="1211771" y="93040"/>
                    <a:pt x="1208647" y="87554"/>
                  </a:cubicBezTo>
                  <a:cubicBezTo>
                    <a:pt x="1205523" y="82067"/>
                    <a:pt x="1201331" y="77762"/>
                    <a:pt x="1196074" y="74638"/>
                  </a:cubicBezTo>
                  <a:cubicBezTo>
                    <a:pt x="1190816" y="71513"/>
                    <a:pt x="1184758" y="69951"/>
                    <a:pt x="11779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4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2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2"/>
                    <a:pt x="251308" y="106299"/>
                  </a:cubicBezTo>
                  <a:cubicBezTo>
                    <a:pt x="251308" y="99288"/>
                    <a:pt x="249746" y="93040"/>
                    <a:pt x="246622" y="87554"/>
                  </a:cubicBezTo>
                  <a:cubicBezTo>
                    <a:pt x="243497" y="82067"/>
                    <a:pt x="239306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1310564" y="69494"/>
                  </a:moveTo>
                  <a:cubicBezTo>
                    <a:pt x="1303706" y="69494"/>
                    <a:pt x="1297686" y="70980"/>
                    <a:pt x="1292505" y="73952"/>
                  </a:cubicBezTo>
                  <a:cubicBezTo>
                    <a:pt x="1287323" y="76924"/>
                    <a:pt x="1283247" y="81038"/>
                    <a:pt x="1280275" y="86296"/>
                  </a:cubicBezTo>
                  <a:cubicBezTo>
                    <a:pt x="1277303" y="91554"/>
                    <a:pt x="1275817" y="97612"/>
                    <a:pt x="1275817" y="104470"/>
                  </a:cubicBezTo>
                  <a:cubicBezTo>
                    <a:pt x="1275817" y="111328"/>
                    <a:pt x="1277303" y="117424"/>
                    <a:pt x="1280275" y="122758"/>
                  </a:cubicBezTo>
                  <a:cubicBezTo>
                    <a:pt x="1283247" y="128092"/>
                    <a:pt x="1287361" y="132245"/>
                    <a:pt x="1292619" y="135217"/>
                  </a:cubicBezTo>
                  <a:cubicBezTo>
                    <a:pt x="1297877" y="138188"/>
                    <a:pt x="1303935" y="139674"/>
                    <a:pt x="1310793" y="139674"/>
                  </a:cubicBezTo>
                  <a:cubicBezTo>
                    <a:pt x="1317498" y="139674"/>
                    <a:pt x="1323404" y="138227"/>
                    <a:pt x="1328509" y="135331"/>
                  </a:cubicBezTo>
                  <a:cubicBezTo>
                    <a:pt x="1333615" y="132435"/>
                    <a:pt x="1337539" y="128359"/>
                    <a:pt x="1340282" y="123101"/>
                  </a:cubicBezTo>
                  <a:cubicBezTo>
                    <a:pt x="1343025" y="117843"/>
                    <a:pt x="1344397" y="111709"/>
                    <a:pt x="1344397" y="104699"/>
                  </a:cubicBezTo>
                  <a:cubicBezTo>
                    <a:pt x="1344397" y="97688"/>
                    <a:pt x="1342987" y="91554"/>
                    <a:pt x="1340168" y="86296"/>
                  </a:cubicBezTo>
                  <a:cubicBezTo>
                    <a:pt x="1337348" y="81038"/>
                    <a:pt x="1333424" y="76924"/>
                    <a:pt x="1328395" y="73952"/>
                  </a:cubicBezTo>
                  <a:cubicBezTo>
                    <a:pt x="1323366" y="70980"/>
                    <a:pt x="1317422" y="69494"/>
                    <a:pt x="1310564" y="69494"/>
                  </a:cubicBezTo>
                  <a:close/>
                  <a:moveTo>
                    <a:pt x="682371" y="69494"/>
                  </a:moveTo>
                  <a:cubicBezTo>
                    <a:pt x="675513" y="69494"/>
                    <a:pt x="669456" y="71094"/>
                    <a:pt x="664198" y="74295"/>
                  </a:cubicBezTo>
                  <a:cubicBezTo>
                    <a:pt x="658940" y="77495"/>
                    <a:pt x="654825" y="81877"/>
                    <a:pt x="651853" y="87439"/>
                  </a:cubicBezTo>
                  <a:cubicBezTo>
                    <a:pt x="648882" y="93002"/>
                    <a:pt x="647396" y="99365"/>
                    <a:pt x="647396" y="106527"/>
                  </a:cubicBezTo>
                  <a:cubicBezTo>
                    <a:pt x="647396" y="113843"/>
                    <a:pt x="648882" y="120281"/>
                    <a:pt x="651853" y="125844"/>
                  </a:cubicBezTo>
                  <a:cubicBezTo>
                    <a:pt x="654825" y="131407"/>
                    <a:pt x="658978" y="135788"/>
                    <a:pt x="664312" y="138989"/>
                  </a:cubicBezTo>
                  <a:cubicBezTo>
                    <a:pt x="669646" y="142189"/>
                    <a:pt x="675742" y="143789"/>
                    <a:pt x="682600" y="143789"/>
                  </a:cubicBezTo>
                  <a:cubicBezTo>
                    <a:pt x="692811" y="143789"/>
                    <a:pt x="701040" y="140322"/>
                    <a:pt x="707289" y="133388"/>
                  </a:cubicBezTo>
                  <a:cubicBezTo>
                    <a:pt x="713537" y="126454"/>
                    <a:pt x="716661" y="117576"/>
                    <a:pt x="716661" y="106756"/>
                  </a:cubicBezTo>
                  <a:cubicBezTo>
                    <a:pt x="716661" y="99288"/>
                    <a:pt x="715252" y="92773"/>
                    <a:pt x="712432" y="87211"/>
                  </a:cubicBezTo>
                  <a:cubicBezTo>
                    <a:pt x="709613" y="81648"/>
                    <a:pt x="705612" y="77305"/>
                    <a:pt x="700431" y="74180"/>
                  </a:cubicBezTo>
                  <a:cubicBezTo>
                    <a:pt x="695249" y="71056"/>
                    <a:pt x="689229" y="69494"/>
                    <a:pt x="682371" y="69494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9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9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3"/>
                    <a:pt x="588341" y="106527"/>
                  </a:cubicBezTo>
                  <a:cubicBezTo>
                    <a:pt x="588341" y="99365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878739" y="52349"/>
                  </a:moveTo>
                  <a:lnTo>
                    <a:pt x="901599" y="52349"/>
                  </a:lnTo>
                  <a:lnTo>
                    <a:pt x="933010" y="129338"/>
                  </a:lnTo>
                  <a:lnTo>
                    <a:pt x="966064" y="52349"/>
                  </a:lnTo>
                  <a:lnTo>
                    <a:pt x="988924" y="52349"/>
                  </a:lnTo>
                  <a:lnTo>
                    <a:pt x="938175" y="161849"/>
                  </a:lnTo>
                  <a:lnTo>
                    <a:pt x="917601" y="206426"/>
                  </a:lnTo>
                  <a:lnTo>
                    <a:pt x="894741" y="206426"/>
                  </a:lnTo>
                  <a:lnTo>
                    <a:pt x="921452" y="151668"/>
                  </a:lnTo>
                  <a:close/>
                  <a:moveTo>
                    <a:pt x="1444600" y="50063"/>
                  </a:moveTo>
                  <a:cubicBezTo>
                    <a:pt x="1455116" y="50063"/>
                    <a:pt x="1464679" y="52540"/>
                    <a:pt x="1473289" y="57493"/>
                  </a:cubicBezTo>
                  <a:cubicBezTo>
                    <a:pt x="1481900" y="62446"/>
                    <a:pt x="1488720" y="69189"/>
                    <a:pt x="1493749" y="77724"/>
                  </a:cubicBezTo>
                  <a:cubicBezTo>
                    <a:pt x="1498778" y="86258"/>
                    <a:pt x="1501293" y="95783"/>
                    <a:pt x="1501293" y="106299"/>
                  </a:cubicBezTo>
                  <a:cubicBezTo>
                    <a:pt x="1501293" y="116967"/>
                    <a:pt x="1498778" y="126606"/>
                    <a:pt x="1493749" y="135217"/>
                  </a:cubicBezTo>
                  <a:cubicBezTo>
                    <a:pt x="1488720" y="143827"/>
                    <a:pt x="1481900" y="150647"/>
                    <a:pt x="1473289" y="155676"/>
                  </a:cubicBezTo>
                  <a:cubicBezTo>
                    <a:pt x="1464679" y="160706"/>
                    <a:pt x="1455116" y="163220"/>
                    <a:pt x="1444600" y="163220"/>
                  </a:cubicBezTo>
                  <a:cubicBezTo>
                    <a:pt x="1433932" y="163220"/>
                    <a:pt x="1424331" y="160706"/>
                    <a:pt x="1415796" y="155676"/>
                  </a:cubicBezTo>
                  <a:cubicBezTo>
                    <a:pt x="1407262" y="150647"/>
                    <a:pt x="1400480" y="143827"/>
                    <a:pt x="1395451" y="135217"/>
                  </a:cubicBezTo>
                  <a:cubicBezTo>
                    <a:pt x="1390422" y="126606"/>
                    <a:pt x="1387907" y="116967"/>
                    <a:pt x="1387907" y="106299"/>
                  </a:cubicBezTo>
                  <a:cubicBezTo>
                    <a:pt x="1387907" y="95783"/>
                    <a:pt x="1390422" y="86296"/>
                    <a:pt x="1395451" y="77838"/>
                  </a:cubicBezTo>
                  <a:cubicBezTo>
                    <a:pt x="1400480" y="69380"/>
                    <a:pt x="1407262" y="62636"/>
                    <a:pt x="1415796" y="57607"/>
                  </a:cubicBezTo>
                  <a:cubicBezTo>
                    <a:pt x="1424331" y="52578"/>
                    <a:pt x="1433932" y="50063"/>
                    <a:pt x="1444600" y="50063"/>
                  </a:cubicBezTo>
                  <a:close/>
                  <a:moveTo>
                    <a:pt x="1306678" y="50063"/>
                  </a:moveTo>
                  <a:cubicBezTo>
                    <a:pt x="1315212" y="50063"/>
                    <a:pt x="1322756" y="51740"/>
                    <a:pt x="1329309" y="55092"/>
                  </a:cubicBezTo>
                  <a:cubicBezTo>
                    <a:pt x="1332586" y="56769"/>
                    <a:pt x="1335529" y="58779"/>
                    <a:pt x="1338139" y="61122"/>
                  </a:cubicBezTo>
                  <a:lnTo>
                    <a:pt x="1343254" y="67135"/>
                  </a:lnTo>
                  <a:lnTo>
                    <a:pt x="1343254" y="52349"/>
                  </a:lnTo>
                  <a:lnTo>
                    <a:pt x="1363828" y="52349"/>
                  </a:lnTo>
                  <a:lnTo>
                    <a:pt x="1363828" y="156591"/>
                  </a:lnTo>
                  <a:cubicBezTo>
                    <a:pt x="1363828" y="166954"/>
                    <a:pt x="1361428" y="176022"/>
                    <a:pt x="1356627" y="183794"/>
                  </a:cubicBezTo>
                  <a:cubicBezTo>
                    <a:pt x="1351827" y="191567"/>
                    <a:pt x="1345121" y="197663"/>
                    <a:pt x="1336510" y="202082"/>
                  </a:cubicBezTo>
                  <a:cubicBezTo>
                    <a:pt x="1327900" y="206502"/>
                    <a:pt x="1317956" y="208712"/>
                    <a:pt x="1306678" y="208712"/>
                  </a:cubicBezTo>
                  <a:cubicBezTo>
                    <a:pt x="1295553" y="208712"/>
                    <a:pt x="1285685" y="206654"/>
                    <a:pt x="1277074" y="202539"/>
                  </a:cubicBezTo>
                  <a:cubicBezTo>
                    <a:pt x="1268464" y="198425"/>
                    <a:pt x="1261567" y="192633"/>
                    <a:pt x="1256386" y="185166"/>
                  </a:cubicBezTo>
                  <a:lnTo>
                    <a:pt x="1269645" y="171678"/>
                  </a:lnTo>
                  <a:cubicBezTo>
                    <a:pt x="1274064" y="177317"/>
                    <a:pt x="1279322" y="181622"/>
                    <a:pt x="1285418" y="184594"/>
                  </a:cubicBezTo>
                  <a:cubicBezTo>
                    <a:pt x="1291514" y="187566"/>
                    <a:pt x="1298753" y="189052"/>
                    <a:pt x="1307135" y="189052"/>
                  </a:cubicBezTo>
                  <a:cubicBezTo>
                    <a:pt x="1318260" y="189052"/>
                    <a:pt x="1327061" y="186118"/>
                    <a:pt x="1333539" y="180251"/>
                  </a:cubicBezTo>
                  <a:cubicBezTo>
                    <a:pt x="1340015" y="174383"/>
                    <a:pt x="1343254" y="166497"/>
                    <a:pt x="1343254" y="156591"/>
                  </a:cubicBezTo>
                  <a:lnTo>
                    <a:pt x="1343254" y="141764"/>
                  </a:lnTo>
                  <a:lnTo>
                    <a:pt x="1337910" y="148047"/>
                  </a:lnTo>
                  <a:cubicBezTo>
                    <a:pt x="1335301" y="150390"/>
                    <a:pt x="1332357" y="152400"/>
                    <a:pt x="1329081" y="154076"/>
                  </a:cubicBezTo>
                  <a:cubicBezTo>
                    <a:pt x="1322528" y="157429"/>
                    <a:pt x="1315060" y="159105"/>
                    <a:pt x="1306678" y="159105"/>
                  </a:cubicBezTo>
                  <a:cubicBezTo>
                    <a:pt x="1296772" y="159105"/>
                    <a:pt x="1287895" y="156743"/>
                    <a:pt x="1280046" y="152019"/>
                  </a:cubicBezTo>
                  <a:cubicBezTo>
                    <a:pt x="1272198" y="147294"/>
                    <a:pt x="1265987" y="140779"/>
                    <a:pt x="1261415" y="132473"/>
                  </a:cubicBezTo>
                  <a:cubicBezTo>
                    <a:pt x="1256843" y="124168"/>
                    <a:pt x="1254557" y="114833"/>
                    <a:pt x="1254557" y="104470"/>
                  </a:cubicBezTo>
                  <a:cubicBezTo>
                    <a:pt x="1254557" y="94107"/>
                    <a:pt x="1256843" y="84848"/>
                    <a:pt x="1261415" y="76695"/>
                  </a:cubicBezTo>
                  <a:cubicBezTo>
                    <a:pt x="1265987" y="68542"/>
                    <a:pt x="1272198" y="62065"/>
                    <a:pt x="1280046" y="57264"/>
                  </a:cubicBezTo>
                  <a:cubicBezTo>
                    <a:pt x="1287895" y="52463"/>
                    <a:pt x="1296772" y="50063"/>
                    <a:pt x="1306678" y="50063"/>
                  </a:cubicBezTo>
                  <a:close/>
                  <a:moveTo>
                    <a:pt x="1177900" y="50063"/>
                  </a:moveTo>
                  <a:cubicBezTo>
                    <a:pt x="1188416" y="50063"/>
                    <a:pt x="1197979" y="52540"/>
                    <a:pt x="1206589" y="57493"/>
                  </a:cubicBezTo>
                  <a:cubicBezTo>
                    <a:pt x="1215200" y="62446"/>
                    <a:pt x="1222020" y="69189"/>
                    <a:pt x="1227049" y="77724"/>
                  </a:cubicBezTo>
                  <a:cubicBezTo>
                    <a:pt x="1232078" y="86258"/>
                    <a:pt x="1234593" y="95783"/>
                    <a:pt x="1234593" y="106299"/>
                  </a:cubicBezTo>
                  <a:cubicBezTo>
                    <a:pt x="1234593" y="116967"/>
                    <a:pt x="1232078" y="126606"/>
                    <a:pt x="1227049" y="135217"/>
                  </a:cubicBezTo>
                  <a:cubicBezTo>
                    <a:pt x="1222020" y="143827"/>
                    <a:pt x="1215200" y="150647"/>
                    <a:pt x="1206589" y="155676"/>
                  </a:cubicBezTo>
                  <a:cubicBezTo>
                    <a:pt x="1197979" y="160706"/>
                    <a:pt x="1188416" y="163220"/>
                    <a:pt x="1177900" y="163220"/>
                  </a:cubicBezTo>
                  <a:cubicBezTo>
                    <a:pt x="1167232" y="163220"/>
                    <a:pt x="1157631" y="160706"/>
                    <a:pt x="1149096" y="155676"/>
                  </a:cubicBezTo>
                  <a:cubicBezTo>
                    <a:pt x="1140562" y="150647"/>
                    <a:pt x="1133780" y="143827"/>
                    <a:pt x="1128751" y="135217"/>
                  </a:cubicBezTo>
                  <a:cubicBezTo>
                    <a:pt x="1123722" y="126606"/>
                    <a:pt x="1121207" y="116967"/>
                    <a:pt x="1121207" y="106299"/>
                  </a:cubicBezTo>
                  <a:cubicBezTo>
                    <a:pt x="1121207" y="95783"/>
                    <a:pt x="1123722" y="86296"/>
                    <a:pt x="1128751" y="77838"/>
                  </a:cubicBezTo>
                  <a:cubicBezTo>
                    <a:pt x="1133780" y="69380"/>
                    <a:pt x="1140562" y="62636"/>
                    <a:pt x="1149096" y="57607"/>
                  </a:cubicBezTo>
                  <a:cubicBezTo>
                    <a:pt x="1157631" y="52578"/>
                    <a:pt x="1167232" y="50063"/>
                    <a:pt x="1177900" y="50063"/>
                  </a:cubicBezTo>
                  <a:close/>
                  <a:moveTo>
                    <a:pt x="821436" y="50063"/>
                  </a:moveTo>
                  <a:cubicBezTo>
                    <a:pt x="829666" y="50063"/>
                    <a:pt x="836943" y="52121"/>
                    <a:pt x="843268" y="56235"/>
                  </a:cubicBezTo>
                  <a:cubicBezTo>
                    <a:pt x="849592" y="60350"/>
                    <a:pt x="854583" y="65722"/>
                    <a:pt x="858241" y="72352"/>
                  </a:cubicBezTo>
                  <a:cubicBezTo>
                    <a:pt x="861899" y="78981"/>
                    <a:pt x="863727" y="86030"/>
                    <a:pt x="863727" y="93497"/>
                  </a:cubicBezTo>
                  <a:lnTo>
                    <a:pt x="863727" y="160934"/>
                  </a:lnTo>
                  <a:lnTo>
                    <a:pt x="843153" y="160934"/>
                  </a:lnTo>
                  <a:lnTo>
                    <a:pt x="843153" y="97612"/>
                  </a:lnTo>
                  <a:cubicBezTo>
                    <a:pt x="843153" y="89382"/>
                    <a:pt x="840563" y="82601"/>
                    <a:pt x="835381" y="77267"/>
                  </a:cubicBezTo>
                  <a:cubicBezTo>
                    <a:pt x="830199" y="71933"/>
                    <a:pt x="823494" y="69266"/>
                    <a:pt x="815264" y="69266"/>
                  </a:cubicBezTo>
                  <a:cubicBezTo>
                    <a:pt x="809778" y="69266"/>
                    <a:pt x="804901" y="70485"/>
                    <a:pt x="800634" y="72923"/>
                  </a:cubicBezTo>
                  <a:cubicBezTo>
                    <a:pt x="796367" y="75362"/>
                    <a:pt x="793014" y="78714"/>
                    <a:pt x="790575" y="82982"/>
                  </a:cubicBezTo>
                  <a:cubicBezTo>
                    <a:pt x="788137" y="87249"/>
                    <a:pt x="786918" y="92126"/>
                    <a:pt x="786918" y="97612"/>
                  </a:cubicBezTo>
                  <a:lnTo>
                    <a:pt x="786918" y="160934"/>
                  </a:lnTo>
                  <a:lnTo>
                    <a:pt x="766344" y="160934"/>
                  </a:lnTo>
                  <a:lnTo>
                    <a:pt x="766344" y="52349"/>
                  </a:lnTo>
                  <a:lnTo>
                    <a:pt x="786918" y="52349"/>
                  </a:lnTo>
                  <a:lnTo>
                    <a:pt x="786918" y="66977"/>
                  </a:lnTo>
                  <a:lnTo>
                    <a:pt x="790518" y="62265"/>
                  </a:lnTo>
                  <a:cubicBezTo>
                    <a:pt x="793071" y="59731"/>
                    <a:pt x="795986" y="57531"/>
                    <a:pt x="799262" y="55664"/>
                  </a:cubicBezTo>
                  <a:cubicBezTo>
                    <a:pt x="805815" y="51930"/>
                    <a:pt x="813207" y="50063"/>
                    <a:pt x="821436" y="50063"/>
                  </a:cubicBezTo>
                  <a:close/>
                  <a:moveTo>
                    <a:pt x="679171" y="50063"/>
                  </a:moveTo>
                  <a:cubicBezTo>
                    <a:pt x="687401" y="50063"/>
                    <a:pt x="694754" y="51778"/>
                    <a:pt x="701231" y="55207"/>
                  </a:cubicBezTo>
                  <a:cubicBezTo>
                    <a:pt x="704469" y="56921"/>
                    <a:pt x="707394" y="58959"/>
                    <a:pt x="710004" y="61322"/>
                  </a:cubicBezTo>
                  <a:lnTo>
                    <a:pt x="715290" y="67507"/>
                  </a:lnTo>
                  <a:lnTo>
                    <a:pt x="715290" y="52349"/>
                  </a:lnTo>
                  <a:lnTo>
                    <a:pt x="736092" y="52349"/>
                  </a:lnTo>
                  <a:lnTo>
                    <a:pt x="736092" y="160934"/>
                  </a:lnTo>
                  <a:lnTo>
                    <a:pt x="715290" y="160934"/>
                  </a:lnTo>
                  <a:lnTo>
                    <a:pt x="715290" y="145842"/>
                  </a:lnTo>
                  <a:lnTo>
                    <a:pt x="710203" y="151933"/>
                  </a:lnTo>
                  <a:cubicBezTo>
                    <a:pt x="707613" y="154314"/>
                    <a:pt x="704698" y="156362"/>
                    <a:pt x="701460" y="158077"/>
                  </a:cubicBezTo>
                  <a:cubicBezTo>
                    <a:pt x="694983" y="161506"/>
                    <a:pt x="687553" y="163220"/>
                    <a:pt x="679171" y="163220"/>
                  </a:cubicBezTo>
                  <a:cubicBezTo>
                    <a:pt x="669265" y="163220"/>
                    <a:pt x="660273" y="160744"/>
                    <a:pt x="652196" y="155791"/>
                  </a:cubicBezTo>
                  <a:cubicBezTo>
                    <a:pt x="644119" y="150838"/>
                    <a:pt x="637756" y="144094"/>
                    <a:pt x="633108" y="135560"/>
                  </a:cubicBezTo>
                  <a:cubicBezTo>
                    <a:pt x="628460" y="127025"/>
                    <a:pt x="626136" y="117424"/>
                    <a:pt x="626136" y="106756"/>
                  </a:cubicBezTo>
                  <a:cubicBezTo>
                    <a:pt x="626136" y="96088"/>
                    <a:pt x="628460" y="86487"/>
                    <a:pt x="633108" y="77952"/>
                  </a:cubicBezTo>
                  <a:cubicBezTo>
                    <a:pt x="637756" y="69418"/>
                    <a:pt x="644081" y="62636"/>
                    <a:pt x="652082" y="57607"/>
                  </a:cubicBezTo>
                  <a:cubicBezTo>
                    <a:pt x="660083" y="52578"/>
                    <a:pt x="669113" y="50063"/>
                    <a:pt x="679171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60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6"/>
                  </a:lnTo>
                  <a:lnTo>
                    <a:pt x="499644" y="206426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40"/>
                    <a:pt x="373571" y="55092"/>
                  </a:cubicBezTo>
                  <a:cubicBezTo>
                    <a:pt x="379743" y="58445"/>
                    <a:pt x="384620" y="63170"/>
                    <a:pt x="388201" y="69266"/>
                  </a:cubicBezTo>
                  <a:lnTo>
                    <a:pt x="388419" y="70146"/>
                  </a:lnTo>
                  <a:lnTo>
                    <a:pt x="388658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40"/>
                    <a:pt x="446609" y="55092"/>
                  </a:cubicBezTo>
                  <a:cubicBezTo>
                    <a:pt x="452857" y="58445"/>
                    <a:pt x="457848" y="63170"/>
                    <a:pt x="461582" y="69266"/>
                  </a:cubicBezTo>
                  <a:cubicBezTo>
                    <a:pt x="465316" y="75362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3" y="80886"/>
                    <a:pt x="438950" y="76238"/>
                  </a:cubicBezTo>
                  <a:cubicBezTo>
                    <a:pt x="433997" y="71590"/>
                    <a:pt x="427863" y="69266"/>
                    <a:pt x="420548" y="69266"/>
                  </a:cubicBezTo>
                  <a:cubicBezTo>
                    <a:pt x="415519" y="69266"/>
                    <a:pt x="410985" y="70332"/>
                    <a:pt x="406946" y="72466"/>
                  </a:cubicBezTo>
                  <a:cubicBezTo>
                    <a:pt x="402908" y="74600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6"/>
                    <a:pt x="346939" y="69266"/>
                  </a:cubicBezTo>
                  <a:cubicBezTo>
                    <a:pt x="341910" y="69266"/>
                    <a:pt x="337414" y="70332"/>
                    <a:pt x="333452" y="72466"/>
                  </a:cubicBezTo>
                  <a:cubicBezTo>
                    <a:pt x="329489" y="74600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6"/>
                    <a:pt x="226391" y="163220"/>
                    <a:pt x="215875" y="163220"/>
                  </a:cubicBezTo>
                  <a:cubicBezTo>
                    <a:pt x="205207" y="163220"/>
                    <a:pt x="195606" y="160706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1008126" y="2286"/>
                  </a:moveTo>
                  <a:lnTo>
                    <a:pt x="1029615" y="2286"/>
                  </a:lnTo>
                  <a:lnTo>
                    <a:pt x="1029615" y="141275"/>
                  </a:lnTo>
                  <a:lnTo>
                    <a:pt x="1107796" y="141275"/>
                  </a:lnTo>
                  <a:lnTo>
                    <a:pt x="1107796" y="160934"/>
                  </a:lnTo>
                  <a:lnTo>
                    <a:pt x="1029615" y="160934"/>
                  </a:lnTo>
                  <a:lnTo>
                    <a:pt x="1022757" y="160934"/>
                  </a:lnTo>
                  <a:lnTo>
                    <a:pt x="1008126" y="160934"/>
                  </a:ln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1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3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8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9"/>
                  </a:lnTo>
                  <a:cubicBezTo>
                    <a:pt x="131674" y="146609"/>
                    <a:pt x="123101" y="152552"/>
                    <a:pt x="113272" y="156819"/>
                  </a:cubicBezTo>
                  <a:cubicBezTo>
                    <a:pt x="103442" y="161087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8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6047CD7-DBC2-0F59-6944-78B4DF9191A1}"/>
              </a:ext>
            </a:extLst>
          </p:cNvPr>
          <p:cNvSpPr/>
          <p:nvPr/>
        </p:nvSpPr>
        <p:spPr bwMode="auto">
          <a:xfrm>
            <a:off x="571500" y="4867197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7B6BC4BC-95DC-9D90-85CF-C52C706C412E}"/>
              </a:ext>
            </a:extLst>
          </p:cNvPr>
          <p:cNvSpPr/>
          <p:nvPr/>
        </p:nvSpPr>
        <p:spPr bwMode="auto">
          <a:xfrm>
            <a:off x="571500" y="4186575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2D024A14-88EE-AC4B-161F-F10C20E8F607}"/>
              </a:ext>
            </a:extLst>
          </p:cNvPr>
          <p:cNvSpPr/>
          <p:nvPr/>
        </p:nvSpPr>
        <p:spPr bwMode="auto">
          <a:xfrm>
            <a:off x="571500" y="3505953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FA030C6-AC7A-D6BE-C55E-355924ECA702}"/>
              </a:ext>
            </a:extLst>
          </p:cNvPr>
          <p:cNvSpPr/>
          <p:nvPr/>
        </p:nvSpPr>
        <p:spPr bwMode="auto">
          <a:xfrm>
            <a:off x="571500" y="2144709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B060702-9B6C-E07E-5B34-1531558B8121}"/>
              </a:ext>
            </a:extLst>
          </p:cNvPr>
          <p:cNvSpPr/>
          <p:nvPr/>
        </p:nvSpPr>
        <p:spPr bwMode="auto">
          <a:xfrm>
            <a:off x="571500" y="2825331"/>
            <a:ext cx="11049000" cy="50297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8A2BA318-9881-C839-0FC6-8C702F1E3EFA}"/>
              </a:ext>
            </a:extLst>
          </p:cNvPr>
          <p:cNvSpPr txBox="1"/>
          <p:nvPr/>
        </p:nvSpPr>
        <p:spPr>
          <a:xfrm>
            <a:off x="875131" y="2288473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2" name="Google Shape;437;p14">
            <a:extLst>
              <a:ext uri="{FF2B5EF4-FFF2-40B4-BE49-F238E27FC236}">
                <a16:creationId xmlns:a16="http://schemas.microsoft.com/office/drawing/2014/main" id="{71800A74-F3F6-53CB-E175-EA103E7D406F}"/>
              </a:ext>
            </a:extLst>
          </p:cNvPr>
          <p:cNvSpPr txBox="1"/>
          <p:nvPr/>
        </p:nvSpPr>
        <p:spPr>
          <a:xfrm>
            <a:off x="875131" y="2969095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3" name="Google Shape;437;p14">
            <a:extLst>
              <a:ext uri="{FF2B5EF4-FFF2-40B4-BE49-F238E27FC236}">
                <a16:creationId xmlns:a16="http://schemas.microsoft.com/office/drawing/2014/main" id="{687C3059-940B-406B-DD4C-343FB23E928F}"/>
              </a:ext>
            </a:extLst>
          </p:cNvPr>
          <p:cNvSpPr txBox="1"/>
          <p:nvPr/>
        </p:nvSpPr>
        <p:spPr>
          <a:xfrm>
            <a:off x="875131" y="3649717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4" name="Google Shape;437;p14">
            <a:extLst>
              <a:ext uri="{FF2B5EF4-FFF2-40B4-BE49-F238E27FC236}">
                <a16:creationId xmlns:a16="http://schemas.microsoft.com/office/drawing/2014/main" id="{E0B8B1F0-5637-4280-8BD8-BF9867453898}"/>
              </a:ext>
            </a:extLst>
          </p:cNvPr>
          <p:cNvSpPr txBox="1"/>
          <p:nvPr/>
        </p:nvSpPr>
        <p:spPr>
          <a:xfrm>
            <a:off x="875131" y="4330339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5" name="Google Shape;437;p14">
            <a:extLst>
              <a:ext uri="{FF2B5EF4-FFF2-40B4-BE49-F238E27FC236}">
                <a16:creationId xmlns:a16="http://schemas.microsoft.com/office/drawing/2014/main" id="{88320901-1166-1E38-6500-6A3E6B35AB0B}"/>
              </a:ext>
            </a:extLst>
          </p:cNvPr>
          <p:cNvSpPr txBox="1"/>
          <p:nvPr/>
        </p:nvSpPr>
        <p:spPr>
          <a:xfrm>
            <a:off x="875131" y="5010961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6" name="Google Shape;437;p14">
            <a:extLst>
              <a:ext uri="{FF2B5EF4-FFF2-40B4-BE49-F238E27FC236}">
                <a16:creationId xmlns:a16="http://schemas.microsoft.com/office/drawing/2014/main" id="{107A4074-9D3B-8983-D678-56E6764861D8}"/>
              </a:ext>
            </a:extLst>
          </p:cNvPr>
          <p:cNvSpPr txBox="1"/>
          <p:nvPr/>
        </p:nvSpPr>
        <p:spPr>
          <a:xfrm>
            <a:off x="875131" y="5691583"/>
            <a:ext cx="159501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Advantage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D5E4004-901C-7AA6-8FC1-B27918F11A2A}"/>
              </a:ext>
            </a:extLst>
          </p:cNvPr>
          <p:cNvGrpSpPr/>
          <p:nvPr/>
        </p:nvGrpSpPr>
        <p:grpSpPr>
          <a:xfrm>
            <a:off x="3495535" y="2257993"/>
            <a:ext cx="287007" cy="292240"/>
            <a:chOff x="571500" y="2022851"/>
            <a:chExt cx="287007" cy="29224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26C45D8-6E5B-51B3-6FE4-D73230BC2C25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61333011-3EE9-F708-4DA5-CD167EC43302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85352BF-F947-0E5D-B565-5970571B65E7}"/>
              </a:ext>
            </a:extLst>
          </p:cNvPr>
          <p:cNvGrpSpPr/>
          <p:nvPr/>
        </p:nvGrpSpPr>
        <p:grpSpPr>
          <a:xfrm>
            <a:off x="3495535" y="2936781"/>
            <a:ext cx="287007" cy="292240"/>
            <a:chOff x="571500" y="2022851"/>
            <a:chExt cx="287007" cy="292240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3837FE7-D264-B886-89CF-AB12074B6B36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B3280B1-F6F6-21BE-6D79-4B0889588D4F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5005B4D-1DAB-B5BF-F6E9-E243F34C2FF5}"/>
              </a:ext>
            </a:extLst>
          </p:cNvPr>
          <p:cNvGrpSpPr/>
          <p:nvPr/>
        </p:nvGrpSpPr>
        <p:grpSpPr>
          <a:xfrm>
            <a:off x="3495535" y="3615569"/>
            <a:ext cx="287007" cy="292240"/>
            <a:chOff x="571500" y="2022851"/>
            <a:chExt cx="287007" cy="292240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2D3E6D0-279F-5D7E-30BD-73C2F1F7F4F4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B937726-CF35-D2F3-AC33-C36DE3DE9AE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C7A93A3-EB84-2240-572C-A6CC4548EBBE}"/>
              </a:ext>
            </a:extLst>
          </p:cNvPr>
          <p:cNvGrpSpPr/>
          <p:nvPr/>
        </p:nvGrpSpPr>
        <p:grpSpPr>
          <a:xfrm>
            <a:off x="3495535" y="4294357"/>
            <a:ext cx="287007" cy="292240"/>
            <a:chOff x="571500" y="2022851"/>
            <a:chExt cx="287007" cy="292240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746DC30-EC8E-6179-001B-07CA66F2B418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9BAA0D0-12BA-ECFE-852C-413BAD0E5466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BE065BE7-5EC0-6C73-E16C-9FF8EBE8399F}"/>
              </a:ext>
            </a:extLst>
          </p:cNvPr>
          <p:cNvGrpSpPr/>
          <p:nvPr/>
        </p:nvGrpSpPr>
        <p:grpSpPr>
          <a:xfrm>
            <a:off x="3495535" y="4973145"/>
            <a:ext cx="287007" cy="292240"/>
            <a:chOff x="571500" y="2022851"/>
            <a:chExt cx="287007" cy="292240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8B534025-BA4C-7B7D-6A46-B4CE585102C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B803F1E-2F12-6681-3E57-3CFDC1031DA2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F29F7493-6EA9-544E-ED0F-8FDBCFAD411E}"/>
              </a:ext>
            </a:extLst>
          </p:cNvPr>
          <p:cNvGrpSpPr/>
          <p:nvPr/>
        </p:nvGrpSpPr>
        <p:grpSpPr>
          <a:xfrm>
            <a:off x="3495535" y="5653185"/>
            <a:ext cx="287007" cy="292240"/>
            <a:chOff x="571500" y="2022851"/>
            <a:chExt cx="287007" cy="292240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5C01738-7A1B-3581-DADF-5EEDC7F3DA74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467EFC1-0029-BE5D-7BED-E2FD4E43A1E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pic>
        <p:nvPicPr>
          <p:cNvPr id="95" name="Graphic 94">
            <a:extLst>
              <a:ext uri="{FF2B5EF4-FFF2-40B4-BE49-F238E27FC236}">
                <a16:creationId xmlns:a16="http://schemas.microsoft.com/office/drawing/2014/main" id="{FBD2B5DD-295A-5FDC-F48A-690A86340B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6323" y="3611135"/>
            <a:ext cx="287980" cy="292608"/>
          </a:xfrm>
          <a:prstGeom prst="rect">
            <a:avLst/>
          </a:prstGeom>
        </p:spPr>
      </p:pic>
      <p:pic>
        <p:nvPicPr>
          <p:cNvPr id="96" name="Graphic 95">
            <a:extLst>
              <a:ext uri="{FF2B5EF4-FFF2-40B4-BE49-F238E27FC236}">
                <a16:creationId xmlns:a16="http://schemas.microsoft.com/office/drawing/2014/main" id="{CD2C5471-4E9B-C30E-4928-73510901B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6323" y="4291757"/>
            <a:ext cx="287980" cy="292608"/>
          </a:xfrm>
          <a:prstGeom prst="rect">
            <a:avLst/>
          </a:prstGeom>
        </p:spPr>
      </p:pic>
      <p:pic>
        <p:nvPicPr>
          <p:cNvPr id="97" name="Graphic 96">
            <a:extLst>
              <a:ext uri="{FF2B5EF4-FFF2-40B4-BE49-F238E27FC236}">
                <a16:creationId xmlns:a16="http://schemas.microsoft.com/office/drawing/2014/main" id="{3BC7DD35-C924-3537-80B9-96FE28E588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6323" y="4972379"/>
            <a:ext cx="287980" cy="292608"/>
          </a:xfrm>
          <a:prstGeom prst="rect">
            <a:avLst/>
          </a:prstGeom>
        </p:spPr>
      </p:pic>
      <p:pic>
        <p:nvPicPr>
          <p:cNvPr id="98" name="Graphic 97">
            <a:extLst>
              <a:ext uri="{FF2B5EF4-FFF2-40B4-BE49-F238E27FC236}">
                <a16:creationId xmlns:a16="http://schemas.microsoft.com/office/drawing/2014/main" id="{7243781C-AA52-9789-D060-CD665E88B8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06323" y="5653001"/>
            <a:ext cx="287980" cy="292608"/>
          </a:xfrm>
          <a:prstGeom prst="rect">
            <a:avLst/>
          </a:prstGeom>
        </p:spPr>
      </p:pic>
      <p:pic>
        <p:nvPicPr>
          <p:cNvPr id="99" name="Graphic 98">
            <a:extLst>
              <a:ext uri="{FF2B5EF4-FFF2-40B4-BE49-F238E27FC236}">
                <a16:creationId xmlns:a16="http://schemas.microsoft.com/office/drawing/2014/main" id="{919B8197-4667-5367-DDC2-B3068098BC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17598" y="2249891"/>
            <a:ext cx="287980" cy="292608"/>
          </a:xfrm>
          <a:prstGeom prst="rect">
            <a:avLst/>
          </a:prstGeom>
        </p:spPr>
      </p:pic>
      <p:pic>
        <p:nvPicPr>
          <p:cNvPr id="100" name="Graphic 99">
            <a:extLst>
              <a:ext uri="{FF2B5EF4-FFF2-40B4-BE49-F238E27FC236}">
                <a16:creationId xmlns:a16="http://schemas.microsoft.com/office/drawing/2014/main" id="{599C7BCD-6506-88CC-3DD1-337DF5402B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17598" y="4972379"/>
            <a:ext cx="287980" cy="292608"/>
          </a:xfrm>
          <a:prstGeom prst="rect">
            <a:avLst/>
          </a:prstGeom>
        </p:spPr>
      </p:pic>
      <p:pic>
        <p:nvPicPr>
          <p:cNvPr id="101" name="Graphic 100">
            <a:extLst>
              <a:ext uri="{FF2B5EF4-FFF2-40B4-BE49-F238E27FC236}">
                <a16:creationId xmlns:a16="http://schemas.microsoft.com/office/drawing/2014/main" id="{15AC0D6F-C08D-AC83-FEC6-EE8122936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17598" y="5653001"/>
            <a:ext cx="287980" cy="292608"/>
          </a:xfrm>
          <a:prstGeom prst="rect">
            <a:avLst/>
          </a:prstGeom>
        </p:spPr>
      </p:pic>
      <p:pic>
        <p:nvPicPr>
          <p:cNvPr id="102" name="Graphic 101">
            <a:extLst>
              <a:ext uri="{FF2B5EF4-FFF2-40B4-BE49-F238E27FC236}">
                <a16:creationId xmlns:a16="http://schemas.microsoft.com/office/drawing/2014/main" id="{34D38AC8-96EA-B8B2-3687-ED61887BFC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28872" y="2249891"/>
            <a:ext cx="287980" cy="292608"/>
          </a:xfrm>
          <a:prstGeom prst="rect">
            <a:avLst/>
          </a:prstGeom>
        </p:spPr>
      </p:pic>
      <p:pic>
        <p:nvPicPr>
          <p:cNvPr id="103" name="Graphic 102">
            <a:extLst>
              <a:ext uri="{FF2B5EF4-FFF2-40B4-BE49-F238E27FC236}">
                <a16:creationId xmlns:a16="http://schemas.microsoft.com/office/drawing/2014/main" id="{E1B432AC-2CC9-9023-BFC5-33008124D2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28872" y="2930513"/>
            <a:ext cx="287980" cy="292608"/>
          </a:xfrm>
          <a:prstGeom prst="rect">
            <a:avLst/>
          </a:prstGeom>
        </p:spPr>
      </p:pic>
      <p:pic>
        <p:nvPicPr>
          <p:cNvPr id="104" name="Graphic 103">
            <a:extLst>
              <a:ext uri="{FF2B5EF4-FFF2-40B4-BE49-F238E27FC236}">
                <a16:creationId xmlns:a16="http://schemas.microsoft.com/office/drawing/2014/main" id="{FFE88A23-6FC5-5C4B-311D-2A437937B7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28872" y="3611135"/>
            <a:ext cx="287980" cy="292608"/>
          </a:xfrm>
          <a:prstGeom prst="rect">
            <a:avLst/>
          </a:prstGeom>
        </p:spPr>
      </p:pic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081CA5D-A7E4-0213-20CF-87A02455D76B}"/>
              </a:ext>
            </a:extLst>
          </p:cNvPr>
          <p:cNvGrpSpPr/>
          <p:nvPr/>
        </p:nvGrpSpPr>
        <p:grpSpPr>
          <a:xfrm>
            <a:off x="5806810" y="2250075"/>
            <a:ext cx="287007" cy="292240"/>
            <a:chOff x="571500" y="2022851"/>
            <a:chExt cx="287007" cy="292240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36B9086D-6180-DA86-DE6D-0A7590747288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C488BE6-704D-5918-1D45-7376C1A81A16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88DF348-11C1-3957-81A2-BA2488923D1A}"/>
              </a:ext>
            </a:extLst>
          </p:cNvPr>
          <p:cNvGrpSpPr/>
          <p:nvPr/>
        </p:nvGrpSpPr>
        <p:grpSpPr>
          <a:xfrm>
            <a:off x="5806810" y="2930697"/>
            <a:ext cx="287007" cy="292240"/>
            <a:chOff x="571500" y="2022851"/>
            <a:chExt cx="287007" cy="292240"/>
          </a:xfrm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DAB2EF3-E935-6D56-C464-47DFB2EBF84B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DDA415EF-4A1D-2890-FF15-973BD5E1B344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C573DF49-13E8-9D6A-D610-BBBF10D87073}"/>
              </a:ext>
            </a:extLst>
          </p:cNvPr>
          <p:cNvGrpSpPr/>
          <p:nvPr/>
        </p:nvGrpSpPr>
        <p:grpSpPr>
          <a:xfrm>
            <a:off x="8118085" y="2930697"/>
            <a:ext cx="287007" cy="292240"/>
            <a:chOff x="571500" y="2022851"/>
            <a:chExt cx="287007" cy="292240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D59FA96-E3B4-F2ED-92F8-14988D1B5DB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A204BFC-D969-EF20-72BA-359C8B2B84C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2D9E10C-7B30-B266-7C6C-4F64E9C01D5B}"/>
              </a:ext>
            </a:extLst>
          </p:cNvPr>
          <p:cNvGrpSpPr/>
          <p:nvPr/>
        </p:nvGrpSpPr>
        <p:grpSpPr>
          <a:xfrm>
            <a:off x="8118085" y="3611319"/>
            <a:ext cx="287007" cy="292240"/>
            <a:chOff x="571500" y="2022851"/>
            <a:chExt cx="287007" cy="292240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3B79C53-5CF8-DB8F-F8F5-DCBF3B853FD2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B8850ADA-72EA-DD33-28A2-75C3DDA40C54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0D5D01A-5457-637F-830C-0F1B27E9BD70}"/>
              </a:ext>
            </a:extLst>
          </p:cNvPr>
          <p:cNvGrpSpPr/>
          <p:nvPr/>
        </p:nvGrpSpPr>
        <p:grpSpPr>
          <a:xfrm>
            <a:off x="8118085" y="4291941"/>
            <a:ext cx="287007" cy="292240"/>
            <a:chOff x="571500" y="2022851"/>
            <a:chExt cx="287007" cy="292240"/>
          </a:xfrm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E4B3A1C-9E04-D2E7-FF30-58987E031D78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58E6BCA-B2A9-9043-750E-CE606F0098F8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A0CC959-2448-F3BA-A06F-07F8F1783695}"/>
              </a:ext>
            </a:extLst>
          </p:cNvPr>
          <p:cNvGrpSpPr/>
          <p:nvPr/>
        </p:nvGrpSpPr>
        <p:grpSpPr>
          <a:xfrm>
            <a:off x="10429359" y="4291941"/>
            <a:ext cx="287007" cy="292240"/>
            <a:chOff x="571500" y="2022851"/>
            <a:chExt cx="287007" cy="292240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C0E1FAF-41EE-E1A6-852B-D2FF302F43B9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79E3F99-4925-2DCF-C79B-D1E86D20A580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BB0BC1D-798C-6A0D-E26E-9DA0E46A09FE}"/>
              </a:ext>
            </a:extLst>
          </p:cNvPr>
          <p:cNvGrpSpPr/>
          <p:nvPr/>
        </p:nvGrpSpPr>
        <p:grpSpPr>
          <a:xfrm>
            <a:off x="10429359" y="4972563"/>
            <a:ext cx="287007" cy="292240"/>
            <a:chOff x="571500" y="2022851"/>
            <a:chExt cx="287007" cy="292240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7B61971-409E-3637-4153-704D0E37C3D1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92BC37F-8110-EA46-5DCA-3215B539B887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CF66DA1-B3F2-98E1-A790-1E42D76EE1C3}"/>
              </a:ext>
            </a:extLst>
          </p:cNvPr>
          <p:cNvGrpSpPr/>
          <p:nvPr/>
        </p:nvGrpSpPr>
        <p:grpSpPr>
          <a:xfrm>
            <a:off x="10429359" y="5653185"/>
            <a:ext cx="287007" cy="292240"/>
            <a:chOff x="571500" y="2022851"/>
            <a:chExt cx="287007" cy="292240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3279F9A4-68FD-FD7E-C679-78718BEBF306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00CE16A-5196-8EC3-C372-7976D315927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2875CB4-2044-4727-88B1-0075ED46EA38}"/>
              </a:ext>
            </a:extLst>
          </p:cNvPr>
          <p:cNvGrpSpPr/>
          <p:nvPr/>
        </p:nvGrpSpPr>
        <p:grpSpPr>
          <a:xfrm>
            <a:off x="5278260" y="1557850"/>
            <a:ext cx="1344106" cy="315447"/>
            <a:chOff x="5152594" y="-1443767"/>
            <a:chExt cx="1344106" cy="315447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A961A1B-77C5-8AD5-6E9A-EC7AC1CCE426}"/>
                </a:ext>
              </a:extLst>
            </p:cNvPr>
            <p:cNvSpPr/>
            <p:nvPr/>
          </p:nvSpPr>
          <p:spPr bwMode="auto">
            <a:xfrm>
              <a:off x="5152594" y="-1443767"/>
              <a:ext cx="315447" cy="3154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A21A1CA-406D-E431-A920-4DF6FBCDAF37}"/>
                </a:ext>
              </a:extLst>
            </p:cNvPr>
            <p:cNvSpPr/>
            <p:nvPr/>
          </p:nvSpPr>
          <p:spPr>
            <a:xfrm>
              <a:off x="5222407" y="-1367183"/>
              <a:ext cx="175821" cy="162278"/>
            </a:xfrm>
            <a:custGeom>
              <a:avLst/>
              <a:gdLst>
                <a:gd name="connsiteX0" fmla="*/ 641985 w 729614"/>
                <a:gd name="connsiteY0" fmla="*/ 247650 h 673417"/>
                <a:gd name="connsiteX1" fmla="*/ 706755 w 729614"/>
                <a:gd name="connsiteY1" fmla="*/ 182880 h 673417"/>
                <a:gd name="connsiteX2" fmla="*/ 729615 w 729614"/>
                <a:gd name="connsiteY2" fmla="*/ 114300 h 673417"/>
                <a:gd name="connsiteX3" fmla="*/ 615315 w 729614"/>
                <a:gd name="connsiteY3" fmla="*/ 0 h 673417"/>
                <a:gd name="connsiteX4" fmla="*/ 200977 w 729614"/>
                <a:gd name="connsiteY4" fmla="*/ 0 h 673417"/>
                <a:gd name="connsiteX5" fmla="*/ 0 w 729614"/>
                <a:gd name="connsiteY5" fmla="*/ 200978 h 673417"/>
                <a:gd name="connsiteX6" fmla="*/ 414338 w 729614"/>
                <a:gd name="connsiteY6" fmla="*/ 200978 h 673417"/>
                <a:gd name="connsiteX7" fmla="*/ 527685 w 729614"/>
                <a:gd name="connsiteY7" fmla="*/ 314325 h 673417"/>
                <a:gd name="connsiteX8" fmla="*/ 504825 w 729614"/>
                <a:gd name="connsiteY8" fmla="*/ 382905 h 673417"/>
                <a:gd name="connsiteX9" fmla="*/ 428625 w 729614"/>
                <a:gd name="connsiteY9" fmla="*/ 412433 h 673417"/>
                <a:gd name="connsiteX10" fmla="*/ 319088 w 729614"/>
                <a:gd name="connsiteY10" fmla="*/ 412433 h 673417"/>
                <a:gd name="connsiteX11" fmla="*/ 319088 w 729614"/>
                <a:gd name="connsiteY11" fmla="*/ 330518 h 673417"/>
                <a:gd name="connsiteX12" fmla="*/ 331470 w 729614"/>
                <a:gd name="connsiteY12" fmla="*/ 301943 h 673417"/>
                <a:gd name="connsiteX13" fmla="*/ 186690 w 729614"/>
                <a:gd name="connsiteY13" fmla="*/ 301943 h 673417"/>
                <a:gd name="connsiteX14" fmla="*/ 174308 w 729614"/>
                <a:gd name="connsiteY14" fmla="*/ 330518 h 673417"/>
                <a:gd name="connsiteX15" fmla="*/ 174308 w 729614"/>
                <a:gd name="connsiteY15" fmla="*/ 412433 h 673417"/>
                <a:gd name="connsiteX16" fmla="*/ 0 w 729614"/>
                <a:gd name="connsiteY16" fmla="*/ 412433 h 673417"/>
                <a:gd name="connsiteX17" fmla="*/ 0 w 729614"/>
                <a:gd name="connsiteY17" fmla="*/ 428625 h 673417"/>
                <a:gd name="connsiteX18" fmla="*/ 0 w 729614"/>
                <a:gd name="connsiteY18" fmla="*/ 445770 h 673417"/>
                <a:gd name="connsiteX19" fmla="*/ 173355 w 729614"/>
                <a:gd name="connsiteY19" fmla="*/ 445770 h 673417"/>
                <a:gd name="connsiteX20" fmla="*/ 173355 w 729614"/>
                <a:gd name="connsiteY20" fmla="*/ 573405 h 673417"/>
                <a:gd name="connsiteX21" fmla="*/ 246698 w 729614"/>
                <a:gd name="connsiteY21" fmla="*/ 536258 h 673417"/>
                <a:gd name="connsiteX22" fmla="*/ 320040 w 729614"/>
                <a:gd name="connsiteY22" fmla="*/ 573405 h 673417"/>
                <a:gd name="connsiteX23" fmla="*/ 320040 w 729614"/>
                <a:gd name="connsiteY23" fmla="*/ 445770 h 673417"/>
                <a:gd name="connsiteX24" fmla="*/ 415290 w 729614"/>
                <a:gd name="connsiteY24" fmla="*/ 445770 h 673417"/>
                <a:gd name="connsiteX25" fmla="*/ 528638 w 729614"/>
                <a:gd name="connsiteY25" fmla="*/ 559118 h 673417"/>
                <a:gd name="connsiteX26" fmla="*/ 505778 w 729614"/>
                <a:gd name="connsiteY26" fmla="*/ 627698 h 673417"/>
                <a:gd name="connsiteX27" fmla="*/ 429578 w 729614"/>
                <a:gd name="connsiteY27" fmla="*/ 657225 h 673417"/>
                <a:gd name="connsiteX28" fmla="*/ 952 w 729614"/>
                <a:gd name="connsiteY28" fmla="*/ 657225 h 673417"/>
                <a:gd name="connsiteX29" fmla="*/ 952 w 729614"/>
                <a:gd name="connsiteY29" fmla="*/ 673418 h 673417"/>
                <a:gd name="connsiteX30" fmla="*/ 415290 w 729614"/>
                <a:gd name="connsiteY30" fmla="*/ 673418 h 673417"/>
                <a:gd name="connsiteX31" fmla="*/ 505778 w 729614"/>
                <a:gd name="connsiteY31" fmla="*/ 628650 h 673417"/>
                <a:gd name="connsiteX32" fmla="*/ 499110 w 729614"/>
                <a:gd name="connsiteY32" fmla="*/ 637223 h 673417"/>
                <a:gd name="connsiteX33" fmla="*/ 706755 w 729614"/>
                <a:gd name="connsiteY33" fmla="*/ 427673 h 673417"/>
                <a:gd name="connsiteX34" fmla="*/ 729615 w 729614"/>
                <a:gd name="connsiteY34" fmla="*/ 359093 h 673417"/>
                <a:gd name="connsiteX35" fmla="*/ 641985 w 729614"/>
                <a:gd name="connsiteY35" fmla="*/ 247650 h 673417"/>
                <a:gd name="connsiteX36" fmla="*/ 504825 w 729614"/>
                <a:gd name="connsiteY36" fmla="*/ 383858 h 673417"/>
                <a:gd name="connsiteX37" fmla="*/ 498157 w 729614"/>
                <a:gd name="connsiteY37" fmla="*/ 391478 h 673417"/>
                <a:gd name="connsiteX38" fmla="*/ 498157 w 729614"/>
                <a:gd name="connsiteY38" fmla="*/ 391478 h 673417"/>
                <a:gd name="connsiteX39" fmla="*/ 504825 w 729614"/>
                <a:gd name="connsiteY39" fmla="*/ 383858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729614" h="673417">
                  <a:moveTo>
                    <a:pt x="641985" y="247650"/>
                  </a:moveTo>
                  <a:lnTo>
                    <a:pt x="706755" y="182880"/>
                  </a:lnTo>
                  <a:cubicBezTo>
                    <a:pt x="706755" y="182880"/>
                    <a:pt x="729615" y="158115"/>
                    <a:pt x="729615" y="114300"/>
                  </a:cubicBezTo>
                  <a:cubicBezTo>
                    <a:pt x="729615" y="69533"/>
                    <a:pt x="695325" y="0"/>
                    <a:pt x="615315" y="0"/>
                  </a:cubicBezTo>
                  <a:cubicBezTo>
                    <a:pt x="535305" y="0"/>
                    <a:pt x="200977" y="0"/>
                    <a:pt x="200977" y="0"/>
                  </a:cubicBezTo>
                  <a:lnTo>
                    <a:pt x="0" y="200978"/>
                  </a:lnTo>
                  <a:lnTo>
                    <a:pt x="414338" y="200978"/>
                  </a:lnTo>
                  <a:cubicBezTo>
                    <a:pt x="477203" y="200978"/>
                    <a:pt x="527685" y="251460"/>
                    <a:pt x="527685" y="314325"/>
                  </a:cubicBezTo>
                  <a:cubicBezTo>
                    <a:pt x="527685" y="340043"/>
                    <a:pt x="519113" y="363855"/>
                    <a:pt x="504825" y="382905"/>
                  </a:cubicBezTo>
                  <a:cubicBezTo>
                    <a:pt x="484823" y="401003"/>
                    <a:pt x="458153" y="412433"/>
                    <a:pt x="428625" y="412433"/>
                  </a:cubicBezTo>
                  <a:lnTo>
                    <a:pt x="319088" y="412433"/>
                  </a:lnTo>
                  <a:lnTo>
                    <a:pt x="319088" y="330518"/>
                  </a:lnTo>
                  <a:cubicBezTo>
                    <a:pt x="319088" y="319088"/>
                    <a:pt x="323850" y="308610"/>
                    <a:pt x="331470" y="301943"/>
                  </a:cubicBezTo>
                  <a:lnTo>
                    <a:pt x="186690" y="301943"/>
                  </a:lnTo>
                  <a:cubicBezTo>
                    <a:pt x="178117" y="309563"/>
                    <a:pt x="174308" y="320040"/>
                    <a:pt x="174308" y="330518"/>
                  </a:cubicBezTo>
                  <a:lnTo>
                    <a:pt x="174308" y="412433"/>
                  </a:lnTo>
                  <a:lnTo>
                    <a:pt x="0" y="412433"/>
                  </a:lnTo>
                  <a:lnTo>
                    <a:pt x="0" y="428625"/>
                  </a:lnTo>
                  <a:lnTo>
                    <a:pt x="0" y="445770"/>
                  </a:lnTo>
                  <a:lnTo>
                    <a:pt x="173355" y="445770"/>
                  </a:lnTo>
                  <a:lnTo>
                    <a:pt x="173355" y="573405"/>
                  </a:lnTo>
                  <a:lnTo>
                    <a:pt x="246698" y="536258"/>
                  </a:lnTo>
                  <a:lnTo>
                    <a:pt x="320040" y="573405"/>
                  </a:lnTo>
                  <a:lnTo>
                    <a:pt x="320040" y="445770"/>
                  </a:lnTo>
                  <a:lnTo>
                    <a:pt x="415290" y="445770"/>
                  </a:lnTo>
                  <a:cubicBezTo>
                    <a:pt x="478155" y="445770"/>
                    <a:pt x="528638" y="496253"/>
                    <a:pt x="528638" y="559118"/>
                  </a:cubicBezTo>
                  <a:cubicBezTo>
                    <a:pt x="528638" y="584835"/>
                    <a:pt x="520065" y="608648"/>
                    <a:pt x="505778" y="627698"/>
                  </a:cubicBezTo>
                  <a:cubicBezTo>
                    <a:pt x="485775" y="645795"/>
                    <a:pt x="459105" y="657225"/>
                    <a:pt x="429578" y="657225"/>
                  </a:cubicBezTo>
                  <a:lnTo>
                    <a:pt x="952" y="657225"/>
                  </a:lnTo>
                  <a:lnTo>
                    <a:pt x="952" y="673418"/>
                  </a:lnTo>
                  <a:lnTo>
                    <a:pt x="415290" y="673418"/>
                  </a:lnTo>
                  <a:cubicBezTo>
                    <a:pt x="452438" y="673418"/>
                    <a:pt x="484823" y="655320"/>
                    <a:pt x="505778" y="628650"/>
                  </a:cubicBezTo>
                  <a:cubicBezTo>
                    <a:pt x="503873" y="631508"/>
                    <a:pt x="501015" y="634365"/>
                    <a:pt x="499110" y="637223"/>
                  </a:cubicBezTo>
                  <a:lnTo>
                    <a:pt x="706755" y="427673"/>
                  </a:lnTo>
                  <a:cubicBezTo>
                    <a:pt x="706755" y="427673"/>
                    <a:pt x="729615" y="402908"/>
                    <a:pt x="729615" y="359093"/>
                  </a:cubicBezTo>
                  <a:cubicBezTo>
                    <a:pt x="729615" y="320040"/>
                    <a:pt x="702945" y="260985"/>
                    <a:pt x="641985" y="247650"/>
                  </a:cubicBezTo>
                  <a:close/>
                  <a:moveTo>
                    <a:pt x="504825" y="383858"/>
                  </a:moveTo>
                  <a:cubicBezTo>
                    <a:pt x="502920" y="386715"/>
                    <a:pt x="501015" y="388620"/>
                    <a:pt x="498157" y="391478"/>
                  </a:cubicBezTo>
                  <a:cubicBezTo>
                    <a:pt x="498157" y="391478"/>
                    <a:pt x="498157" y="391478"/>
                    <a:pt x="498157" y="391478"/>
                  </a:cubicBezTo>
                  <a:cubicBezTo>
                    <a:pt x="501015" y="388620"/>
                    <a:pt x="502920" y="385763"/>
                    <a:pt x="504825" y="38385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F07A2942-3C63-3D1F-B51B-1FF544C08997}"/>
                </a:ext>
              </a:extLst>
            </p:cNvPr>
            <p:cNvSpPr txBox="1"/>
            <p:nvPr/>
          </p:nvSpPr>
          <p:spPr>
            <a:xfrm>
              <a:off x="5539890" y="-1354460"/>
              <a:ext cx="956810" cy="166462"/>
            </a:xfrm>
            <a:custGeom>
              <a:avLst/>
              <a:gdLst/>
              <a:ahLst/>
              <a:cxnLst/>
              <a:rect l="l" t="t" r="r" b="b"/>
              <a:pathLst>
                <a:path w="1186511" h="206425">
                  <a:moveTo>
                    <a:pt x="1025500" y="69951"/>
                  </a:moveTo>
                  <a:cubicBezTo>
                    <a:pt x="1018642" y="69951"/>
                    <a:pt x="1012546" y="71513"/>
                    <a:pt x="1007212" y="74638"/>
                  </a:cubicBezTo>
                  <a:cubicBezTo>
                    <a:pt x="1001878" y="77762"/>
                    <a:pt x="997687" y="82067"/>
                    <a:pt x="994639" y="87553"/>
                  </a:cubicBezTo>
                  <a:cubicBezTo>
                    <a:pt x="991591" y="93040"/>
                    <a:pt x="990067" y="99288"/>
                    <a:pt x="990067" y="106299"/>
                  </a:cubicBezTo>
                  <a:cubicBezTo>
                    <a:pt x="990067" y="113461"/>
                    <a:pt x="991591" y="119824"/>
                    <a:pt x="994639" y="125387"/>
                  </a:cubicBezTo>
                  <a:cubicBezTo>
                    <a:pt x="997687" y="130949"/>
                    <a:pt x="1001878" y="135331"/>
                    <a:pt x="1007212" y="138531"/>
                  </a:cubicBezTo>
                  <a:cubicBezTo>
                    <a:pt x="1012546" y="141732"/>
                    <a:pt x="1018642" y="143332"/>
                    <a:pt x="1025500" y="143332"/>
                  </a:cubicBezTo>
                  <a:cubicBezTo>
                    <a:pt x="1032358" y="143332"/>
                    <a:pt x="1038454" y="141732"/>
                    <a:pt x="1043788" y="138531"/>
                  </a:cubicBezTo>
                  <a:cubicBezTo>
                    <a:pt x="1049122" y="135331"/>
                    <a:pt x="1053313" y="130949"/>
                    <a:pt x="1056361" y="125387"/>
                  </a:cubicBezTo>
                  <a:cubicBezTo>
                    <a:pt x="1059409" y="119824"/>
                    <a:pt x="1060933" y="113461"/>
                    <a:pt x="1060933" y="106299"/>
                  </a:cubicBezTo>
                  <a:cubicBezTo>
                    <a:pt x="1060933" y="99288"/>
                    <a:pt x="1059371" y="93040"/>
                    <a:pt x="1056247" y="87553"/>
                  </a:cubicBezTo>
                  <a:cubicBezTo>
                    <a:pt x="1053123" y="82067"/>
                    <a:pt x="1048931" y="77762"/>
                    <a:pt x="1043674" y="74638"/>
                  </a:cubicBezTo>
                  <a:cubicBezTo>
                    <a:pt x="1038416" y="71513"/>
                    <a:pt x="1032358" y="69951"/>
                    <a:pt x="10255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3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1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1"/>
                    <a:pt x="251308" y="106299"/>
                  </a:cubicBezTo>
                  <a:cubicBezTo>
                    <a:pt x="251308" y="99288"/>
                    <a:pt x="249746" y="93040"/>
                    <a:pt x="246622" y="87553"/>
                  </a:cubicBezTo>
                  <a:cubicBezTo>
                    <a:pt x="243498" y="82067"/>
                    <a:pt x="239307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8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8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2"/>
                    <a:pt x="588341" y="106527"/>
                  </a:cubicBezTo>
                  <a:cubicBezTo>
                    <a:pt x="588341" y="99364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681457" y="69037"/>
                  </a:moveTo>
                  <a:cubicBezTo>
                    <a:pt x="674447" y="69037"/>
                    <a:pt x="668274" y="70561"/>
                    <a:pt x="662940" y="73609"/>
                  </a:cubicBezTo>
                  <a:cubicBezTo>
                    <a:pt x="657606" y="76657"/>
                    <a:pt x="653492" y="80924"/>
                    <a:pt x="650596" y="86410"/>
                  </a:cubicBezTo>
                  <a:lnTo>
                    <a:pt x="648194" y="97155"/>
                  </a:lnTo>
                  <a:lnTo>
                    <a:pt x="712078" y="97155"/>
                  </a:lnTo>
                  <a:lnTo>
                    <a:pt x="709575" y="85153"/>
                  </a:lnTo>
                  <a:cubicBezTo>
                    <a:pt x="706984" y="80048"/>
                    <a:pt x="703326" y="76085"/>
                    <a:pt x="698602" y="73266"/>
                  </a:cubicBezTo>
                  <a:cubicBezTo>
                    <a:pt x="693878" y="70447"/>
                    <a:pt x="688163" y="69037"/>
                    <a:pt x="681457" y="69037"/>
                  </a:cubicBezTo>
                  <a:close/>
                  <a:moveTo>
                    <a:pt x="842772" y="52349"/>
                  </a:moveTo>
                  <a:lnTo>
                    <a:pt x="863346" y="52349"/>
                  </a:lnTo>
                  <a:lnTo>
                    <a:pt x="863346" y="160934"/>
                  </a:lnTo>
                  <a:lnTo>
                    <a:pt x="842772" y="160934"/>
                  </a:lnTo>
                  <a:close/>
                  <a:moveTo>
                    <a:pt x="1159307" y="50063"/>
                  </a:moveTo>
                  <a:cubicBezTo>
                    <a:pt x="1164794" y="50063"/>
                    <a:pt x="1169747" y="51016"/>
                    <a:pt x="1174166" y="52921"/>
                  </a:cubicBezTo>
                  <a:cubicBezTo>
                    <a:pt x="1178586" y="54826"/>
                    <a:pt x="1182701" y="57988"/>
                    <a:pt x="1186511" y="62407"/>
                  </a:cubicBezTo>
                  <a:lnTo>
                    <a:pt x="1173023" y="76352"/>
                  </a:lnTo>
                  <a:cubicBezTo>
                    <a:pt x="1170737" y="73914"/>
                    <a:pt x="1168223" y="72161"/>
                    <a:pt x="1165479" y="71094"/>
                  </a:cubicBezTo>
                  <a:cubicBezTo>
                    <a:pt x="1162736" y="70027"/>
                    <a:pt x="1159536" y="69494"/>
                    <a:pt x="1155878" y="69494"/>
                  </a:cubicBezTo>
                  <a:cubicBezTo>
                    <a:pt x="1148258" y="69494"/>
                    <a:pt x="1142010" y="71932"/>
                    <a:pt x="1137133" y="76809"/>
                  </a:cubicBezTo>
                  <a:cubicBezTo>
                    <a:pt x="1132256" y="81686"/>
                    <a:pt x="1129818" y="89077"/>
                    <a:pt x="1129818" y="98983"/>
                  </a:cubicBezTo>
                  <a:lnTo>
                    <a:pt x="1129818" y="160934"/>
                  </a:lnTo>
                  <a:lnTo>
                    <a:pt x="1109244" y="160934"/>
                  </a:lnTo>
                  <a:lnTo>
                    <a:pt x="1109244" y="52349"/>
                  </a:lnTo>
                  <a:lnTo>
                    <a:pt x="1129818" y="52349"/>
                  </a:lnTo>
                  <a:lnTo>
                    <a:pt x="1129818" y="66080"/>
                  </a:lnTo>
                  <a:lnTo>
                    <a:pt x="1131647" y="62407"/>
                  </a:lnTo>
                  <a:cubicBezTo>
                    <a:pt x="1138047" y="54178"/>
                    <a:pt x="1147268" y="50063"/>
                    <a:pt x="1159307" y="50063"/>
                  </a:cubicBezTo>
                  <a:close/>
                  <a:moveTo>
                    <a:pt x="1025500" y="50063"/>
                  </a:moveTo>
                  <a:cubicBezTo>
                    <a:pt x="1036016" y="50063"/>
                    <a:pt x="1045579" y="52540"/>
                    <a:pt x="1054189" y="57493"/>
                  </a:cubicBezTo>
                  <a:cubicBezTo>
                    <a:pt x="1062800" y="62446"/>
                    <a:pt x="1069620" y="69189"/>
                    <a:pt x="1074649" y="77724"/>
                  </a:cubicBezTo>
                  <a:cubicBezTo>
                    <a:pt x="1079678" y="86258"/>
                    <a:pt x="1082193" y="95783"/>
                    <a:pt x="1082193" y="106299"/>
                  </a:cubicBezTo>
                  <a:cubicBezTo>
                    <a:pt x="1082193" y="116967"/>
                    <a:pt x="1079678" y="126606"/>
                    <a:pt x="1074649" y="135217"/>
                  </a:cubicBezTo>
                  <a:cubicBezTo>
                    <a:pt x="1069620" y="143827"/>
                    <a:pt x="1062800" y="150647"/>
                    <a:pt x="1054189" y="155676"/>
                  </a:cubicBezTo>
                  <a:cubicBezTo>
                    <a:pt x="1045579" y="160705"/>
                    <a:pt x="1036016" y="163220"/>
                    <a:pt x="1025500" y="163220"/>
                  </a:cubicBezTo>
                  <a:cubicBezTo>
                    <a:pt x="1014832" y="163220"/>
                    <a:pt x="1005231" y="160705"/>
                    <a:pt x="996696" y="155676"/>
                  </a:cubicBezTo>
                  <a:cubicBezTo>
                    <a:pt x="988162" y="150647"/>
                    <a:pt x="981380" y="143827"/>
                    <a:pt x="976351" y="135217"/>
                  </a:cubicBezTo>
                  <a:cubicBezTo>
                    <a:pt x="971322" y="126606"/>
                    <a:pt x="968807" y="116967"/>
                    <a:pt x="968807" y="106299"/>
                  </a:cubicBezTo>
                  <a:cubicBezTo>
                    <a:pt x="968807" y="95783"/>
                    <a:pt x="971322" y="86296"/>
                    <a:pt x="976351" y="77838"/>
                  </a:cubicBezTo>
                  <a:cubicBezTo>
                    <a:pt x="981380" y="69380"/>
                    <a:pt x="988162" y="62636"/>
                    <a:pt x="996696" y="57607"/>
                  </a:cubicBezTo>
                  <a:cubicBezTo>
                    <a:pt x="1005231" y="52578"/>
                    <a:pt x="1014832" y="50063"/>
                    <a:pt x="1025500" y="50063"/>
                  </a:cubicBezTo>
                  <a:close/>
                  <a:moveTo>
                    <a:pt x="681914" y="50063"/>
                  </a:moveTo>
                  <a:cubicBezTo>
                    <a:pt x="691973" y="50063"/>
                    <a:pt x="700850" y="52349"/>
                    <a:pt x="708546" y="56921"/>
                  </a:cubicBezTo>
                  <a:cubicBezTo>
                    <a:pt x="716242" y="61493"/>
                    <a:pt x="722262" y="67818"/>
                    <a:pt x="726606" y="75895"/>
                  </a:cubicBezTo>
                  <a:cubicBezTo>
                    <a:pt x="730949" y="83972"/>
                    <a:pt x="733121" y="93116"/>
                    <a:pt x="733121" y="103327"/>
                  </a:cubicBezTo>
                  <a:cubicBezTo>
                    <a:pt x="733121" y="104851"/>
                    <a:pt x="733044" y="106489"/>
                    <a:pt x="732892" y="108242"/>
                  </a:cubicBezTo>
                  <a:cubicBezTo>
                    <a:pt x="732740" y="109994"/>
                    <a:pt x="732435" y="112014"/>
                    <a:pt x="731978" y="114300"/>
                  </a:cubicBezTo>
                  <a:lnTo>
                    <a:pt x="648186" y="114300"/>
                  </a:lnTo>
                  <a:lnTo>
                    <a:pt x="650825" y="125844"/>
                  </a:lnTo>
                  <a:cubicBezTo>
                    <a:pt x="653873" y="131559"/>
                    <a:pt x="658216" y="135979"/>
                    <a:pt x="663855" y="139103"/>
                  </a:cubicBezTo>
                  <a:cubicBezTo>
                    <a:pt x="669494" y="142227"/>
                    <a:pt x="675971" y="143789"/>
                    <a:pt x="683286" y="143789"/>
                  </a:cubicBezTo>
                  <a:cubicBezTo>
                    <a:pt x="689382" y="143789"/>
                    <a:pt x="694983" y="142722"/>
                    <a:pt x="700088" y="140589"/>
                  </a:cubicBezTo>
                  <a:cubicBezTo>
                    <a:pt x="705193" y="138455"/>
                    <a:pt x="709575" y="135255"/>
                    <a:pt x="713232" y="130987"/>
                  </a:cubicBezTo>
                  <a:lnTo>
                    <a:pt x="726491" y="144475"/>
                  </a:lnTo>
                  <a:cubicBezTo>
                    <a:pt x="721310" y="150571"/>
                    <a:pt x="714947" y="155219"/>
                    <a:pt x="707403" y="158419"/>
                  </a:cubicBezTo>
                  <a:cubicBezTo>
                    <a:pt x="699859" y="161620"/>
                    <a:pt x="691820" y="163220"/>
                    <a:pt x="683286" y="163220"/>
                  </a:cubicBezTo>
                  <a:cubicBezTo>
                    <a:pt x="672465" y="163220"/>
                    <a:pt x="662712" y="160744"/>
                    <a:pt x="654025" y="155791"/>
                  </a:cubicBezTo>
                  <a:cubicBezTo>
                    <a:pt x="645338" y="150838"/>
                    <a:pt x="638480" y="144094"/>
                    <a:pt x="633451" y="135559"/>
                  </a:cubicBezTo>
                  <a:cubicBezTo>
                    <a:pt x="628422" y="127025"/>
                    <a:pt x="625907" y="117348"/>
                    <a:pt x="625907" y="106527"/>
                  </a:cubicBezTo>
                  <a:cubicBezTo>
                    <a:pt x="625907" y="95859"/>
                    <a:pt x="628384" y="86258"/>
                    <a:pt x="633337" y="77724"/>
                  </a:cubicBezTo>
                  <a:cubicBezTo>
                    <a:pt x="638290" y="69189"/>
                    <a:pt x="644995" y="62446"/>
                    <a:pt x="653454" y="57493"/>
                  </a:cubicBezTo>
                  <a:cubicBezTo>
                    <a:pt x="661912" y="52540"/>
                    <a:pt x="671399" y="50063"/>
                    <a:pt x="681914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59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5"/>
                  </a:lnTo>
                  <a:lnTo>
                    <a:pt x="499644" y="206425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39"/>
                    <a:pt x="373571" y="55092"/>
                  </a:cubicBezTo>
                  <a:cubicBezTo>
                    <a:pt x="379743" y="58445"/>
                    <a:pt x="384620" y="63169"/>
                    <a:pt x="388201" y="69265"/>
                  </a:cubicBezTo>
                  <a:lnTo>
                    <a:pt x="388419" y="70146"/>
                  </a:lnTo>
                  <a:lnTo>
                    <a:pt x="388659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39"/>
                    <a:pt x="446609" y="55092"/>
                  </a:cubicBezTo>
                  <a:cubicBezTo>
                    <a:pt x="452857" y="58445"/>
                    <a:pt x="457848" y="63169"/>
                    <a:pt x="461582" y="69265"/>
                  </a:cubicBezTo>
                  <a:cubicBezTo>
                    <a:pt x="465316" y="75361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4" y="80886"/>
                    <a:pt x="438951" y="76238"/>
                  </a:cubicBezTo>
                  <a:cubicBezTo>
                    <a:pt x="433998" y="71590"/>
                    <a:pt x="427863" y="69265"/>
                    <a:pt x="420548" y="69265"/>
                  </a:cubicBezTo>
                  <a:cubicBezTo>
                    <a:pt x="415519" y="69265"/>
                    <a:pt x="410985" y="70332"/>
                    <a:pt x="406947" y="72466"/>
                  </a:cubicBezTo>
                  <a:cubicBezTo>
                    <a:pt x="402908" y="74599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5"/>
                    <a:pt x="346939" y="69265"/>
                  </a:cubicBezTo>
                  <a:cubicBezTo>
                    <a:pt x="341910" y="69265"/>
                    <a:pt x="337414" y="70332"/>
                    <a:pt x="333452" y="72466"/>
                  </a:cubicBezTo>
                  <a:cubicBezTo>
                    <a:pt x="329489" y="74599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5"/>
                    <a:pt x="226391" y="163220"/>
                    <a:pt x="215875" y="163220"/>
                  </a:cubicBezTo>
                  <a:cubicBezTo>
                    <a:pt x="205207" y="163220"/>
                    <a:pt x="195606" y="160705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906857" y="6858"/>
                  </a:moveTo>
                  <a:lnTo>
                    <a:pt x="927431" y="6858"/>
                  </a:lnTo>
                  <a:lnTo>
                    <a:pt x="927431" y="52349"/>
                  </a:lnTo>
                  <a:lnTo>
                    <a:pt x="954177" y="52349"/>
                  </a:lnTo>
                  <a:lnTo>
                    <a:pt x="954177" y="71094"/>
                  </a:lnTo>
                  <a:lnTo>
                    <a:pt x="927431" y="71094"/>
                  </a:lnTo>
                  <a:lnTo>
                    <a:pt x="927431" y="160934"/>
                  </a:lnTo>
                  <a:lnTo>
                    <a:pt x="906857" y="160934"/>
                  </a:lnTo>
                  <a:lnTo>
                    <a:pt x="906857" y="71094"/>
                  </a:lnTo>
                  <a:lnTo>
                    <a:pt x="880110" y="71094"/>
                  </a:lnTo>
                  <a:lnTo>
                    <a:pt x="880110" y="52349"/>
                  </a:lnTo>
                  <a:lnTo>
                    <a:pt x="906857" y="52349"/>
                  </a:lnTo>
                  <a:close/>
                  <a:moveTo>
                    <a:pt x="773507" y="6858"/>
                  </a:moveTo>
                  <a:lnTo>
                    <a:pt x="794081" y="6858"/>
                  </a:lnTo>
                  <a:lnTo>
                    <a:pt x="794081" y="52349"/>
                  </a:lnTo>
                  <a:lnTo>
                    <a:pt x="820827" y="52349"/>
                  </a:lnTo>
                  <a:lnTo>
                    <a:pt x="820827" y="71094"/>
                  </a:lnTo>
                  <a:lnTo>
                    <a:pt x="794081" y="71094"/>
                  </a:lnTo>
                  <a:lnTo>
                    <a:pt x="794081" y="160934"/>
                  </a:lnTo>
                  <a:lnTo>
                    <a:pt x="773507" y="160934"/>
                  </a:lnTo>
                  <a:lnTo>
                    <a:pt x="773507" y="71094"/>
                  </a:lnTo>
                  <a:lnTo>
                    <a:pt x="746760" y="71094"/>
                  </a:lnTo>
                  <a:lnTo>
                    <a:pt x="746760" y="52349"/>
                  </a:lnTo>
                  <a:lnTo>
                    <a:pt x="773507" y="52349"/>
                  </a:lnTo>
                  <a:close/>
                  <a:moveTo>
                    <a:pt x="853059" y="4343"/>
                  </a:moveTo>
                  <a:cubicBezTo>
                    <a:pt x="856869" y="4343"/>
                    <a:pt x="859994" y="5600"/>
                    <a:pt x="862432" y="8115"/>
                  </a:cubicBezTo>
                  <a:cubicBezTo>
                    <a:pt x="864870" y="10630"/>
                    <a:pt x="866090" y="13716"/>
                    <a:pt x="866090" y="17373"/>
                  </a:cubicBezTo>
                  <a:cubicBezTo>
                    <a:pt x="866090" y="21183"/>
                    <a:pt x="864870" y="24346"/>
                    <a:pt x="862432" y="26860"/>
                  </a:cubicBezTo>
                  <a:cubicBezTo>
                    <a:pt x="859994" y="29375"/>
                    <a:pt x="856869" y="30632"/>
                    <a:pt x="853059" y="30632"/>
                  </a:cubicBezTo>
                  <a:cubicBezTo>
                    <a:pt x="849249" y="30632"/>
                    <a:pt x="846125" y="29375"/>
                    <a:pt x="843687" y="26860"/>
                  </a:cubicBezTo>
                  <a:cubicBezTo>
                    <a:pt x="841248" y="24346"/>
                    <a:pt x="840029" y="21183"/>
                    <a:pt x="840029" y="17373"/>
                  </a:cubicBezTo>
                  <a:cubicBezTo>
                    <a:pt x="840029" y="13716"/>
                    <a:pt x="841248" y="10630"/>
                    <a:pt x="843687" y="8115"/>
                  </a:cubicBezTo>
                  <a:cubicBezTo>
                    <a:pt x="846125" y="5600"/>
                    <a:pt x="849249" y="4343"/>
                    <a:pt x="853059" y="4343"/>
                  </a:cubicBez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0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2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7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8"/>
                  </a:lnTo>
                  <a:cubicBezTo>
                    <a:pt x="131674" y="146608"/>
                    <a:pt x="123102" y="152552"/>
                    <a:pt x="113272" y="156819"/>
                  </a:cubicBezTo>
                  <a:cubicBezTo>
                    <a:pt x="103442" y="161086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7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44EE978E-31A7-7CD0-E493-E7D79FDDEC1D}"/>
              </a:ext>
            </a:extLst>
          </p:cNvPr>
          <p:cNvGrpSpPr/>
          <p:nvPr/>
        </p:nvGrpSpPr>
        <p:grpSpPr>
          <a:xfrm>
            <a:off x="7588186" y="1557850"/>
            <a:ext cx="1346805" cy="315447"/>
            <a:chOff x="7463869" y="-1443767"/>
            <a:chExt cx="1346805" cy="315447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CE4A6759-7CFE-B532-EE71-B3146AEF2770}"/>
                </a:ext>
              </a:extLst>
            </p:cNvPr>
            <p:cNvSpPr/>
            <p:nvPr/>
          </p:nvSpPr>
          <p:spPr bwMode="auto">
            <a:xfrm>
              <a:off x="7463869" y="-1443767"/>
              <a:ext cx="315447" cy="31544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CE06CF57-0714-C4D4-F66D-05C474AA0103}"/>
                </a:ext>
              </a:extLst>
            </p:cNvPr>
            <p:cNvSpPr/>
            <p:nvPr/>
          </p:nvSpPr>
          <p:spPr>
            <a:xfrm>
              <a:off x="7537592" y="-1389665"/>
              <a:ext cx="196576" cy="207243"/>
            </a:xfrm>
            <a:custGeom>
              <a:avLst/>
              <a:gdLst>
                <a:gd name="connsiteX0" fmla="*/ 487680 w 860107"/>
                <a:gd name="connsiteY0" fmla="*/ 534353 h 906779"/>
                <a:gd name="connsiteX1" fmla="*/ 401003 w 860107"/>
                <a:gd name="connsiteY1" fmla="*/ 906780 h 906779"/>
                <a:gd name="connsiteX2" fmla="*/ 0 w 860107"/>
                <a:gd name="connsiteY2" fmla="*/ 505778 h 906779"/>
                <a:gd name="connsiteX3" fmla="*/ 58103 w 860107"/>
                <a:gd name="connsiteY3" fmla="*/ 104775 h 906779"/>
                <a:gd name="connsiteX4" fmla="*/ 487680 w 860107"/>
                <a:gd name="connsiteY4" fmla="*/ 534353 h 906779"/>
                <a:gd name="connsiteX5" fmla="*/ 196215 w 860107"/>
                <a:gd name="connsiteY5" fmla="*/ 30480 h 906779"/>
                <a:gd name="connsiteX6" fmla="*/ 158115 w 860107"/>
                <a:gd name="connsiteY6" fmla="*/ 129540 h 906779"/>
                <a:gd name="connsiteX7" fmla="*/ 559118 w 860107"/>
                <a:gd name="connsiteY7" fmla="*/ 530543 h 906779"/>
                <a:gd name="connsiteX8" fmla="*/ 472440 w 860107"/>
                <a:gd name="connsiteY8" fmla="*/ 835343 h 906779"/>
                <a:gd name="connsiteX9" fmla="*/ 647700 w 860107"/>
                <a:gd name="connsiteY9" fmla="*/ 483870 h 906779"/>
                <a:gd name="connsiteX10" fmla="*/ 196215 w 860107"/>
                <a:gd name="connsiteY10" fmla="*/ 30480 h 906779"/>
                <a:gd name="connsiteX11" fmla="*/ 368618 w 860107"/>
                <a:gd name="connsiteY11" fmla="*/ 0 h 906779"/>
                <a:gd name="connsiteX12" fmla="*/ 317183 w 860107"/>
                <a:gd name="connsiteY12" fmla="*/ 78105 h 906779"/>
                <a:gd name="connsiteX13" fmla="*/ 737235 w 860107"/>
                <a:gd name="connsiteY13" fmla="*/ 498158 h 906779"/>
                <a:gd name="connsiteX14" fmla="*/ 530543 w 860107"/>
                <a:gd name="connsiteY14" fmla="*/ 822008 h 906779"/>
                <a:gd name="connsiteX15" fmla="*/ 860108 w 860107"/>
                <a:gd name="connsiteY15" fmla="*/ 492442 h 906779"/>
                <a:gd name="connsiteX16" fmla="*/ 368618 w 860107"/>
                <a:gd name="connsiteY16" fmla="*/ 0 h 9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60107" h="906779">
                  <a:moveTo>
                    <a:pt x="487680" y="534353"/>
                  </a:moveTo>
                  <a:lnTo>
                    <a:pt x="401003" y="906780"/>
                  </a:lnTo>
                  <a:lnTo>
                    <a:pt x="0" y="505778"/>
                  </a:lnTo>
                  <a:lnTo>
                    <a:pt x="58103" y="104775"/>
                  </a:lnTo>
                  <a:lnTo>
                    <a:pt x="487680" y="534353"/>
                  </a:lnTo>
                  <a:close/>
                  <a:moveTo>
                    <a:pt x="196215" y="30480"/>
                  </a:moveTo>
                  <a:lnTo>
                    <a:pt x="158115" y="129540"/>
                  </a:lnTo>
                  <a:lnTo>
                    <a:pt x="559118" y="530543"/>
                  </a:lnTo>
                  <a:lnTo>
                    <a:pt x="472440" y="835343"/>
                  </a:lnTo>
                  <a:lnTo>
                    <a:pt x="647700" y="483870"/>
                  </a:lnTo>
                  <a:lnTo>
                    <a:pt x="196215" y="30480"/>
                  </a:lnTo>
                  <a:close/>
                  <a:moveTo>
                    <a:pt x="368618" y="0"/>
                  </a:moveTo>
                  <a:lnTo>
                    <a:pt x="317183" y="78105"/>
                  </a:lnTo>
                  <a:lnTo>
                    <a:pt x="737235" y="498158"/>
                  </a:lnTo>
                  <a:lnTo>
                    <a:pt x="530543" y="822008"/>
                  </a:lnTo>
                  <a:lnTo>
                    <a:pt x="860108" y="492442"/>
                  </a:lnTo>
                  <a:lnTo>
                    <a:pt x="368618" y="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10F73B5-BBCA-3E00-1095-213A21017923}"/>
                </a:ext>
              </a:extLst>
            </p:cNvPr>
            <p:cNvSpPr txBox="1"/>
            <p:nvPr/>
          </p:nvSpPr>
          <p:spPr>
            <a:xfrm>
              <a:off x="7853864" y="-1354460"/>
              <a:ext cx="956810" cy="166462"/>
            </a:xfrm>
            <a:custGeom>
              <a:avLst/>
              <a:gdLst/>
              <a:ahLst/>
              <a:cxnLst/>
              <a:rect l="l" t="t" r="r" b="b"/>
              <a:pathLst>
                <a:path w="1186511" h="206425">
                  <a:moveTo>
                    <a:pt x="1025500" y="69951"/>
                  </a:moveTo>
                  <a:cubicBezTo>
                    <a:pt x="1018642" y="69951"/>
                    <a:pt x="1012546" y="71513"/>
                    <a:pt x="1007212" y="74638"/>
                  </a:cubicBezTo>
                  <a:cubicBezTo>
                    <a:pt x="1001878" y="77762"/>
                    <a:pt x="997687" y="82067"/>
                    <a:pt x="994639" y="87553"/>
                  </a:cubicBezTo>
                  <a:cubicBezTo>
                    <a:pt x="991591" y="93040"/>
                    <a:pt x="990067" y="99288"/>
                    <a:pt x="990067" y="106299"/>
                  </a:cubicBezTo>
                  <a:cubicBezTo>
                    <a:pt x="990067" y="113461"/>
                    <a:pt x="991591" y="119824"/>
                    <a:pt x="994639" y="125387"/>
                  </a:cubicBezTo>
                  <a:cubicBezTo>
                    <a:pt x="997687" y="130949"/>
                    <a:pt x="1001878" y="135331"/>
                    <a:pt x="1007212" y="138531"/>
                  </a:cubicBezTo>
                  <a:cubicBezTo>
                    <a:pt x="1012546" y="141732"/>
                    <a:pt x="1018642" y="143332"/>
                    <a:pt x="1025500" y="143332"/>
                  </a:cubicBezTo>
                  <a:cubicBezTo>
                    <a:pt x="1032358" y="143332"/>
                    <a:pt x="1038454" y="141732"/>
                    <a:pt x="1043788" y="138531"/>
                  </a:cubicBezTo>
                  <a:cubicBezTo>
                    <a:pt x="1049122" y="135331"/>
                    <a:pt x="1053313" y="130949"/>
                    <a:pt x="1056361" y="125387"/>
                  </a:cubicBezTo>
                  <a:cubicBezTo>
                    <a:pt x="1059409" y="119824"/>
                    <a:pt x="1060933" y="113461"/>
                    <a:pt x="1060933" y="106299"/>
                  </a:cubicBezTo>
                  <a:cubicBezTo>
                    <a:pt x="1060933" y="99288"/>
                    <a:pt x="1059371" y="93040"/>
                    <a:pt x="1056247" y="87553"/>
                  </a:cubicBezTo>
                  <a:cubicBezTo>
                    <a:pt x="1053123" y="82067"/>
                    <a:pt x="1048931" y="77762"/>
                    <a:pt x="1043674" y="74638"/>
                  </a:cubicBezTo>
                  <a:cubicBezTo>
                    <a:pt x="1038416" y="71513"/>
                    <a:pt x="1032358" y="69951"/>
                    <a:pt x="10255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3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1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1"/>
                    <a:pt x="251308" y="106299"/>
                  </a:cubicBezTo>
                  <a:cubicBezTo>
                    <a:pt x="251308" y="99288"/>
                    <a:pt x="249746" y="93040"/>
                    <a:pt x="246622" y="87553"/>
                  </a:cubicBezTo>
                  <a:cubicBezTo>
                    <a:pt x="243498" y="82067"/>
                    <a:pt x="239307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8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8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2"/>
                    <a:pt x="588341" y="106527"/>
                  </a:cubicBezTo>
                  <a:cubicBezTo>
                    <a:pt x="588341" y="99364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681457" y="69037"/>
                  </a:moveTo>
                  <a:cubicBezTo>
                    <a:pt x="674447" y="69037"/>
                    <a:pt x="668274" y="70561"/>
                    <a:pt x="662940" y="73609"/>
                  </a:cubicBezTo>
                  <a:cubicBezTo>
                    <a:pt x="657606" y="76657"/>
                    <a:pt x="653492" y="80924"/>
                    <a:pt x="650596" y="86410"/>
                  </a:cubicBezTo>
                  <a:lnTo>
                    <a:pt x="648194" y="97155"/>
                  </a:lnTo>
                  <a:lnTo>
                    <a:pt x="712078" y="97155"/>
                  </a:lnTo>
                  <a:lnTo>
                    <a:pt x="709575" y="85153"/>
                  </a:lnTo>
                  <a:cubicBezTo>
                    <a:pt x="706984" y="80048"/>
                    <a:pt x="703326" y="76085"/>
                    <a:pt x="698602" y="73266"/>
                  </a:cubicBezTo>
                  <a:cubicBezTo>
                    <a:pt x="693878" y="70447"/>
                    <a:pt x="688163" y="69037"/>
                    <a:pt x="681457" y="69037"/>
                  </a:cubicBezTo>
                  <a:close/>
                  <a:moveTo>
                    <a:pt x="842772" y="52349"/>
                  </a:moveTo>
                  <a:lnTo>
                    <a:pt x="863346" y="52349"/>
                  </a:lnTo>
                  <a:lnTo>
                    <a:pt x="863346" y="160934"/>
                  </a:lnTo>
                  <a:lnTo>
                    <a:pt x="842772" y="160934"/>
                  </a:lnTo>
                  <a:close/>
                  <a:moveTo>
                    <a:pt x="1159307" y="50063"/>
                  </a:moveTo>
                  <a:cubicBezTo>
                    <a:pt x="1164794" y="50063"/>
                    <a:pt x="1169747" y="51016"/>
                    <a:pt x="1174166" y="52921"/>
                  </a:cubicBezTo>
                  <a:cubicBezTo>
                    <a:pt x="1178586" y="54826"/>
                    <a:pt x="1182701" y="57988"/>
                    <a:pt x="1186511" y="62407"/>
                  </a:cubicBezTo>
                  <a:lnTo>
                    <a:pt x="1173023" y="76352"/>
                  </a:lnTo>
                  <a:cubicBezTo>
                    <a:pt x="1170737" y="73914"/>
                    <a:pt x="1168223" y="72161"/>
                    <a:pt x="1165479" y="71094"/>
                  </a:cubicBezTo>
                  <a:cubicBezTo>
                    <a:pt x="1162736" y="70027"/>
                    <a:pt x="1159536" y="69494"/>
                    <a:pt x="1155878" y="69494"/>
                  </a:cubicBezTo>
                  <a:cubicBezTo>
                    <a:pt x="1148258" y="69494"/>
                    <a:pt x="1142010" y="71932"/>
                    <a:pt x="1137133" y="76809"/>
                  </a:cubicBezTo>
                  <a:cubicBezTo>
                    <a:pt x="1132256" y="81686"/>
                    <a:pt x="1129818" y="89077"/>
                    <a:pt x="1129818" y="98983"/>
                  </a:cubicBezTo>
                  <a:lnTo>
                    <a:pt x="1129818" y="160934"/>
                  </a:lnTo>
                  <a:lnTo>
                    <a:pt x="1109244" y="160934"/>
                  </a:lnTo>
                  <a:lnTo>
                    <a:pt x="1109244" y="52349"/>
                  </a:lnTo>
                  <a:lnTo>
                    <a:pt x="1129818" y="52349"/>
                  </a:lnTo>
                  <a:lnTo>
                    <a:pt x="1129818" y="66080"/>
                  </a:lnTo>
                  <a:lnTo>
                    <a:pt x="1131647" y="62407"/>
                  </a:lnTo>
                  <a:cubicBezTo>
                    <a:pt x="1138047" y="54178"/>
                    <a:pt x="1147268" y="50063"/>
                    <a:pt x="1159307" y="50063"/>
                  </a:cubicBezTo>
                  <a:close/>
                  <a:moveTo>
                    <a:pt x="1025500" y="50063"/>
                  </a:moveTo>
                  <a:cubicBezTo>
                    <a:pt x="1036016" y="50063"/>
                    <a:pt x="1045579" y="52540"/>
                    <a:pt x="1054189" y="57493"/>
                  </a:cubicBezTo>
                  <a:cubicBezTo>
                    <a:pt x="1062800" y="62446"/>
                    <a:pt x="1069620" y="69189"/>
                    <a:pt x="1074649" y="77724"/>
                  </a:cubicBezTo>
                  <a:cubicBezTo>
                    <a:pt x="1079678" y="86258"/>
                    <a:pt x="1082193" y="95783"/>
                    <a:pt x="1082193" y="106299"/>
                  </a:cubicBezTo>
                  <a:cubicBezTo>
                    <a:pt x="1082193" y="116967"/>
                    <a:pt x="1079678" y="126606"/>
                    <a:pt x="1074649" y="135217"/>
                  </a:cubicBezTo>
                  <a:cubicBezTo>
                    <a:pt x="1069620" y="143827"/>
                    <a:pt x="1062800" y="150647"/>
                    <a:pt x="1054189" y="155676"/>
                  </a:cubicBezTo>
                  <a:cubicBezTo>
                    <a:pt x="1045579" y="160705"/>
                    <a:pt x="1036016" y="163220"/>
                    <a:pt x="1025500" y="163220"/>
                  </a:cubicBezTo>
                  <a:cubicBezTo>
                    <a:pt x="1014832" y="163220"/>
                    <a:pt x="1005231" y="160705"/>
                    <a:pt x="996696" y="155676"/>
                  </a:cubicBezTo>
                  <a:cubicBezTo>
                    <a:pt x="988162" y="150647"/>
                    <a:pt x="981380" y="143827"/>
                    <a:pt x="976351" y="135217"/>
                  </a:cubicBezTo>
                  <a:cubicBezTo>
                    <a:pt x="971322" y="126606"/>
                    <a:pt x="968807" y="116967"/>
                    <a:pt x="968807" y="106299"/>
                  </a:cubicBezTo>
                  <a:cubicBezTo>
                    <a:pt x="968807" y="95783"/>
                    <a:pt x="971322" y="86296"/>
                    <a:pt x="976351" y="77838"/>
                  </a:cubicBezTo>
                  <a:cubicBezTo>
                    <a:pt x="981380" y="69380"/>
                    <a:pt x="988162" y="62636"/>
                    <a:pt x="996696" y="57607"/>
                  </a:cubicBezTo>
                  <a:cubicBezTo>
                    <a:pt x="1005231" y="52578"/>
                    <a:pt x="1014832" y="50063"/>
                    <a:pt x="1025500" y="50063"/>
                  </a:cubicBezTo>
                  <a:close/>
                  <a:moveTo>
                    <a:pt x="681914" y="50063"/>
                  </a:moveTo>
                  <a:cubicBezTo>
                    <a:pt x="691973" y="50063"/>
                    <a:pt x="700850" y="52349"/>
                    <a:pt x="708546" y="56921"/>
                  </a:cubicBezTo>
                  <a:cubicBezTo>
                    <a:pt x="716242" y="61493"/>
                    <a:pt x="722262" y="67818"/>
                    <a:pt x="726606" y="75895"/>
                  </a:cubicBezTo>
                  <a:cubicBezTo>
                    <a:pt x="730949" y="83972"/>
                    <a:pt x="733121" y="93116"/>
                    <a:pt x="733121" y="103327"/>
                  </a:cubicBezTo>
                  <a:cubicBezTo>
                    <a:pt x="733121" y="104851"/>
                    <a:pt x="733044" y="106489"/>
                    <a:pt x="732892" y="108242"/>
                  </a:cubicBezTo>
                  <a:cubicBezTo>
                    <a:pt x="732740" y="109994"/>
                    <a:pt x="732435" y="112014"/>
                    <a:pt x="731978" y="114300"/>
                  </a:cubicBezTo>
                  <a:lnTo>
                    <a:pt x="648186" y="114300"/>
                  </a:lnTo>
                  <a:lnTo>
                    <a:pt x="650825" y="125844"/>
                  </a:lnTo>
                  <a:cubicBezTo>
                    <a:pt x="653873" y="131559"/>
                    <a:pt x="658216" y="135979"/>
                    <a:pt x="663855" y="139103"/>
                  </a:cubicBezTo>
                  <a:cubicBezTo>
                    <a:pt x="669494" y="142227"/>
                    <a:pt x="675971" y="143789"/>
                    <a:pt x="683286" y="143789"/>
                  </a:cubicBezTo>
                  <a:cubicBezTo>
                    <a:pt x="689382" y="143789"/>
                    <a:pt x="694983" y="142722"/>
                    <a:pt x="700088" y="140589"/>
                  </a:cubicBezTo>
                  <a:cubicBezTo>
                    <a:pt x="705193" y="138455"/>
                    <a:pt x="709575" y="135255"/>
                    <a:pt x="713232" y="130987"/>
                  </a:cubicBezTo>
                  <a:lnTo>
                    <a:pt x="726491" y="144475"/>
                  </a:lnTo>
                  <a:cubicBezTo>
                    <a:pt x="721310" y="150571"/>
                    <a:pt x="714947" y="155219"/>
                    <a:pt x="707403" y="158419"/>
                  </a:cubicBezTo>
                  <a:cubicBezTo>
                    <a:pt x="699859" y="161620"/>
                    <a:pt x="691820" y="163220"/>
                    <a:pt x="683286" y="163220"/>
                  </a:cubicBezTo>
                  <a:cubicBezTo>
                    <a:pt x="672465" y="163220"/>
                    <a:pt x="662712" y="160744"/>
                    <a:pt x="654025" y="155791"/>
                  </a:cubicBezTo>
                  <a:cubicBezTo>
                    <a:pt x="645338" y="150838"/>
                    <a:pt x="638480" y="144094"/>
                    <a:pt x="633451" y="135559"/>
                  </a:cubicBezTo>
                  <a:cubicBezTo>
                    <a:pt x="628422" y="127025"/>
                    <a:pt x="625907" y="117348"/>
                    <a:pt x="625907" y="106527"/>
                  </a:cubicBezTo>
                  <a:cubicBezTo>
                    <a:pt x="625907" y="95859"/>
                    <a:pt x="628384" y="86258"/>
                    <a:pt x="633337" y="77724"/>
                  </a:cubicBezTo>
                  <a:cubicBezTo>
                    <a:pt x="638290" y="69189"/>
                    <a:pt x="644995" y="62446"/>
                    <a:pt x="653454" y="57493"/>
                  </a:cubicBezTo>
                  <a:cubicBezTo>
                    <a:pt x="661912" y="52540"/>
                    <a:pt x="671399" y="50063"/>
                    <a:pt x="681914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59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5"/>
                  </a:lnTo>
                  <a:lnTo>
                    <a:pt x="499644" y="206425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39"/>
                    <a:pt x="373571" y="55092"/>
                  </a:cubicBezTo>
                  <a:cubicBezTo>
                    <a:pt x="379743" y="58445"/>
                    <a:pt x="384620" y="63169"/>
                    <a:pt x="388201" y="69265"/>
                  </a:cubicBezTo>
                  <a:lnTo>
                    <a:pt x="388419" y="70146"/>
                  </a:lnTo>
                  <a:lnTo>
                    <a:pt x="388659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39"/>
                    <a:pt x="446609" y="55092"/>
                  </a:cubicBezTo>
                  <a:cubicBezTo>
                    <a:pt x="452857" y="58445"/>
                    <a:pt x="457848" y="63169"/>
                    <a:pt x="461582" y="69265"/>
                  </a:cubicBezTo>
                  <a:cubicBezTo>
                    <a:pt x="465316" y="75361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4" y="80886"/>
                    <a:pt x="438951" y="76238"/>
                  </a:cubicBezTo>
                  <a:cubicBezTo>
                    <a:pt x="433998" y="71590"/>
                    <a:pt x="427863" y="69265"/>
                    <a:pt x="420548" y="69265"/>
                  </a:cubicBezTo>
                  <a:cubicBezTo>
                    <a:pt x="415519" y="69265"/>
                    <a:pt x="410985" y="70332"/>
                    <a:pt x="406947" y="72466"/>
                  </a:cubicBezTo>
                  <a:cubicBezTo>
                    <a:pt x="402908" y="74599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5"/>
                    <a:pt x="346939" y="69265"/>
                  </a:cubicBezTo>
                  <a:cubicBezTo>
                    <a:pt x="341910" y="69265"/>
                    <a:pt x="337414" y="70332"/>
                    <a:pt x="333452" y="72466"/>
                  </a:cubicBezTo>
                  <a:cubicBezTo>
                    <a:pt x="329489" y="74599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5"/>
                    <a:pt x="226391" y="163220"/>
                    <a:pt x="215875" y="163220"/>
                  </a:cubicBezTo>
                  <a:cubicBezTo>
                    <a:pt x="205207" y="163220"/>
                    <a:pt x="195606" y="160705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906857" y="6858"/>
                  </a:moveTo>
                  <a:lnTo>
                    <a:pt x="927431" y="6858"/>
                  </a:lnTo>
                  <a:lnTo>
                    <a:pt x="927431" y="52349"/>
                  </a:lnTo>
                  <a:lnTo>
                    <a:pt x="954177" y="52349"/>
                  </a:lnTo>
                  <a:lnTo>
                    <a:pt x="954177" y="71094"/>
                  </a:lnTo>
                  <a:lnTo>
                    <a:pt x="927431" y="71094"/>
                  </a:lnTo>
                  <a:lnTo>
                    <a:pt x="927431" y="160934"/>
                  </a:lnTo>
                  <a:lnTo>
                    <a:pt x="906857" y="160934"/>
                  </a:lnTo>
                  <a:lnTo>
                    <a:pt x="906857" y="71094"/>
                  </a:lnTo>
                  <a:lnTo>
                    <a:pt x="880110" y="71094"/>
                  </a:lnTo>
                  <a:lnTo>
                    <a:pt x="880110" y="52349"/>
                  </a:lnTo>
                  <a:lnTo>
                    <a:pt x="906857" y="52349"/>
                  </a:lnTo>
                  <a:close/>
                  <a:moveTo>
                    <a:pt x="773507" y="6858"/>
                  </a:moveTo>
                  <a:lnTo>
                    <a:pt x="794081" y="6858"/>
                  </a:lnTo>
                  <a:lnTo>
                    <a:pt x="794081" y="52349"/>
                  </a:lnTo>
                  <a:lnTo>
                    <a:pt x="820827" y="52349"/>
                  </a:lnTo>
                  <a:lnTo>
                    <a:pt x="820827" y="71094"/>
                  </a:lnTo>
                  <a:lnTo>
                    <a:pt x="794081" y="71094"/>
                  </a:lnTo>
                  <a:lnTo>
                    <a:pt x="794081" y="160934"/>
                  </a:lnTo>
                  <a:lnTo>
                    <a:pt x="773507" y="160934"/>
                  </a:lnTo>
                  <a:lnTo>
                    <a:pt x="773507" y="71094"/>
                  </a:lnTo>
                  <a:lnTo>
                    <a:pt x="746760" y="71094"/>
                  </a:lnTo>
                  <a:lnTo>
                    <a:pt x="746760" y="52349"/>
                  </a:lnTo>
                  <a:lnTo>
                    <a:pt x="773507" y="52349"/>
                  </a:lnTo>
                  <a:close/>
                  <a:moveTo>
                    <a:pt x="853059" y="4343"/>
                  </a:moveTo>
                  <a:cubicBezTo>
                    <a:pt x="856869" y="4343"/>
                    <a:pt x="859994" y="5600"/>
                    <a:pt x="862432" y="8115"/>
                  </a:cubicBezTo>
                  <a:cubicBezTo>
                    <a:pt x="864870" y="10630"/>
                    <a:pt x="866090" y="13716"/>
                    <a:pt x="866090" y="17373"/>
                  </a:cubicBezTo>
                  <a:cubicBezTo>
                    <a:pt x="866090" y="21183"/>
                    <a:pt x="864870" y="24346"/>
                    <a:pt x="862432" y="26860"/>
                  </a:cubicBezTo>
                  <a:cubicBezTo>
                    <a:pt x="859994" y="29375"/>
                    <a:pt x="856869" y="30632"/>
                    <a:pt x="853059" y="30632"/>
                  </a:cubicBezTo>
                  <a:cubicBezTo>
                    <a:pt x="849249" y="30632"/>
                    <a:pt x="846125" y="29375"/>
                    <a:pt x="843687" y="26860"/>
                  </a:cubicBezTo>
                  <a:cubicBezTo>
                    <a:pt x="841248" y="24346"/>
                    <a:pt x="840029" y="21183"/>
                    <a:pt x="840029" y="17373"/>
                  </a:cubicBezTo>
                  <a:cubicBezTo>
                    <a:pt x="840029" y="13716"/>
                    <a:pt x="841248" y="10630"/>
                    <a:pt x="843687" y="8115"/>
                  </a:cubicBezTo>
                  <a:cubicBezTo>
                    <a:pt x="846125" y="5600"/>
                    <a:pt x="849249" y="4343"/>
                    <a:pt x="853059" y="4343"/>
                  </a:cubicBez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0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2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7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8"/>
                  </a:lnTo>
                  <a:cubicBezTo>
                    <a:pt x="131674" y="146608"/>
                    <a:pt x="123102" y="152552"/>
                    <a:pt x="113272" y="156819"/>
                  </a:cubicBezTo>
                  <a:cubicBezTo>
                    <a:pt x="103442" y="161086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7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B68CE97-3C12-1A19-B812-B5931F52A81B}"/>
              </a:ext>
            </a:extLst>
          </p:cNvPr>
          <p:cNvGrpSpPr/>
          <p:nvPr/>
        </p:nvGrpSpPr>
        <p:grpSpPr>
          <a:xfrm>
            <a:off x="9900746" y="1557850"/>
            <a:ext cx="1344233" cy="315447"/>
            <a:chOff x="9775143" y="-1443767"/>
            <a:chExt cx="1344233" cy="315447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BCBB45CB-3656-890C-C3EF-F30AEF539A20}"/>
                </a:ext>
              </a:extLst>
            </p:cNvPr>
            <p:cNvSpPr/>
            <p:nvPr/>
          </p:nvSpPr>
          <p:spPr bwMode="auto">
            <a:xfrm>
              <a:off x="9775143" y="-1443767"/>
              <a:ext cx="315447" cy="3154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BC37F21-6533-4BF2-CB36-E38A89B65D0A}"/>
                </a:ext>
              </a:extLst>
            </p:cNvPr>
            <p:cNvSpPr/>
            <p:nvPr/>
          </p:nvSpPr>
          <p:spPr>
            <a:xfrm>
              <a:off x="9843394" y="-1409693"/>
              <a:ext cx="178944" cy="247299"/>
            </a:xfrm>
            <a:custGeom>
              <a:avLst/>
              <a:gdLst>
                <a:gd name="connsiteX0" fmla="*/ 487680 w 782955"/>
                <a:gd name="connsiteY0" fmla="*/ 436245 h 1082039"/>
                <a:gd name="connsiteX1" fmla="*/ 100965 w 782955"/>
                <a:gd name="connsiteY1" fmla="*/ 801052 h 1082039"/>
                <a:gd name="connsiteX2" fmla="*/ 0 w 782955"/>
                <a:gd name="connsiteY2" fmla="*/ 719138 h 1082039"/>
                <a:gd name="connsiteX3" fmla="*/ 0 w 782955"/>
                <a:gd name="connsiteY3" fmla="*/ 364808 h 1082039"/>
                <a:gd name="connsiteX4" fmla="*/ 386715 w 782955"/>
                <a:gd name="connsiteY4" fmla="*/ 0 h 1082039"/>
                <a:gd name="connsiteX5" fmla="*/ 386715 w 782955"/>
                <a:gd name="connsiteY5" fmla="*/ 28575 h 1082039"/>
                <a:gd name="connsiteX6" fmla="*/ 16193 w 782955"/>
                <a:gd name="connsiteY6" fmla="*/ 378142 h 1082039"/>
                <a:gd name="connsiteX7" fmla="*/ 100965 w 782955"/>
                <a:gd name="connsiteY7" fmla="*/ 446723 h 1082039"/>
                <a:gd name="connsiteX8" fmla="*/ 487680 w 782955"/>
                <a:gd name="connsiteY8" fmla="*/ 81915 h 1082039"/>
                <a:gd name="connsiteX9" fmla="*/ 487680 w 782955"/>
                <a:gd name="connsiteY9" fmla="*/ 436245 h 1082039"/>
                <a:gd name="connsiteX10" fmla="*/ 681037 w 782955"/>
                <a:gd name="connsiteY10" fmla="*/ 280988 h 1082039"/>
                <a:gd name="connsiteX11" fmla="*/ 294322 w 782955"/>
                <a:gd name="connsiteY11" fmla="*/ 645795 h 1082039"/>
                <a:gd name="connsiteX12" fmla="*/ 294322 w 782955"/>
                <a:gd name="connsiteY12" fmla="*/ 1000125 h 1082039"/>
                <a:gd name="connsiteX13" fmla="*/ 315278 w 782955"/>
                <a:gd name="connsiteY13" fmla="*/ 980123 h 1082039"/>
                <a:gd name="connsiteX14" fmla="*/ 315278 w 782955"/>
                <a:gd name="connsiteY14" fmla="*/ 980123 h 1082039"/>
                <a:gd name="connsiteX15" fmla="*/ 315278 w 782955"/>
                <a:gd name="connsiteY15" fmla="*/ 654368 h 1082039"/>
                <a:gd name="connsiteX16" fmla="*/ 667703 w 782955"/>
                <a:gd name="connsiteY16" fmla="*/ 321945 h 1082039"/>
                <a:gd name="connsiteX17" fmla="*/ 696278 w 782955"/>
                <a:gd name="connsiteY17" fmla="*/ 320992 h 1082039"/>
                <a:gd name="connsiteX18" fmla="*/ 747712 w 782955"/>
                <a:gd name="connsiteY18" fmla="*/ 360998 h 1082039"/>
                <a:gd name="connsiteX19" fmla="*/ 749618 w 782955"/>
                <a:gd name="connsiteY19" fmla="*/ 394335 h 1082039"/>
                <a:gd name="connsiteX20" fmla="*/ 396240 w 782955"/>
                <a:gd name="connsiteY20" fmla="*/ 727710 h 1082039"/>
                <a:gd name="connsiteX21" fmla="*/ 396240 w 782955"/>
                <a:gd name="connsiteY21" fmla="*/ 904875 h 1082039"/>
                <a:gd name="connsiteX22" fmla="*/ 396240 w 782955"/>
                <a:gd name="connsiteY22" fmla="*/ 1044893 h 1082039"/>
                <a:gd name="connsiteX23" fmla="*/ 396240 w 782955"/>
                <a:gd name="connsiteY23" fmla="*/ 1082040 h 1082039"/>
                <a:gd name="connsiteX24" fmla="*/ 782955 w 782955"/>
                <a:gd name="connsiteY24" fmla="*/ 717233 h 1082039"/>
                <a:gd name="connsiteX25" fmla="*/ 782955 w 782955"/>
                <a:gd name="connsiteY25" fmla="*/ 362903 h 1082039"/>
                <a:gd name="connsiteX26" fmla="*/ 681037 w 782955"/>
                <a:gd name="connsiteY26" fmla="*/ 280988 h 108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82955" h="1082039">
                  <a:moveTo>
                    <a:pt x="487680" y="436245"/>
                  </a:moveTo>
                  <a:lnTo>
                    <a:pt x="100965" y="801052"/>
                  </a:lnTo>
                  <a:lnTo>
                    <a:pt x="0" y="719138"/>
                  </a:lnTo>
                  <a:lnTo>
                    <a:pt x="0" y="364808"/>
                  </a:lnTo>
                  <a:lnTo>
                    <a:pt x="386715" y="0"/>
                  </a:lnTo>
                  <a:lnTo>
                    <a:pt x="386715" y="28575"/>
                  </a:lnTo>
                  <a:lnTo>
                    <a:pt x="16193" y="378142"/>
                  </a:lnTo>
                  <a:lnTo>
                    <a:pt x="100965" y="446723"/>
                  </a:lnTo>
                  <a:lnTo>
                    <a:pt x="487680" y="81915"/>
                  </a:lnTo>
                  <a:lnTo>
                    <a:pt x="487680" y="436245"/>
                  </a:lnTo>
                  <a:close/>
                  <a:moveTo>
                    <a:pt x="681037" y="280988"/>
                  </a:moveTo>
                  <a:lnTo>
                    <a:pt x="294322" y="645795"/>
                  </a:lnTo>
                  <a:lnTo>
                    <a:pt x="294322" y="1000125"/>
                  </a:lnTo>
                  <a:lnTo>
                    <a:pt x="315278" y="980123"/>
                  </a:lnTo>
                  <a:lnTo>
                    <a:pt x="315278" y="980123"/>
                  </a:lnTo>
                  <a:lnTo>
                    <a:pt x="315278" y="654368"/>
                  </a:lnTo>
                  <a:lnTo>
                    <a:pt x="667703" y="321945"/>
                  </a:lnTo>
                  <a:cubicBezTo>
                    <a:pt x="675323" y="314325"/>
                    <a:pt x="687705" y="314325"/>
                    <a:pt x="696278" y="320992"/>
                  </a:cubicBezTo>
                  <a:lnTo>
                    <a:pt x="747712" y="360998"/>
                  </a:lnTo>
                  <a:cubicBezTo>
                    <a:pt x="758190" y="369570"/>
                    <a:pt x="759143" y="384810"/>
                    <a:pt x="749618" y="394335"/>
                  </a:cubicBezTo>
                  <a:lnTo>
                    <a:pt x="396240" y="727710"/>
                  </a:lnTo>
                  <a:lnTo>
                    <a:pt x="396240" y="904875"/>
                  </a:lnTo>
                  <a:lnTo>
                    <a:pt x="396240" y="1044893"/>
                  </a:lnTo>
                  <a:lnTo>
                    <a:pt x="396240" y="1082040"/>
                  </a:lnTo>
                  <a:lnTo>
                    <a:pt x="782955" y="717233"/>
                  </a:lnTo>
                  <a:lnTo>
                    <a:pt x="782955" y="362903"/>
                  </a:lnTo>
                  <a:lnTo>
                    <a:pt x="681037" y="28098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368AB9DE-B69A-AC1C-1FCD-1AE505DA5A40}"/>
                </a:ext>
              </a:extLst>
            </p:cNvPr>
            <p:cNvSpPr txBox="1"/>
            <p:nvPr/>
          </p:nvSpPr>
          <p:spPr>
            <a:xfrm>
              <a:off x="10162566" y="-1354460"/>
              <a:ext cx="956810" cy="166462"/>
            </a:xfrm>
            <a:custGeom>
              <a:avLst/>
              <a:gdLst/>
              <a:ahLst/>
              <a:cxnLst/>
              <a:rect l="l" t="t" r="r" b="b"/>
              <a:pathLst>
                <a:path w="1186511" h="206425">
                  <a:moveTo>
                    <a:pt x="1025500" y="69951"/>
                  </a:moveTo>
                  <a:cubicBezTo>
                    <a:pt x="1018642" y="69951"/>
                    <a:pt x="1012546" y="71513"/>
                    <a:pt x="1007212" y="74638"/>
                  </a:cubicBezTo>
                  <a:cubicBezTo>
                    <a:pt x="1001878" y="77762"/>
                    <a:pt x="997687" y="82067"/>
                    <a:pt x="994639" y="87553"/>
                  </a:cubicBezTo>
                  <a:cubicBezTo>
                    <a:pt x="991591" y="93040"/>
                    <a:pt x="990067" y="99288"/>
                    <a:pt x="990067" y="106299"/>
                  </a:cubicBezTo>
                  <a:cubicBezTo>
                    <a:pt x="990067" y="113461"/>
                    <a:pt x="991591" y="119824"/>
                    <a:pt x="994639" y="125387"/>
                  </a:cubicBezTo>
                  <a:cubicBezTo>
                    <a:pt x="997687" y="130949"/>
                    <a:pt x="1001878" y="135331"/>
                    <a:pt x="1007212" y="138531"/>
                  </a:cubicBezTo>
                  <a:cubicBezTo>
                    <a:pt x="1012546" y="141732"/>
                    <a:pt x="1018642" y="143332"/>
                    <a:pt x="1025500" y="143332"/>
                  </a:cubicBezTo>
                  <a:cubicBezTo>
                    <a:pt x="1032358" y="143332"/>
                    <a:pt x="1038454" y="141732"/>
                    <a:pt x="1043788" y="138531"/>
                  </a:cubicBezTo>
                  <a:cubicBezTo>
                    <a:pt x="1049122" y="135331"/>
                    <a:pt x="1053313" y="130949"/>
                    <a:pt x="1056361" y="125387"/>
                  </a:cubicBezTo>
                  <a:cubicBezTo>
                    <a:pt x="1059409" y="119824"/>
                    <a:pt x="1060933" y="113461"/>
                    <a:pt x="1060933" y="106299"/>
                  </a:cubicBezTo>
                  <a:cubicBezTo>
                    <a:pt x="1060933" y="99288"/>
                    <a:pt x="1059371" y="93040"/>
                    <a:pt x="1056247" y="87553"/>
                  </a:cubicBezTo>
                  <a:cubicBezTo>
                    <a:pt x="1053123" y="82067"/>
                    <a:pt x="1048931" y="77762"/>
                    <a:pt x="1043674" y="74638"/>
                  </a:cubicBezTo>
                  <a:cubicBezTo>
                    <a:pt x="1038416" y="71513"/>
                    <a:pt x="1032358" y="69951"/>
                    <a:pt x="10255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3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1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1"/>
                    <a:pt x="251308" y="106299"/>
                  </a:cubicBezTo>
                  <a:cubicBezTo>
                    <a:pt x="251308" y="99288"/>
                    <a:pt x="249746" y="93040"/>
                    <a:pt x="246622" y="87553"/>
                  </a:cubicBezTo>
                  <a:cubicBezTo>
                    <a:pt x="243498" y="82067"/>
                    <a:pt x="239307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8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8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2"/>
                    <a:pt x="588341" y="106527"/>
                  </a:cubicBezTo>
                  <a:cubicBezTo>
                    <a:pt x="588341" y="99364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681457" y="69037"/>
                  </a:moveTo>
                  <a:cubicBezTo>
                    <a:pt x="674447" y="69037"/>
                    <a:pt x="668274" y="70561"/>
                    <a:pt x="662940" y="73609"/>
                  </a:cubicBezTo>
                  <a:cubicBezTo>
                    <a:pt x="657606" y="76657"/>
                    <a:pt x="653492" y="80924"/>
                    <a:pt x="650596" y="86410"/>
                  </a:cubicBezTo>
                  <a:lnTo>
                    <a:pt x="648194" y="97155"/>
                  </a:lnTo>
                  <a:lnTo>
                    <a:pt x="712078" y="97155"/>
                  </a:lnTo>
                  <a:lnTo>
                    <a:pt x="709575" y="85153"/>
                  </a:lnTo>
                  <a:cubicBezTo>
                    <a:pt x="706984" y="80048"/>
                    <a:pt x="703326" y="76085"/>
                    <a:pt x="698602" y="73266"/>
                  </a:cubicBezTo>
                  <a:cubicBezTo>
                    <a:pt x="693878" y="70447"/>
                    <a:pt x="688163" y="69037"/>
                    <a:pt x="681457" y="69037"/>
                  </a:cubicBezTo>
                  <a:close/>
                  <a:moveTo>
                    <a:pt x="842772" y="52349"/>
                  </a:moveTo>
                  <a:lnTo>
                    <a:pt x="863346" y="52349"/>
                  </a:lnTo>
                  <a:lnTo>
                    <a:pt x="863346" y="160934"/>
                  </a:lnTo>
                  <a:lnTo>
                    <a:pt x="842772" y="160934"/>
                  </a:lnTo>
                  <a:close/>
                  <a:moveTo>
                    <a:pt x="1159307" y="50063"/>
                  </a:moveTo>
                  <a:cubicBezTo>
                    <a:pt x="1164794" y="50063"/>
                    <a:pt x="1169747" y="51016"/>
                    <a:pt x="1174166" y="52921"/>
                  </a:cubicBezTo>
                  <a:cubicBezTo>
                    <a:pt x="1178586" y="54826"/>
                    <a:pt x="1182701" y="57988"/>
                    <a:pt x="1186511" y="62407"/>
                  </a:cubicBezTo>
                  <a:lnTo>
                    <a:pt x="1173023" y="76352"/>
                  </a:lnTo>
                  <a:cubicBezTo>
                    <a:pt x="1170737" y="73914"/>
                    <a:pt x="1168223" y="72161"/>
                    <a:pt x="1165479" y="71094"/>
                  </a:cubicBezTo>
                  <a:cubicBezTo>
                    <a:pt x="1162736" y="70027"/>
                    <a:pt x="1159536" y="69494"/>
                    <a:pt x="1155878" y="69494"/>
                  </a:cubicBezTo>
                  <a:cubicBezTo>
                    <a:pt x="1148258" y="69494"/>
                    <a:pt x="1142010" y="71932"/>
                    <a:pt x="1137133" y="76809"/>
                  </a:cubicBezTo>
                  <a:cubicBezTo>
                    <a:pt x="1132256" y="81686"/>
                    <a:pt x="1129818" y="89077"/>
                    <a:pt x="1129818" y="98983"/>
                  </a:cubicBezTo>
                  <a:lnTo>
                    <a:pt x="1129818" y="160934"/>
                  </a:lnTo>
                  <a:lnTo>
                    <a:pt x="1109244" y="160934"/>
                  </a:lnTo>
                  <a:lnTo>
                    <a:pt x="1109244" y="52349"/>
                  </a:lnTo>
                  <a:lnTo>
                    <a:pt x="1129818" y="52349"/>
                  </a:lnTo>
                  <a:lnTo>
                    <a:pt x="1129818" y="66080"/>
                  </a:lnTo>
                  <a:lnTo>
                    <a:pt x="1131647" y="62407"/>
                  </a:lnTo>
                  <a:cubicBezTo>
                    <a:pt x="1138047" y="54178"/>
                    <a:pt x="1147268" y="50063"/>
                    <a:pt x="1159307" y="50063"/>
                  </a:cubicBezTo>
                  <a:close/>
                  <a:moveTo>
                    <a:pt x="1025500" y="50063"/>
                  </a:moveTo>
                  <a:cubicBezTo>
                    <a:pt x="1036016" y="50063"/>
                    <a:pt x="1045579" y="52540"/>
                    <a:pt x="1054189" y="57493"/>
                  </a:cubicBezTo>
                  <a:cubicBezTo>
                    <a:pt x="1062800" y="62446"/>
                    <a:pt x="1069620" y="69189"/>
                    <a:pt x="1074649" y="77724"/>
                  </a:cubicBezTo>
                  <a:cubicBezTo>
                    <a:pt x="1079678" y="86258"/>
                    <a:pt x="1082193" y="95783"/>
                    <a:pt x="1082193" y="106299"/>
                  </a:cubicBezTo>
                  <a:cubicBezTo>
                    <a:pt x="1082193" y="116967"/>
                    <a:pt x="1079678" y="126606"/>
                    <a:pt x="1074649" y="135217"/>
                  </a:cubicBezTo>
                  <a:cubicBezTo>
                    <a:pt x="1069620" y="143827"/>
                    <a:pt x="1062800" y="150647"/>
                    <a:pt x="1054189" y="155676"/>
                  </a:cubicBezTo>
                  <a:cubicBezTo>
                    <a:pt x="1045579" y="160705"/>
                    <a:pt x="1036016" y="163220"/>
                    <a:pt x="1025500" y="163220"/>
                  </a:cubicBezTo>
                  <a:cubicBezTo>
                    <a:pt x="1014832" y="163220"/>
                    <a:pt x="1005231" y="160705"/>
                    <a:pt x="996696" y="155676"/>
                  </a:cubicBezTo>
                  <a:cubicBezTo>
                    <a:pt x="988162" y="150647"/>
                    <a:pt x="981380" y="143827"/>
                    <a:pt x="976351" y="135217"/>
                  </a:cubicBezTo>
                  <a:cubicBezTo>
                    <a:pt x="971322" y="126606"/>
                    <a:pt x="968807" y="116967"/>
                    <a:pt x="968807" y="106299"/>
                  </a:cubicBezTo>
                  <a:cubicBezTo>
                    <a:pt x="968807" y="95783"/>
                    <a:pt x="971322" y="86296"/>
                    <a:pt x="976351" y="77838"/>
                  </a:cubicBezTo>
                  <a:cubicBezTo>
                    <a:pt x="981380" y="69380"/>
                    <a:pt x="988162" y="62636"/>
                    <a:pt x="996696" y="57607"/>
                  </a:cubicBezTo>
                  <a:cubicBezTo>
                    <a:pt x="1005231" y="52578"/>
                    <a:pt x="1014832" y="50063"/>
                    <a:pt x="1025500" y="50063"/>
                  </a:cubicBezTo>
                  <a:close/>
                  <a:moveTo>
                    <a:pt x="681914" y="50063"/>
                  </a:moveTo>
                  <a:cubicBezTo>
                    <a:pt x="691973" y="50063"/>
                    <a:pt x="700850" y="52349"/>
                    <a:pt x="708546" y="56921"/>
                  </a:cubicBezTo>
                  <a:cubicBezTo>
                    <a:pt x="716242" y="61493"/>
                    <a:pt x="722262" y="67818"/>
                    <a:pt x="726606" y="75895"/>
                  </a:cubicBezTo>
                  <a:cubicBezTo>
                    <a:pt x="730949" y="83972"/>
                    <a:pt x="733121" y="93116"/>
                    <a:pt x="733121" y="103327"/>
                  </a:cubicBezTo>
                  <a:cubicBezTo>
                    <a:pt x="733121" y="104851"/>
                    <a:pt x="733044" y="106489"/>
                    <a:pt x="732892" y="108242"/>
                  </a:cubicBezTo>
                  <a:cubicBezTo>
                    <a:pt x="732740" y="109994"/>
                    <a:pt x="732435" y="112014"/>
                    <a:pt x="731978" y="114300"/>
                  </a:cubicBezTo>
                  <a:lnTo>
                    <a:pt x="648186" y="114300"/>
                  </a:lnTo>
                  <a:lnTo>
                    <a:pt x="650825" y="125844"/>
                  </a:lnTo>
                  <a:cubicBezTo>
                    <a:pt x="653873" y="131559"/>
                    <a:pt x="658216" y="135979"/>
                    <a:pt x="663855" y="139103"/>
                  </a:cubicBezTo>
                  <a:cubicBezTo>
                    <a:pt x="669494" y="142227"/>
                    <a:pt x="675971" y="143789"/>
                    <a:pt x="683286" y="143789"/>
                  </a:cubicBezTo>
                  <a:cubicBezTo>
                    <a:pt x="689382" y="143789"/>
                    <a:pt x="694983" y="142722"/>
                    <a:pt x="700088" y="140589"/>
                  </a:cubicBezTo>
                  <a:cubicBezTo>
                    <a:pt x="705193" y="138455"/>
                    <a:pt x="709575" y="135255"/>
                    <a:pt x="713232" y="130987"/>
                  </a:cubicBezTo>
                  <a:lnTo>
                    <a:pt x="726491" y="144475"/>
                  </a:lnTo>
                  <a:cubicBezTo>
                    <a:pt x="721310" y="150571"/>
                    <a:pt x="714947" y="155219"/>
                    <a:pt x="707403" y="158419"/>
                  </a:cubicBezTo>
                  <a:cubicBezTo>
                    <a:pt x="699859" y="161620"/>
                    <a:pt x="691820" y="163220"/>
                    <a:pt x="683286" y="163220"/>
                  </a:cubicBezTo>
                  <a:cubicBezTo>
                    <a:pt x="672465" y="163220"/>
                    <a:pt x="662712" y="160744"/>
                    <a:pt x="654025" y="155791"/>
                  </a:cubicBezTo>
                  <a:cubicBezTo>
                    <a:pt x="645338" y="150838"/>
                    <a:pt x="638480" y="144094"/>
                    <a:pt x="633451" y="135559"/>
                  </a:cubicBezTo>
                  <a:cubicBezTo>
                    <a:pt x="628422" y="127025"/>
                    <a:pt x="625907" y="117348"/>
                    <a:pt x="625907" y="106527"/>
                  </a:cubicBezTo>
                  <a:cubicBezTo>
                    <a:pt x="625907" y="95859"/>
                    <a:pt x="628384" y="86258"/>
                    <a:pt x="633337" y="77724"/>
                  </a:cubicBezTo>
                  <a:cubicBezTo>
                    <a:pt x="638290" y="69189"/>
                    <a:pt x="644995" y="62446"/>
                    <a:pt x="653454" y="57493"/>
                  </a:cubicBezTo>
                  <a:cubicBezTo>
                    <a:pt x="661912" y="52540"/>
                    <a:pt x="671399" y="50063"/>
                    <a:pt x="681914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59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5"/>
                  </a:lnTo>
                  <a:lnTo>
                    <a:pt x="499644" y="206425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39"/>
                    <a:pt x="373571" y="55092"/>
                  </a:cubicBezTo>
                  <a:cubicBezTo>
                    <a:pt x="379743" y="58445"/>
                    <a:pt x="384620" y="63169"/>
                    <a:pt x="388201" y="69265"/>
                  </a:cubicBezTo>
                  <a:lnTo>
                    <a:pt x="388419" y="70146"/>
                  </a:lnTo>
                  <a:lnTo>
                    <a:pt x="388659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39"/>
                    <a:pt x="446609" y="55092"/>
                  </a:cubicBezTo>
                  <a:cubicBezTo>
                    <a:pt x="452857" y="58445"/>
                    <a:pt x="457848" y="63169"/>
                    <a:pt x="461582" y="69265"/>
                  </a:cubicBezTo>
                  <a:cubicBezTo>
                    <a:pt x="465316" y="75361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4" y="80886"/>
                    <a:pt x="438951" y="76238"/>
                  </a:cubicBezTo>
                  <a:cubicBezTo>
                    <a:pt x="433998" y="71590"/>
                    <a:pt x="427863" y="69265"/>
                    <a:pt x="420548" y="69265"/>
                  </a:cubicBezTo>
                  <a:cubicBezTo>
                    <a:pt x="415519" y="69265"/>
                    <a:pt x="410985" y="70332"/>
                    <a:pt x="406947" y="72466"/>
                  </a:cubicBezTo>
                  <a:cubicBezTo>
                    <a:pt x="402908" y="74599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5"/>
                    <a:pt x="346939" y="69265"/>
                  </a:cubicBezTo>
                  <a:cubicBezTo>
                    <a:pt x="341910" y="69265"/>
                    <a:pt x="337414" y="70332"/>
                    <a:pt x="333452" y="72466"/>
                  </a:cubicBezTo>
                  <a:cubicBezTo>
                    <a:pt x="329489" y="74599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5"/>
                    <a:pt x="226391" y="163220"/>
                    <a:pt x="215875" y="163220"/>
                  </a:cubicBezTo>
                  <a:cubicBezTo>
                    <a:pt x="205207" y="163220"/>
                    <a:pt x="195606" y="160705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906857" y="6858"/>
                  </a:moveTo>
                  <a:lnTo>
                    <a:pt x="927431" y="6858"/>
                  </a:lnTo>
                  <a:lnTo>
                    <a:pt x="927431" y="52349"/>
                  </a:lnTo>
                  <a:lnTo>
                    <a:pt x="954177" y="52349"/>
                  </a:lnTo>
                  <a:lnTo>
                    <a:pt x="954177" y="71094"/>
                  </a:lnTo>
                  <a:lnTo>
                    <a:pt x="927431" y="71094"/>
                  </a:lnTo>
                  <a:lnTo>
                    <a:pt x="927431" y="160934"/>
                  </a:lnTo>
                  <a:lnTo>
                    <a:pt x="906857" y="160934"/>
                  </a:lnTo>
                  <a:lnTo>
                    <a:pt x="906857" y="71094"/>
                  </a:lnTo>
                  <a:lnTo>
                    <a:pt x="880110" y="71094"/>
                  </a:lnTo>
                  <a:lnTo>
                    <a:pt x="880110" y="52349"/>
                  </a:lnTo>
                  <a:lnTo>
                    <a:pt x="906857" y="52349"/>
                  </a:lnTo>
                  <a:close/>
                  <a:moveTo>
                    <a:pt x="773507" y="6858"/>
                  </a:moveTo>
                  <a:lnTo>
                    <a:pt x="794081" y="6858"/>
                  </a:lnTo>
                  <a:lnTo>
                    <a:pt x="794081" y="52349"/>
                  </a:lnTo>
                  <a:lnTo>
                    <a:pt x="820827" y="52349"/>
                  </a:lnTo>
                  <a:lnTo>
                    <a:pt x="820827" y="71094"/>
                  </a:lnTo>
                  <a:lnTo>
                    <a:pt x="794081" y="71094"/>
                  </a:lnTo>
                  <a:lnTo>
                    <a:pt x="794081" y="160934"/>
                  </a:lnTo>
                  <a:lnTo>
                    <a:pt x="773507" y="160934"/>
                  </a:lnTo>
                  <a:lnTo>
                    <a:pt x="773507" y="71094"/>
                  </a:lnTo>
                  <a:lnTo>
                    <a:pt x="746760" y="71094"/>
                  </a:lnTo>
                  <a:lnTo>
                    <a:pt x="746760" y="52349"/>
                  </a:lnTo>
                  <a:lnTo>
                    <a:pt x="773507" y="52349"/>
                  </a:lnTo>
                  <a:close/>
                  <a:moveTo>
                    <a:pt x="853059" y="4343"/>
                  </a:moveTo>
                  <a:cubicBezTo>
                    <a:pt x="856869" y="4343"/>
                    <a:pt x="859994" y="5600"/>
                    <a:pt x="862432" y="8115"/>
                  </a:cubicBezTo>
                  <a:cubicBezTo>
                    <a:pt x="864870" y="10630"/>
                    <a:pt x="866090" y="13716"/>
                    <a:pt x="866090" y="17373"/>
                  </a:cubicBezTo>
                  <a:cubicBezTo>
                    <a:pt x="866090" y="21183"/>
                    <a:pt x="864870" y="24346"/>
                    <a:pt x="862432" y="26860"/>
                  </a:cubicBezTo>
                  <a:cubicBezTo>
                    <a:pt x="859994" y="29375"/>
                    <a:pt x="856869" y="30632"/>
                    <a:pt x="853059" y="30632"/>
                  </a:cubicBezTo>
                  <a:cubicBezTo>
                    <a:pt x="849249" y="30632"/>
                    <a:pt x="846125" y="29375"/>
                    <a:pt x="843687" y="26860"/>
                  </a:cubicBezTo>
                  <a:cubicBezTo>
                    <a:pt x="841248" y="24346"/>
                    <a:pt x="840029" y="21183"/>
                    <a:pt x="840029" y="17373"/>
                  </a:cubicBezTo>
                  <a:cubicBezTo>
                    <a:pt x="840029" y="13716"/>
                    <a:pt x="841248" y="10630"/>
                    <a:pt x="843687" y="8115"/>
                  </a:cubicBezTo>
                  <a:cubicBezTo>
                    <a:pt x="846125" y="5600"/>
                    <a:pt x="849249" y="4343"/>
                    <a:pt x="853059" y="4343"/>
                  </a:cubicBez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0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2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7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8"/>
                  </a:lnTo>
                  <a:cubicBezTo>
                    <a:pt x="131674" y="146608"/>
                    <a:pt x="123102" y="152552"/>
                    <a:pt x="113272" y="156819"/>
                  </a:cubicBezTo>
                  <a:cubicBezTo>
                    <a:pt x="103442" y="161086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7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>
                <a:solidFill>
                  <a:schemeClr val="accent1"/>
                </a:solidFill>
              </a:rPr>
              <a:t>Traction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20F7F1F-415A-8B34-EDAF-9B872647A31E}"/>
              </a:ext>
            </a:extLst>
          </p:cNvPr>
          <p:cNvGrpSpPr/>
          <p:nvPr/>
        </p:nvGrpSpPr>
        <p:grpSpPr>
          <a:xfrm>
            <a:off x="8484108" y="1948057"/>
            <a:ext cx="3136392" cy="3481430"/>
            <a:chOff x="8160798" y="1926040"/>
            <a:chExt cx="3136392" cy="34814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070F3D-990A-0DB6-FB86-6A42A530E3E9}"/>
                </a:ext>
              </a:extLst>
            </p:cNvPr>
            <p:cNvGrpSpPr/>
            <p:nvPr/>
          </p:nvGrpSpPr>
          <p:grpSpPr>
            <a:xfrm>
              <a:off x="8160798" y="3380719"/>
              <a:ext cx="3135849" cy="476362"/>
              <a:chOff x="8128000" y="3556060"/>
              <a:chExt cx="3135849" cy="47636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46C9CD1E-F76C-6489-F519-4086CC36D0F1}"/>
                  </a:ext>
                </a:extLst>
              </p:cNvPr>
              <p:cNvGrpSpPr/>
              <p:nvPr/>
            </p:nvGrpSpPr>
            <p:grpSpPr>
              <a:xfrm>
                <a:off x="8128000" y="3570225"/>
                <a:ext cx="287007" cy="292240"/>
                <a:chOff x="571500" y="2022851"/>
                <a:chExt cx="287007" cy="292240"/>
              </a:xfrm>
            </p:grpSpPr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id="{C0AE8748-838A-2A46-53F8-008F0F652F60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97DC733C-391D-EBEE-6AD9-052F46AF250E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5" name="Google Shape;437;p14">
                <a:extLst>
                  <a:ext uri="{FF2B5EF4-FFF2-40B4-BE49-F238E27FC236}">
                    <a16:creationId xmlns:a16="http://schemas.microsoft.com/office/drawing/2014/main" id="{EE6C89BD-683F-5EB7-4F62-F9D5C787B3A6}"/>
                  </a:ext>
                </a:extLst>
              </p:cNvPr>
              <p:cNvSpPr txBox="1"/>
              <p:nvPr/>
            </p:nvSpPr>
            <p:spPr>
              <a:xfrm>
                <a:off x="8691338" y="3556060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" name="Google Shape;436;p14">
                <a:extLst>
                  <a:ext uri="{FF2B5EF4-FFF2-40B4-BE49-F238E27FC236}">
                    <a16:creationId xmlns:a16="http://schemas.microsoft.com/office/drawing/2014/main" id="{73671EE2-C626-CE3F-DC7D-52C4390D15FC}"/>
                  </a:ext>
                </a:extLst>
              </p:cNvPr>
              <p:cNvSpPr txBox="1"/>
              <p:nvPr/>
            </p:nvSpPr>
            <p:spPr>
              <a:xfrm>
                <a:off x="8691338" y="3823134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a big win here now.</a:t>
                </a:r>
                <a:endParaRPr lang="en-US" sz="12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629E581-7ED7-6F71-01B6-88C6C9CCCE94}"/>
                </a:ext>
              </a:extLst>
            </p:cNvPr>
            <p:cNvGrpSpPr/>
            <p:nvPr/>
          </p:nvGrpSpPr>
          <p:grpSpPr>
            <a:xfrm>
              <a:off x="8160798" y="4155914"/>
              <a:ext cx="3135849" cy="471361"/>
              <a:chOff x="8128000" y="4359294"/>
              <a:chExt cx="3135849" cy="471361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93F00E4-8666-4591-99A6-C74B42D086E4}"/>
                  </a:ext>
                </a:extLst>
              </p:cNvPr>
              <p:cNvGrpSpPr/>
              <p:nvPr/>
            </p:nvGrpSpPr>
            <p:grpSpPr>
              <a:xfrm>
                <a:off x="8128000" y="4373459"/>
                <a:ext cx="287007" cy="292240"/>
                <a:chOff x="571500" y="2022851"/>
                <a:chExt cx="287007" cy="292240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164C81D-0AA0-E7E3-5410-749C61A9121E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8BF97D73-AC26-3852-EB51-4F73A3F744CF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11" name="Google Shape;437;p14">
                <a:extLst>
                  <a:ext uri="{FF2B5EF4-FFF2-40B4-BE49-F238E27FC236}">
                    <a16:creationId xmlns:a16="http://schemas.microsoft.com/office/drawing/2014/main" id="{CBB405B7-2588-7C71-A69E-BCCD927B20A6}"/>
                  </a:ext>
                </a:extLst>
              </p:cNvPr>
              <p:cNvSpPr txBox="1"/>
              <p:nvPr/>
            </p:nvSpPr>
            <p:spPr>
              <a:xfrm>
                <a:off x="8691338" y="4359294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436;p14">
                <a:extLst>
                  <a:ext uri="{FF2B5EF4-FFF2-40B4-BE49-F238E27FC236}">
                    <a16:creationId xmlns:a16="http://schemas.microsoft.com/office/drawing/2014/main" id="{A0D79401-26DF-1029-C3BB-D376D932D8D2}"/>
                  </a:ext>
                </a:extLst>
              </p:cNvPr>
              <p:cNvSpPr txBox="1"/>
              <p:nvPr/>
            </p:nvSpPr>
            <p:spPr>
              <a:xfrm>
                <a:off x="8691338" y="4626368"/>
                <a:ext cx="2572511" cy="2042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a big win here now.</a:t>
                </a:r>
                <a:endParaRPr lang="en-US" sz="12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B299C02-CC4A-AB05-8CBF-400D04BA3621}"/>
                </a:ext>
              </a:extLst>
            </p:cNvPr>
            <p:cNvGrpSpPr/>
            <p:nvPr/>
          </p:nvGrpSpPr>
          <p:grpSpPr>
            <a:xfrm>
              <a:off x="8160798" y="4931108"/>
              <a:ext cx="3135849" cy="476362"/>
              <a:chOff x="8128000" y="5162527"/>
              <a:chExt cx="3135849" cy="476362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5CDC8F2-DD37-7CF7-15EA-289CEC2EF7CA}"/>
                  </a:ext>
                </a:extLst>
              </p:cNvPr>
              <p:cNvSpPr/>
              <p:nvPr/>
            </p:nvSpPr>
            <p:spPr bwMode="auto">
              <a:xfrm>
                <a:off x="8128000" y="5176692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71655B-D25B-C8D2-3630-839CF918B900}"/>
                  </a:ext>
                </a:extLst>
              </p:cNvPr>
              <p:cNvSpPr/>
              <p:nvPr/>
            </p:nvSpPr>
            <p:spPr>
              <a:xfrm>
                <a:off x="8200800" y="5270249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8" name="Google Shape;437;p14">
                <a:extLst>
                  <a:ext uri="{FF2B5EF4-FFF2-40B4-BE49-F238E27FC236}">
                    <a16:creationId xmlns:a16="http://schemas.microsoft.com/office/drawing/2014/main" id="{036CD172-1D38-5BCD-19E5-0481EC203FE4}"/>
                  </a:ext>
                </a:extLst>
              </p:cNvPr>
              <p:cNvSpPr txBox="1"/>
              <p:nvPr/>
            </p:nvSpPr>
            <p:spPr>
              <a:xfrm>
                <a:off x="8691338" y="5162527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436;p14">
                <a:extLst>
                  <a:ext uri="{FF2B5EF4-FFF2-40B4-BE49-F238E27FC236}">
                    <a16:creationId xmlns:a16="http://schemas.microsoft.com/office/drawing/2014/main" id="{27683A03-BDE0-F1B7-CFD0-CD6D37706F3C}"/>
                  </a:ext>
                </a:extLst>
              </p:cNvPr>
              <p:cNvSpPr txBox="1"/>
              <p:nvPr/>
            </p:nvSpPr>
            <p:spPr>
              <a:xfrm>
                <a:off x="8691338" y="5429601"/>
                <a:ext cx="2572511" cy="2092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a big win here now.</a:t>
                </a:r>
                <a:endParaRPr lang="en-US" sz="12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FCAA496-F2A3-A977-E97C-4169B87D70B7}"/>
                </a:ext>
              </a:extLst>
            </p:cNvPr>
            <p:cNvGrpSpPr/>
            <p:nvPr/>
          </p:nvGrpSpPr>
          <p:grpSpPr>
            <a:xfrm>
              <a:off x="8160798" y="1926040"/>
              <a:ext cx="3136392" cy="973413"/>
              <a:chOff x="8484108" y="1926040"/>
              <a:chExt cx="3136392" cy="973413"/>
            </a:xfrm>
          </p:grpSpPr>
          <p:sp>
            <p:nvSpPr>
              <p:cNvPr id="21" name="Google Shape;436;p14">
                <a:extLst>
                  <a:ext uri="{FF2B5EF4-FFF2-40B4-BE49-F238E27FC236}">
                    <a16:creationId xmlns:a16="http://schemas.microsoft.com/office/drawing/2014/main" id="{B0A0E323-CF9A-35BB-9B04-73D43EEF833C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3135850" cy="6474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how your solution’s fast adoption or revenue spikes show hot demand and scale, proving market fit with strong growth.</a:t>
                </a:r>
              </a:p>
            </p:txBody>
          </p:sp>
          <p:sp>
            <p:nvSpPr>
              <p:cNvPr id="22" name="Google Shape;437;p14">
                <a:extLst>
                  <a:ext uri="{FF2B5EF4-FFF2-40B4-BE49-F238E27FC236}">
                    <a16:creationId xmlns:a16="http://schemas.microsoft.com/office/drawing/2014/main" id="{67FFF9EE-23EA-5192-55B8-2B6BEA108359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31363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Growth Snapshot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C7905BB-2133-E312-FE8A-C0BBF0F1A9DC}"/>
              </a:ext>
            </a:extLst>
          </p:cNvPr>
          <p:cNvSpPr/>
          <p:nvPr/>
        </p:nvSpPr>
        <p:spPr bwMode="auto">
          <a:xfrm flipH="1">
            <a:off x="571500" y="1447800"/>
            <a:ext cx="7265988" cy="4481945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A17A9ACC-A955-564A-9B0C-A5ADABD4A0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2641849"/>
              </p:ext>
            </p:extLst>
          </p:nvPr>
        </p:nvGraphicFramePr>
        <p:xfrm>
          <a:off x="897732" y="1789388"/>
          <a:ext cx="6613525" cy="4013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2E58A6C2-8062-ED65-CC60-1A43A1020211}"/>
              </a:ext>
            </a:extLst>
          </p:cNvPr>
          <p:cNvSpPr/>
          <p:nvPr/>
        </p:nvSpPr>
        <p:spPr bwMode="auto">
          <a:xfrm>
            <a:off x="9624059" y="2017712"/>
            <a:ext cx="1996441" cy="2625725"/>
          </a:xfrm>
          <a:prstGeom prst="roundRect">
            <a:avLst>
              <a:gd name="adj" fmla="val 986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152024D3-F0D9-A8F9-062D-49DD62DCE562}"/>
              </a:ext>
            </a:extLst>
          </p:cNvPr>
          <p:cNvSpPr/>
          <p:nvPr/>
        </p:nvSpPr>
        <p:spPr bwMode="auto">
          <a:xfrm>
            <a:off x="571499" y="2017712"/>
            <a:ext cx="1996441" cy="2625725"/>
          </a:xfrm>
          <a:prstGeom prst="roundRect">
            <a:avLst>
              <a:gd name="adj" fmla="val 9868"/>
            </a:avLst>
          </a:prstGeom>
          <a:solidFill>
            <a:srgbClr val="CEDF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718891CF-55DB-5344-42B5-A4E166183A86}"/>
              </a:ext>
            </a:extLst>
          </p:cNvPr>
          <p:cNvSpPr/>
          <p:nvPr/>
        </p:nvSpPr>
        <p:spPr bwMode="auto">
          <a:xfrm>
            <a:off x="5097779" y="2017712"/>
            <a:ext cx="1996441" cy="2625725"/>
          </a:xfrm>
          <a:prstGeom prst="roundRect">
            <a:avLst>
              <a:gd name="adj" fmla="val 9868"/>
            </a:avLst>
          </a:prstGeom>
          <a:solidFill>
            <a:srgbClr val="C7D0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F0827825-7710-5D76-87BD-F54EB2CAB08A}"/>
              </a:ext>
            </a:extLst>
          </p:cNvPr>
          <p:cNvSpPr/>
          <p:nvPr/>
        </p:nvSpPr>
        <p:spPr bwMode="auto">
          <a:xfrm>
            <a:off x="7360919" y="2017712"/>
            <a:ext cx="1996441" cy="2625725"/>
          </a:xfrm>
          <a:prstGeom prst="roundRect">
            <a:avLst>
              <a:gd name="adj" fmla="val 9868"/>
            </a:avLst>
          </a:prstGeom>
          <a:solidFill>
            <a:srgbClr val="E0D0C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78F62A59-0B3F-CA08-6AA9-2AC917568150}"/>
              </a:ext>
            </a:extLst>
          </p:cNvPr>
          <p:cNvSpPr/>
          <p:nvPr/>
        </p:nvSpPr>
        <p:spPr bwMode="auto">
          <a:xfrm>
            <a:off x="2834639" y="2017712"/>
            <a:ext cx="1996441" cy="2625725"/>
          </a:xfrm>
          <a:prstGeom prst="roundRect">
            <a:avLst>
              <a:gd name="adj" fmla="val 9868"/>
            </a:avLst>
          </a:prstGeom>
          <a:solidFill>
            <a:srgbClr val="D8D0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</a:t>
            </a:r>
            <a:r>
              <a:rPr lang="en-US">
                <a:solidFill>
                  <a:schemeClr val="accent1"/>
                </a:solidFill>
              </a:rPr>
              <a:t>Our Team</a:t>
            </a:r>
          </a:p>
        </p:txBody>
      </p:sp>
      <p:sp>
        <p:nvSpPr>
          <p:cNvPr id="170" name="Picture Placeholder 169">
            <a:extLst>
              <a:ext uri="{FF2B5EF4-FFF2-40B4-BE49-F238E27FC236}">
                <a16:creationId xmlns:a16="http://schemas.microsoft.com/office/drawing/2014/main" id="{C55BC1DF-BA86-E2AF-0B17-229F393432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1" name="Picture Placeholder 170">
            <a:extLst>
              <a:ext uri="{FF2B5EF4-FFF2-40B4-BE49-F238E27FC236}">
                <a16:creationId xmlns:a16="http://schemas.microsoft.com/office/drawing/2014/main" id="{F31E527E-34AD-2F58-176F-5B0D102B74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2" name="Picture Placeholder 171">
            <a:extLst>
              <a:ext uri="{FF2B5EF4-FFF2-40B4-BE49-F238E27FC236}">
                <a16:creationId xmlns:a16="http://schemas.microsoft.com/office/drawing/2014/main" id="{E60EF7D0-1633-2F66-D99B-101F80E3FE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73" name="Picture Placeholder 172">
            <a:extLst>
              <a:ext uri="{FF2B5EF4-FFF2-40B4-BE49-F238E27FC236}">
                <a16:creationId xmlns:a16="http://schemas.microsoft.com/office/drawing/2014/main" id="{341B3819-7EF7-845C-B3EE-88AFEAC280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4" name="Picture Placeholder 173">
            <a:extLst>
              <a:ext uri="{FF2B5EF4-FFF2-40B4-BE49-F238E27FC236}">
                <a16:creationId xmlns:a16="http://schemas.microsoft.com/office/drawing/2014/main" id="{9322293B-2B63-6C1F-44FB-3BA459DF0BA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01D2AB35-6E4A-7BC9-CED1-D679B81DCCB2}"/>
              </a:ext>
            </a:extLst>
          </p:cNvPr>
          <p:cNvSpPr txBox="1"/>
          <p:nvPr/>
        </p:nvSpPr>
        <p:spPr>
          <a:xfrm>
            <a:off x="656124" y="4885065"/>
            <a:ext cx="1827190" cy="8736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teaching this vision.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BB059230-A357-FAA0-B9F3-F90949F85250}"/>
              </a:ext>
            </a:extLst>
          </p:cNvPr>
          <p:cNvSpPr txBox="1"/>
          <p:nvPr/>
        </p:nvSpPr>
        <p:spPr>
          <a:xfrm>
            <a:off x="2919264" y="4885065"/>
            <a:ext cx="1827190" cy="8736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teaching this vision.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3BBD9250-6924-34ED-FA1A-D3B43144A8FD}"/>
              </a:ext>
            </a:extLst>
          </p:cNvPr>
          <p:cNvSpPr txBox="1"/>
          <p:nvPr/>
        </p:nvSpPr>
        <p:spPr>
          <a:xfrm>
            <a:off x="5182404" y="4885065"/>
            <a:ext cx="1827190" cy="8736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teaching this vision.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F8C98E23-DE7F-F59A-345D-5B7D1012DC7B}"/>
              </a:ext>
            </a:extLst>
          </p:cNvPr>
          <p:cNvSpPr txBox="1"/>
          <p:nvPr/>
        </p:nvSpPr>
        <p:spPr>
          <a:xfrm>
            <a:off x="7445544" y="4885065"/>
            <a:ext cx="1827190" cy="8736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teaching this vision.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A1C62399-D55F-5E20-D11E-0C576FAAC04D}"/>
              </a:ext>
            </a:extLst>
          </p:cNvPr>
          <p:cNvSpPr txBox="1"/>
          <p:nvPr/>
        </p:nvSpPr>
        <p:spPr>
          <a:xfrm>
            <a:off x="9708684" y="4885065"/>
            <a:ext cx="1827190" cy="8736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teaching this vision.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</p:txBody>
      </p:sp>
      <p:pic>
        <p:nvPicPr>
          <p:cNvPr id="110" name="Graphic 109">
            <a:extLst>
              <a:ext uri="{FF2B5EF4-FFF2-40B4-BE49-F238E27FC236}">
                <a16:creationId xmlns:a16="http://schemas.microsoft.com/office/drawing/2014/main" id="{5E301FDF-6351-19C9-9383-3C728ED13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687" t="29405" r="78938" b="32276"/>
          <a:stretch/>
        </p:blipFill>
        <p:spPr>
          <a:xfrm>
            <a:off x="571500" y="2017713"/>
            <a:ext cx="1996441" cy="2625725"/>
          </a:xfrm>
          <a:custGeom>
            <a:avLst/>
            <a:gdLst>
              <a:gd name="connsiteX0" fmla="*/ 197009 w 1996441"/>
              <a:gd name="connsiteY0" fmla="*/ 0 h 2625725"/>
              <a:gd name="connsiteX1" fmla="*/ 1799432 w 1996441"/>
              <a:gd name="connsiteY1" fmla="*/ 0 h 2625725"/>
              <a:gd name="connsiteX2" fmla="*/ 1996441 w 1996441"/>
              <a:gd name="connsiteY2" fmla="*/ 197009 h 2625725"/>
              <a:gd name="connsiteX3" fmla="*/ 1996441 w 1996441"/>
              <a:gd name="connsiteY3" fmla="*/ 2428716 h 2625725"/>
              <a:gd name="connsiteX4" fmla="*/ 1799432 w 1996441"/>
              <a:gd name="connsiteY4" fmla="*/ 2625725 h 2625725"/>
              <a:gd name="connsiteX5" fmla="*/ 197009 w 1996441"/>
              <a:gd name="connsiteY5" fmla="*/ 2625725 h 2625725"/>
              <a:gd name="connsiteX6" fmla="*/ 0 w 1996441"/>
              <a:gd name="connsiteY6" fmla="*/ 2428716 h 2625725"/>
              <a:gd name="connsiteX7" fmla="*/ 0 w 1996441"/>
              <a:gd name="connsiteY7" fmla="*/ 197009 h 2625725"/>
              <a:gd name="connsiteX8" fmla="*/ 197009 w 1996441"/>
              <a:gd name="connsiteY8" fmla="*/ 0 h 262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2625725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428716"/>
                </a:lnTo>
                <a:cubicBezTo>
                  <a:pt x="1996441" y="2537521"/>
                  <a:pt x="1908237" y="2625725"/>
                  <a:pt x="1799432" y="2625725"/>
                </a:cubicBezTo>
                <a:lnTo>
                  <a:pt x="197009" y="2625725"/>
                </a:lnTo>
                <a:cubicBezTo>
                  <a:pt x="88204" y="2625725"/>
                  <a:pt x="0" y="2537521"/>
                  <a:pt x="0" y="2428716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</p:spPr>
      </p:pic>
      <p:pic>
        <p:nvPicPr>
          <p:cNvPr id="111" name="Graphic 110">
            <a:extLst>
              <a:ext uri="{FF2B5EF4-FFF2-40B4-BE49-F238E27FC236}">
                <a16:creationId xmlns:a16="http://schemas.microsoft.com/office/drawing/2014/main" id="{3E5AFA6D-7CEA-D1C8-C11F-51906DF1E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3250" t="29405" r="60375" b="32276"/>
          <a:stretch/>
        </p:blipFill>
        <p:spPr>
          <a:xfrm>
            <a:off x="2834640" y="2017713"/>
            <a:ext cx="1996441" cy="2625725"/>
          </a:xfrm>
          <a:custGeom>
            <a:avLst/>
            <a:gdLst>
              <a:gd name="connsiteX0" fmla="*/ 197009 w 1996441"/>
              <a:gd name="connsiteY0" fmla="*/ 0 h 2625725"/>
              <a:gd name="connsiteX1" fmla="*/ 1799432 w 1996441"/>
              <a:gd name="connsiteY1" fmla="*/ 0 h 2625725"/>
              <a:gd name="connsiteX2" fmla="*/ 1996441 w 1996441"/>
              <a:gd name="connsiteY2" fmla="*/ 197009 h 2625725"/>
              <a:gd name="connsiteX3" fmla="*/ 1996441 w 1996441"/>
              <a:gd name="connsiteY3" fmla="*/ 2428716 h 2625725"/>
              <a:gd name="connsiteX4" fmla="*/ 1799432 w 1996441"/>
              <a:gd name="connsiteY4" fmla="*/ 2625725 h 2625725"/>
              <a:gd name="connsiteX5" fmla="*/ 197009 w 1996441"/>
              <a:gd name="connsiteY5" fmla="*/ 2625725 h 2625725"/>
              <a:gd name="connsiteX6" fmla="*/ 0 w 1996441"/>
              <a:gd name="connsiteY6" fmla="*/ 2428716 h 2625725"/>
              <a:gd name="connsiteX7" fmla="*/ 0 w 1996441"/>
              <a:gd name="connsiteY7" fmla="*/ 197009 h 2625725"/>
              <a:gd name="connsiteX8" fmla="*/ 197009 w 1996441"/>
              <a:gd name="connsiteY8" fmla="*/ 0 h 262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2625725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428716"/>
                </a:lnTo>
                <a:cubicBezTo>
                  <a:pt x="1996441" y="2537521"/>
                  <a:pt x="1908237" y="2625725"/>
                  <a:pt x="1799432" y="2625725"/>
                </a:cubicBezTo>
                <a:lnTo>
                  <a:pt x="197009" y="2625725"/>
                </a:lnTo>
                <a:cubicBezTo>
                  <a:pt x="88204" y="2625725"/>
                  <a:pt x="0" y="2537521"/>
                  <a:pt x="0" y="2428716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D2D426E0-EC66-1509-7D82-8D6647881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1812" t="29405" r="41813" b="32276"/>
          <a:stretch/>
        </p:blipFill>
        <p:spPr>
          <a:xfrm>
            <a:off x="5097780" y="2017713"/>
            <a:ext cx="1996441" cy="2625725"/>
          </a:xfrm>
          <a:custGeom>
            <a:avLst/>
            <a:gdLst>
              <a:gd name="connsiteX0" fmla="*/ 197009 w 1996441"/>
              <a:gd name="connsiteY0" fmla="*/ 0 h 2625725"/>
              <a:gd name="connsiteX1" fmla="*/ 1799432 w 1996441"/>
              <a:gd name="connsiteY1" fmla="*/ 0 h 2625725"/>
              <a:gd name="connsiteX2" fmla="*/ 1996441 w 1996441"/>
              <a:gd name="connsiteY2" fmla="*/ 197009 h 2625725"/>
              <a:gd name="connsiteX3" fmla="*/ 1996441 w 1996441"/>
              <a:gd name="connsiteY3" fmla="*/ 2428716 h 2625725"/>
              <a:gd name="connsiteX4" fmla="*/ 1799432 w 1996441"/>
              <a:gd name="connsiteY4" fmla="*/ 2625725 h 2625725"/>
              <a:gd name="connsiteX5" fmla="*/ 197009 w 1996441"/>
              <a:gd name="connsiteY5" fmla="*/ 2625725 h 2625725"/>
              <a:gd name="connsiteX6" fmla="*/ 0 w 1996441"/>
              <a:gd name="connsiteY6" fmla="*/ 2428716 h 2625725"/>
              <a:gd name="connsiteX7" fmla="*/ 0 w 1996441"/>
              <a:gd name="connsiteY7" fmla="*/ 197009 h 2625725"/>
              <a:gd name="connsiteX8" fmla="*/ 197009 w 1996441"/>
              <a:gd name="connsiteY8" fmla="*/ 0 h 262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2625725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428716"/>
                </a:lnTo>
                <a:cubicBezTo>
                  <a:pt x="1996441" y="2537521"/>
                  <a:pt x="1908237" y="2625725"/>
                  <a:pt x="1799432" y="2625725"/>
                </a:cubicBezTo>
                <a:lnTo>
                  <a:pt x="197009" y="2625725"/>
                </a:lnTo>
                <a:cubicBezTo>
                  <a:pt x="88204" y="2625725"/>
                  <a:pt x="0" y="2537521"/>
                  <a:pt x="0" y="2428716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</p:spPr>
      </p:pic>
      <p:pic>
        <p:nvPicPr>
          <p:cNvPr id="113" name="Graphic 112">
            <a:extLst>
              <a:ext uri="{FF2B5EF4-FFF2-40B4-BE49-F238E27FC236}">
                <a16:creationId xmlns:a16="http://schemas.microsoft.com/office/drawing/2014/main" id="{DDC63133-9819-28D8-919D-184DF6F3B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60375" t="29405" r="23250" b="32276"/>
          <a:stretch/>
        </p:blipFill>
        <p:spPr>
          <a:xfrm>
            <a:off x="7360920" y="2017713"/>
            <a:ext cx="1996441" cy="2625725"/>
          </a:xfrm>
          <a:custGeom>
            <a:avLst/>
            <a:gdLst>
              <a:gd name="connsiteX0" fmla="*/ 197009 w 1996441"/>
              <a:gd name="connsiteY0" fmla="*/ 0 h 2625725"/>
              <a:gd name="connsiteX1" fmla="*/ 1799432 w 1996441"/>
              <a:gd name="connsiteY1" fmla="*/ 0 h 2625725"/>
              <a:gd name="connsiteX2" fmla="*/ 1996441 w 1996441"/>
              <a:gd name="connsiteY2" fmla="*/ 197009 h 2625725"/>
              <a:gd name="connsiteX3" fmla="*/ 1996441 w 1996441"/>
              <a:gd name="connsiteY3" fmla="*/ 2428716 h 2625725"/>
              <a:gd name="connsiteX4" fmla="*/ 1799432 w 1996441"/>
              <a:gd name="connsiteY4" fmla="*/ 2625725 h 2625725"/>
              <a:gd name="connsiteX5" fmla="*/ 197009 w 1996441"/>
              <a:gd name="connsiteY5" fmla="*/ 2625725 h 2625725"/>
              <a:gd name="connsiteX6" fmla="*/ 0 w 1996441"/>
              <a:gd name="connsiteY6" fmla="*/ 2428716 h 2625725"/>
              <a:gd name="connsiteX7" fmla="*/ 0 w 1996441"/>
              <a:gd name="connsiteY7" fmla="*/ 197009 h 2625725"/>
              <a:gd name="connsiteX8" fmla="*/ 197009 w 1996441"/>
              <a:gd name="connsiteY8" fmla="*/ 0 h 262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2625725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428716"/>
                </a:lnTo>
                <a:cubicBezTo>
                  <a:pt x="1996441" y="2537521"/>
                  <a:pt x="1908237" y="2625725"/>
                  <a:pt x="1799432" y="2625725"/>
                </a:cubicBezTo>
                <a:lnTo>
                  <a:pt x="197009" y="2625725"/>
                </a:lnTo>
                <a:cubicBezTo>
                  <a:pt x="88204" y="2625725"/>
                  <a:pt x="0" y="2537521"/>
                  <a:pt x="0" y="2428716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</p:spPr>
      </p:pic>
      <p:pic>
        <p:nvPicPr>
          <p:cNvPr id="114" name="Graphic 113">
            <a:extLst>
              <a:ext uri="{FF2B5EF4-FFF2-40B4-BE49-F238E27FC236}">
                <a16:creationId xmlns:a16="http://schemas.microsoft.com/office/drawing/2014/main" id="{FA21BCAE-B9CE-E8B0-81F9-FB386038B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8937" t="29405" r="4688" b="32276"/>
          <a:stretch/>
        </p:blipFill>
        <p:spPr>
          <a:xfrm>
            <a:off x="9624060" y="2017713"/>
            <a:ext cx="1996441" cy="2625725"/>
          </a:xfrm>
          <a:custGeom>
            <a:avLst/>
            <a:gdLst>
              <a:gd name="connsiteX0" fmla="*/ 197009 w 1996441"/>
              <a:gd name="connsiteY0" fmla="*/ 0 h 2625725"/>
              <a:gd name="connsiteX1" fmla="*/ 1799432 w 1996441"/>
              <a:gd name="connsiteY1" fmla="*/ 0 h 2625725"/>
              <a:gd name="connsiteX2" fmla="*/ 1996441 w 1996441"/>
              <a:gd name="connsiteY2" fmla="*/ 197009 h 2625725"/>
              <a:gd name="connsiteX3" fmla="*/ 1996441 w 1996441"/>
              <a:gd name="connsiteY3" fmla="*/ 2428716 h 2625725"/>
              <a:gd name="connsiteX4" fmla="*/ 1799432 w 1996441"/>
              <a:gd name="connsiteY4" fmla="*/ 2625725 h 2625725"/>
              <a:gd name="connsiteX5" fmla="*/ 197009 w 1996441"/>
              <a:gd name="connsiteY5" fmla="*/ 2625725 h 2625725"/>
              <a:gd name="connsiteX6" fmla="*/ 0 w 1996441"/>
              <a:gd name="connsiteY6" fmla="*/ 2428716 h 2625725"/>
              <a:gd name="connsiteX7" fmla="*/ 0 w 1996441"/>
              <a:gd name="connsiteY7" fmla="*/ 197009 h 2625725"/>
              <a:gd name="connsiteX8" fmla="*/ 197009 w 1996441"/>
              <a:gd name="connsiteY8" fmla="*/ 0 h 2625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6441" h="2625725">
                <a:moveTo>
                  <a:pt x="197009" y="0"/>
                </a:moveTo>
                <a:lnTo>
                  <a:pt x="1799432" y="0"/>
                </a:lnTo>
                <a:cubicBezTo>
                  <a:pt x="1908237" y="0"/>
                  <a:pt x="1996441" y="88204"/>
                  <a:pt x="1996441" y="197009"/>
                </a:cubicBezTo>
                <a:lnTo>
                  <a:pt x="1996441" y="2428716"/>
                </a:lnTo>
                <a:cubicBezTo>
                  <a:pt x="1996441" y="2537521"/>
                  <a:pt x="1908237" y="2625725"/>
                  <a:pt x="1799432" y="2625725"/>
                </a:cubicBezTo>
                <a:lnTo>
                  <a:pt x="197009" y="2625725"/>
                </a:lnTo>
                <a:cubicBezTo>
                  <a:pt x="88204" y="2625725"/>
                  <a:pt x="0" y="2537521"/>
                  <a:pt x="0" y="2428716"/>
                </a:cubicBezTo>
                <a:lnTo>
                  <a:pt x="0" y="197009"/>
                </a:lnTo>
                <a:cubicBezTo>
                  <a:pt x="0" y="88204"/>
                  <a:pt x="88204" y="0"/>
                  <a:pt x="197009" y="0"/>
                </a:cubicBezTo>
                <a:close/>
              </a:path>
            </a:pathLst>
          </a:custGeom>
        </p:spPr>
      </p:pic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42DE6F8-B627-D271-C01E-4AEDC6C78B7F}"/>
              </a:ext>
            </a:extLst>
          </p:cNvPr>
          <p:cNvGrpSpPr/>
          <p:nvPr/>
        </p:nvGrpSpPr>
        <p:grpSpPr>
          <a:xfrm>
            <a:off x="712099" y="3867243"/>
            <a:ext cx="1695282" cy="626081"/>
            <a:chOff x="712099" y="3867243"/>
            <a:chExt cx="1695282" cy="62608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925CEB1B-BE26-B95D-CCD5-841041C34DAA}"/>
                </a:ext>
              </a:extLst>
            </p:cNvPr>
            <p:cNvSpPr/>
            <p:nvPr/>
          </p:nvSpPr>
          <p:spPr bwMode="auto">
            <a:xfrm>
              <a:off x="712099" y="3867243"/>
              <a:ext cx="1695282" cy="626081"/>
            </a:xfrm>
            <a:prstGeom prst="roundRect">
              <a:avLst>
                <a:gd name="adj" fmla="val 2275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CBE96709-1BC9-12B0-5EF1-D3BBBDC74E5B}"/>
                </a:ext>
              </a:extLst>
            </p:cNvPr>
            <p:cNvGrpSpPr/>
            <p:nvPr/>
          </p:nvGrpSpPr>
          <p:grpSpPr>
            <a:xfrm>
              <a:off x="936124" y="3976320"/>
              <a:ext cx="1243514" cy="407927"/>
              <a:chOff x="936124" y="4011263"/>
              <a:chExt cx="1243514" cy="407927"/>
            </a:xfrm>
          </p:grpSpPr>
          <p:sp>
            <p:nvSpPr>
              <p:cNvPr id="145" name="Google Shape;436;p14">
                <a:extLst>
                  <a:ext uri="{FF2B5EF4-FFF2-40B4-BE49-F238E27FC236}">
                    <a16:creationId xmlns:a16="http://schemas.microsoft.com/office/drawing/2014/main" id="{280AD2F6-4E52-DAFE-DAEF-BFDBB86448F7}"/>
                  </a:ext>
                </a:extLst>
              </p:cNvPr>
              <p:cNvSpPr txBox="1"/>
              <p:nvPr/>
            </p:nvSpPr>
            <p:spPr>
              <a:xfrm>
                <a:off x="936124" y="4227856"/>
                <a:ext cx="1243514" cy="191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100" i="1">
                    <a:solidFill>
                      <a:schemeClr val="bg2"/>
                    </a:solidFill>
                  </a:rPr>
                  <a:t>CEO, Founder</a:t>
                </a:r>
              </a:p>
            </p:txBody>
          </p:sp>
          <p:sp>
            <p:nvSpPr>
              <p:cNvPr id="146" name="Google Shape;437;p14">
                <a:extLst>
                  <a:ext uri="{FF2B5EF4-FFF2-40B4-BE49-F238E27FC236}">
                    <a16:creationId xmlns:a16="http://schemas.microsoft.com/office/drawing/2014/main" id="{BC9E8D66-01EA-AA38-647D-45B9602BCD28}"/>
                  </a:ext>
                </a:extLst>
              </p:cNvPr>
              <p:cNvSpPr txBox="1"/>
              <p:nvPr/>
            </p:nvSpPr>
            <p:spPr>
              <a:xfrm>
                <a:off x="936124" y="4011263"/>
                <a:ext cx="1243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John Doe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AD35597-C95A-8F24-1E51-EADECF3BF0EA}"/>
              </a:ext>
            </a:extLst>
          </p:cNvPr>
          <p:cNvGrpSpPr/>
          <p:nvPr/>
        </p:nvGrpSpPr>
        <p:grpSpPr>
          <a:xfrm>
            <a:off x="5248358" y="3867243"/>
            <a:ext cx="1695282" cy="626081"/>
            <a:chOff x="3051172" y="3867243"/>
            <a:chExt cx="1695282" cy="626081"/>
          </a:xfrm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C4ECFFAE-8FF2-7488-047D-C42FC92A2EDC}"/>
                </a:ext>
              </a:extLst>
            </p:cNvPr>
            <p:cNvSpPr/>
            <p:nvPr/>
          </p:nvSpPr>
          <p:spPr bwMode="auto">
            <a:xfrm>
              <a:off x="3051172" y="3867243"/>
              <a:ext cx="1695282" cy="626081"/>
            </a:xfrm>
            <a:prstGeom prst="roundRect">
              <a:avLst>
                <a:gd name="adj" fmla="val 2275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D8F8611D-B8F4-99A1-2777-CD2A78C45088}"/>
                </a:ext>
              </a:extLst>
            </p:cNvPr>
            <p:cNvGrpSpPr/>
            <p:nvPr/>
          </p:nvGrpSpPr>
          <p:grpSpPr>
            <a:xfrm>
              <a:off x="3275197" y="3976320"/>
              <a:ext cx="1243514" cy="407927"/>
              <a:chOff x="936124" y="4011263"/>
              <a:chExt cx="1243514" cy="407927"/>
            </a:xfrm>
          </p:grpSpPr>
          <p:sp>
            <p:nvSpPr>
              <p:cNvPr id="150" name="Google Shape;436;p14">
                <a:extLst>
                  <a:ext uri="{FF2B5EF4-FFF2-40B4-BE49-F238E27FC236}">
                    <a16:creationId xmlns:a16="http://schemas.microsoft.com/office/drawing/2014/main" id="{A9D62CC9-C055-CAAC-CF61-A3EC1A64D62B}"/>
                  </a:ext>
                </a:extLst>
              </p:cNvPr>
              <p:cNvSpPr txBox="1"/>
              <p:nvPr/>
            </p:nvSpPr>
            <p:spPr>
              <a:xfrm>
                <a:off x="936124" y="4227856"/>
                <a:ext cx="1243514" cy="191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100" i="1">
                    <a:solidFill>
                      <a:schemeClr val="bg2"/>
                    </a:solidFill>
                  </a:rPr>
                  <a:t>Member role</a:t>
                </a:r>
              </a:p>
            </p:txBody>
          </p:sp>
          <p:sp>
            <p:nvSpPr>
              <p:cNvPr id="151" name="Google Shape;437;p14">
                <a:extLst>
                  <a:ext uri="{FF2B5EF4-FFF2-40B4-BE49-F238E27FC236}">
                    <a16:creationId xmlns:a16="http://schemas.microsoft.com/office/drawing/2014/main" id="{4C195E82-6519-847B-2887-77E952CDD1B7}"/>
                  </a:ext>
                </a:extLst>
              </p:cNvPr>
              <p:cNvSpPr txBox="1"/>
              <p:nvPr/>
            </p:nvSpPr>
            <p:spPr>
              <a:xfrm>
                <a:off x="936124" y="4011263"/>
                <a:ext cx="1243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John Doe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092E3ABB-956B-D373-BAC5-573D47A233C9}"/>
              </a:ext>
            </a:extLst>
          </p:cNvPr>
          <p:cNvGrpSpPr/>
          <p:nvPr/>
        </p:nvGrpSpPr>
        <p:grpSpPr>
          <a:xfrm>
            <a:off x="7511498" y="3867243"/>
            <a:ext cx="1695282" cy="626081"/>
            <a:chOff x="3051172" y="3867243"/>
            <a:chExt cx="1695282" cy="626081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30CD7C2D-FA49-E026-C939-6C1A08CC6570}"/>
                </a:ext>
              </a:extLst>
            </p:cNvPr>
            <p:cNvSpPr/>
            <p:nvPr/>
          </p:nvSpPr>
          <p:spPr bwMode="auto">
            <a:xfrm>
              <a:off x="3051172" y="3867243"/>
              <a:ext cx="1695282" cy="626081"/>
            </a:xfrm>
            <a:prstGeom prst="roundRect">
              <a:avLst>
                <a:gd name="adj" fmla="val 2275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311D629E-8101-FE61-0343-0616D61D5C19}"/>
                </a:ext>
              </a:extLst>
            </p:cNvPr>
            <p:cNvGrpSpPr/>
            <p:nvPr/>
          </p:nvGrpSpPr>
          <p:grpSpPr>
            <a:xfrm>
              <a:off x="3275197" y="3976320"/>
              <a:ext cx="1243514" cy="407927"/>
              <a:chOff x="936124" y="4011263"/>
              <a:chExt cx="1243514" cy="407927"/>
            </a:xfrm>
          </p:grpSpPr>
          <p:sp>
            <p:nvSpPr>
              <p:cNvPr id="155" name="Google Shape;436;p14">
                <a:extLst>
                  <a:ext uri="{FF2B5EF4-FFF2-40B4-BE49-F238E27FC236}">
                    <a16:creationId xmlns:a16="http://schemas.microsoft.com/office/drawing/2014/main" id="{550F23A9-2B7D-D9A2-71D5-9BDDD91134D5}"/>
                  </a:ext>
                </a:extLst>
              </p:cNvPr>
              <p:cNvSpPr txBox="1"/>
              <p:nvPr/>
            </p:nvSpPr>
            <p:spPr>
              <a:xfrm>
                <a:off x="936124" y="4227856"/>
                <a:ext cx="1243514" cy="191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100" i="1">
                    <a:solidFill>
                      <a:schemeClr val="bg2"/>
                    </a:solidFill>
                  </a:rPr>
                  <a:t>Member role</a:t>
                </a:r>
              </a:p>
            </p:txBody>
          </p:sp>
          <p:sp>
            <p:nvSpPr>
              <p:cNvPr id="156" name="Google Shape;437;p14">
                <a:extLst>
                  <a:ext uri="{FF2B5EF4-FFF2-40B4-BE49-F238E27FC236}">
                    <a16:creationId xmlns:a16="http://schemas.microsoft.com/office/drawing/2014/main" id="{8432CD22-814B-2120-66FD-6BE1288D75CF}"/>
                  </a:ext>
                </a:extLst>
              </p:cNvPr>
              <p:cNvSpPr txBox="1"/>
              <p:nvPr/>
            </p:nvSpPr>
            <p:spPr>
              <a:xfrm>
                <a:off x="936124" y="4011263"/>
                <a:ext cx="1243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John Doe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BB5A4036-D3E2-CBA2-D2D7-7F63385965FC}"/>
              </a:ext>
            </a:extLst>
          </p:cNvPr>
          <p:cNvGrpSpPr/>
          <p:nvPr/>
        </p:nvGrpSpPr>
        <p:grpSpPr>
          <a:xfrm>
            <a:off x="2985218" y="3867243"/>
            <a:ext cx="1695282" cy="626081"/>
            <a:chOff x="3051172" y="3867243"/>
            <a:chExt cx="1695282" cy="626081"/>
          </a:xfrm>
        </p:grpSpPr>
        <p:sp>
          <p:nvSpPr>
            <p:cNvPr id="158" name="Rectangle: Rounded Corners 157">
              <a:extLst>
                <a:ext uri="{FF2B5EF4-FFF2-40B4-BE49-F238E27FC236}">
                  <a16:creationId xmlns:a16="http://schemas.microsoft.com/office/drawing/2014/main" id="{86E5B5A8-ED60-62BE-6A9B-985B4C002F44}"/>
                </a:ext>
              </a:extLst>
            </p:cNvPr>
            <p:cNvSpPr/>
            <p:nvPr/>
          </p:nvSpPr>
          <p:spPr bwMode="auto">
            <a:xfrm>
              <a:off x="3051172" y="3867243"/>
              <a:ext cx="1695282" cy="626081"/>
            </a:xfrm>
            <a:prstGeom prst="roundRect">
              <a:avLst>
                <a:gd name="adj" fmla="val 2275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EDEEB6A2-DC61-61FF-B531-A087557EE407}"/>
                </a:ext>
              </a:extLst>
            </p:cNvPr>
            <p:cNvGrpSpPr/>
            <p:nvPr/>
          </p:nvGrpSpPr>
          <p:grpSpPr>
            <a:xfrm>
              <a:off x="3275197" y="3976320"/>
              <a:ext cx="1243514" cy="407927"/>
              <a:chOff x="936124" y="4011263"/>
              <a:chExt cx="1243514" cy="407927"/>
            </a:xfrm>
          </p:grpSpPr>
          <p:sp>
            <p:nvSpPr>
              <p:cNvPr id="160" name="Google Shape;436;p14">
                <a:extLst>
                  <a:ext uri="{FF2B5EF4-FFF2-40B4-BE49-F238E27FC236}">
                    <a16:creationId xmlns:a16="http://schemas.microsoft.com/office/drawing/2014/main" id="{EABB7870-AD06-4DC0-6E98-BE2C6F346118}"/>
                  </a:ext>
                </a:extLst>
              </p:cNvPr>
              <p:cNvSpPr txBox="1"/>
              <p:nvPr/>
            </p:nvSpPr>
            <p:spPr>
              <a:xfrm>
                <a:off x="936124" y="4227856"/>
                <a:ext cx="1243514" cy="191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100" i="1">
                    <a:solidFill>
                      <a:schemeClr val="bg2"/>
                    </a:solidFill>
                  </a:rPr>
                  <a:t>Member role</a:t>
                </a:r>
              </a:p>
            </p:txBody>
          </p:sp>
          <p:sp>
            <p:nvSpPr>
              <p:cNvPr id="161" name="Google Shape;437;p14">
                <a:extLst>
                  <a:ext uri="{FF2B5EF4-FFF2-40B4-BE49-F238E27FC236}">
                    <a16:creationId xmlns:a16="http://schemas.microsoft.com/office/drawing/2014/main" id="{02E35B4B-7445-3716-4AFF-A1147CF8CB29}"/>
                  </a:ext>
                </a:extLst>
              </p:cNvPr>
              <p:cNvSpPr txBox="1"/>
              <p:nvPr/>
            </p:nvSpPr>
            <p:spPr>
              <a:xfrm>
                <a:off x="936124" y="4011263"/>
                <a:ext cx="1243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John Doe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7C275949-7FAA-2A6C-207C-DCCE17E744A4}"/>
              </a:ext>
            </a:extLst>
          </p:cNvPr>
          <p:cNvGrpSpPr/>
          <p:nvPr/>
        </p:nvGrpSpPr>
        <p:grpSpPr>
          <a:xfrm>
            <a:off x="9774638" y="3867243"/>
            <a:ext cx="1695282" cy="626081"/>
            <a:chOff x="3051172" y="3867243"/>
            <a:chExt cx="1695282" cy="626081"/>
          </a:xfrm>
        </p:grpSpPr>
        <p:sp>
          <p:nvSpPr>
            <p:cNvPr id="166" name="Rectangle: Rounded Corners 165">
              <a:extLst>
                <a:ext uri="{FF2B5EF4-FFF2-40B4-BE49-F238E27FC236}">
                  <a16:creationId xmlns:a16="http://schemas.microsoft.com/office/drawing/2014/main" id="{D1078701-3348-31B5-4A9F-3F4AF9A6A550}"/>
                </a:ext>
              </a:extLst>
            </p:cNvPr>
            <p:cNvSpPr/>
            <p:nvPr/>
          </p:nvSpPr>
          <p:spPr bwMode="auto">
            <a:xfrm>
              <a:off x="3051172" y="3867243"/>
              <a:ext cx="1695282" cy="626081"/>
            </a:xfrm>
            <a:prstGeom prst="roundRect">
              <a:avLst>
                <a:gd name="adj" fmla="val 2275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st="63500" dir="5400000" algn="t" rotWithShape="0">
                <a:schemeClr val="tx2">
                  <a:alpha val="2000"/>
                </a:scheme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cs typeface="Segoe UI" pitchFamily="34" charset="0"/>
              </a:endParaRPr>
            </a:p>
          </p:txBody>
        </p: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8C469974-4907-3C92-78E0-EBF7C8D25609}"/>
                </a:ext>
              </a:extLst>
            </p:cNvPr>
            <p:cNvGrpSpPr/>
            <p:nvPr/>
          </p:nvGrpSpPr>
          <p:grpSpPr>
            <a:xfrm>
              <a:off x="3275197" y="3976320"/>
              <a:ext cx="1243514" cy="407927"/>
              <a:chOff x="936124" y="4011263"/>
              <a:chExt cx="1243514" cy="407927"/>
            </a:xfrm>
          </p:grpSpPr>
          <p:sp>
            <p:nvSpPr>
              <p:cNvPr id="168" name="Google Shape;436;p14">
                <a:extLst>
                  <a:ext uri="{FF2B5EF4-FFF2-40B4-BE49-F238E27FC236}">
                    <a16:creationId xmlns:a16="http://schemas.microsoft.com/office/drawing/2014/main" id="{2AFF34B4-7C7E-9AFE-32A8-A586342E6492}"/>
                  </a:ext>
                </a:extLst>
              </p:cNvPr>
              <p:cNvSpPr txBox="1"/>
              <p:nvPr/>
            </p:nvSpPr>
            <p:spPr>
              <a:xfrm>
                <a:off x="936124" y="4227856"/>
                <a:ext cx="1243514" cy="1913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100" i="1">
                    <a:solidFill>
                      <a:schemeClr val="bg2"/>
                    </a:solidFill>
                  </a:rPr>
                  <a:t>Member role</a:t>
                </a:r>
              </a:p>
            </p:txBody>
          </p:sp>
          <p:sp>
            <p:nvSpPr>
              <p:cNvPr id="169" name="Google Shape;437;p14">
                <a:extLst>
                  <a:ext uri="{FF2B5EF4-FFF2-40B4-BE49-F238E27FC236}">
                    <a16:creationId xmlns:a16="http://schemas.microsoft.com/office/drawing/2014/main" id="{9DD75788-20A0-5847-0C09-6BDA3FBB4DFD}"/>
                  </a:ext>
                </a:extLst>
              </p:cNvPr>
              <p:cNvSpPr txBox="1"/>
              <p:nvPr/>
            </p:nvSpPr>
            <p:spPr>
              <a:xfrm>
                <a:off x="936124" y="4011263"/>
                <a:ext cx="1243514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John Doe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78D118E3-DA93-0987-67F6-063E95EA9DE4}"/>
              </a:ext>
            </a:extLst>
          </p:cNvPr>
          <p:cNvSpPr/>
          <p:nvPr/>
        </p:nvSpPr>
        <p:spPr>
          <a:xfrm flipV="1">
            <a:off x="6248388" y="585787"/>
            <a:ext cx="5943612" cy="6272212"/>
          </a:xfrm>
          <a:custGeom>
            <a:avLst/>
            <a:gdLst>
              <a:gd name="connsiteX0" fmla="*/ 0 w 5949949"/>
              <a:gd name="connsiteY0" fmla="*/ 0 h 6278899"/>
              <a:gd name="connsiteX1" fmla="*/ 5948575 w 5949949"/>
              <a:gd name="connsiteY1" fmla="*/ 0 h 6278899"/>
              <a:gd name="connsiteX2" fmla="*/ 5949345 w 5949949"/>
              <a:gd name="connsiteY2" fmla="*/ 743262 h 6278899"/>
              <a:gd name="connsiteX3" fmla="*/ 5949949 w 5949949"/>
              <a:gd name="connsiteY3" fmla="*/ 1006666 h 6278899"/>
              <a:gd name="connsiteX4" fmla="*/ 5949949 w 5949949"/>
              <a:gd name="connsiteY4" fmla="*/ 6278899 h 6278899"/>
              <a:gd name="connsiteX5" fmla="*/ 5937994 w 5949949"/>
              <a:gd name="connsiteY5" fmla="*/ 6277071 h 6278899"/>
              <a:gd name="connsiteX6" fmla="*/ 5493741 w 5949949"/>
              <a:gd name="connsiteY6" fmla="*/ 5846927 h 6278899"/>
              <a:gd name="connsiteX7" fmla="*/ 4786068 w 5949949"/>
              <a:gd name="connsiteY7" fmla="*/ 6149471 h 6278899"/>
              <a:gd name="connsiteX8" fmla="*/ 4067402 w 5949949"/>
              <a:gd name="connsiteY8" fmla="*/ 6037292 h 6278899"/>
              <a:gd name="connsiteX9" fmla="*/ 4038545 w 5949949"/>
              <a:gd name="connsiteY9" fmla="*/ 6008397 h 6278899"/>
              <a:gd name="connsiteX10" fmla="*/ 3784332 w 5949949"/>
              <a:gd name="connsiteY10" fmla="*/ 5692255 h 6278899"/>
              <a:gd name="connsiteX11" fmla="*/ 3071163 w 5949949"/>
              <a:gd name="connsiteY11" fmla="*/ 5495091 h 6278899"/>
              <a:gd name="connsiteX12" fmla="*/ 2326389 w 5949949"/>
              <a:gd name="connsiteY12" fmla="*/ 5573277 h 6278899"/>
              <a:gd name="connsiteX13" fmla="*/ 2024082 w 5949949"/>
              <a:gd name="connsiteY13" fmla="*/ 5484893 h 6278899"/>
              <a:gd name="connsiteX14" fmla="*/ 1709408 w 5949949"/>
              <a:gd name="connsiteY14" fmla="*/ 5129658 h 6278899"/>
              <a:gd name="connsiteX15" fmla="*/ 1672307 w 5949949"/>
              <a:gd name="connsiteY15" fmla="*/ 4692839 h 6278899"/>
              <a:gd name="connsiteX16" fmla="*/ 1676429 w 5949949"/>
              <a:gd name="connsiteY16" fmla="*/ 4669043 h 6278899"/>
              <a:gd name="connsiteX17" fmla="*/ 1739639 w 5949949"/>
              <a:gd name="connsiteY17" fmla="*/ 4415789 h 6278899"/>
              <a:gd name="connsiteX18" fmla="*/ 1747883 w 5949949"/>
              <a:gd name="connsiteY18" fmla="*/ 4391994 h 6278899"/>
              <a:gd name="connsiteX19" fmla="*/ 1899037 w 5949949"/>
              <a:gd name="connsiteY19" fmla="*/ 4023161 h 6278899"/>
              <a:gd name="connsiteX20" fmla="*/ 2051565 w 5949949"/>
              <a:gd name="connsiteY20" fmla="*/ 3616936 h 6278899"/>
              <a:gd name="connsiteX21" fmla="*/ 2062558 w 5949949"/>
              <a:gd name="connsiteY21" fmla="*/ 3574444 h 6278899"/>
              <a:gd name="connsiteX22" fmla="*/ 2032327 w 5949949"/>
              <a:gd name="connsiteY22" fmla="*/ 2914965 h 6278899"/>
              <a:gd name="connsiteX23" fmla="*/ 1339769 w 5949949"/>
              <a:gd name="connsiteY23" fmla="*/ 2578427 h 6278899"/>
              <a:gd name="connsiteX24" fmla="*/ 1140521 w 5949949"/>
              <a:gd name="connsiteY24" fmla="*/ 2603922 h 6278899"/>
              <a:gd name="connsiteX25" fmla="*/ 647212 w 5949949"/>
              <a:gd name="connsiteY25" fmla="*/ 2656612 h 6278899"/>
              <a:gd name="connsiteX26" fmla="*/ 125045 w 5949949"/>
              <a:gd name="connsiteY26" fmla="*/ 2367665 h 6278899"/>
              <a:gd name="connsiteX27" fmla="*/ 270702 w 5949949"/>
              <a:gd name="connsiteY27" fmla="*/ 1308760 h 6278899"/>
              <a:gd name="connsiteX28" fmla="*/ 230853 w 5949949"/>
              <a:gd name="connsiteY28" fmla="*/ 372232 h 6278899"/>
              <a:gd name="connsiteX29" fmla="*/ 0 w 5949949"/>
              <a:gd name="connsiteY29" fmla="*/ 0 h 6278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949949" h="6278899">
                <a:moveTo>
                  <a:pt x="0" y="0"/>
                </a:moveTo>
                <a:lnTo>
                  <a:pt x="5948575" y="0"/>
                </a:lnTo>
                <a:cubicBezTo>
                  <a:pt x="5948575" y="240435"/>
                  <a:pt x="5948855" y="488854"/>
                  <a:pt x="5949345" y="743262"/>
                </a:cubicBezTo>
                <a:lnTo>
                  <a:pt x="5949949" y="1006666"/>
                </a:lnTo>
                <a:lnTo>
                  <a:pt x="5949949" y="6278899"/>
                </a:lnTo>
                <a:lnTo>
                  <a:pt x="5937994" y="6277071"/>
                </a:lnTo>
                <a:cubicBezTo>
                  <a:pt x="5797046" y="6232885"/>
                  <a:pt x="5678184" y="5867546"/>
                  <a:pt x="5493741" y="5846927"/>
                </a:cubicBezTo>
                <a:cubicBezTo>
                  <a:pt x="5297002" y="5824934"/>
                  <a:pt x="5027913" y="6072985"/>
                  <a:pt x="4786068" y="6149471"/>
                </a:cubicBezTo>
                <a:cubicBezTo>
                  <a:pt x="4544222" y="6225957"/>
                  <a:pt x="4266650" y="6224258"/>
                  <a:pt x="4067402" y="6037292"/>
                </a:cubicBezTo>
                <a:cubicBezTo>
                  <a:pt x="4057783" y="6028794"/>
                  <a:pt x="4048164" y="6018595"/>
                  <a:pt x="4038545" y="6008397"/>
                </a:cubicBezTo>
                <a:cubicBezTo>
                  <a:pt x="3947853" y="5911515"/>
                  <a:pt x="3877773" y="5785738"/>
                  <a:pt x="3784332" y="5692255"/>
                </a:cubicBezTo>
                <a:cubicBezTo>
                  <a:pt x="3589207" y="5498491"/>
                  <a:pt x="3319879" y="5469596"/>
                  <a:pt x="3071163" y="5495091"/>
                </a:cubicBezTo>
                <a:cubicBezTo>
                  <a:pt x="2822447" y="5520586"/>
                  <a:pt x="2575105" y="5593673"/>
                  <a:pt x="2326389" y="5573277"/>
                </a:cubicBezTo>
                <a:cubicBezTo>
                  <a:pt x="2223330" y="5564778"/>
                  <a:pt x="2118896" y="5535884"/>
                  <a:pt x="2024082" y="5484893"/>
                </a:cubicBezTo>
                <a:cubicBezTo>
                  <a:pt x="1888044" y="5411807"/>
                  <a:pt x="1771243" y="5294528"/>
                  <a:pt x="1709408" y="5129658"/>
                </a:cubicBezTo>
                <a:cubicBezTo>
                  <a:pt x="1657191" y="4990284"/>
                  <a:pt x="1651695" y="4842411"/>
                  <a:pt x="1672307" y="4692839"/>
                </a:cubicBezTo>
                <a:cubicBezTo>
                  <a:pt x="1673681" y="4684340"/>
                  <a:pt x="1675055" y="4677542"/>
                  <a:pt x="1676429" y="4669043"/>
                </a:cubicBezTo>
                <a:cubicBezTo>
                  <a:pt x="1690170" y="4584059"/>
                  <a:pt x="1712156" y="4499074"/>
                  <a:pt x="1739639" y="4415789"/>
                </a:cubicBezTo>
                <a:cubicBezTo>
                  <a:pt x="1742387" y="4407291"/>
                  <a:pt x="1745135" y="4400492"/>
                  <a:pt x="1747883" y="4391994"/>
                </a:cubicBezTo>
                <a:cubicBezTo>
                  <a:pt x="1790481" y="4264517"/>
                  <a:pt x="1845446" y="4138740"/>
                  <a:pt x="1899037" y="4023161"/>
                </a:cubicBezTo>
                <a:cubicBezTo>
                  <a:pt x="1956750" y="3895685"/>
                  <a:pt x="2013089" y="3758010"/>
                  <a:pt x="2051565" y="3616936"/>
                </a:cubicBezTo>
                <a:cubicBezTo>
                  <a:pt x="2055687" y="3603339"/>
                  <a:pt x="2059809" y="3589741"/>
                  <a:pt x="2062558" y="3574444"/>
                </a:cubicBezTo>
                <a:cubicBezTo>
                  <a:pt x="2120271" y="3346686"/>
                  <a:pt x="2132638" y="3113828"/>
                  <a:pt x="2032327" y="2914965"/>
                </a:cubicBezTo>
                <a:cubicBezTo>
                  <a:pt x="1894914" y="2641315"/>
                  <a:pt x="1600852" y="2559730"/>
                  <a:pt x="1339769" y="2578427"/>
                </a:cubicBezTo>
                <a:cubicBezTo>
                  <a:pt x="1277934" y="2581826"/>
                  <a:pt x="1210602" y="2592024"/>
                  <a:pt x="1140521" y="2603922"/>
                </a:cubicBezTo>
                <a:cubicBezTo>
                  <a:pt x="983871" y="2629417"/>
                  <a:pt x="810732" y="2661712"/>
                  <a:pt x="647212" y="2656612"/>
                </a:cubicBezTo>
                <a:cubicBezTo>
                  <a:pt x="439719" y="2649814"/>
                  <a:pt x="248716" y="2583526"/>
                  <a:pt x="125045" y="2367665"/>
                </a:cubicBezTo>
                <a:cubicBezTo>
                  <a:pt x="-105807" y="1968239"/>
                  <a:pt x="166269" y="1675892"/>
                  <a:pt x="270702" y="1308760"/>
                </a:cubicBezTo>
                <a:cubicBezTo>
                  <a:pt x="357272" y="1004516"/>
                  <a:pt x="346279" y="662878"/>
                  <a:pt x="230853" y="372232"/>
                </a:cubicBezTo>
                <a:cubicBezTo>
                  <a:pt x="175888" y="229458"/>
                  <a:pt x="96189" y="103681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52000"/>
                </a:schemeClr>
              </a:gs>
            </a:gsLst>
            <a:lin ang="5400000" scaled="1"/>
            <a:tileRect/>
          </a:gradFill>
          <a:ln w="1372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</a:t>
            </a:r>
            <a:r>
              <a:rPr lang="en-US">
                <a:solidFill>
                  <a:schemeClr val="accent1"/>
                </a:solidFill>
              </a:rPr>
              <a:t>Learning Quest</a:t>
            </a:r>
          </a:p>
        </p:txBody>
      </p:sp>
      <p:sp>
        <p:nvSpPr>
          <p:cNvPr id="90" name="Picture Placeholder 89">
            <a:extLst>
              <a:ext uri="{FF2B5EF4-FFF2-40B4-BE49-F238E27FC236}">
                <a16:creationId xmlns:a16="http://schemas.microsoft.com/office/drawing/2014/main" id="{3098BE4E-0824-72E8-3385-C023A24C43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2EFC5A2E-6C9A-6E9E-8CED-5C3482B12503}"/>
              </a:ext>
            </a:extLst>
          </p:cNvPr>
          <p:cNvSpPr txBox="1"/>
          <p:nvPr/>
        </p:nvSpPr>
        <p:spPr>
          <a:xfrm>
            <a:off x="571501" y="1447800"/>
            <a:ext cx="3771900" cy="1099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Write your big education vision to ignite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Explain why now’s the time to join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Add a quick step to connect today now.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Include a final nudge to act right away.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DB3706B-724A-0FEA-5ED0-43FEF9F7D855}"/>
              </a:ext>
            </a:extLst>
          </p:cNvPr>
          <p:cNvSpPr/>
          <p:nvPr/>
        </p:nvSpPr>
        <p:spPr bwMode="auto">
          <a:xfrm>
            <a:off x="571500" y="3801230"/>
            <a:ext cx="490788" cy="490788"/>
          </a:xfrm>
          <a:prstGeom prst="ellipse">
            <a:avLst/>
          </a:prstGeom>
          <a:solidFill>
            <a:srgbClr val="D8D0E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5EF7E341-B7DD-4344-F35A-9741A65AC410}"/>
              </a:ext>
            </a:extLst>
          </p:cNvPr>
          <p:cNvSpPr txBox="1"/>
          <p:nvPr/>
        </p:nvSpPr>
        <p:spPr>
          <a:xfrm>
            <a:off x="1323185" y="380844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756B3D1B-1898-5969-C118-4C3B3F0BB015}"/>
              </a:ext>
            </a:extLst>
          </p:cNvPr>
          <p:cNvSpPr txBox="1"/>
          <p:nvPr/>
        </p:nvSpPr>
        <p:spPr>
          <a:xfrm>
            <a:off x="1323185" y="407551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A644FB7-F393-64F4-2923-F9767CD59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910812"/>
            <a:ext cx="271624" cy="27162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8B889A3E-19A2-06A1-2CD7-13BDCEBACD7C}"/>
              </a:ext>
            </a:extLst>
          </p:cNvPr>
          <p:cNvSpPr/>
          <p:nvPr/>
        </p:nvSpPr>
        <p:spPr bwMode="auto">
          <a:xfrm>
            <a:off x="571500" y="4641740"/>
            <a:ext cx="490788" cy="490788"/>
          </a:xfrm>
          <a:prstGeom prst="ellipse">
            <a:avLst/>
          </a:prstGeom>
          <a:solidFill>
            <a:srgbClr val="C7D0B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19E0DE7B-87F9-7284-5C67-A921B6752A79}"/>
              </a:ext>
            </a:extLst>
          </p:cNvPr>
          <p:cNvSpPr txBox="1"/>
          <p:nvPr/>
        </p:nvSpPr>
        <p:spPr>
          <a:xfrm>
            <a:off x="1323185" y="464895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C880D4A2-45D5-B18B-F02B-90611F964893}"/>
              </a:ext>
            </a:extLst>
          </p:cNvPr>
          <p:cNvSpPr txBox="1"/>
          <p:nvPr/>
        </p:nvSpPr>
        <p:spPr>
          <a:xfrm>
            <a:off x="1323185" y="491602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239384E0-5645-08A5-EFB7-AA020B9C2A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751322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49FABA40-63E5-5C74-ADD4-7B72887E03B1}"/>
              </a:ext>
            </a:extLst>
          </p:cNvPr>
          <p:cNvSpPr/>
          <p:nvPr/>
        </p:nvSpPr>
        <p:spPr bwMode="auto">
          <a:xfrm>
            <a:off x="571500" y="5482250"/>
            <a:ext cx="490788" cy="490788"/>
          </a:xfrm>
          <a:prstGeom prst="ellipse">
            <a:avLst/>
          </a:prstGeom>
          <a:solidFill>
            <a:srgbClr val="E0D0C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282B8B37-E56A-3B04-83D0-66EEE45443D0}"/>
              </a:ext>
            </a:extLst>
          </p:cNvPr>
          <p:cNvSpPr txBox="1"/>
          <p:nvPr/>
        </p:nvSpPr>
        <p:spPr>
          <a:xfrm>
            <a:off x="1323185" y="548946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B702925A-E44D-3A68-8E41-601B2EA6EE6F}"/>
              </a:ext>
            </a:extLst>
          </p:cNvPr>
          <p:cNvSpPr txBox="1"/>
          <p:nvPr/>
        </p:nvSpPr>
        <p:spPr>
          <a:xfrm>
            <a:off x="1323185" y="575653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1CDFDCE4-4D61-2013-AE2F-0C2951AF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591832"/>
            <a:ext cx="271624" cy="271624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74F9FD2C-BD8F-4317-73FA-4E36A5F49820}"/>
              </a:ext>
            </a:extLst>
          </p:cNvPr>
          <p:cNvSpPr/>
          <p:nvPr/>
        </p:nvSpPr>
        <p:spPr bwMode="auto">
          <a:xfrm>
            <a:off x="571500" y="2960720"/>
            <a:ext cx="490788" cy="490788"/>
          </a:xfrm>
          <a:prstGeom prst="ellipse">
            <a:avLst/>
          </a:prstGeom>
          <a:solidFill>
            <a:srgbClr val="CEDF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3" name="Google Shape;437;p14">
            <a:extLst>
              <a:ext uri="{FF2B5EF4-FFF2-40B4-BE49-F238E27FC236}">
                <a16:creationId xmlns:a16="http://schemas.microsoft.com/office/drawing/2014/main" id="{5D96D188-DE8E-CB12-D02E-5BC62695855C}"/>
              </a:ext>
            </a:extLst>
          </p:cNvPr>
          <p:cNvSpPr txBox="1"/>
          <p:nvPr/>
        </p:nvSpPr>
        <p:spPr>
          <a:xfrm>
            <a:off x="1323185" y="296793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ED36F4D0-9097-84C4-5A9C-8FD947599927}"/>
              </a:ext>
            </a:extLst>
          </p:cNvPr>
          <p:cNvSpPr txBox="1"/>
          <p:nvPr/>
        </p:nvSpPr>
        <p:spPr>
          <a:xfrm>
            <a:off x="1323185" y="3235007"/>
            <a:ext cx="2217875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172A9464-565E-1173-D329-D294A19FC0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3070302"/>
            <a:ext cx="271624" cy="271624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64BEB15-8FE7-1D5A-B9A1-26BE98B408CD}"/>
              </a:ext>
            </a:extLst>
          </p:cNvPr>
          <p:cNvSpPr txBox="1"/>
          <p:nvPr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bg1"/>
                </a:solidFill>
                <a:latin typeface="+mn-lt"/>
                <a:ea typeface="FT Aktual" pitchFamily="2" charset="77"/>
              </a:rPr>
              <a:pPr algn="r"/>
              <a:t>8</a:t>
            </a:fld>
            <a:endParaRPr lang="en-VN" sz="1200" b="0" i="0" dirty="0" err="1">
              <a:solidFill>
                <a:schemeClr val="bg1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79" name="Google Shape;436;p14">
            <a:extLst>
              <a:ext uri="{FF2B5EF4-FFF2-40B4-BE49-F238E27FC236}">
                <a16:creationId xmlns:a16="http://schemas.microsoft.com/office/drawing/2014/main" id="{BCE3697A-501B-44B5-7CDA-D001EBD19141}"/>
              </a:ext>
            </a:extLst>
          </p:cNvPr>
          <p:cNvSpPr txBox="1"/>
          <p:nvPr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bg1"/>
                </a:solidFill>
              </a:rPr>
              <a:t>Designed by</a:t>
            </a:r>
            <a:r>
              <a:rPr lang="en-US" sz="1100">
                <a:solidFill>
                  <a:schemeClr val="bg1"/>
                </a:solidFill>
              </a:rPr>
              <a:t> </a:t>
            </a:r>
            <a:r>
              <a:rPr lang="en-US" sz="1100" b="1">
                <a:solidFill>
                  <a:schemeClr val="bg1"/>
                </a:solidFill>
              </a:rPr>
              <a:t>Ocvembor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0BE5D04-1F76-0137-FCA5-557EE19F53DC}"/>
              </a:ext>
            </a:extLst>
          </p:cNvPr>
          <p:cNvGrpSpPr/>
          <p:nvPr/>
        </p:nvGrpSpPr>
        <p:grpSpPr>
          <a:xfrm>
            <a:off x="571501" y="6434328"/>
            <a:ext cx="1202438" cy="237744"/>
            <a:chOff x="571501" y="3026155"/>
            <a:chExt cx="1202438" cy="237744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DE5F92BA-D768-99B7-6B03-BA47A2F67657}"/>
                </a:ext>
              </a:extLst>
            </p:cNvPr>
            <p:cNvGrpSpPr/>
            <p:nvPr/>
          </p:nvGrpSpPr>
          <p:grpSpPr>
            <a:xfrm>
              <a:off x="571501" y="3026155"/>
              <a:ext cx="237744" cy="237744"/>
              <a:chOff x="571500" y="2958810"/>
              <a:chExt cx="305089" cy="305089"/>
            </a:xfrm>
          </p:grpSpPr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37978AC-A58F-101A-4150-84647633A643}"/>
                  </a:ext>
                </a:extLst>
              </p:cNvPr>
              <p:cNvSpPr/>
              <p:nvPr/>
            </p:nvSpPr>
            <p:spPr bwMode="auto">
              <a:xfrm>
                <a:off x="571500" y="2958810"/>
                <a:ext cx="305089" cy="30508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84" name="Graphic 83">
                <a:extLst>
                  <a:ext uri="{FF2B5EF4-FFF2-40B4-BE49-F238E27FC236}">
                    <a16:creationId xmlns:a16="http://schemas.microsoft.com/office/drawing/2014/main" id="{32F2C4AB-EDDC-06D1-F673-908F81387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624046" y="3017274"/>
                <a:ext cx="199996" cy="172219"/>
              </a:xfrm>
              <a:prstGeom prst="rect">
                <a:avLst/>
              </a:prstGeom>
            </p:spPr>
          </p:pic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774C6B-DF44-288C-8795-F2433E510636}"/>
                </a:ext>
              </a:extLst>
            </p:cNvPr>
            <p:cNvSpPr txBox="1"/>
            <p:nvPr/>
          </p:nvSpPr>
          <p:spPr>
            <a:xfrm>
              <a:off x="863491" y="3093205"/>
              <a:ext cx="910448" cy="126572"/>
            </a:xfrm>
            <a:custGeom>
              <a:avLst/>
              <a:gdLst/>
              <a:ahLst/>
              <a:cxnLst/>
              <a:rect l="l" t="t" r="r" b="b"/>
              <a:pathLst>
                <a:path w="1501293" h="208712">
                  <a:moveTo>
                    <a:pt x="1444600" y="69951"/>
                  </a:moveTo>
                  <a:cubicBezTo>
                    <a:pt x="1437742" y="69951"/>
                    <a:pt x="1431646" y="71513"/>
                    <a:pt x="1426312" y="74638"/>
                  </a:cubicBezTo>
                  <a:cubicBezTo>
                    <a:pt x="1420978" y="77762"/>
                    <a:pt x="1416787" y="82067"/>
                    <a:pt x="1413739" y="87554"/>
                  </a:cubicBezTo>
                  <a:cubicBezTo>
                    <a:pt x="1410691" y="93040"/>
                    <a:pt x="1409167" y="99288"/>
                    <a:pt x="1409167" y="106299"/>
                  </a:cubicBezTo>
                  <a:cubicBezTo>
                    <a:pt x="1409167" y="113462"/>
                    <a:pt x="1410691" y="119824"/>
                    <a:pt x="1413739" y="125387"/>
                  </a:cubicBezTo>
                  <a:cubicBezTo>
                    <a:pt x="1416787" y="130949"/>
                    <a:pt x="1420978" y="135331"/>
                    <a:pt x="1426312" y="138531"/>
                  </a:cubicBezTo>
                  <a:cubicBezTo>
                    <a:pt x="1431646" y="141732"/>
                    <a:pt x="1437742" y="143332"/>
                    <a:pt x="1444600" y="143332"/>
                  </a:cubicBezTo>
                  <a:cubicBezTo>
                    <a:pt x="1451458" y="143332"/>
                    <a:pt x="1457554" y="141732"/>
                    <a:pt x="1462888" y="138531"/>
                  </a:cubicBezTo>
                  <a:cubicBezTo>
                    <a:pt x="1468222" y="135331"/>
                    <a:pt x="1472413" y="130949"/>
                    <a:pt x="1475461" y="125387"/>
                  </a:cubicBezTo>
                  <a:cubicBezTo>
                    <a:pt x="1478509" y="119824"/>
                    <a:pt x="1480033" y="113462"/>
                    <a:pt x="1480033" y="106299"/>
                  </a:cubicBezTo>
                  <a:cubicBezTo>
                    <a:pt x="1480033" y="99288"/>
                    <a:pt x="1478471" y="93040"/>
                    <a:pt x="1475347" y="87554"/>
                  </a:cubicBezTo>
                  <a:cubicBezTo>
                    <a:pt x="1472223" y="82067"/>
                    <a:pt x="1468031" y="77762"/>
                    <a:pt x="1462774" y="74638"/>
                  </a:cubicBezTo>
                  <a:cubicBezTo>
                    <a:pt x="1457516" y="71513"/>
                    <a:pt x="1451458" y="69951"/>
                    <a:pt x="1444600" y="69951"/>
                  </a:cubicBezTo>
                  <a:close/>
                  <a:moveTo>
                    <a:pt x="1177900" y="69951"/>
                  </a:moveTo>
                  <a:cubicBezTo>
                    <a:pt x="1171042" y="69951"/>
                    <a:pt x="1164946" y="71513"/>
                    <a:pt x="1159612" y="74638"/>
                  </a:cubicBezTo>
                  <a:cubicBezTo>
                    <a:pt x="1154278" y="77762"/>
                    <a:pt x="1150087" y="82067"/>
                    <a:pt x="1147039" y="87554"/>
                  </a:cubicBezTo>
                  <a:cubicBezTo>
                    <a:pt x="1143991" y="93040"/>
                    <a:pt x="1142467" y="99288"/>
                    <a:pt x="1142467" y="106299"/>
                  </a:cubicBezTo>
                  <a:cubicBezTo>
                    <a:pt x="1142467" y="113462"/>
                    <a:pt x="1143991" y="119824"/>
                    <a:pt x="1147039" y="125387"/>
                  </a:cubicBezTo>
                  <a:cubicBezTo>
                    <a:pt x="1150087" y="130949"/>
                    <a:pt x="1154278" y="135331"/>
                    <a:pt x="1159612" y="138531"/>
                  </a:cubicBezTo>
                  <a:cubicBezTo>
                    <a:pt x="1164946" y="141732"/>
                    <a:pt x="1171042" y="143332"/>
                    <a:pt x="1177900" y="143332"/>
                  </a:cubicBezTo>
                  <a:cubicBezTo>
                    <a:pt x="1184758" y="143332"/>
                    <a:pt x="1190854" y="141732"/>
                    <a:pt x="1196188" y="138531"/>
                  </a:cubicBezTo>
                  <a:cubicBezTo>
                    <a:pt x="1201522" y="135331"/>
                    <a:pt x="1205713" y="130949"/>
                    <a:pt x="1208761" y="125387"/>
                  </a:cubicBezTo>
                  <a:cubicBezTo>
                    <a:pt x="1211809" y="119824"/>
                    <a:pt x="1213333" y="113462"/>
                    <a:pt x="1213333" y="106299"/>
                  </a:cubicBezTo>
                  <a:cubicBezTo>
                    <a:pt x="1213333" y="99288"/>
                    <a:pt x="1211771" y="93040"/>
                    <a:pt x="1208647" y="87554"/>
                  </a:cubicBezTo>
                  <a:cubicBezTo>
                    <a:pt x="1205523" y="82067"/>
                    <a:pt x="1201331" y="77762"/>
                    <a:pt x="1196074" y="74638"/>
                  </a:cubicBezTo>
                  <a:cubicBezTo>
                    <a:pt x="1190816" y="71513"/>
                    <a:pt x="1184758" y="69951"/>
                    <a:pt x="1177900" y="69951"/>
                  </a:cubicBezTo>
                  <a:close/>
                  <a:moveTo>
                    <a:pt x="215875" y="69951"/>
                  </a:moveTo>
                  <a:cubicBezTo>
                    <a:pt x="209017" y="69951"/>
                    <a:pt x="202921" y="71513"/>
                    <a:pt x="197587" y="74638"/>
                  </a:cubicBezTo>
                  <a:cubicBezTo>
                    <a:pt x="192253" y="77762"/>
                    <a:pt x="188062" y="82067"/>
                    <a:pt x="185014" y="87554"/>
                  </a:cubicBezTo>
                  <a:cubicBezTo>
                    <a:pt x="181966" y="93040"/>
                    <a:pt x="180442" y="99288"/>
                    <a:pt x="180442" y="106299"/>
                  </a:cubicBezTo>
                  <a:cubicBezTo>
                    <a:pt x="180442" y="113462"/>
                    <a:pt x="181966" y="119824"/>
                    <a:pt x="185014" y="125387"/>
                  </a:cubicBezTo>
                  <a:cubicBezTo>
                    <a:pt x="188062" y="130949"/>
                    <a:pt x="192253" y="135331"/>
                    <a:pt x="197587" y="138531"/>
                  </a:cubicBezTo>
                  <a:cubicBezTo>
                    <a:pt x="202921" y="141732"/>
                    <a:pt x="209017" y="143332"/>
                    <a:pt x="215875" y="143332"/>
                  </a:cubicBezTo>
                  <a:cubicBezTo>
                    <a:pt x="222733" y="143332"/>
                    <a:pt x="228829" y="141732"/>
                    <a:pt x="234163" y="138531"/>
                  </a:cubicBezTo>
                  <a:cubicBezTo>
                    <a:pt x="239497" y="135331"/>
                    <a:pt x="243688" y="130949"/>
                    <a:pt x="246736" y="125387"/>
                  </a:cubicBezTo>
                  <a:cubicBezTo>
                    <a:pt x="249784" y="119824"/>
                    <a:pt x="251308" y="113462"/>
                    <a:pt x="251308" y="106299"/>
                  </a:cubicBezTo>
                  <a:cubicBezTo>
                    <a:pt x="251308" y="99288"/>
                    <a:pt x="249746" y="93040"/>
                    <a:pt x="246622" y="87554"/>
                  </a:cubicBezTo>
                  <a:cubicBezTo>
                    <a:pt x="243497" y="82067"/>
                    <a:pt x="239306" y="77762"/>
                    <a:pt x="234049" y="74638"/>
                  </a:cubicBezTo>
                  <a:cubicBezTo>
                    <a:pt x="228791" y="71513"/>
                    <a:pt x="222733" y="69951"/>
                    <a:pt x="215875" y="69951"/>
                  </a:cubicBezTo>
                  <a:close/>
                  <a:moveTo>
                    <a:pt x="1310564" y="69494"/>
                  </a:moveTo>
                  <a:cubicBezTo>
                    <a:pt x="1303706" y="69494"/>
                    <a:pt x="1297686" y="70980"/>
                    <a:pt x="1292505" y="73952"/>
                  </a:cubicBezTo>
                  <a:cubicBezTo>
                    <a:pt x="1287323" y="76924"/>
                    <a:pt x="1283247" y="81038"/>
                    <a:pt x="1280275" y="86296"/>
                  </a:cubicBezTo>
                  <a:cubicBezTo>
                    <a:pt x="1277303" y="91554"/>
                    <a:pt x="1275817" y="97612"/>
                    <a:pt x="1275817" y="104470"/>
                  </a:cubicBezTo>
                  <a:cubicBezTo>
                    <a:pt x="1275817" y="111328"/>
                    <a:pt x="1277303" y="117424"/>
                    <a:pt x="1280275" y="122758"/>
                  </a:cubicBezTo>
                  <a:cubicBezTo>
                    <a:pt x="1283247" y="128092"/>
                    <a:pt x="1287361" y="132245"/>
                    <a:pt x="1292619" y="135217"/>
                  </a:cubicBezTo>
                  <a:cubicBezTo>
                    <a:pt x="1297877" y="138188"/>
                    <a:pt x="1303935" y="139674"/>
                    <a:pt x="1310793" y="139674"/>
                  </a:cubicBezTo>
                  <a:cubicBezTo>
                    <a:pt x="1317498" y="139674"/>
                    <a:pt x="1323404" y="138227"/>
                    <a:pt x="1328509" y="135331"/>
                  </a:cubicBezTo>
                  <a:cubicBezTo>
                    <a:pt x="1333615" y="132435"/>
                    <a:pt x="1337539" y="128359"/>
                    <a:pt x="1340282" y="123101"/>
                  </a:cubicBezTo>
                  <a:cubicBezTo>
                    <a:pt x="1343025" y="117843"/>
                    <a:pt x="1344397" y="111709"/>
                    <a:pt x="1344397" y="104699"/>
                  </a:cubicBezTo>
                  <a:cubicBezTo>
                    <a:pt x="1344397" y="97688"/>
                    <a:pt x="1342987" y="91554"/>
                    <a:pt x="1340168" y="86296"/>
                  </a:cubicBezTo>
                  <a:cubicBezTo>
                    <a:pt x="1337348" y="81038"/>
                    <a:pt x="1333424" y="76924"/>
                    <a:pt x="1328395" y="73952"/>
                  </a:cubicBezTo>
                  <a:cubicBezTo>
                    <a:pt x="1323366" y="70980"/>
                    <a:pt x="1317422" y="69494"/>
                    <a:pt x="1310564" y="69494"/>
                  </a:cubicBezTo>
                  <a:close/>
                  <a:moveTo>
                    <a:pt x="682371" y="69494"/>
                  </a:moveTo>
                  <a:cubicBezTo>
                    <a:pt x="675513" y="69494"/>
                    <a:pt x="669456" y="71094"/>
                    <a:pt x="664198" y="74295"/>
                  </a:cubicBezTo>
                  <a:cubicBezTo>
                    <a:pt x="658940" y="77495"/>
                    <a:pt x="654825" y="81877"/>
                    <a:pt x="651853" y="87439"/>
                  </a:cubicBezTo>
                  <a:cubicBezTo>
                    <a:pt x="648882" y="93002"/>
                    <a:pt x="647396" y="99365"/>
                    <a:pt x="647396" y="106527"/>
                  </a:cubicBezTo>
                  <a:cubicBezTo>
                    <a:pt x="647396" y="113843"/>
                    <a:pt x="648882" y="120281"/>
                    <a:pt x="651853" y="125844"/>
                  </a:cubicBezTo>
                  <a:cubicBezTo>
                    <a:pt x="654825" y="131407"/>
                    <a:pt x="658978" y="135788"/>
                    <a:pt x="664312" y="138989"/>
                  </a:cubicBezTo>
                  <a:cubicBezTo>
                    <a:pt x="669646" y="142189"/>
                    <a:pt x="675742" y="143789"/>
                    <a:pt x="682600" y="143789"/>
                  </a:cubicBezTo>
                  <a:cubicBezTo>
                    <a:pt x="692811" y="143789"/>
                    <a:pt x="701040" y="140322"/>
                    <a:pt x="707289" y="133388"/>
                  </a:cubicBezTo>
                  <a:cubicBezTo>
                    <a:pt x="713537" y="126454"/>
                    <a:pt x="716661" y="117576"/>
                    <a:pt x="716661" y="106756"/>
                  </a:cubicBezTo>
                  <a:cubicBezTo>
                    <a:pt x="716661" y="99288"/>
                    <a:pt x="715252" y="92773"/>
                    <a:pt x="712432" y="87211"/>
                  </a:cubicBezTo>
                  <a:cubicBezTo>
                    <a:pt x="709613" y="81648"/>
                    <a:pt x="705612" y="77305"/>
                    <a:pt x="700431" y="74180"/>
                  </a:cubicBezTo>
                  <a:cubicBezTo>
                    <a:pt x="695249" y="71056"/>
                    <a:pt x="689229" y="69494"/>
                    <a:pt x="682371" y="69494"/>
                  </a:cubicBezTo>
                  <a:close/>
                  <a:moveTo>
                    <a:pt x="553593" y="69494"/>
                  </a:moveTo>
                  <a:cubicBezTo>
                    <a:pt x="546735" y="69494"/>
                    <a:pt x="540716" y="71056"/>
                    <a:pt x="535534" y="74180"/>
                  </a:cubicBezTo>
                  <a:cubicBezTo>
                    <a:pt x="530352" y="77305"/>
                    <a:pt x="526314" y="81686"/>
                    <a:pt x="523418" y="87325"/>
                  </a:cubicBezTo>
                  <a:cubicBezTo>
                    <a:pt x="520523" y="92964"/>
                    <a:pt x="519075" y="99441"/>
                    <a:pt x="519075" y="106756"/>
                  </a:cubicBezTo>
                  <a:cubicBezTo>
                    <a:pt x="519075" y="113919"/>
                    <a:pt x="520485" y="120281"/>
                    <a:pt x="523304" y="125844"/>
                  </a:cubicBezTo>
                  <a:cubicBezTo>
                    <a:pt x="526123" y="131407"/>
                    <a:pt x="530162" y="135788"/>
                    <a:pt x="535420" y="138989"/>
                  </a:cubicBezTo>
                  <a:cubicBezTo>
                    <a:pt x="540678" y="142189"/>
                    <a:pt x="546659" y="143789"/>
                    <a:pt x="553365" y="143789"/>
                  </a:cubicBezTo>
                  <a:cubicBezTo>
                    <a:pt x="560223" y="143789"/>
                    <a:pt x="566243" y="142189"/>
                    <a:pt x="571424" y="138989"/>
                  </a:cubicBezTo>
                  <a:cubicBezTo>
                    <a:pt x="576606" y="135788"/>
                    <a:pt x="580721" y="131407"/>
                    <a:pt x="583769" y="125844"/>
                  </a:cubicBezTo>
                  <a:cubicBezTo>
                    <a:pt x="586817" y="120281"/>
                    <a:pt x="588341" y="113843"/>
                    <a:pt x="588341" y="106527"/>
                  </a:cubicBezTo>
                  <a:cubicBezTo>
                    <a:pt x="588341" y="99365"/>
                    <a:pt x="586817" y="92964"/>
                    <a:pt x="583769" y="87325"/>
                  </a:cubicBezTo>
                  <a:cubicBezTo>
                    <a:pt x="580721" y="81686"/>
                    <a:pt x="576606" y="77305"/>
                    <a:pt x="571424" y="74180"/>
                  </a:cubicBezTo>
                  <a:cubicBezTo>
                    <a:pt x="566243" y="71056"/>
                    <a:pt x="560299" y="69494"/>
                    <a:pt x="553593" y="69494"/>
                  </a:cubicBezTo>
                  <a:close/>
                  <a:moveTo>
                    <a:pt x="878739" y="52349"/>
                  </a:moveTo>
                  <a:lnTo>
                    <a:pt x="901599" y="52349"/>
                  </a:lnTo>
                  <a:lnTo>
                    <a:pt x="933010" y="129338"/>
                  </a:lnTo>
                  <a:lnTo>
                    <a:pt x="966064" y="52349"/>
                  </a:lnTo>
                  <a:lnTo>
                    <a:pt x="988924" y="52349"/>
                  </a:lnTo>
                  <a:lnTo>
                    <a:pt x="938175" y="161849"/>
                  </a:lnTo>
                  <a:lnTo>
                    <a:pt x="917601" y="206426"/>
                  </a:lnTo>
                  <a:lnTo>
                    <a:pt x="894741" y="206426"/>
                  </a:lnTo>
                  <a:lnTo>
                    <a:pt x="921452" y="151668"/>
                  </a:lnTo>
                  <a:close/>
                  <a:moveTo>
                    <a:pt x="1444600" y="50063"/>
                  </a:moveTo>
                  <a:cubicBezTo>
                    <a:pt x="1455116" y="50063"/>
                    <a:pt x="1464679" y="52540"/>
                    <a:pt x="1473289" y="57493"/>
                  </a:cubicBezTo>
                  <a:cubicBezTo>
                    <a:pt x="1481900" y="62446"/>
                    <a:pt x="1488720" y="69189"/>
                    <a:pt x="1493749" y="77724"/>
                  </a:cubicBezTo>
                  <a:cubicBezTo>
                    <a:pt x="1498778" y="86258"/>
                    <a:pt x="1501293" y="95783"/>
                    <a:pt x="1501293" y="106299"/>
                  </a:cubicBezTo>
                  <a:cubicBezTo>
                    <a:pt x="1501293" y="116967"/>
                    <a:pt x="1498778" y="126606"/>
                    <a:pt x="1493749" y="135217"/>
                  </a:cubicBezTo>
                  <a:cubicBezTo>
                    <a:pt x="1488720" y="143827"/>
                    <a:pt x="1481900" y="150647"/>
                    <a:pt x="1473289" y="155676"/>
                  </a:cubicBezTo>
                  <a:cubicBezTo>
                    <a:pt x="1464679" y="160706"/>
                    <a:pt x="1455116" y="163220"/>
                    <a:pt x="1444600" y="163220"/>
                  </a:cubicBezTo>
                  <a:cubicBezTo>
                    <a:pt x="1433932" y="163220"/>
                    <a:pt x="1424331" y="160706"/>
                    <a:pt x="1415796" y="155676"/>
                  </a:cubicBezTo>
                  <a:cubicBezTo>
                    <a:pt x="1407262" y="150647"/>
                    <a:pt x="1400480" y="143827"/>
                    <a:pt x="1395451" y="135217"/>
                  </a:cubicBezTo>
                  <a:cubicBezTo>
                    <a:pt x="1390422" y="126606"/>
                    <a:pt x="1387907" y="116967"/>
                    <a:pt x="1387907" y="106299"/>
                  </a:cubicBezTo>
                  <a:cubicBezTo>
                    <a:pt x="1387907" y="95783"/>
                    <a:pt x="1390422" y="86296"/>
                    <a:pt x="1395451" y="77838"/>
                  </a:cubicBezTo>
                  <a:cubicBezTo>
                    <a:pt x="1400480" y="69380"/>
                    <a:pt x="1407262" y="62636"/>
                    <a:pt x="1415796" y="57607"/>
                  </a:cubicBezTo>
                  <a:cubicBezTo>
                    <a:pt x="1424331" y="52578"/>
                    <a:pt x="1433932" y="50063"/>
                    <a:pt x="1444600" y="50063"/>
                  </a:cubicBezTo>
                  <a:close/>
                  <a:moveTo>
                    <a:pt x="1306678" y="50063"/>
                  </a:moveTo>
                  <a:cubicBezTo>
                    <a:pt x="1315212" y="50063"/>
                    <a:pt x="1322756" y="51740"/>
                    <a:pt x="1329309" y="55092"/>
                  </a:cubicBezTo>
                  <a:cubicBezTo>
                    <a:pt x="1332586" y="56769"/>
                    <a:pt x="1335529" y="58779"/>
                    <a:pt x="1338139" y="61122"/>
                  </a:cubicBezTo>
                  <a:lnTo>
                    <a:pt x="1343254" y="67135"/>
                  </a:lnTo>
                  <a:lnTo>
                    <a:pt x="1343254" y="52349"/>
                  </a:lnTo>
                  <a:lnTo>
                    <a:pt x="1363828" y="52349"/>
                  </a:lnTo>
                  <a:lnTo>
                    <a:pt x="1363828" y="156591"/>
                  </a:lnTo>
                  <a:cubicBezTo>
                    <a:pt x="1363828" y="166954"/>
                    <a:pt x="1361428" y="176022"/>
                    <a:pt x="1356627" y="183794"/>
                  </a:cubicBezTo>
                  <a:cubicBezTo>
                    <a:pt x="1351827" y="191567"/>
                    <a:pt x="1345121" y="197663"/>
                    <a:pt x="1336510" y="202082"/>
                  </a:cubicBezTo>
                  <a:cubicBezTo>
                    <a:pt x="1327900" y="206502"/>
                    <a:pt x="1317956" y="208712"/>
                    <a:pt x="1306678" y="208712"/>
                  </a:cubicBezTo>
                  <a:cubicBezTo>
                    <a:pt x="1295553" y="208712"/>
                    <a:pt x="1285685" y="206654"/>
                    <a:pt x="1277074" y="202539"/>
                  </a:cubicBezTo>
                  <a:cubicBezTo>
                    <a:pt x="1268464" y="198425"/>
                    <a:pt x="1261567" y="192633"/>
                    <a:pt x="1256386" y="185166"/>
                  </a:cubicBezTo>
                  <a:lnTo>
                    <a:pt x="1269645" y="171678"/>
                  </a:lnTo>
                  <a:cubicBezTo>
                    <a:pt x="1274064" y="177317"/>
                    <a:pt x="1279322" y="181622"/>
                    <a:pt x="1285418" y="184594"/>
                  </a:cubicBezTo>
                  <a:cubicBezTo>
                    <a:pt x="1291514" y="187566"/>
                    <a:pt x="1298753" y="189052"/>
                    <a:pt x="1307135" y="189052"/>
                  </a:cubicBezTo>
                  <a:cubicBezTo>
                    <a:pt x="1318260" y="189052"/>
                    <a:pt x="1327061" y="186118"/>
                    <a:pt x="1333539" y="180251"/>
                  </a:cubicBezTo>
                  <a:cubicBezTo>
                    <a:pt x="1340015" y="174383"/>
                    <a:pt x="1343254" y="166497"/>
                    <a:pt x="1343254" y="156591"/>
                  </a:cubicBezTo>
                  <a:lnTo>
                    <a:pt x="1343254" y="141764"/>
                  </a:lnTo>
                  <a:lnTo>
                    <a:pt x="1337910" y="148047"/>
                  </a:lnTo>
                  <a:cubicBezTo>
                    <a:pt x="1335301" y="150390"/>
                    <a:pt x="1332357" y="152400"/>
                    <a:pt x="1329081" y="154076"/>
                  </a:cubicBezTo>
                  <a:cubicBezTo>
                    <a:pt x="1322528" y="157429"/>
                    <a:pt x="1315060" y="159105"/>
                    <a:pt x="1306678" y="159105"/>
                  </a:cubicBezTo>
                  <a:cubicBezTo>
                    <a:pt x="1296772" y="159105"/>
                    <a:pt x="1287895" y="156743"/>
                    <a:pt x="1280046" y="152019"/>
                  </a:cubicBezTo>
                  <a:cubicBezTo>
                    <a:pt x="1272198" y="147294"/>
                    <a:pt x="1265987" y="140779"/>
                    <a:pt x="1261415" y="132473"/>
                  </a:cubicBezTo>
                  <a:cubicBezTo>
                    <a:pt x="1256843" y="124168"/>
                    <a:pt x="1254557" y="114833"/>
                    <a:pt x="1254557" y="104470"/>
                  </a:cubicBezTo>
                  <a:cubicBezTo>
                    <a:pt x="1254557" y="94107"/>
                    <a:pt x="1256843" y="84848"/>
                    <a:pt x="1261415" y="76695"/>
                  </a:cubicBezTo>
                  <a:cubicBezTo>
                    <a:pt x="1265987" y="68542"/>
                    <a:pt x="1272198" y="62065"/>
                    <a:pt x="1280046" y="57264"/>
                  </a:cubicBezTo>
                  <a:cubicBezTo>
                    <a:pt x="1287895" y="52463"/>
                    <a:pt x="1296772" y="50063"/>
                    <a:pt x="1306678" y="50063"/>
                  </a:cubicBezTo>
                  <a:close/>
                  <a:moveTo>
                    <a:pt x="1177900" y="50063"/>
                  </a:moveTo>
                  <a:cubicBezTo>
                    <a:pt x="1188416" y="50063"/>
                    <a:pt x="1197979" y="52540"/>
                    <a:pt x="1206589" y="57493"/>
                  </a:cubicBezTo>
                  <a:cubicBezTo>
                    <a:pt x="1215200" y="62446"/>
                    <a:pt x="1222020" y="69189"/>
                    <a:pt x="1227049" y="77724"/>
                  </a:cubicBezTo>
                  <a:cubicBezTo>
                    <a:pt x="1232078" y="86258"/>
                    <a:pt x="1234593" y="95783"/>
                    <a:pt x="1234593" y="106299"/>
                  </a:cubicBezTo>
                  <a:cubicBezTo>
                    <a:pt x="1234593" y="116967"/>
                    <a:pt x="1232078" y="126606"/>
                    <a:pt x="1227049" y="135217"/>
                  </a:cubicBezTo>
                  <a:cubicBezTo>
                    <a:pt x="1222020" y="143827"/>
                    <a:pt x="1215200" y="150647"/>
                    <a:pt x="1206589" y="155676"/>
                  </a:cubicBezTo>
                  <a:cubicBezTo>
                    <a:pt x="1197979" y="160706"/>
                    <a:pt x="1188416" y="163220"/>
                    <a:pt x="1177900" y="163220"/>
                  </a:cubicBezTo>
                  <a:cubicBezTo>
                    <a:pt x="1167232" y="163220"/>
                    <a:pt x="1157631" y="160706"/>
                    <a:pt x="1149096" y="155676"/>
                  </a:cubicBezTo>
                  <a:cubicBezTo>
                    <a:pt x="1140562" y="150647"/>
                    <a:pt x="1133780" y="143827"/>
                    <a:pt x="1128751" y="135217"/>
                  </a:cubicBezTo>
                  <a:cubicBezTo>
                    <a:pt x="1123722" y="126606"/>
                    <a:pt x="1121207" y="116967"/>
                    <a:pt x="1121207" y="106299"/>
                  </a:cubicBezTo>
                  <a:cubicBezTo>
                    <a:pt x="1121207" y="95783"/>
                    <a:pt x="1123722" y="86296"/>
                    <a:pt x="1128751" y="77838"/>
                  </a:cubicBezTo>
                  <a:cubicBezTo>
                    <a:pt x="1133780" y="69380"/>
                    <a:pt x="1140562" y="62636"/>
                    <a:pt x="1149096" y="57607"/>
                  </a:cubicBezTo>
                  <a:cubicBezTo>
                    <a:pt x="1157631" y="52578"/>
                    <a:pt x="1167232" y="50063"/>
                    <a:pt x="1177900" y="50063"/>
                  </a:cubicBezTo>
                  <a:close/>
                  <a:moveTo>
                    <a:pt x="821436" y="50063"/>
                  </a:moveTo>
                  <a:cubicBezTo>
                    <a:pt x="829666" y="50063"/>
                    <a:pt x="836943" y="52121"/>
                    <a:pt x="843268" y="56235"/>
                  </a:cubicBezTo>
                  <a:cubicBezTo>
                    <a:pt x="849592" y="60350"/>
                    <a:pt x="854583" y="65722"/>
                    <a:pt x="858241" y="72352"/>
                  </a:cubicBezTo>
                  <a:cubicBezTo>
                    <a:pt x="861899" y="78981"/>
                    <a:pt x="863727" y="86030"/>
                    <a:pt x="863727" y="93497"/>
                  </a:cubicBezTo>
                  <a:lnTo>
                    <a:pt x="863727" y="160934"/>
                  </a:lnTo>
                  <a:lnTo>
                    <a:pt x="843153" y="160934"/>
                  </a:lnTo>
                  <a:lnTo>
                    <a:pt x="843153" y="97612"/>
                  </a:lnTo>
                  <a:cubicBezTo>
                    <a:pt x="843153" y="89382"/>
                    <a:pt x="840563" y="82601"/>
                    <a:pt x="835381" y="77267"/>
                  </a:cubicBezTo>
                  <a:cubicBezTo>
                    <a:pt x="830199" y="71933"/>
                    <a:pt x="823494" y="69266"/>
                    <a:pt x="815264" y="69266"/>
                  </a:cubicBezTo>
                  <a:cubicBezTo>
                    <a:pt x="809778" y="69266"/>
                    <a:pt x="804901" y="70485"/>
                    <a:pt x="800634" y="72923"/>
                  </a:cubicBezTo>
                  <a:cubicBezTo>
                    <a:pt x="796367" y="75362"/>
                    <a:pt x="793014" y="78714"/>
                    <a:pt x="790575" y="82982"/>
                  </a:cubicBezTo>
                  <a:cubicBezTo>
                    <a:pt x="788137" y="87249"/>
                    <a:pt x="786918" y="92126"/>
                    <a:pt x="786918" y="97612"/>
                  </a:cubicBezTo>
                  <a:lnTo>
                    <a:pt x="786918" y="160934"/>
                  </a:lnTo>
                  <a:lnTo>
                    <a:pt x="766344" y="160934"/>
                  </a:lnTo>
                  <a:lnTo>
                    <a:pt x="766344" y="52349"/>
                  </a:lnTo>
                  <a:lnTo>
                    <a:pt x="786918" y="52349"/>
                  </a:lnTo>
                  <a:lnTo>
                    <a:pt x="786918" y="66977"/>
                  </a:lnTo>
                  <a:lnTo>
                    <a:pt x="790518" y="62265"/>
                  </a:lnTo>
                  <a:cubicBezTo>
                    <a:pt x="793071" y="59731"/>
                    <a:pt x="795986" y="57531"/>
                    <a:pt x="799262" y="55664"/>
                  </a:cubicBezTo>
                  <a:cubicBezTo>
                    <a:pt x="805815" y="51930"/>
                    <a:pt x="813207" y="50063"/>
                    <a:pt x="821436" y="50063"/>
                  </a:cubicBezTo>
                  <a:close/>
                  <a:moveTo>
                    <a:pt x="679171" y="50063"/>
                  </a:moveTo>
                  <a:cubicBezTo>
                    <a:pt x="687401" y="50063"/>
                    <a:pt x="694754" y="51778"/>
                    <a:pt x="701231" y="55207"/>
                  </a:cubicBezTo>
                  <a:cubicBezTo>
                    <a:pt x="704469" y="56921"/>
                    <a:pt x="707394" y="58959"/>
                    <a:pt x="710004" y="61322"/>
                  </a:cubicBezTo>
                  <a:lnTo>
                    <a:pt x="715290" y="67507"/>
                  </a:lnTo>
                  <a:lnTo>
                    <a:pt x="715290" y="52349"/>
                  </a:lnTo>
                  <a:lnTo>
                    <a:pt x="736092" y="52349"/>
                  </a:lnTo>
                  <a:lnTo>
                    <a:pt x="736092" y="160934"/>
                  </a:lnTo>
                  <a:lnTo>
                    <a:pt x="715290" y="160934"/>
                  </a:lnTo>
                  <a:lnTo>
                    <a:pt x="715290" y="145842"/>
                  </a:lnTo>
                  <a:lnTo>
                    <a:pt x="710203" y="151933"/>
                  </a:lnTo>
                  <a:cubicBezTo>
                    <a:pt x="707613" y="154314"/>
                    <a:pt x="704698" y="156362"/>
                    <a:pt x="701460" y="158077"/>
                  </a:cubicBezTo>
                  <a:cubicBezTo>
                    <a:pt x="694983" y="161506"/>
                    <a:pt x="687553" y="163220"/>
                    <a:pt x="679171" y="163220"/>
                  </a:cubicBezTo>
                  <a:cubicBezTo>
                    <a:pt x="669265" y="163220"/>
                    <a:pt x="660273" y="160744"/>
                    <a:pt x="652196" y="155791"/>
                  </a:cubicBezTo>
                  <a:cubicBezTo>
                    <a:pt x="644119" y="150838"/>
                    <a:pt x="637756" y="144094"/>
                    <a:pt x="633108" y="135560"/>
                  </a:cubicBezTo>
                  <a:cubicBezTo>
                    <a:pt x="628460" y="127025"/>
                    <a:pt x="626136" y="117424"/>
                    <a:pt x="626136" y="106756"/>
                  </a:cubicBezTo>
                  <a:cubicBezTo>
                    <a:pt x="626136" y="96088"/>
                    <a:pt x="628460" y="86487"/>
                    <a:pt x="633108" y="77952"/>
                  </a:cubicBezTo>
                  <a:cubicBezTo>
                    <a:pt x="637756" y="69418"/>
                    <a:pt x="644081" y="62636"/>
                    <a:pt x="652082" y="57607"/>
                  </a:cubicBezTo>
                  <a:cubicBezTo>
                    <a:pt x="660083" y="52578"/>
                    <a:pt x="669113" y="50063"/>
                    <a:pt x="679171" y="50063"/>
                  </a:cubicBezTo>
                  <a:close/>
                  <a:moveTo>
                    <a:pt x="556794" y="50063"/>
                  </a:moveTo>
                  <a:cubicBezTo>
                    <a:pt x="566700" y="50063"/>
                    <a:pt x="575653" y="52578"/>
                    <a:pt x="583654" y="57607"/>
                  </a:cubicBezTo>
                  <a:cubicBezTo>
                    <a:pt x="591655" y="62636"/>
                    <a:pt x="597942" y="69418"/>
                    <a:pt x="602514" y="77952"/>
                  </a:cubicBezTo>
                  <a:cubicBezTo>
                    <a:pt x="607086" y="86487"/>
                    <a:pt x="609372" y="96088"/>
                    <a:pt x="609372" y="106756"/>
                  </a:cubicBezTo>
                  <a:cubicBezTo>
                    <a:pt x="609372" y="117424"/>
                    <a:pt x="607086" y="127025"/>
                    <a:pt x="602514" y="135560"/>
                  </a:cubicBezTo>
                  <a:cubicBezTo>
                    <a:pt x="597942" y="144094"/>
                    <a:pt x="591655" y="150838"/>
                    <a:pt x="583654" y="155791"/>
                  </a:cubicBezTo>
                  <a:cubicBezTo>
                    <a:pt x="575653" y="160744"/>
                    <a:pt x="566700" y="163220"/>
                    <a:pt x="556794" y="163220"/>
                  </a:cubicBezTo>
                  <a:cubicBezTo>
                    <a:pt x="548564" y="163220"/>
                    <a:pt x="541135" y="161506"/>
                    <a:pt x="534505" y="158077"/>
                  </a:cubicBezTo>
                  <a:cubicBezTo>
                    <a:pt x="531191" y="156362"/>
                    <a:pt x="528209" y="154314"/>
                    <a:pt x="525561" y="151933"/>
                  </a:cubicBezTo>
                  <a:lnTo>
                    <a:pt x="520218" y="145666"/>
                  </a:lnTo>
                  <a:lnTo>
                    <a:pt x="520218" y="206426"/>
                  </a:lnTo>
                  <a:lnTo>
                    <a:pt x="499644" y="206426"/>
                  </a:lnTo>
                  <a:lnTo>
                    <a:pt x="499644" y="52349"/>
                  </a:lnTo>
                  <a:lnTo>
                    <a:pt x="520218" y="52349"/>
                  </a:lnTo>
                  <a:lnTo>
                    <a:pt x="520218" y="67676"/>
                  </a:lnTo>
                  <a:lnTo>
                    <a:pt x="525761" y="61322"/>
                  </a:lnTo>
                  <a:cubicBezTo>
                    <a:pt x="528428" y="58959"/>
                    <a:pt x="531419" y="56921"/>
                    <a:pt x="534734" y="55207"/>
                  </a:cubicBezTo>
                  <a:cubicBezTo>
                    <a:pt x="541363" y="51778"/>
                    <a:pt x="548717" y="50063"/>
                    <a:pt x="556794" y="50063"/>
                  </a:cubicBezTo>
                  <a:close/>
                  <a:moveTo>
                    <a:pt x="352883" y="50063"/>
                  </a:moveTo>
                  <a:cubicBezTo>
                    <a:pt x="360503" y="50063"/>
                    <a:pt x="367399" y="51740"/>
                    <a:pt x="373571" y="55092"/>
                  </a:cubicBezTo>
                  <a:cubicBezTo>
                    <a:pt x="379743" y="58445"/>
                    <a:pt x="384620" y="63170"/>
                    <a:pt x="388201" y="69266"/>
                  </a:cubicBezTo>
                  <a:lnTo>
                    <a:pt x="388419" y="70146"/>
                  </a:lnTo>
                  <a:lnTo>
                    <a:pt x="388658" y="69380"/>
                  </a:lnTo>
                  <a:cubicBezTo>
                    <a:pt x="392697" y="63360"/>
                    <a:pt x="397917" y="58636"/>
                    <a:pt x="404318" y="55207"/>
                  </a:cubicBezTo>
                  <a:cubicBezTo>
                    <a:pt x="410718" y="51778"/>
                    <a:pt x="417729" y="50063"/>
                    <a:pt x="425349" y="50063"/>
                  </a:cubicBezTo>
                  <a:cubicBezTo>
                    <a:pt x="433274" y="50063"/>
                    <a:pt x="440360" y="51740"/>
                    <a:pt x="446609" y="55092"/>
                  </a:cubicBezTo>
                  <a:cubicBezTo>
                    <a:pt x="452857" y="58445"/>
                    <a:pt x="457848" y="63170"/>
                    <a:pt x="461582" y="69266"/>
                  </a:cubicBezTo>
                  <a:cubicBezTo>
                    <a:pt x="465316" y="75362"/>
                    <a:pt x="467183" y="82677"/>
                    <a:pt x="467183" y="91211"/>
                  </a:cubicBezTo>
                  <a:lnTo>
                    <a:pt x="467183" y="160934"/>
                  </a:lnTo>
                  <a:lnTo>
                    <a:pt x="446380" y="160934"/>
                  </a:lnTo>
                  <a:lnTo>
                    <a:pt x="446380" y="95326"/>
                  </a:lnTo>
                  <a:cubicBezTo>
                    <a:pt x="446380" y="87249"/>
                    <a:pt x="443903" y="80886"/>
                    <a:pt x="438950" y="76238"/>
                  </a:cubicBezTo>
                  <a:cubicBezTo>
                    <a:pt x="433997" y="71590"/>
                    <a:pt x="427863" y="69266"/>
                    <a:pt x="420548" y="69266"/>
                  </a:cubicBezTo>
                  <a:cubicBezTo>
                    <a:pt x="415519" y="69266"/>
                    <a:pt x="410985" y="70332"/>
                    <a:pt x="406946" y="72466"/>
                  </a:cubicBezTo>
                  <a:cubicBezTo>
                    <a:pt x="402908" y="74600"/>
                    <a:pt x="399669" y="77571"/>
                    <a:pt x="397231" y="81381"/>
                  </a:cubicBezTo>
                  <a:cubicBezTo>
                    <a:pt x="394793" y="85191"/>
                    <a:pt x="393573" y="89763"/>
                    <a:pt x="393573" y="95097"/>
                  </a:cubicBezTo>
                  <a:lnTo>
                    <a:pt x="393573" y="160934"/>
                  </a:lnTo>
                  <a:lnTo>
                    <a:pt x="372999" y="160934"/>
                  </a:lnTo>
                  <a:lnTo>
                    <a:pt x="372999" y="95326"/>
                  </a:lnTo>
                  <a:cubicBezTo>
                    <a:pt x="372999" y="87249"/>
                    <a:pt x="370523" y="80886"/>
                    <a:pt x="365570" y="76238"/>
                  </a:cubicBezTo>
                  <a:cubicBezTo>
                    <a:pt x="360617" y="71590"/>
                    <a:pt x="354407" y="69266"/>
                    <a:pt x="346939" y="69266"/>
                  </a:cubicBezTo>
                  <a:cubicBezTo>
                    <a:pt x="341910" y="69266"/>
                    <a:pt x="337414" y="70332"/>
                    <a:pt x="333452" y="72466"/>
                  </a:cubicBezTo>
                  <a:cubicBezTo>
                    <a:pt x="329489" y="74600"/>
                    <a:pt x="326289" y="77571"/>
                    <a:pt x="323850" y="81381"/>
                  </a:cubicBezTo>
                  <a:cubicBezTo>
                    <a:pt x="321412" y="85191"/>
                    <a:pt x="320193" y="89763"/>
                    <a:pt x="320193" y="95097"/>
                  </a:cubicBezTo>
                  <a:lnTo>
                    <a:pt x="320193" y="160934"/>
                  </a:lnTo>
                  <a:lnTo>
                    <a:pt x="299619" y="160934"/>
                  </a:lnTo>
                  <a:lnTo>
                    <a:pt x="299619" y="52349"/>
                  </a:lnTo>
                  <a:lnTo>
                    <a:pt x="320193" y="52349"/>
                  </a:lnTo>
                  <a:lnTo>
                    <a:pt x="320193" y="65550"/>
                  </a:lnTo>
                  <a:lnTo>
                    <a:pt x="323479" y="61350"/>
                  </a:lnTo>
                  <a:cubicBezTo>
                    <a:pt x="325936" y="58969"/>
                    <a:pt x="328727" y="56921"/>
                    <a:pt x="331851" y="55207"/>
                  </a:cubicBezTo>
                  <a:cubicBezTo>
                    <a:pt x="338100" y="51778"/>
                    <a:pt x="345110" y="50063"/>
                    <a:pt x="352883" y="50063"/>
                  </a:cubicBezTo>
                  <a:close/>
                  <a:moveTo>
                    <a:pt x="215875" y="50063"/>
                  </a:moveTo>
                  <a:cubicBezTo>
                    <a:pt x="226391" y="50063"/>
                    <a:pt x="235954" y="52540"/>
                    <a:pt x="244564" y="57493"/>
                  </a:cubicBezTo>
                  <a:cubicBezTo>
                    <a:pt x="253175" y="62446"/>
                    <a:pt x="259995" y="69189"/>
                    <a:pt x="265024" y="77724"/>
                  </a:cubicBezTo>
                  <a:cubicBezTo>
                    <a:pt x="270053" y="86258"/>
                    <a:pt x="272568" y="95783"/>
                    <a:pt x="272568" y="106299"/>
                  </a:cubicBezTo>
                  <a:cubicBezTo>
                    <a:pt x="272568" y="116967"/>
                    <a:pt x="270053" y="126606"/>
                    <a:pt x="265024" y="135217"/>
                  </a:cubicBezTo>
                  <a:cubicBezTo>
                    <a:pt x="259995" y="143827"/>
                    <a:pt x="253175" y="150647"/>
                    <a:pt x="244564" y="155676"/>
                  </a:cubicBezTo>
                  <a:cubicBezTo>
                    <a:pt x="235954" y="160706"/>
                    <a:pt x="226391" y="163220"/>
                    <a:pt x="215875" y="163220"/>
                  </a:cubicBezTo>
                  <a:cubicBezTo>
                    <a:pt x="205207" y="163220"/>
                    <a:pt x="195606" y="160706"/>
                    <a:pt x="187071" y="155676"/>
                  </a:cubicBezTo>
                  <a:cubicBezTo>
                    <a:pt x="178537" y="150647"/>
                    <a:pt x="171755" y="143827"/>
                    <a:pt x="166726" y="135217"/>
                  </a:cubicBezTo>
                  <a:cubicBezTo>
                    <a:pt x="161697" y="126606"/>
                    <a:pt x="159182" y="116967"/>
                    <a:pt x="159182" y="106299"/>
                  </a:cubicBezTo>
                  <a:cubicBezTo>
                    <a:pt x="159182" y="95783"/>
                    <a:pt x="161697" y="86296"/>
                    <a:pt x="166726" y="77838"/>
                  </a:cubicBezTo>
                  <a:cubicBezTo>
                    <a:pt x="171755" y="69380"/>
                    <a:pt x="178537" y="62636"/>
                    <a:pt x="187071" y="57607"/>
                  </a:cubicBezTo>
                  <a:cubicBezTo>
                    <a:pt x="195606" y="52578"/>
                    <a:pt x="205207" y="50063"/>
                    <a:pt x="215875" y="50063"/>
                  </a:cubicBezTo>
                  <a:close/>
                  <a:moveTo>
                    <a:pt x="1008126" y="2286"/>
                  </a:moveTo>
                  <a:lnTo>
                    <a:pt x="1029615" y="2286"/>
                  </a:lnTo>
                  <a:lnTo>
                    <a:pt x="1029615" y="141275"/>
                  </a:lnTo>
                  <a:lnTo>
                    <a:pt x="1107796" y="141275"/>
                  </a:lnTo>
                  <a:lnTo>
                    <a:pt x="1107796" y="160934"/>
                  </a:lnTo>
                  <a:lnTo>
                    <a:pt x="1029615" y="160934"/>
                  </a:lnTo>
                  <a:lnTo>
                    <a:pt x="1022757" y="160934"/>
                  </a:lnTo>
                  <a:lnTo>
                    <a:pt x="1008126" y="160934"/>
                  </a:lnTo>
                  <a:close/>
                  <a:moveTo>
                    <a:pt x="79782" y="0"/>
                  </a:moveTo>
                  <a:cubicBezTo>
                    <a:pt x="92279" y="0"/>
                    <a:pt x="103251" y="2133"/>
                    <a:pt x="112700" y="6401"/>
                  </a:cubicBezTo>
                  <a:cubicBezTo>
                    <a:pt x="122149" y="10668"/>
                    <a:pt x="130531" y="16459"/>
                    <a:pt x="137846" y="23774"/>
                  </a:cubicBezTo>
                  <a:lnTo>
                    <a:pt x="122987" y="38633"/>
                  </a:lnTo>
                  <a:cubicBezTo>
                    <a:pt x="117958" y="32994"/>
                    <a:pt x="111824" y="28575"/>
                    <a:pt x="104585" y="25374"/>
                  </a:cubicBezTo>
                  <a:cubicBezTo>
                    <a:pt x="97346" y="22174"/>
                    <a:pt x="89078" y="20574"/>
                    <a:pt x="79782" y="20574"/>
                  </a:cubicBezTo>
                  <a:cubicBezTo>
                    <a:pt x="71400" y="20574"/>
                    <a:pt x="63704" y="22060"/>
                    <a:pt x="56693" y="25031"/>
                  </a:cubicBezTo>
                  <a:cubicBezTo>
                    <a:pt x="49683" y="28003"/>
                    <a:pt x="43587" y="32232"/>
                    <a:pt x="38405" y="37719"/>
                  </a:cubicBezTo>
                  <a:cubicBezTo>
                    <a:pt x="33224" y="43205"/>
                    <a:pt x="29223" y="49682"/>
                    <a:pt x="26404" y="57150"/>
                  </a:cubicBezTo>
                  <a:cubicBezTo>
                    <a:pt x="23584" y="64617"/>
                    <a:pt x="22175" y="72771"/>
                    <a:pt x="22175" y="81610"/>
                  </a:cubicBezTo>
                  <a:cubicBezTo>
                    <a:pt x="22175" y="90449"/>
                    <a:pt x="23584" y="98603"/>
                    <a:pt x="26404" y="106070"/>
                  </a:cubicBezTo>
                  <a:cubicBezTo>
                    <a:pt x="29223" y="113538"/>
                    <a:pt x="33224" y="120015"/>
                    <a:pt x="38405" y="125501"/>
                  </a:cubicBezTo>
                  <a:cubicBezTo>
                    <a:pt x="43587" y="130988"/>
                    <a:pt x="49683" y="135217"/>
                    <a:pt x="56693" y="138188"/>
                  </a:cubicBezTo>
                  <a:cubicBezTo>
                    <a:pt x="63704" y="141160"/>
                    <a:pt x="71400" y="142646"/>
                    <a:pt x="79782" y="142646"/>
                  </a:cubicBezTo>
                  <a:cubicBezTo>
                    <a:pt x="89688" y="142646"/>
                    <a:pt x="98298" y="141008"/>
                    <a:pt x="105614" y="137731"/>
                  </a:cubicBezTo>
                  <a:cubicBezTo>
                    <a:pt x="112929" y="134455"/>
                    <a:pt x="119101" y="129997"/>
                    <a:pt x="124130" y="124358"/>
                  </a:cubicBezTo>
                  <a:lnTo>
                    <a:pt x="138989" y="138989"/>
                  </a:lnTo>
                  <a:cubicBezTo>
                    <a:pt x="131674" y="146609"/>
                    <a:pt x="123101" y="152552"/>
                    <a:pt x="113272" y="156819"/>
                  </a:cubicBezTo>
                  <a:cubicBezTo>
                    <a:pt x="103442" y="161087"/>
                    <a:pt x="92355" y="163220"/>
                    <a:pt x="80010" y="163220"/>
                  </a:cubicBezTo>
                  <a:cubicBezTo>
                    <a:pt x="68580" y="163220"/>
                    <a:pt x="57989" y="161125"/>
                    <a:pt x="48235" y="156934"/>
                  </a:cubicBezTo>
                  <a:cubicBezTo>
                    <a:pt x="38481" y="152743"/>
                    <a:pt x="29985" y="146913"/>
                    <a:pt x="22746" y="139446"/>
                  </a:cubicBezTo>
                  <a:cubicBezTo>
                    <a:pt x="15507" y="131978"/>
                    <a:pt x="9906" y="123291"/>
                    <a:pt x="5944" y="113385"/>
                  </a:cubicBezTo>
                  <a:cubicBezTo>
                    <a:pt x="1982" y="103479"/>
                    <a:pt x="0" y="92888"/>
                    <a:pt x="0" y="81610"/>
                  </a:cubicBezTo>
                  <a:cubicBezTo>
                    <a:pt x="0" y="70180"/>
                    <a:pt x="1982" y="59512"/>
                    <a:pt x="5944" y="49606"/>
                  </a:cubicBezTo>
                  <a:cubicBezTo>
                    <a:pt x="9906" y="39700"/>
                    <a:pt x="15507" y="31051"/>
                    <a:pt x="22746" y="23660"/>
                  </a:cubicBezTo>
                  <a:cubicBezTo>
                    <a:pt x="29985" y="16268"/>
                    <a:pt x="38443" y="10477"/>
                    <a:pt x="48121" y="6286"/>
                  </a:cubicBezTo>
                  <a:cubicBezTo>
                    <a:pt x="57798" y="2095"/>
                    <a:pt x="68352" y="0"/>
                    <a:pt x="797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pic>
        <p:nvPicPr>
          <p:cNvPr id="88" name="Graphic 87">
            <a:extLst>
              <a:ext uri="{FF2B5EF4-FFF2-40B4-BE49-F238E27FC236}">
                <a16:creationId xmlns:a16="http://schemas.microsoft.com/office/drawing/2014/main" id="{867BEDC4-E14D-10C0-7908-1BB1F3A48FF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1269" t="8508"/>
          <a:stretch>
            <a:fillRect/>
          </a:stretch>
        </p:blipFill>
        <p:spPr>
          <a:xfrm>
            <a:off x="6250730" y="585787"/>
            <a:ext cx="5941270" cy="6269432"/>
          </a:xfrm>
          <a:custGeom>
            <a:avLst/>
            <a:gdLst>
              <a:gd name="connsiteX0" fmla="*/ 5941270 w 5941270"/>
              <a:gd name="connsiteY0" fmla="*/ 0 h 6269432"/>
              <a:gd name="connsiteX1" fmla="*/ 5941270 w 5941270"/>
              <a:gd name="connsiteY1" fmla="*/ 5266618 h 6269432"/>
              <a:gd name="connsiteX2" fmla="*/ 5940666 w 5941270"/>
              <a:gd name="connsiteY2" fmla="*/ 5529742 h 6269432"/>
              <a:gd name="connsiteX3" fmla="*/ 5940099 w 5941270"/>
              <a:gd name="connsiteY3" fmla="*/ 5906211 h 6269432"/>
              <a:gd name="connsiteX4" fmla="*/ 5939900 w 5941270"/>
              <a:gd name="connsiteY4" fmla="*/ 6269432 h 6269432"/>
              <a:gd name="connsiteX5" fmla="*/ 0 w 5941270"/>
              <a:gd name="connsiteY5" fmla="*/ 6269432 h 6269432"/>
              <a:gd name="connsiteX6" fmla="*/ 66506 w 5941270"/>
              <a:gd name="connsiteY6" fmla="*/ 6190475 h 6269432"/>
              <a:gd name="connsiteX7" fmla="*/ 228265 w 5941270"/>
              <a:gd name="connsiteY7" fmla="*/ 5900377 h 6269432"/>
              <a:gd name="connsiteX8" fmla="*/ 268072 w 5941270"/>
              <a:gd name="connsiteY8" fmla="*/ 4964846 h 6269432"/>
              <a:gd name="connsiteX9" fmla="*/ 122570 w 5941270"/>
              <a:gd name="connsiteY9" fmla="*/ 3907069 h 6269432"/>
              <a:gd name="connsiteX10" fmla="*/ 644181 w 5941270"/>
              <a:gd name="connsiteY10" fmla="*/ 3618429 h 6269432"/>
              <a:gd name="connsiteX11" fmla="*/ 1136964 w 5941270"/>
              <a:gd name="connsiteY11" fmla="*/ 3671063 h 6269432"/>
              <a:gd name="connsiteX12" fmla="*/ 1336000 w 5941270"/>
              <a:gd name="connsiteY12" fmla="*/ 3696531 h 6269432"/>
              <a:gd name="connsiteX13" fmla="*/ 2027821 w 5941270"/>
              <a:gd name="connsiteY13" fmla="*/ 3360352 h 6269432"/>
              <a:gd name="connsiteX14" fmla="*/ 2058019 w 5941270"/>
              <a:gd name="connsiteY14" fmla="*/ 2701575 h 6269432"/>
              <a:gd name="connsiteX15" fmla="*/ 2047038 w 5941270"/>
              <a:gd name="connsiteY15" fmla="*/ 2659128 h 6269432"/>
              <a:gd name="connsiteX16" fmla="*/ 1894673 w 5941270"/>
              <a:gd name="connsiteY16" fmla="*/ 2253336 h 6269432"/>
              <a:gd name="connsiteX17" fmla="*/ 1743680 w 5941270"/>
              <a:gd name="connsiteY17" fmla="*/ 1884896 h 6269432"/>
              <a:gd name="connsiteX18" fmla="*/ 1735444 w 5941270"/>
              <a:gd name="connsiteY18" fmla="*/ 1861126 h 6269432"/>
              <a:gd name="connsiteX19" fmla="*/ 1672302 w 5941270"/>
              <a:gd name="connsiteY19" fmla="*/ 1608142 h 6269432"/>
              <a:gd name="connsiteX20" fmla="*/ 1668184 w 5941270"/>
              <a:gd name="connsiteY20" fmla="*/ 1584371 h 6269432"/>
              <a:gd name="connsiteX21" fmla="*/ 1705246 w 5941270"/>
              <a:gd name="connsiteY21" fmla="*/ 1148017 h 6269432"/>
              <a:gd name="connsiteX22" fmla="*/ 2019584 w 5941270"/>
              <a:gd name="connsiteY22" fmla="*/ 793161 h 6269432"/>
              <a:gd name="connsiteX23" fmla="*/ 2321569 w 5941270"/>
              <a:gd name="connsiteY23" fmla="*/ 704871 h 6269432"/>
              <a:gd name="connsiteX24" fmla="*/ 3065550 w 5941270"/>
              <a:gd name="connsiteY24" fmla="*/ 782973 h 6269432"/>
              <a:gd name="connsiteX25" fmla="*/ 3777960 w 5941270"/>
              <a:gd name="connsiteY25" fmla="*/ 586019 h 6269432"/>
              <a:gd name="connsiteX26" fmla="*/ 4031902 w 5941270"/>
              <a:gd name="connsiteY26" fmla="*/ 270214 h 6269432"/>
              <a:gd name="connsiteX27" fmla="*/ 4060728 w 5941270"/>
              <a:gd name="connsiteY27" fmla="*/ 241350 h 6269432"/>
              <a:gd name="connsiteX28" fmla="*/ 4778628 w 5941270"/>
              <a:gd name="connsiteY28" fmla="*/ 129290 h 6269432"/>
              <a:gd name="connsiteX29" fmla="*/ 5485548 w 5941270"/>
              <a:gd name="connsiteY29" fmla="*/ 431512 h 6269432"/>
              <a:gd name="connsiteX30" fmla="*/ 5929328 w 5941270"/>
              <a:gd name="connsiteY30" fmla="*/ 1826 h 6269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941270" h="6269432">
                <a:moveTo>
                  <a:pt x="5941270" y="0"/>
                </a:moveTo>
                <a:lnTo>
                  <a:pt x="5941270" y="5266618"/>
                </a:lnTo>
                <a:lnTo>
                  <a:pt x="5940666" y="5529742"/>
                </a:lnTo>
                <a:cubicBezTo>
                  <a:pt x="5940421" y="5656810"/>
                  <a:pt x="5940230" y="5782383"/>
                  <a:pt x="5940099" y="5906211"/>
                </a:cubicBezTo>
                <a:lnTo>
                  <a:pt x="5939900" y="6269432"/>
                </a:lnTo>
                <a:lnTo>
                  <a:pt x="0" y="6269432"/>
                </a:lnTo>
                <a:lnTo>
                  <a:pt x="66506" y="6190475"/>
                </a:lnTo>
                <a:cubicBezTo>
                  <a:pt x="132007" y="6104759"/>
                  <a:pt x="187085" y="6007343"/>
                  <a:pt x="228265" y="5900377"/>
                </a:cubicBezTo>
                <a:cubicBezTo>
                  <a:pt x="343568" y="5610040"/>
                  <a:pt x="354550" y="5268766"/>
                  <a:pt x="268072" y="4964846"/>
                </a:cubicBezTo>
                <a:cubicBezTo>
                  <a:pt x="163750" y="4598105"/>
                  <a:pt x="-108036" y="4306069"/>
                  <a:pt x="122570" y="3907069"/>
                </a:cubicBezTo>
                <a:cubicBezTo>
                  <a:pt x="246109" y="3691438"/>
                  <a:pt x="436909" y="3625220"/>
                  <a:pt x="644181" y="3618429"/>
                </a:cubicBezTo>
                <a:cubicBezTo>
                  <a:pt x="807527" y="3613335"/>
                  <a:pt x="980481" y="3645595"/>
                  <a:pt x="1136964" y="3671063"/>
                </a:cubicBezTo>
                <a:cubicBezTo>
                  <a:pt x="1206971" y="3682949"/>
                  <a:pt x="1274231" y="3693136"/>
                  <a:pt x="1336000" y="3696531"/>
                </a:cubicBezTo>
                <a:cubicBezTo>
                  <a:pt x="1596805" y="3715208"/>
                  <a:pt x="1890554" y="3633710"/>
                  <a:pt x="2027821" y="3360352"/>
                </a:cubicBezTo>
                <a:cubicBezTo>
                  <a:pt x="2128025" y="3161700"/>
                  <a:pt x="2115671" y="2929090"/>
                  <a:pt x="2058019" y="2701575"/>
                </a:cubicBezTo>
                <a:cubicBezTo>
                  <a:pt x="2055273" y="2686294"/>
                  <a:pt x="2051156" y="2672711"/>
                  <a:pt x="2047038" y="2659128"/>
                </a:cubicBezTo>
                <a:cubicBezTo>
                  <a:pt x="2008603" y="2518204"/>
                  <a:pt x="1952324" y="2380676"/>
                  <a:pt x="1894673" y="2253336"/>
                </a:cubicBezTo>
                <a:cubicBezTo>
                  <a:pt x="1841139" y="2137880"/>
                  <a:pt x="1786232" y="2012237"/>
                  <a:pt x="1743680" y="1884896"/>
                </a:cubicBezTo>
                <a:cubicBezTo>
                  <a:pt x="1740935" y="1876407"/>
                  <a:pt x="1738189" y="1869615"/>
                  <a:pt x="1735444" y="1861126"/>
                </a:cubicBezTo>
                <a:cubicBezTo>
                  <a:pt x="1707991" y="1777930"/>
                  <a:pt x="1686028" y="1693035"/>
                  <a:pt x="1672302" y="1608142"/>
                </a:cubicBezTo>
                <a:cubicBezTo>
                  <a:pt x="1670929" y="1599652"/>
                  <a:pt x="1669557" y="1592861"/>
                  <a:pt x="1668184" y="1584371"/>
                </a:cubicBezTo>
                <a:cubicBezTo>
                  <a:pt x="1647594" y="1434958"/>
                  <a:pt x="1653084" y="1287243"/>
                  <a:pt x="1705246" y="1148017"/>
                </a:cubicBezTo>
                <a:cubicBezTo>
                  <a:pt x="1767015" y="983323"/>
                  <a:pt x="1883691" y="866169"/>
                  <a:pt x="2019584" y="793161"/>
                </a:cubicBezTo>
                <a:cubicBezTo>
                  <a:pt x="2114297" y="742224"/>
                  <a:pt x="2218620" y="713361"/>
                  <a:pt x="2321569" y="704871"/>
                </a:cubicBezTo>
                <a:cubicBezTo>
                  <a:pt x="2570020" y="684496"/>
                  <a:pt x="2817099" y="757506"/>
                  <a:pt x="3065550" y="782973"/>
                </a:cubicBezTo>
                <a:cubicBezTo>
                  <a:pt x="3314001" y="808441"/>
                  <a:pt x="3583042" y="779577"/>
                  <a:pt x="3777960" y="586019"/>
                </a:cubicBezTo>
                <a:cubicBezTo>
                  <a:pt x="3871301" y="492636"/>
                  <a:pt x="3941306" y="366993"/>
                  <a:pt x="4031902" y="270214"/>
                </a:cubicBezTo>
                <a:cubicBezTo>
                  <a:pt x="4041510" y="260027"/>
                  <a:pt x="4051119" y="249839"/>
                  <a:pt x="4060728" y="241350"/>
                </a:cubicBezTo>
                <a:cubicBezTo>
                  <a:pt x="4259764" y="54583"/>
                  <a:pt x="4537040" y="52886"/>
                  <a:pt x="4778628" y="129290"/>
                </a:cubicBezTo>
                <a:cubicBezTo>
                  <a:pt x="5020216" y="205695"/>
                  <a:pt x="5289018" y="453482"/>
                  <a:pt x="5485548" y="431512"/>
                </a:cubicBezTo>
                <a:cubicBezTo>
                  <a:pt x="5669794" y="410915"/>
                  <a:pt x="5788530" y="45965"/>
                  <a:pt x="5929328" y="182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Education">
      <a:dk1>
        <a:srgbClr val="000000"/>
      </a:dk1>
      <a:lt1>
        <a:srgbClr val="FFFFFF"/>
      </a:lt1>
      <a:dk2>
        <a:srgbClr val="031F42"/>
      </a:dk2>
      <a:lt2>
        <a:srgbClr val="57595F"/>
      </a:lt2>
      <a:accent1>
        <a:srgbClr val="1A73E8"/>
      </a:accent1>
      <a:accent2>
        <a:srgbClr val="FFC221"/>
      </a:accent2>
      <a:accent3>
        <a:srgbClr val="0F9F55"/>
      </a:accent3>
      <a:accent4>
        <a:srgbClr val="FF5224"/>
      </a:accent4>
      <a:accent5>
        <a:srgbClr val="556DF5"/>
      </a:accent5>
      <a:accent6>
        <a:srgbClr val="F59B12"/>
      </a:accent6>
      <a:hlink>
        <a:srgbClr val="1A73E8"/>
      </a:hlink>
      <a:folHlink>
        <a:srgbClr val="C03BC4"/>
      </a:folHlink>
    </a:clrScheme>
    <a:fontScheme name="2 Pitch Deck Education">
      <a:majorFont>
        <a:latin typeface="Outfit SemiBold"/>
        <a:ea typeface=""/>
        <a:cs typeface=""/>
      </a:majorFont>
      <a:minorFont>
        <a:latin typeface="Outfi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12948</TotalTime>
  <Words>518</Words>
  <Application>Microsoft Office PowerPoint</Application>
  <PresentationFormat>Widescreen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Outfit SemiBold</vt:lpstr>
      <vt:lpstr>Arial</vt:lpstr>
      <vt:lpstr>Inter Extra Bold</vt:lpstr>
      <vt:lpstr>Segoe UI</vt:lpstr>
      <vt:lpstr>Calibri</vt:lpstr>
      <vt:lpstr>Outfit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Competitive Advantage</vt:lpstr>
      <vt:lpstr>The Traction</vt:lpstr>
      <vt:lpstr>Meet Our Team</vt:lpstr>
      <vt:lpstr>Join Our Learning Quest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430</cp:revision>
  <dcterms:created xsi:type="dcterms:W3CDTF">2024-04-04T18:01:04Z</dcterms:created>
  <dcterms:modified xsi:type="dcterms:W3CDTF">2025-05-22T08:06:25Z</dcterms:modified>
  <cp:category/>
</cp:coreProperties>
</file>