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341" r:id="rId2"/>
    <p:sldId id="3344" r:id="rId3"/>
    <p:sldId id="3345" r:id="rId4"/>
    <p:sldId id="3346" r:id="rId5"/>
    <p:sldId id="3347" r:id="rId6"/>
    <p:sldId id="3352" r:id="rId7"/>
    <p:sldId id="3350" r:id="rId8"/>
    <p:sldId id="3343" r:id="rId9"/>
    <p:sldId id="3359" r:id="rId10"/>
  </p:sldIdLst>
  <p:sldSz cx="12192000" cy="6858000"/>
  <p:notesSz cx="6858000" cy="9144000"/>
  <p:embeddedFontLst>
    <p:embeddedFont>
      <p:font typeface="Montserrat" panose="00000500000000000000" pitchFamily="2" charset="0"/>
      <p:regular r:id="rId13"/>
      <p:bold r:id="rId14"/>
      <p:italic r:id="rId15"/>
      <p:boldItalic r:id="rId16"/>
    </p:embeddedFont>
    <p:embeddedFont>
      <p:font typeface="Poppins" panose="00000500000000000000" pitchFamily="2" charset="0"/>
      <p:regular r:id="rId17"/>
      <p:bold r:id="rId18"/>
      <p:italic r:id="rId19"/>
      <p:boldItalic r:id="rId20"/>
    </p:embeddedFont>
    <p:embeddedFont>
      <p:font typeface="Segoe UI" panose="020B0502040204020203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160" userDrawn="1">
          <p15:clr>
            <a:srgbClr val="A4A3A4"/>
          </p15:clr>
        </p15:guide>
        <p15:guide id="4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7F9"/>
    <a:srgbClr val="EFEFFD"/>
    <a:srgbClr val="FFFFFF"/>
    <a:srgbClr val="F7F7F7"/>
    <a:srgbClr val="000000"/>
    <a:srgbClr val="313131"/>
    <a:srgbClr val="333333"/>
    <a:srgbClr val="F6F6F6"/>
    <a:srgbClr val="E8E8E8"/>
    <a:srgbClr val="0A16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19" autoAdjust="0"/>
    <p:restoredTop sz="96747"/>
  </p:normalViewPr>
  <p:slideViewPr>
    <p:cSldViewPr snapToGrid="0">
      <p:cViewPr>
        <p:scale>
          <a:sx n="73" d="100"/>
          <a:sy n="73" d="100"/>
        </p:scale>
        <p:origin x="2626" y="1157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3" d="100"/>
          <a:sy n="93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20</c:v>
                </c:pt>
                <c:pt idx="1">
                  <c:v>22</c:v>
                </c:pt>
                <c:pt idx="2">
                  <c:v>24</c:v>
                </c:pt>
                <c:pt idx="3">
                  <c:v>26</c:v>
                </c:pt>
                <c:pt idx="4">
                  <c:v>30</c:v>
                </c:pt>
                <c:pt idx="5">
                  <c:v>32</c:v>
                </c:pt>
                <c:pt idx="6">
                  <c:v>34</c:v>
                </c:pt>
                <c:pt idx="7">
                  <c:v>40</c:v>
                </c:pt>
                <c:pt idx="8">
                  <c:v>46</c:v>
                </c:pt>
                <c:pt idx="9">
                  <c:v>55</c:v>
                </c:pt>
                <c:pt idx="10">
                  <c:v>60</c:v>
                </c:pt>
                <c:pt idx="11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C0-4A66-9187-F9F1C19DE66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8</c:v>
                </c:pt>
                <c:pt idx="5">
                  <c:v>20</c:v>
                </c:pt>
                <c:pt idx="6">
                  <c:v>24</c:v>
                </c:pt>
                <c:pt idx="7">
                  <c:v>26</c:v>
                </c:pt>
                <c:pt idx="8">
                  <c:v>30</c:v>
                </c:pt>
                <c:pt idx="9">
                  <c:v>35</c:v>
                </c:pt>
                <c:pt idx="10">
                  <c:v>36</c:v>
                </c:pt>
                <c:pt idx="1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C0-4A66-9187-F9F1C19DE6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159499823"/>
        <c:axId val="159497423"/>
      </c:barChart>
      <c:catAx>
        <c:axId val="159499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497423"/>
        <c:crosses val="autoZero"/>
        <c:auto val="1"/>
        <c:lblAlgn val="ctr"/>
        <c:lblOffset val="100"/>
        <c:noMultiLvlLbl val="0"/>
      </c:catAx>
      <c:valAx>
        <c:axId val="1594974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499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C68812-C94F-6254-E4D0-657A41BDCF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2A86D-4572-285E-2A80-D4682ED387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45CE-51B3-4BE0-AC27-4A7C5CF311DD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7C55D-115F-3989-8188-1457B48610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CB5E3-131E-4912-FFB1-2FF2288E47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BA0EA-F1FC-4B3C-8DA8-FDB4ADCF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7320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5/20/2025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8260808B-F956-9245-980D-98259A3DCD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0 w 5380038"/>
              <a:gd name="connsiteY0" fmla="*/ 0 h 4454236"/>
              <a:gd name="connsiteX1" fmla="*/ 5380038 w 5380038"/>
              <a:gd name="connsiteY1" fmla="*/ 0 h 4454236"/>
              <a:gd name="connsiteX2" fmla="*/ 5380038 w 5380038"/>
              <a:gd name="connsiteY2" fmla="*/ 4454236 h 4454236"/>
              <a:gd name="connsiteX3" fmla="*/ 0 w 5380038"/>
              <a:gd name="connsiteY3" fmla="*/ 4454236 h 4454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0038" h="4454236">
                <a:moveTo>
                  <a:pt x="0" y="0"/>
                </a:moveTo>
                <a:lnTo>
                  <a:pt x="5380038" y="0"/>
                </a:lnTo>
                <a:lnTo>
                  <a:pt x="5380038" y="4454236"/>
                </a:lnTo>
                <a:lnTo>
                  <a:pt x="0" y="4454236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6525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10785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 userDrawn="1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848E28F-5D4D-A68E-6012-0CA785C0C5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94522" y="169602"/>
            <a:ext cx="5459228" cy="6193098"/>
          </a:xfrm>
          <a:custGeom>
            <a:avLst/>
            <a:gdLst>
              <a:gd name="connsiteX0" fmla="*/ 0 w 4859442"/>
              <a:gd name="connsiteY0" fmla="*/ 0 h 6193098"/>
              <a:gd name="connsiteX1" fmla="*/ 4859442 w 4859442"/>
              <a:gd name="connsiteY1" fmla="*/ 0 h 6193098"/>
              <a:gd name="connsiteX2" fmla="*/ 4859442 w 4859442"/>
              <a:gd name="connsiteY2" fmla="*/ 6193098 h 6193098"/>
              <a:gd name="connsiteX3" fmla="*/ 0 w 4859442"/>
              <a:gd name="connsiteY3" fmla="*/ 6193098 h 6193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9442" h="6193098">
                <a:moveTo>
                  <a:pt x="0" y="0"/>
                </a:moveTo>
                <a:lnTo>
                  <a:pt x="4859442" y="0"/>
                </a:lnTo>
                <a:lnTo>
                  <a:pt x="4859442" y="6193098"/>
                </a:lnTo>
                <a:lnTo>
                  <a:pt x="0" y="6193098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946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C244142-C5ED-6522-6108-4574B1C7BF4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rot="1560000">
            <a:off x="6739501" y="318975"/>
            <a:ext cx="2210459" cy="4723024"/>
          </a:xfrm>
          <a:custGeom>
            <a:avLst/>
            <a:gdLst>
              <a:gd name="connsiteX0" fmla="*/ 182521 w 2210459"/>
              <a:gd name="connsiteY0" fmla="*/ 23544 h 4723024"/>
              <a:gd name="connsiteX1" fmla="*/ 298374 w 2210459"/>
              <a:gd name="connsiteY1" fmla="*/ 0 h 4723024"/>
              <a:gd name="connsiteX2" fmla="*/ 1912085 w 2210459"/>
              <a:gd name="connsiteY2" fmla="*/ 0 h 4723024"/>
              <a:gd name="connsiteX3" fmla="*/ 2210459 w 2210459"/>
              <a:gd name="connsiteY3" fmla="*/ 298375 h 4723024"/>
              <a:gd name="connsiteX4" fmla="*/ 2210459 w 2210459"/>
              <a:gd name="connsiteY4" fmla="*/ 4424650 h 4723024"/>
              <a:gd name="connsiteX5" fmla="*/ 1912085 w 2210459"/>
              <a:gd name="connsiteY5" fmla="*/ 4723024 h 4723024"/>
              <a:gd name="connsiteX6" fmla="*/ 298374 w 2210459"/>
              <a:gd name="connsiteY6" fmla="*/ 4723024 h 4723024"/>
              <a:gd name="connsiteX7" fmla="*/ 0 w 2210459"/>
              <a:gd name="connsiteY7" fmla="*/ 4424650 h 4723024"/>
              <a:gd name="connsiteX8" fmla="*/ 0 w 2210459"/>
              <a:gd name="connsiteY8" fmla="*/ 298375 h 4723024"/>
              <a:gd name="connsiteX9" fmla="*/ 182521 w 2210459"/>
              <a:gd name="connsiteY9" fmla="*/ 23544 h 472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10459" h="4723024">
                <a:moveTo>
                  <a:pt x="182521" y="23544"/>
                </a:moveTo>
                <a:cubicBezTo>
                  <a:pt x="218186" y="8392"/>
                  <a:pt x="257347" y="0"/>
                  <a:pt x="298374" y="0"/>
                </a:cubicBezTo>
                <a:lnTo>
                  <a:pt x="1912085" y="0"/>
                </a:lnTo>
                <a:cubicBezTo>
                  <a:pt x="2076190" y="0"/>
                  <a:pt x="2210459" y="134269"/>
                  <a:pt x="2210459" y="298375"/>
                </a:cubicBezTo>
                <a:lnTo>
                  <a:pt x="2210459" y="4424650"/>
                </a:lnTo>
                <a:cubicBezTo>
                  <a:pt x="2210459" y="4588756"/>
                  <a:pt x="2076190" y="4723024"/>
                  <a:pt x="1912085" y="4723024"/>
                </a:cubicBezTo>
                <a:lnTo>
                  <a:pt x="298374" y="4723024"/>
                </a:lnTo>
                <a:cubicBezTo>
                  <a:pt x="134268" y="4723024"/>
                  <a:pt x="0" y="4588756"/>
                  <a:pt x="0" y="4424650"/>
                </a:cubicBezTo>
                <a:lnTo>
                  <a:pt x="0" y="298375"/>
                </a:lnTo>
                <a:cubicBezTo>
                  <a:pt x="0" y="175296"/>
                  <a:pt x="75526" y="68999"/>
                  <a:pt x="182521" y="23544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578593F-6E85-33F0-C110-C86369B758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17662" y="2501799"/>
            <a:ext cx="3855644" cy="5012487"/>
          </a:xfrm>
          <a:custGeom>
            <a:avLst/>
            <a:gdLst>
              <a:gd name="connsiteX0" fmla="*/ 2123395 w 3855644"/>
              <a:gd name="connsiteY0" fmla="*/ 403 h 5012487"/>
              <a:gd name="connsiteX1" fmla="*/ 2237844 w 3855644"/>
              <a:gd name="connsiteY1" fmla="*/ 30029 h 5012487"/>
              <a:gd name="connsiteX2" fmla="*/ 3688238 w 3855644"/>
              <a:gd name="connsiteY2" fmla="*/ 737434 h 5012487"/>
              <a:gd name="connsiteX3" fmla="*/ 3825616 w 3855644"/>
              <a:gd name="connsiteY3" fmla="*/ 1136410 h 5012487"/>
              <a:gd name="connsiteX4" fmla="*/ 2016776 w 3855644"/>
              <a:gd name="connsiteY4" fmla="*/ 4845081 h 5012487"/>
              <a:gd name="connsiteX5" fmla="*/ 1617801 w 3855644"/>
              <a:gd name="connsiteY5" fmla="*/ 4982459 h 5012487"/>
              <a:gd name="connsiteX6" fmla="*/ 167407 w 3855644"/>
              <a:gd name="connsiteY6" fmla="*/ 4275055 h 5012487"/>
              <a:gd name="connsiteX7" fmla="*/ 30029 w 3855644"/>
              <a:gd name="connsiteY7" fmla="*/ 3876080 h 5012487"/>
              <a:gd name="connsiteX8" fmla="*/ 1838869 w 3855644"/>
              <a:gd name="connsiteY8" fmla="*/ 167408 h 5012487"/>
              <a:gd name="connsiteX9" fmla="*/ 2123395 w 3855644"/>
              <a:gd name="connsiteY9" fmla="*/ 403 h 5012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55644" h="5012487">
                <a:moveTo>
                  <a:pt x="2123395" y="403"/>
                </a:moveTo>
                <a:cubicBezTo>
                  <a:pt x="2162093" y="2420"/>
                  <a:pt x="2200970" y="12044"/>
                  <a:pt x="2237844" y="30029"/>
                </a:cubicBezTo>
                <a:lnTo>
                  <a:pt x="3688238" y="737434"/>
                </a:lnTo>
                <a:cubicBezTo>
                  <a:pt x="3835735" y="809373"/>
                  <a:pt x="3897555" y="988912"/>
                  <a:pt x="3825616" y="1136410"/>
                </a:cubicBezTo>
                <a:lnTo>
                  <a:pt x="2016776" y="4845081"/>
                </a:lnTo>
                <a:cubicBezTo>
                  <a:pt x="1944837" y="4992579"/>
                  <a:pt x="1765297" y="5054398"/>
                  <a:pt x="1617801" y="4982459"/>
                </a:cubicBezTo>
                <a:lnTo>
                  <a:pt x="167407" y="4275055"/>
                </a:lnTo>
                <a:cubicBezTo>
                  <a:pt x="19910" y="4203116"/>
                  <a:pt x="-41910" y="4023577"/>
                  <a:pt x="30029" y="3876080"/>
                </a:cubicBezTo>
                <a:lnTo>
                  <a:pt x="1838869" y="167408"/>
                </a:lnTo>
                <a:cubicBezTo>
                  <a:pt x="1892823" y="56785"/>
                  <a:pt x="2007302" y="-5645"/>
                  <a:pt x="2123395" y="403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0337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F914216-FAA4-2496-BD66-D30DAF8E87A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4710" y="1778194"/>
            <a:ext cx="1304928" cy="1304926"/>
          </a:xfrm>
          <a:custGeom>
            <a:avLst/>
            <a:gdLst>
              <a:gd name="connsiteX0" fmla="*/ 652464 w 1304928"/>
              <a:gd name="connsiteY0" fmla="*/ 0 h 1304926"/>
              <a:gd name="connsiteX1" fmla="*/ 1304928 w 1304928"/>
              <a:gd name="connsiteY1" fmla="*/ 652463 h 1304926"/>
              <a:gd name="connsiteX2" fmla="*/ 652464 w 1304928"/>
              <a:gd name="connsiteY2" fmla="*/ 1304926 h 1304926"/>
              <a:gd name="connsiteX3" fmla="*/ 0 w 1304928"/>
              <a:gd name="connsiteY3" fmla="*/ 652463 h 1304926"/>
              <a:gd name="connsiteX4" fmla="*/ 652464 w 1304928"/>
              <a:gd name="connsiteY4" fmla="*/ 0 h 13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4928" h="1304926">
                <a:moveTo>
                  <a:pt x="652464" y="0"/>
                </a:moveTo>
                <a:cubicBezTo>
                  <a:pt x="1012810" y="0"/>
                  <a:pt x="1304928" y="292118"/>
                  <a:pt x="1304928" y="652463"/>
                </a:cubicBezTo>
                <a:cubicBezTo>
                  <a:pt x="1304928" y="1012808"/>
                  <a:pt x="1012810" y="1304926"/>
                  <a:pt x="652464" y="1304926"/>
                </a:cubicBezTo>
                <a:cubicBezTo>
                  <a:pt x="292118" y="1304926"/>
                  <a:pt x="0" y="1012808"/>
                  <a:pt x="0" y="652463"/>
                </a:cubicBezTo>
                <a:cubicBezTo>
                  <a:pt x="0" y="292118"/>
                  <a:pt x="292118" y="0"/>
                  <a:pt x="65246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5416036-AD3B-2686-33C9-671E7D78E6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160512" y="1778194"/>
            <a:ext cx="1304928" cy="1304926"/>
          </a:xfrm>
          <a:custGeom>
            <a:avLst/>
            <a:gdLst>
              <a:gd name="connsiteX0" fmla="*/ 652464 w 1304928"/>
              <a:gd name="connsiteY0" fmla="*/ 0 h 1304926"/>
              <a:gd name="connsiteX1" fmla="*/ 1304928 w 1304928"/>
              <a:gd name="connsiteY1" fmla="*/ 652463 h 1304926"/>
              <a:gd name="connsiteX2" fmla="*/ 652464 w 1304928"/>
              <a:gd name="connsiteY2" fmla="*/ 1304926 h 1304926"/>
              <a:gd name="connsiteX3" fmla="*/ 0 w 1304928"/>
              <a:gd name="connsiteY3" fmla="*/ 652463 h 1304926"/>
              <a:gd name="connsiteX4" fmla="*/ 652464 w 1304928"/>
              <a:gd name="connsiteY4" fmla="*/ 0 h 13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4928" h="1304926">
                <a:moveTo>
                  <a:pt x="652464" y="0"/>
                </a:moveTo>
                <a:cubicBezTo>
                  <a:pt x="1012810" y="0"/>
                  <a:pt x="1304928" y="292118"/>
                  <a:pt x="1304928" y="652463"/>
                </a:cubicBezTo>
                <a:cubicBezTo>
                  <a:pt x="1304928" y="1012808"/>
                  <a:pt x="1012810" y="1304926"/>
                  <a:pt x="652464" y="1304926"/>
                </a:cubicBezTo>
                <a:cubicBezTo>
                  <a:pt x="292118" y="1304926"/>
                  <a:pt x="0" y="1012808"/>
                  <a:pt x="0" y="652463"/>
                </a:cubicBezTo>
                <a:cubicBezTo>
                  <a:pt x="0" y="292118"/>
                  <a:pt x="292118" y="0"/>
                  <a:pt x="65246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CE8B314-DD16-C335-8C10-EC03FABA6D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46314" y="1778194"/>
            <a:ext cx="1304928" cy="1304926"/>
          </a:xfrm>
          <a:custGeom>
            <a:avLst/>
            <a:gdLst>
              <a:gd name="connsiteX0" fmla="*/ 652464 w 1304928"/>
              <a:gd name="connsiteY0" fmla="*/ 0 h 1304926"/>
              <a:gd name="connsiteX1" fmla="*/ 1304928 w 1304928"/>
              <a:gd name="connsiteY1" fmla="*/ 652463 h 1304926"/>
              <a:gd name="connsiteX2" fmla="*/ 652464 w 1304928"/>
              <a:gd name="connsiteY2" fmla="*/ 1304926 h 1304926"/>
              <a:gd name="connsiteX3" fmla="*/ 0 w 1304928"/>
              <a:gd name="connsiteY3" fmla="*/ 652463 h 1304926"/>
              <a:gd name="connsiteX4" fmla="*/ 652464 w 1304928"/>
              <a:gd name="connsiteY4" fmla="*/ 0 h 13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4928" h="1304926">
                <a:moveTo>
                  <a:pt x="652464" y="0"/>
                </a:moveTo>
                <a:cubicBezTo>
                  <a:pt x="1012810" y="0"/>
                  <a:pt x="1304928" y="292118"/>
                  <a:pt x="1304928" y="652463"/>
                </a:cubicBezTo>
                <a:cubicBezTo>
                  <a:pt x="1304928" y="1012808"/>
                  <a:pt x="1012810" y="1304926"/>
                  <a:pt x="652464" y="1304926"/>
                </a:cubicBezTo>
                <a:cubicBezTo>
                  <a:pt x="292118" y="1304926"/>
                  <a:pt x="0" y="1012808"/>
                  <a:pt x="0" y="652463"/>
                </a:cubicBezTo>
                <a:cubicBezTo>
                  <a:pt x="0" y="292118"/>
                  <a:pt x="292118" y="0"/>
                  <a:pt x="65246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F596BF0-AD2B-2896-0BFD-032D610914A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732116" y="1778194"/>
            <a:ext cx="1304928" cy="1304926"/>
          </a:xfrm>
          <a:custGeom>
            <a:avLst/>
            <a:gdLst>
              <a:gd name="connsiteX0" fmla="*/ 652464 w 1304928"/>
              <a:gd name="connsiteY0" fmla="*/ 0 h 1304926"/>
              <a:gd name="connsiteX1" fmla="*/ 1304928 w 1304928"/>
              <a:gd name="connsiteY1" fmla="*/ 652463 h 1304926"/>
              <a:gd name="connsiteX2" fmla="*/ 652464 w 1304928"/>
              <a:gd name="connsiteY2" fmla="*/ 1304926 h 1304926"/>
              <a:gd name="connsiteX3" fmla="*/ 0 w 1304928"/>
              <a:gd name="connsiteY3" fmla="*/ 652463 h 1304926"/>
              <a:gd name="connsiteX4" fmla="*/ 652464 w 1304928"/>
              <a:gd name="connsiteY4" fmla="*/ 0 h 13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4928" h="1304926">
                <a:moveTo>
                  <a:pt x="652464" y="0"/>
                </a:moveTo>
                <a:cubicBezTo>
                  <a:pt x="1012810" y="0"/>
                  <a:pt x="1304928" y="292118"/>
                  <a:pt x="1304928" y="652463"/>
                </a:cubicBezTo>
                <a:cubicBezTo>
                  <a:pt x="1304928" y="1012808"/>
                  <a:pt x="1012810" y="1304926"/>
                  <a:pt x="652464" y="1304926"/>
                </a:cubicBezTo>
                <a:cubicBezTo>
                  <a:pt x="292118" y="1304926"/>
                  <a:pt x="0" y="1012808"/>
                  <a:pt x="0" y="652463"/>
                </a:cubicBezTo>
                <a:cubicBezTo>
                  <a:pt x="0" y="292118"/>
                  <a:pt x="292118" y="0"/>
                  <a:pt x="65246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35C9F78-F358-B715-6F4C-E023529BA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017918" y="1778194"/>
            <a:ext cx="1304928" cy="1304926"/>
          </a:xfrm>
          <a:custGeom>
            <a:avLst/>
            <a:gdLst>
              <a:gd name="connsiteX0" fmla="*/ 652464 w 1304928"/>
              <a:gd name="connsiteY0" fmla="*/ 0 h 1304926"/>
              <a:gd name="connsiteX1" fmla="*/ 1304928 w 1304928"/>
              <a:gd name="connsiteY1" fmla="*/ 652463 h 1304926"/>
              <a:gd name="connsiteX2" fmla="*/ 652464 w 1304928"/>
              <a:gd name="connsiteY2" fmla="*/ 1304926 h 1304926"/>
              <a:gd name="connsiteX3" fmla="*/ 0 w 1304928"/>
              <a:gd name="connsiteY3" fmla="*/ 652463 h 1304926"/>
              <a:gd name="connsiteX4" fmla="*/ 652464 w 1304928"/>
              <a:gd name="connsiteY4" fmla="*/ 0 h 13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4928" h="1304926">
                <a:moveTo>
                  <a:pt x="652464" y="0"/>
                </a:moveTo>
                <a:cubicBezTo>
                  <a:pt x="1012810" y="0"/>
                  <a:pt x="1304928" y="292118"/>
                  <a:pt x="1304928" y="652463"/>
                </a:cubicBezTo>
                <a:cubicBezTo>
                  <a:pt x="1304928" y="1012808"/>
                  <a:pt x="1012810" y="1304926"/>
                  <a:pt x="652464" y="1304926"/>
                </a:cubicBezTo>
                <a:cubicBezTo>
                  <a:pt x="292118" y="1304926"/>
                  <a:pt x="0" y="1012808"/>
                  <a:pt x="0" y="652463"/>
                </a:cubicBezTo>
                <a:cubicBezTo>
                  <a:pt x="0" y="292118"/>
                  <a:pt x="292118" y="0"/>
                  <a:pt x="65246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301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8260808B-F956-9245-980D-98259A3DCD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99075" y="292100"/>
            <a:ext cx="5988051" cy="5976937"/>
          </a:xfrm>
          <a:custGeom>
            <a:avLst/>
            <a:gdLst>
              <a:gd name="connsiteX0" fmla="*/ 0 w 5380038"/>
              <a:gd name="connsiteY0" fmla="*/ 0 h 4454236"/>
              <a:gd name="connsiteX1" fmla="*/ 5380038 w 5380038"/>
              <a:gd name="connsiteY1" fmla="*/ 0 h 4454236"/>
              <a:gd name="connsiteX2" fmla="*/ 5380038 w 5380038"/>
              <a:gd name="connsiteY2" fmla="*/ 4454236 h 4454236"/>
              <a:gd name="connsiteX3" fmla="*/ 0 w 5380038"/>
              <a:gd name="connsiteY3" fmla="*/ 4454236 h 4454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0038" h="4454236">
                <a:moveTo>
                  <a:pt x="0" y="0"/>
                </a:moveTo>
                <a:lnTo>
                  <a:pt x="5380038" y="0"/>
                </a:lnTo>
                <a:lnTo>
                  <a:pt x="5380038" y="4454236"/>
                </a:lnTo>
                <a:lnTo>
                  <a:pt x="0" y="4454236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11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8260808B-F956-9245-980D-98259A3DCD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0 w 5380038"/>
              <a:gd name="connsiteY0" fmla="*/ 0 h 4454236"/>
              <a:gd name="connsiteX1" fmla="*/ 5380038 w 5380038"/>
              <a:gd name="connsiteY1" fmla="*/ 0 h 4454236"/>
              <a:gd name="connsiteX2" fmla="*/ 5380038 w 5380038"/>
              <a:gd name="connsiteY2" fmla="*/ 4454236 h 4454236"/>
              <a:gd name="connsiteX3" fmla="*/ 0 w 5380038"/>
              <a:gd name="connsiteY3" fmla="*/ 4454236 h 4454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0038" h="4454236">
                <a:moveTo>
                  <a:pt x="0" y="0"/>
                </a:moveTo>
                <a:lnTo>
                  <a:pt x="5380038" y="0"/>
                </a:lnTo>
                <a:lnTo>
                  <a:pt x="5380038" y="4454236"/>
                </a:lnTo>
                <a:lnTo>
                  <a:pt x="0" y="4454236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611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rgbClr val="F8F7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522516"/>
            <a:ext cx="11035283" cy="4616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71500" y="1435503"/>
            <a:ext cx="110439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924C4B03-AC94-E546-B357-A28810CFE699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/>
              <a:t>Designed by</a:t>
            </a:r>
            <a:r>
              <a:rPr lang="en-US" sz="1100"/>
              <a:t> </a:t>
            </a:r>
            <a:r>
              <a:rPr lang="en-US" sz="1100" b="1"/>
              <a:t>Ocvembor</a:t>
            </a:r>
          </a:p>
        </p:txBody>
      </p:sp>
      <p:grpSp>
        <p:nvGrpSpPr>
          <p:cNvPr id="22" name="Graphic 2">
            <a:extLst>
              <a:ext uri="{FF2B5EF4-FFF2-40B4-BE49-F238E27FC236}">
                <a16:creationId xmlns:a16="http://schemas.microsoft.com/office/drawing/2014/main" id="{6A6C78E1-F2E3-3279-0B23-58826DC07712}"/>
              </a:ext>
            </a:extLst>
          </p:cNvPr>
          <p:cNvGrpSpPr/>
          <p:nvPr userDrawn="1"/>
        </p:nvGrpSpPr>
        <p:grpSpPr>
          <a:xfrm>
            <a:off x="571500" y="6436130"/>
            <a:ext cx="233455" cy="234139"/>
            <a:chOff x="956075" y="1674897"/>
            <a:chExt cx="338649" cy="339641"/>
          </a:xfrm>
          <a:solidFill>
            <a:schemeClr val="accent1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434FB6-101F-AC4C-826F-CC673A19839D}"/>
                </a:ext>
              </a:extLst>
            </p:cNvPr>
            <p:cNvSpPr/>
            <p:nvPr/>
          </p:nvSpPr>
          <p:spPr>
            <a:xfrm>
              <a:off x="973952" y="1912645"/>
              <a:ext cx="16712" cy="36120"/>
            </a:xfrm>
            <a:custGeom>
              <a:avLst/>
              <a:gdLst>
                <a:gd name="connsiteX0" fmla="*/ 0 w 16712"/>
                <a:gd name="connsiteY0" fmla="*/ 10243 h 36120"/>
                <a:gd name="connsiteX1" fmla="*/ 16712 w 16712"/>
                <a:gd name="connsiteY1" fmla="*/ 36121 h 36120"/>
                <a:gd name="connsiteX2" fmla="*/ 16712 w 16712"/>
                <a:gd name="connsiteY2" fmla="*/ 0 h 36120"/>
                <a:gd name="connsiteX3" fmla="*/ 0 w 16712"/>
                <a:gd name="connsiteY3" fmla="*/ 10243 h 36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12" h="36120">
                  <a:moveTo>
                    <a:pt x="0" y="10243"/>
                  </a:moveTo>
                  <a:cubicBezTo>
                    <a:pt x="4852" y="19408"/>
                    <a:pt x="10243" y="28034"/>
                    <a:pt x="16712" y="36121"/>
                  </a:cubicBezTo>
                  <a:lnTo>
                    <a:pt x="16712" y="0"/>
                  </a:lnTo>
                  <a:lnTo>
                    <a:pt x="0" y="10243"/>
                  </a:lnTo>
                  <a:close/>
                </a:path>
              </a:pathLst>
            </a:custGeom>
            <a:grpFill/>
            <a:ln w="5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1A60517-B2B9-6363-FDB5-1D0029F870F0}"/>
                </a:ext>
              </a:extLst>
            </p:cNvPr>
            <p:cNvSpPr/>
            <p:nvPr/>
          </p:nvSpPr>
          <p:spPr>
            <a:xfrm>
              <a:off x="1015464" y="1873829"/>
              <a:ext cx="35581" cy="124535"/>
            </a:xfrm>
            <a:custGeom>
              <a:avLst/>
              <a:gdLst>
                <a:gd name="connsiteX0" fmla="*/ 0 w 35581"/>
                <a:gd name="connsiteY0" fmla="*/ 22643 h 124535"/>
                <a:gd name="connsiteX1" fmla="*/ 0 w 35581"/>
                <a:gd name="connsiteY1" fmla="*/ 101353 h 124535"/>
                <a:gd name="connsiteX2" fmla="*/ 35581 w 35581"/>
                <a:gd name="connsiteY2" fmla="*/ 124535 h 124535"/>
                <a:gd name="connsiteX3" fmla="*/ 35581 w 35581"/>
                <a:gd name="connsiteY3" fmla="*/ 0 h 124535"/>
                <a:gd name="connsiteX4" fmla="*/ 0 w 35581"/>
                <a:gd name="connsiteY4" fmla="*/ 22643 h 124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81" h="124535">
                  <a:moveTo>
                    <a:pt x="0" y="22643"/>
                  </a:moveTo>
                  <a:lnTo>
                    <a:pt x="0" y="101353"/>
                  </a:lnTo>
                  <a:cubicBezTo>
                    <a:pt x="10782" y="110518"/>
                    <a:pt x="22643" y="118066"/>
                    <a:pt x="35581" y="124535"/>
                  </a:cubicBezTo>
                  <a:lnTo>
                    <a:pt x="35581" y="0"/>
                  </a:lnTo>
                  <a:lnTo>
                    <a:pt x="0" y="22643"/>
                  </a:lnTo>
                  <a:close/>
                </a:path>
              </a:pathLst>
            </a:custGeom>
            <a:grpFill/>
            <a:ln w="5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C54A7BC-9591-7D2A-9F11-D75686E04CA0}"/>
                </a:ext>
              </a:extLst>
            </p:cNvPr>
            <p:cNvSpPr/>
            <p:nvPr/>
          </p:nvSpPr>
          <p:spPr>
            <a:xfrm>
              <a:off x="956075" y="1674897"/>
              <a:ext cx="312771" cy="222653"/>
            </a:xfrm>
            <a:custGeom>
              <a:avLst/>
              <a:gdLst>
                <a:gd name="connsiteX0" fmla="*/ 86 w 312771"/>
                <a:gd name="connsiteY0" fmla="*/ 187072 h 222653"/>
                <a:gd name="connsiteX1" fmla="*/ 625 w 312771"/>
                <a:gd name="connsiteY1" fmla="*/ 193541 h 222653"/>
                <a:gd name="connsiteX2" fmla="*/ 1164 w 312771"/>
                <a:gd name="connsiteY2" fmla="*/ 195698 h 222653"/>
                <a:gd name="connsiteX3" fmla="*/ 2243 w 312771"/>
                <a:gd name="connsiteY3" fmla="*/ 201089 h 222653"/>
                <a:gd name="connsiteX4" fmla="*/ 2782 w 312771"/>
                <a:gd name="connsiteY4" fmla="*/ 203245 h 222653"/>
                <a:gd name="connsiteX5" fmla="*/ 3860 w 312771"/>
                <a:gd name="connsiteY5" fmla="*/ 208098 h 222653"/>
                <a:gd name="connsiteX6" fmla="*/ 4399 w 312771"/>
                <a:gd name="connsiteY6" fmla="*/ 210793 h 222653"/>
                <a:gd name="connsiteX7" fmla="*/ 4938 w 312771"/>
                <a:gd name="connsiteY7" fmla="*/ 215645 h 222653"/>
                <a:gd name="connsiteX8" fmla="*/ 5477 w 312771"/>
                <a:gd name="connsiteY8" fmla="*/ 218341 h 222653"/>
                <a:gd name="connsiteX9" fmla="*/ 7095 w 312771"/>
                <a:gd name="connsiteY9" fmla="*/ 222654 h 222653"/>
                <a:gd name="connsiteX10" fmla="*/ 123004 w 312771"/>
                <a:gd name="connsiteY10" fmla="*/ 147717 h 222653"/>
                <a:gd name="connsiteX11" fmla="*/ 149420 w 312771"/>
                <a:gd name="connsiteY11" fmla="*/ 152569 h 222653"/>
                <a:gd name="connsiteX12" fmla="*/ 161820 w 312771"/>
                <a:gd name="connsiteY12" fmla="*/ 169821 h 222653"/>
                <a:gd name="connsiteX13" fmla="*/ 255626 w 312771"/>
                <a:gd name="connsiteY13" fmla="*/ 113753 h 222653"/>
                <a:gd name="connsiteX14" fmla="*/ 236757 w 312771"/>
                <a:gd name="connsiteY14" fmla="*/ 79250 h 222653"/>
                <a:gd name="connsiteX15" fmla="*/ 312772 w 312771"/>
                <a:gd name="connsiteY15" fmla="*/ 79250 h 222653"/>
                <a:gd name="connsiteX16" fmla="*/ 311693 w 312771"/>
                <a:gd name="connsiteY16" fmla="*/ 77093 h 222653"/>
                <a:gd name="connsiteX17" fmla="*/ 306841 w 312771"/>
                <a:gd name="connsiteY17" fmla="*/ 70085 h 222653"/>
                <a:gd name="connsiteX18" fmla="*/ 305224 w 312771"/>
                <a:gd name="connsiteY18" fmla="*/ 67389 h 222653"/>
                <a:gd name="connsiteX19" fmla="*/ 302528 w 312771"/>
                <a:gd name="connsiteY19" fmla="*/ 63615 h 222653"/>
                <a:gd name="connsiteX20" fmla="*/ 302528 w 312771"/>
                <a:gd name="connsiteY20" fmla="*/ 63615 h 222653"/>
                <a:gd name="connsiteX21" fmla="*/ 277190 w 312771"/>
                <a:gd name="connsiteY21" fmla="*/ 37738 h 222653"/>
                <a:gd name="connsiteX22" fmla="*/ 277190 w 312771"/>
                <a:gd name="connsiteY22" fmla="*/ 37738 h 222653"/>
                <a:gd name="connsiteX23" fmla="*/ 276112 w 312771"/>
                <a:gd name="connsiteY23" fmla="*/ 37199 h 222653"/>
                <a:gd name="connsiteX24" fmla="*/ 272877 w 312771"/>
                <a:gd name="connsiteY24" fmla="*/ 34503 h 222653"/>
                <a:gd name="connsiteX25" fmla="*/ 268025 w 312771"/>
                <a:gd name="connsiteY25" fmla="*/ 30729 h 222653"/>
                <a:gd name="connsiteX26" fmla="*/ 263712 w 312771"/>
                <a:gd name="connsiteY26" fmla="*/ 28034 h 222653"/>
                <a:gd name="connsiteX27" fmla="*/ 259399 w 312771"/>
                <a:gd name="connsiteY27" fmla="*/ 24799 h 222653"/>
                <a:gd name="connsiteX28" fmla="*/ 254547 w 312771"/>
                <a:gd name="connsiteY28" fmla="*/ 21565 h 222653"/>
                <a:gd name="connsiteX29" fmla="*/ 249695 w 312771"/>
                <a:gd name="connsiteY29" fmla="*/ 20486 h 222653"/>
                <a:gd name="connsiteX30" fmla="*/ 243765 w 312771"/>
                <a:gd name="connsiteY30" fmla="*/ 17791 h 222653"/>
                <a:gd name="connsiteX31" fmla="*/ 241609 w 312771"/>
                <a:gd name="connsiteY31" fmla="*/ 16173 h 222653"/>
                <a:gd name="connsiteX32" fmla="*/ 241609 w 312771"/>
                <a:gd name="connsiteY32" fmla="*/ 16173 h 222653"/>
                <a:gd name="connsiteX33" fmla="*/ 210340 w 312771"/>
                <a:gd name="connsiteY33" fmla="*/ 4852 h 222653"/>
                <a:gd name="connsiteX34" fmla="*/ 207106 w 312771"/>
                <a:gd name="connsiteY34" fmla="*/ 4313 h 222653"/>
                <a:gd name="connsiteX35" fmla="*/ 200636 w 312771"/>
                <a:gd name="connsiteY35" fmla="*/ 3235 h 222653"/>
                <a:gd name="connsiteX36" fmla="*/ 197402 w 312771"/>
                <a:gd name="connsiteY36" fmla="*/ 2696 h 222653"/>
                <a:gd name="connsiteX37" fmla="*/ 190932 w 312771"/>
                <a:gd name="connsiteY37" fmla="*/ 1617 h 222653"/>
                <a:gd name="connsiteX38" fmla="*/ 188237 w 312771"/>
                <a:gd name="connsiteY38" fmla="*/ 1617 h 222653"/>
                <a:gd name="connsiteX39" fmla="*/ 168829 w 312771"/>
                <a:gd name="connsiteY39" fmla="*/ 0 h 222653"/>
                <a:gd name="connsiteX40" fmla="*/ 86344 w 312771"/>
                <a:gd name="connsiteY40" fmla="*/ 21565 h 222653"/>
                <a:gd name="connsiteX41" fmla="*/ 84727 w 312771"/>
                <a:gd name="connsiteY41" fmla="*/ 22643 h 222653"/>
                <a:gd name="connsiteX42" fmla="*/ 77718 w 312771"/>
                <a:gd name="connsiteY42" fmla="*/ 26956 h 222653"/>
                <a:gd name="connsiteX43" fmla="*/ 76101 w 312771"/>
                <a:gd name="connsiteY43" fmla="*/ 28034 h 222653"/>
                <a:gd name="connsiteX44" fmla="*/ 59928 w 312771"/>
                <a:gd name="connsiteY44" fmla="*/ 40433 h 222653"/>
                <a:gd name="connsiteX45" fmla="*/ 59928 w 312771"/>
                <a:gd name="connsiteY45" fmla="*/ 40433 h 222653"/>
                <a:gd name="connsiteX46" fmla="*/ 59928 w 312771"/>
                <a:gd name="connsiteY46" fmla="*/ 40433 h 222653"/>
                <a:gd name="connsiteX47" fmla="*/ 34589 w 312771"/>
                <a:gd name="connsiteY47" fmla="*/ 66311 h 222653"/>
                <a:gd name="connsiteX48" fmla="*/ 34589 w 312771"/>
                <a:gd name="connsiteY48" fmla="*/ 66311 h 222653"/>
                <a:gd name="connsiteX49" fmla="*/ 34589 w 312771"/>
                <a:gd name="connsiteY49" fmla="*/ 66311 h 222653"/>
                <a:gd name="connsiteX50" fmla="*/ 31355 w 312771"/>
                <a:gd name="connsiteY50" fmla="*/ 70624 h 222653"/>
                <a:gd name="connsiteX51" fmla="*/ 30277 w 312771"/>
                <a:gd name="connsiteY51" fmla="*/ 72241 h 222653"/>
                <a:gd name="connsiteX52" fmla="*/ 27042 w 312771"/>
                <a:gd name="connsiteY52" fmla="*/ 76554 h 222653"/>
                <a:gd name="connsiteX53" fmla="*/ 25964 w 312771"/>
                <a:gd name="connsiteY53" fmla="*/ 78171 h 222653"/>
                <a:gd name="connsiteX54" fmla="*/ 23268 w 312771"/>
                <a:gd name="connsiteY54" fmla="*/ 83023 h 222653"/>
                <a:gd name="connsiteX55" fmla="*/ 22729 w 312771"/>
                <a:gd name="connsiteY55" fmla="*/ 83562 h 222653"/>
                <a:gd name="connsiteX56" fmla="*/ 17877 w 312771"/>
                <a:gd name="connsiteY56" fmla="*/ 92727 h 222653"/>
                <a:gd name="connsiteX57" fmla="*/ 16260 w 312771"/>
                <a:gd name="connsiteY57" fmla="*/ 95423 h 222653"/>
                <a:gd name="connsiteX58" fmla="*/ 14642 w 312771"/>
                <a:gd name="connsiteY58" fmla="*/ 98658 h 222653"/>
                <a:gd name="connsiteX59" fmla="*/ 13025 w 312771"/>
                <a:gd name="connsiteY59" fmla="*/ 102431 h 222653"/>
                <a:gd name="connsiteX60" fmla="*/ 11947 w 312771"/>
                <a:gd name="connsiteY60" fmla="*/ 105666 h 222653"/>
                <a:gd name="connsiteX61" fmla="*/ 10329 w 312771"/>
                <a:gd name="connsiteY61" fmla="*/ 109979 h 222653"/>
                <a:gd name="connsiteX62" fmla="*/ 9251 w 312771"/>
                <a:gd name="connsiteY62" fmla="*/ 112675 h 222653"/>
                <a:gd name="connsiteX63" fmla="*/ 7634 w 312771"/>
                <a:gd name="connsiteY63" fmla="*/ 118066 h 222653"/>
                <a:gd name="connsiteX64" fmla="*/ 7095 w 312771"/>
                <a:gd name="connsiteY64" fmla="*/ 119683 h 222653"/>
                <a:gd name="connsiteX65" fmla="*/ 3321 w 312771"/>
                <a:gd name="connsiteY65" fmla="*/ 135317 h 222653"/>
                <a:gd name="connsiteX66" fmla="*/ 3321 w 312771"/>
                <a:gd name="connsiteY66" fmla="*/ 135856 h 222653"/>
                <a:gd name="connsiteX67" fmla="*/ 2243 w 312771"/>
                <a:gd name="connsiteY67" fmla="*/ 143404 h 222653"/>
                <a:gd name="connsiteX68" fmla="*/ 2243 w 312771"/>
                <a:gd name="connsiteY68" fmla="*/ 144482 h 222653"/>
                <a:gd name="connsiteX69" fmla="*/ 1164 w 312771"/>
                <a:gd name="connsiteY69" fmla="*/ 151491 h 222653"/>
                <a:gd name="connsiteX70" fmla="*/ 1164 w 312771"/>
                <a:gd name="connsiteY70" fmla="*/ 152569 h 222653"/>
                <a:gd name="connsiteX71" fmla="*/ 625 w 312771"/>
                <a:gd name="connsiteY71" fmla="*/ 160656 h 222653"/>
                <a:gd name="connsiteX72" fmla="*/ 625 w 312771"/>
                <a:gd name="connsiteY72" fmla="*/ 160656 h 222653"/>
                <a:gd name="connsiteX73" fmla="*/ 625 w 312771"/>
                <a:gd name="connsiteY73" fmla="*/ 169281 h 222653"/>
                <a:gd name="connsiteX74" fmla="*/ 1164 w 312771"/>
                <a:gd name="connsiteY74" fmla="*/ 185455 h 222653"/>
                <a:gd name="connsiteX75" fmla="*/ 86 w 312771"/>
                <a:gd name="connsiteY75" fmla="*/ 187072 h 222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312771" h="222653">
                  <a:moveTo>
                    <a:pt x="86" y="187072"/>
                  </a:moveTo>
                  <a:cubicBezTo>
                    <a:pt x="86" y="189229"/>
                    <a:pt x="625" y="191385"/>
                    <a:pt x="625" y="193541"/>
                  </a:cubicBezTo>
                  <a:cubicBezTo>
                    <a:pt x="625" y="194081"/>
                    <a:pt x="625" y="194620"/>
                    <a:pt x="1164" y="195698"/>
                  </a:cubicBezTo>
                  <a:cubicBezTo>
                    <a:pt x="1704" y="197315"/>
                    <a:pt x="1704" y="199472"/>
                    <a:pt x="2243" y="201089"/>
                  </a:cubicBezTo>
                  <a:cubicBezTo>
                    <a:pt x="2243" y="201628"/>
                    <a:pt x="2782" y="202706"/>
                    <a:pt x="2782" y="203245"/>
                  </a:cubicBezTo>
                  <a:cubicBezTo>
                    <a:pt x="3321" y="204863"/>
                    <a:pt x="3321" y="206480"/>
                    <a:pt x="3860" y="208098"/>
                  </a:cubicBezTo>
                  <a:cubicBezTo>
                    <a:pt x="3860" y="209176"/>
                    <a:pt x="4399" y="209715"/>
                    <a:pt x="4399" y="210793"/>
                  </a:cubicBezTo>
                  <a:cubicBezTo>
                    <a:pt x="4399" y="212410"/>
                    <a:pt x="4938" y="214028"/>
                    <a:pt x="4938" y="215645"/>
                  </a:cubicBezTo>
                  <a:cubicBezTo>
                    <a:pt x="4938" y="216723"/>
                    <a:pt x="5477" y="217262"/>
                    <a:pt x="5477" y="218341"/>
                  </a:cubicBezTo>
                  <a:cubicBezTo>
                    <a:pt x="6016" y="219958"/>
                    <a:pt x="6556" y="221036"/>
                    <a:pt x="7095" y="222654"/>
                  </a:cubicBezTo>
                  <a:lnTo>
                    <a:pt x="123004" y="147717"/>
                  </a:lnTo>
                  <a:cubicBezTo>
                    <a:pt x="131630" y="142326"/>
                    <a:pt x="143490" y="144482"/>
                    <a:pt x="149420" y="152569"/>
                  </a:cubicBezTo>
                  <a:lnTo>
                    <a:pt x="161820" y="169821"/>
                  </a:lnTo>
                  <a:lnTo>
                    <a:pt x="255626" y="113753"/>
                  </a:lnTo>
                  <a:lnTo>
                    <a:pt x="236757" y="79250"/>
                  </a:lnTo>
                  <a:lnTo>
                    <a:pt x="312772" y="79250"/>
                  </a:lnTo>
                  <a:cubicBezTo>
                    <a:pt x="312233" y="78710"/>
                    <a:pt x="311693" y="78171"/>
                    <a:pt x="311693" y="77093"/>
                  </a:cubicBezTo>
                  <a:cubicBezTo>
                    <a:pt x="310076" y="74937"/>
                    <a:pt x="308459" y="72241"/>
                    <a:pt x="306841" y="70085"/>
                  </a:cubicBezTo>
                  <a:cubicBezTo>
                    <a:pt x="306302" y="69006"/>
                    <a:pt x="305763" y="68467"/>
                    <a:pt x="305224" y="67389"/>
                  </a:cubicBezTo>
                  <a:cubicBezTo>
                    <a:pt x="304146" y="66311"/>
                    <a:pt x="303068" y="64694"/>
                    <a:pt x="302528" y="63615"/>
                  </a:cubicBezTo>
                  <a:lnTo>
                    <a:pt x="302528" y="63615"/>
                  </a:lnTo>
                  <a:cubicBezTo>
                    <a:pt x="294981" y="54450"/>
                    <a:pt x="286894" y="45825"/>
                    <a:pt x="277190" y="37738"/>
                  </a:cubicBezTo>
                  <a:lnTo>
                    <a:pt x="277190" y="37738"/>
                  </a:lnTo>
                  <a:cubicBezTo>
                    <a:pt x="276651" y="37738"/>
                    <a:pt x="276651" y="37199"/>
                    <a:pt x="276112" y="37199"/>
                  </a:cubicBezTo>
                  <a:cubicBezTo>
                    <a:pt x="275034" y="36121"/>
                    <a:pt x="273956" y="35581"/>
                    <a:pt x="272877" y="34503"/>
                  </a:cubicBezTo>
                  <a:cubicBezTo>
                    <a:pt x="271260" y="33425"/>
                    <a:pt x="269643" y="31808"/>
                    <a:pt x="268025" y="30729"/>
                  </a:cubicBezTo>
                  <a:cubicBezTo>
                    <a:pt x="266408" y="29651"/>
                    <a:pt x="265330" y="28573"/>
                    <a:pt x="263712" y="28034"/>
                  </a:cubicBezTo>
                  <a:cubicBezTo>
                    <a:pt x="262095" y="26956"/>
                    <a:pt x="260478" y="25877"/>
                    <a:pt x="259399" y="24799"/>
                  </a:cubicBezTo>
                  <a:cubicBezTo>
                    <a:pt x="257782" y="23721"/>
                    <a:pt x="256165" y="22643"/>
                    <a:pt x="254547" y="21565"/>
                  </a:cubicBezTo>
                  <a:cubicBezTo>
                    <a:pt x="252391" y="21565"/>
                    <a:pt x="250774" y="21025"/>
                    <a:pt x="249695" y="20486"/>
                  </a:cubicBezTo>
                  <a:cubicBezTo>
                    <a:pt x="248078" y="19408"/>
                    <a:pt x="245922" y="18330"/>
                    <a:pt x="243765" y="17791"/>
                  </a:cubicBezTo>
                  <a:cubicBezTo>
                    <a:pt x="243226" y="17252"/>
                    <a:pt x="242148" y="16712"/>
                    <a:pt x="241609" y="16173"/>
                  </a:cubicBezTo>
                  <a:lnTo>
                    <a:pt x="241609" y="16173"/>
                  </a:lnTo>
                  <a:cubicBezTo>
                    <a:pt x="231366" y="11321"/>
                    <a:pt x="221122" y="7548"/>
                    <a:pt x="210340" y="4852"/>
                  </a:cubicBezTo>
                  <a:cubicBezTo>
                    <a:pt x="209262" y="4852"/>
                    <a:pt x="208184" y="4313"/>
                    <a:pt x="207106" y="4313"/>
                  </a:cubicBezTo>
                  <a:cubicBezTo>
                    <a:pt x="204949" y="3774"/>
                    <a:pt x="202793" y="3235"/>
                    <a:pt x="200636" y="3235"/>
                  </a:cubicBezTo>
                  <a:cubicBezTo>
                    <a:pt x="199558" y="3235"/>
                    <a:pt x="198480" y="2696"/>
                    <a:pt x="197402" y="2696"/>
                  </a:cubicBezTo>
                  <a:cubicBezTo>
                    <a:pt x="195245" y="2156"/>
                    <a:pt x="193089" y="2156"/>
                    <a:pt x="190932" y="1617"/>
                  </a:cubicBezTo>
                  <a:cubicBezTo>
                    <a:pt x="189854" y="1617"/>
                    <a:pt x="189315" y="1617"/>
                    <a:pt x="188237" y="1617"/>
                  </a:cubicBezTo>
                  <a:cubicBezTo>
                    <a:pt x="181767" y="539"/>
                    <a:pt x="175298" y="0"/>
                    <a:pt x="168829" y="0"/>
                  </a:cubicBezTo>
                  <a:cubicBezTo>
                    <a:pt x="139177" y="0"/>
                    <a:pt x="110604" y="7548"/>
                    <a:pt x="86344" y="21565"/>
                  </a:cubicBezTo>
                  <a:cubicBezTo>
                    <a:pt x="85805" y="21565"/>
                    <a:pt x="85266" y="22104"/>
                    <a:pt x="84727" y="22643"/>
                  </a:cubicBezTo>
                  <a:cubicBezTo>
                    <a:pt x="82031" y="23721"/>
                    <a:pt x="79875" y="25338"/>
                    <a:pt x="77718" y="26956"/>
                  </a:cubicBezTo>
                  <a:cubicBezTo>
                    <a:pt x="77179" y="27495"/>
                    <a:pt x="76640" y="27495"/>
                    <a:pt x="76101" y="28034"/>
                  </a:cubicBezTo>
                  <a:cubicBezTo>
                    <a:pt x="70171" y="31808"/>
                    <a:pt x="64780" y="35581"/>
                    <a:pt x="59928" y="40433"/>
                  </a:cubicBezTo>
                  <a:cubicBezTo>
                    <a:pt x="59928" y="40433"/>
                    <a:pt x="59928" y="40433"/>
                    <a:pt x="59928" y="40433"/>
                  </a:cubicBezTo>
                  <a:lnTo>
                    <a:pt x="59928" y="40433"/>
                  </a:lnTo>
                  <a:cubicBezTo>
                    <a:pt x="50224" y="47981"/>
                    <a:pt x="42137" y="56607"/>
                    <a:pt x="34589" y="66311"/>
                  </a:cubicBezTo>
                  <a:lnTo>
                    <a:pt x="34589" y="66311"/>
                  </a:lnTo>
                  <a:cubicBezTo>
                    <a:pt x="34589" y="66311"/>
                    <a:pt x="34589" y="66311"/>
                    <a:pt x="34589" y="66311"/>
                  </a:cubicBezTo>
                  <a:cubicBezTo>
                    <a:pt x="33511" y="67928"/>
                    <a:pt x="32433" y="69546"/>
                    <a:pt x="31355" y="70624"/>
                  </a:cubicBezTo>
                  <a:cubicBezTo>
                    <a:pt x="30816" y="71163"/>
                    <a:pt x="30816" y="71702"/>
                    <a:pt x="30277" y="72241"/>
                  </a:cubicBezTo>
                  <a:cubicBezTo>
                    <a:pt x="29198" y="73858"/>
                    <a:pt x="28120" y="75476"/>
                    <a:pt x="27042" y="76554"/>
                  </a:cubicBezTo>
                  <a:cubicBezTo>
                    <a:pt x="26503" y="77093"/>
                    <a:pt x="25964" y="77632"/>
                    <a:pt x="25964" y="78171"/>
                  </a:cubicBezTo>
                  <a:cubicBezTo>
                    <a:pt x="24885" y="79789"/>
                    <a:pt x="23807" y="81406"/>
                    <a:pt x="23268" y="83023"/>
                  </a:cubicBezTo>
                  <a:cubicBezTo>
                    <a:pt x="23268" y="83023"/>
                    <a:pt x="23268" y="83562"/>
                    <a:pt x="22729" y="83562"/>
                  </a:cubicBezTo>
                  <a:cubicBezTo>
                    <a:pt x="21112" y="86258"/>
                    <a:pt x="19494" y="89493"/>
                    <a:pt x="17877" y="92727"/>
                  </a:cubicBezTo>
                  <a:cubicBezTo>
                    <a:pt x="17338" y="93806"/>
                    <a:pt x="16799" y="94345"/>
                    <a:pt x="16260" y="95423"/>
                  </a:cubicBezTo>
                  <a:cubicBezTo>
                    <a:pt x="15721" y="96501"/>
                    <a:pt x="15181" y="97579"/>
                    <a:pt x="14642" y="98658"/>
                  </a:cubicBezTo>
                  <a:cubicBezTo>
                    <a:pt x="14103" y="99736"/>
                    <a:pt x="13564" y="100814"/>
                    <a:pt x="13025" y="102431"/>
                  </a:cubicBezTo>
                  <a:cubicBezTo>
                    <a:pt x="12486" y="103510"/>
                    <a:pt x="11947" y="104588"/>
                    <a:pt x="11947" y="105666"/>
                  </a:cubicBezTo>
                  <a:cubicBezTo>
                    <a:pt x="11408" y="107283"/>
                    <a:pt x="10869" y="108362"/>
                    <a:pt x="10329" y="109979"/>
                  </a:cubicBezTo>
                  <a:cubicBezTo>
                    <a:pt x="9790" y="111057"/>
                    <a:pt x="9790" y="111596"/>
                    <a:pt x="9251" y="112675"/>
                  </a:cubicBezTo>
                  <a:cubicBezTo>
                    <a:pt x="8712" y="114292"/>
                    <a:pt x="8173" y="116448"/>
                    <a:pt x="7634" y="118066"/>
                  </a:cubicBezTo>
                  <a:cubicBezTo>
                    <a:pt x="7634" y="118605"/>
                    <a:pt x="7095" y="119144"/>
                    <a:pt x="7095" y="119683"/>
                  </a:cubicBezTo>
                  <a:cubicBezTo>
                    <a:pt x="5477" y="125074"/>
                    <a:pt x="4399" y="129926"/>
                    <a:pt x="3321" y="135317"/>
                  </a:cubicBezTo>
                  <a:cubicBezTo>
                    <a:pt x="3321" y="135317"/>
                    <a:pt x="3321" y="135856"/>
                    <a:pt x="3321" y="135856"/>
                  </a:cubicBezTo>
                  <a:cubicBezTo>
                    <a:pt x="2782" y="138013"/>
                    <a:pt x="2243" y="140708"/>
                    <a:pt x="2243" y="143404"/>
                  </a:cubicBezTo>
                  <a:cubicBezTo>
                    <a:pt x="2243" y="143943"/>
                    <a:pt x="2243" y="144482"/>
                    <a:pt x="2243" y="144482"/>
                  </a:cubicBezTo>
                  <a:cubicBezTo>
                    <a:pt x="1704" y="146639"/>
                    <a:pt x="1704" y="149334"/>
                    <a:pt x="1164" y="151491"/>
                  </a:cubicBezTo>
                  <a:cubicBezTo>
                    <a:pt x="1164" y="152030"/>
                    <a:pt x="1164" y="152030"/>
                    <a:pt x="1164" y="152569"/>
                  </a:cubicBezTo>
                  <a:cubicBezTo>
                    <a:pt x="1164" y="155264"/>
                    <a:pt x="625" y="157960"/>
                    <a:pt x="625" y="160656"/>
                  </a:cubicBezTo>
                  <a:cubicBezTo>
                    <a:pt x="625" y="160656"/>
                    <a:pt x="625" y="160656"/>
                    <a:pt x="625" y="160656"/>
                  </a:cubicBezTo>
                  <a:cubicBezTo>
                    <a:pt x="625" y="163351"/>
                    <a:pt x="625" y="166586"/>
                    <a:pt x="625" y="169281"/>
                  </a:cubicBezTo>
                  <a:cubicBezTo>
                    <a:pt x="625" y="174673"/>
                    <a:pt x="1164" y="180064"/>
                    <a:pt x="1164" y="185455"/>
                  </a:cubicBezTo>
                  <a:cubicBezTo>
                    <a:pt x="-453" y="186533"/>
                    <a:pt x="86" y="186533"/>
                    <a:pt x="86" y="187072"/>
                  </a:cubicBezTo>
                  <a:close/>
                </a:path>
              </a:pathLst>
            </a:custGeom>
            <a:grpFill/>
            <a:ln w="5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5C303C1-609D-4416-1463-385BDF41758A}"/>
                </a:ext>
              </a:extLst>
            </p:cNvPr>
            <p:cNvSpPr/>
            <p:nvPr/>
          </p:nvSpPr>
          <p:spPr>
            <a:xfrm>
              <a:off x="1258065" y="1779484"/>
              <a:ext cx="36659" cy="170898"/>
            </a:xfrm>
            <a:custGeom>
              <a:avLst/>
              <a:gdLst>
                <a:gd name="connsiteX0" fmla="*/ 0 w 36659"/>
                <a:gd name="connsiteY0" fmla="*/ 14556 h 170898"/>
                <a:gd name="connsiteX1" fmla="*/ 0 w 36659"/>
                <a:gd name="connsiteY1" fmla="*/ 170899 h 170898"/>
                <a:gd name="connsiteX2" fmla="*/ 36660 w 36659"/>
                <a:gd name="connsiteY2" fmla="*/ 65233 h 170898"/>
                <a:gd name="connsiteX3" fmla="*/ 23721 w 36659"/>
                <a:gd name="connsiteY3" fmla="*/ 0 h 170898"/>
                <a:gd name="connsiteX4" fmla="*/ 0 w 36659"/>
                <a:gd name="connsiteY4" fmla="*/ 14556 h 17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59" h="170898">
                  <a:moveTo>
                    <a:pt x="0" y="14556"/>
                  </a:moveTo>
                  <a:lnTo>
                    <a:pt x="0" y="170899"/>
                  </a:lnTo>
                  <a:cubicBezTo>
                    <a:pt x="23182" y="141787"/>
                    <a:pt x="36660" y="105127"/>
                    <a:pt x="36660" y="65233"/>
                  </a:cubicBezTo>
                  <a:cubicBezTo>
                    <a:pt x="36660" y="42051"/>
                    <a:pt x="31808" y="19947"/>
                    <a:pt x="23721" y="0"/>
                  </a:cubicBezTo>
                  <a:lnTo>
                    <a:pt x="0" y="14556"/>
                  </a:lnTo>
                  <a:close/>
                </a:path>
              </a:pathLst>
            </a:custGeom>
            <a:grpFill/>
            <a:ln w="5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9CFC395-5386-712C-3A4B-FBB6DA89A3C8}"/>
                </a:ext>
              </a:extLst>
            </p:cNvPr>
            <p:cNvSpPr/>
            <p:nvPr/>
          </p:nvSpPr>
          <p:spPr>
            <a:xfrm>
              <a:off x="1076384" y="1849030"/>
              <a:ext cx="35581" cy="164968"/>
            </a:xfrm>
            <a:custGeom>
              <a:avLst/>
              <a:gdLst>
                <a:gd name="connsiteX0" fmla="*/ 12939 w 35581"/>
                <a:gd name="connsiteY0" fmla="*/ 0 h 164968"/>
                <a:gd name="connsiteX1" fmla="*/ 0 w 35581"/>
                <a:gd name="connsiteY1" fmla="*/ 8087 h 164968"/>
                <a:gd name="connsiteX2" fmla="*/ 0 w 35581"/>
                <a:gd name="connsiteY2" fmla="*/ 158499 h 164968"/>
                <a:gd name="connsiteX3" fmla="*/ 35581 w 35581"/>
                <a:gd name="connsiteY3" fmla="*/ 164969 h 164968"/>
                <a:gd name="connsiteX4" fmla="*/ 35581 w 35581"/>
                <a:gd name="connsiteY4" fmla="*/ 31808 h 164968"/>
                <a:gd name="connsiteX5" fmla="*/ 12939 w 35581"/>
                <a:gd name="connsiteY5" fmla="*/ 0 h 164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581" h="164968">
                  <a:moveTo>
                    <a:pt x="12939" y="0"/>
                  </a:moveTo>
                  <a:lnTo>
                    <a:pt x="0" y="8087"/>
                  </a:lnTo>
                  <a:lnTo>
                    <a:pt x="0" y="158499"/>
                  </a:lnTo>
                  <a:cubicBezTo>
                    <a:pt x="11321" y="161734"/>
                    <a:pt x="23182" y="163890"/>
                    <a:pt x="35581" y="164969"/>
                  </a:cubicBezTo>
                  <a:lnTo>
                    <a:pt x="35581" y="31808"/>
                  </a:lnTo>
                  <a:lnTo>
                    <a:pt x="12939" y="0"/>
                  </a:lnTo>
                  <a:close/>
                </a:path>
              </a:pathLst>
            </a:custGeom>
            <a:grpFill/>
            <a:ln w="5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5063917-7D0F-C0E4-BA31-9E2C461712CB}"/>
                </a:ext>
              </a:extLst>
            </p:cNvPr>
            <p:cNvSpPr/>
            <p:nvPr/>
          </p:nvSpPr>
          <p:spPr>
            <a:xfrm>
              <a:off x="1197684" y="1808596"/>
              <a:ext cx="35581" cy="189767"/>
            </a:xfrm>
            <a:custGeom>
              <a:avLst/>
              <a:gdLst>
                <a:gd name="connsiteX0" fmla="*/ 0 w 35581"/>
                <a:gd name="connsiteY0" fmla="*/ 21565 h 189767"/>
                <a:gd name="connsiteX1" fmla="*/ 0 w 35581"/>
                <a:gd name="connsiteY1" fmla="*/ 189768 h 189767"/>
                <a:gd name="connsiteX2" fmla="*/ 35581 w 35581"/>
                <a:gd name="connsiteY2" fmla="*/ 167125 h 189767"/>
                <a:gd name="connsiteX3" fmla="*/ 35581 w 35581"/>
                <a:gd name="connsiteY3" fmla="*/ 0 h 189767"/>
                <a:gd name="connsiteX4" fmla="*/ 0 w 35581"/>
                <a:gd name="connsiteY4" fmla="*/ 21565 h 189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81" h="189767">
                  <a:moveTo>
                    <a:pt x="0" y="21565"/>
                  </a:moveTo>
                  <a:lnTo>
                    <a:pt x="0" y="189768"/>
                  </a:lnTo>
                  <a:cubicBezTo>
                    <a:pt x="12939" y="183837"/>
                    <a:pt x="24799" y="176290"/>
                    <a:pt x="35581" y="167125"/>
                  </a:cubicBezTo>
                  <a:lnTo>
                    <a:pt x="35581" y="0"/>
                  </a:lnTo>
                  <a:lnTo>
                    <a:pt x="0" y="21565"/>
                  </a:lnTo>
                  <a:close/>
                </a:path>
              </a:pathLst>
            </a:custGeom>
            <a:grpFill/>
            <a:ln w="5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8D5E230-404C-5845-319D-DE4D20ECDEA3}"/>
                </a:ext>
              </a:extLst>
            </p:cNvPr>
            <p:cNvSpPr/>
            <p:nvPr/>
          </p:nvSpPr>
          <p:spPr>
            <a:xfrm>
              <a:off x="1136764" y="1845256"/>
              <a:ext cx="35581" cy="169281"/>
            </a:xfrm>
            <a:custGeom>
              <a:avLst/>
              <a:gdLst>
                <a:gd name="connsiteX0" fmla="*/ 0 w 35581"/>
                <a:gd name="connsiteY0" fmla="*/ 21564 h 169281"/>
                <a:gd name="connsiteX1" fmla="*/ 0 w 35581"/>
                <a:gd name="connsiteY1" fmla="*/ 169281 h 169281"/>
                <a:gd name="connsiteX2" fmla="*/ 35581 w 35581"/>
                <a:gd name="connsiteY2" fmla="*/ 162812 h 169281"/>
                <a:gd name="connsiteX3" fmla="*/ 35581 w 35581"/>
                <a:gd name="connsiteY3" fmla="*/ 0 h 169281"/>
                <a:gd name="connsiteX4" fmla="*/ 0 w 35581"/>
                <a:gd name="connsiteY4" fmla="*/ 21564 h 169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81" h="169281">
                  <a:moveTo>
                    <a:pt x="0" y="21564"/>
                  </a:moveTo>
                  <a:lnTo>
                    <a:pt x="0" y="169281"/>
                  </a:lnTo>
                  <a:cubicBezTo>
                    <a:pt x="12400" y="168203"/>
                    <a:pt x="24260" y="166047"/>
                    <a:pt x="35581" y="162812"/>
                  </a:cubicBezTo>
                  <a:lnTo>
                    <a:pt x="35581" y="0"/>
                  </a:lnTo>
                  <a:lnTo>
                    <a:pt x="0" y="21564"/>
                  </a:lnTo>
                  <a:close/>
                </a:path>
              </a:pathLst>
            </a:custGeom>
            <a:grpFill/>
            <a:ln w="5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DC178D7-4991-788D-BA43-0BEBC6EC9DAD}"/>
              </a:ext>
            </a:extLst>
          </p:cNvPr>
          <p:cNvSpPr txBox="1"/>
          <p:nvPr userDrawn="1"/>
        </p:nvSpPr>
        <p:spPr>
          <a:xfrm>
            <a:off x="856662" y="6507391"/>
            <a:ext cx="1014273" cy="91616"/>
          </a:xfrm>
          <a:custGeom>
            <a:avLst/>
            <a:gdLst/>
            <a:ahLst/>
            <a:cxnLst/>
            <a:rect l="l" t="t" r="r" b="b"/>
            <a:pathLst>
              <a:path w="1819656" h="164363">
                <a:moveTo>
                  <a:pt x="781431" y="45491"/>
                </a:moveTo>
                <a:lnTo>
                  <a:pt x="761771" y="104241"/>
                </a:lnTo>
                <a:lnTo>
                  <a:pt x="801319" y="104241"/>
                </a:lnTo>
                <a:close/>
                <a:moveTo>
                  <a:pt x="253975" y="35433"/>
                </a:moveTo>
                <a:cubicBezTo>
                  <a:pt x="241021" y="35433"/>
                  <a:pt x="230695" y="39624"/>
                  <a:pt x="222999" y="48006"/>
                </a:cubicBezTo>
                <a:cubicBezTo>
                  <a:pt x="215303" y="56388"/>
                  <a:pt x="211455" y="67742"/>
                  <a:pt x="211455" y="82067"/>
                </a:cubicBezTo>
                <a:cubicBezTo>
                  <a:pt x="211455" y="96240"/>
                  <a:pt x="215303" y="107556"/>
                  <a:pt x="222999" y="116014"/>
                </a:cubicBezTo>
                <a:cubicBezTo>
                  <a:pt x="230695" y="124473"/>
                  <a:pt x="241021" y="128702"/>
                  <a:pt x="253975" y="128702"/>
                </a:cubicBezTo>
                <a:cubicBezTo>
                  <a:pt x="266776" y="128702"/>
                  <a:pt x="277025" y="124434"/>
                  <a:pt x="284721" y="115900"/>
                </a:cubicBezTo>
                <a:cubicBezTo>
                  <a:pt x="292417" y="107366"/>
                  <a:pt x="296266" y="96088"/>
                  <a:pt x="296266" y="82067"/>
                </a:cubicBezTo>
                <a:cubicBezTo>
                  <a:pt x="296266" y="67894"/>
                  <a:pt x="292417" y="56578"/>
                  <a:pt x="284721" y="48120"/>
                </a:cubicBezTo>
                <a:cubicBezTo>
                  <a:pt x="277025" y="39662"/>
                  <a:pt x="266776" y="35433"/>
                  <a:pt x="253975" y="35433"/>
                </a:cubicBezTo>
                <a:close/>
                <a:moveTo>
                  <a:pt x="607695" y="33833"/>
                </a:moveTo>
                <a:lnTo>
                  <a:pt x="607695" y="74066"/>
                </a:lnTo>
                <a:lnTo>
                  <a:pt x="628955" y="74066"/>
                </a:lnTo>
                <a:cubicBezTo>
                  <a:pt x="636422" y="74066"/>
                  <a:pt x="641985" y="72314"/>
                  <a:pt x="645643" y="68808"/>
                </a:cubicBezTo>
                <a:cubicBezTo>
                  <a:pt x="649300" y="65303"/>
                  <a:pt x="651129" y="60350"/>
                  <a:pt x="651129" y="53949"/>
                </a:cubicBezTo>
                <a:cubicBezTo>
                  <a:pt x="651129" y="47549"/>
                  <a:pt x="649300" y="42596"/>
                  <a:pt x="645643" y="39090"/>
                </a:cubicBezTo>
                <a:cubicBezTo>
                  <a:pt x="641985" y="35585"/>
                  <a:pt x="636422" y="33833"/>
                  <a:pt x="628955" y="33833"/>
                </a:cubicBezTo>
                <a:close/>
                <a:moveTo>
                  <a:pt x="1739646" y="19659"/>
                </a:moveTo>
                <a:cubicBezTo>
                  <a:pt x="1728368" y="19659"/>
                  <a:pt x="1718310" y="22250"/>
                  <a:pt x="1709471" y="27432"/>
                </a:cubicBezTo>
                <a:cubicBezTo>
                  <a:pt x="1700632" y="32613"/>
                  <a:pt x="1693659" y="39967"/>
                  <a:pt x="1688554" y="49492"/>
                </a:cubicBezTo>
                <a:cubicBezTo>
                  <a:pt x="1683448" y="59017"/>
                  <a:pt x="1680896" y="70180"/>
                  <a:pt x="1680896" y="82982"/>
                </a:cubicBezTo>
                <a:cubicBezTo>
                  <a:pt x="1680896" y="95631"/>
                  <a:pt x="1683448" y="106756"/>
                  <a:pt x="1688554" y="116357"/>
                </a:cubicBezTo>
                <a:cubicBezTo>
                  <a:pt x="1693659" y="125958"/>
                  <a:pt x="1700670" y="133350"/>
                  <a:pt x="1709585" y="138531"/>
                </a:cubicBezTo>
                <a:cubicBezTo>
                  <a:pt x="1718501" y="143713"/>
                  <a:pt x="1728521" y="146304"/>
                  <a:pt x="1739646" y="146304"/>
                </a:cubicBezTo>
                <a:cubicBezTo>
                  <a:pt x="1750771" y="146304"/>
                  <a:pt x="1760792" y="143713"/>
                  <a:pt x="1769707" y="138531"/>
                </a:cubicBezTo>
                <a:cubicBezTo>
                  <a:pt x="1778622" y="133350"/>
                  <a:pt x="1785633" y="125958"/>
                  <a:pt x="1790738" y="116357"/>
                </a:cubicBezTo>
                <a:cubicBezTo>
                  <a:pt x="1795843" y="106756"/>
                  <a:pt x="1798396" y="95631"/>
                  <a:pt x="1798396" y="82982"/>
                </a:cubicBezTo>
                <a:cubicBezTo>
                  <a:pt x="1798396" y="70180"/>
                  <a:pt x="1795843" y="59017"/>
                  <a:pt x="1790738" y="49492"/>
                </a:cubicBezTo>
                <a:cubicBezTo>
                  <a:pt x="1785633" y="39967"/>
                  <a:pt x="1778660" y="32613"/>
                  <a:pt x="1769821" y="27432"/>
                </a:cubicBezTo>
                <a:cubicBezTo>
                  <a:pt x="1760982" y="22250"/>
                  <a:pt x="1750924" y="19659"/>
                  <a:pt x="1739646" y="19659"/>
                </a:cubicBezTo>
                <a:close/>
                <a:moveTo>
                  <a:pt x="1377696" y="19659"/>
                </a:moveTo>
                <a:cubicBezTo>
                  <a:pt x="1366418" y="19659"/>
                  <a:pt x="1356360" y="22250"/>
                  <a:pt x="1347521" y="27432"/>
                </a:cubicBezTo>
                <a:cubicBezTo>
                  <a:pt x="1338682" y="32613"/>
                  <a:pt x="1331709" y="39967"/>
                  <a:pt x="1326604" y="49492"/>
                </a:cubicBezTo>
                <a:cubicBezTo>
                  <a:pt x="1321498" y="59017"/>
                  <a:pt x="1318946" y="70180"/>
                  <a:pt x="1318946" y="82982"/>
                </a:cubicBezTo>
                <a:cubicBezTo>
                  <a:pt x="1318946" y="95631"/>
                  <a:pt x="1321498" y="106756"/>
                  <a:pt x="1326604" y="116357"/>
                </a:cubicBezTo>
                <a:cubicBezTo>
                  <a:pt x="1331709" y="125958"/>
                  <a:pt x="1338720" y="133350"/>
                  <a:pt x="1347635" y="138531"/>
                </a:cubicBezTo>
                <a:cubicBezTo>
                  <a:pt x="1356551" y="143713"/>
                  <a:pt x="1366571" y="146304"/>
                  <a:pt x="1377696" y="146304"/>
                </a:cubicBezTo>
                <a:cubicBezTo>
                  <a:pt x="1388821" y="146304"/>
                  <a:pt x="1398842" y="143713"/>
                  <a:pt x="1407757" y="138531"/>
                </a:cubicBezTo>
                <a:cubicBezTo>
                  <a:pt x="1416672" y="133350"/>
                  <a:pt x="1423683" y="125958"/>
                  <a:pt x="1428788" y="116357"/>
                </a:cubicBezTo>
                <a:cubicBezTo>
                  <a:pt x="1433893" y="106756"/>
                  <a:pt x="1436446" y="95631"/>
                  <a:pt x="1436446" y="82982"/>
                </a:cubicBezTo>
                <a:cubicBezTo>
                  <a:pt x="1436446" y="70180"/>
                  <a:pt x="1433893" y="59017"/>
                  <a:pt x="1428788" y="49492"/>
                </a:cubicBezTo>
                <a:cubicBezTo>
                  <a:pt x="1423683" y="39967"/>
                  <a:pt x="1416710" y="32613"/>
                  <a:pt x="1407871" y="27432"/>
                </a:cubicBezTo>
                <a:cubicBezTo>
                  <a:pt x="1399032" y="22250"/>
                  <a:pt x="1388974" y="19659"/>
                  <a:pt x="1377696" y="19659"/>
                </a:cubicBezTo>
                <a:close/>
                <a:moveTo>
                  <a:pt x="1210208" y="3429"/>
                </a:moveTo>
                <a:lnTo>
                  <a:pt x="1231011" y="3429"/>
                </a:lnTo>
                <a:lnTo>
                  <a:pt x="1231011" y="145847"/>
                </a:lnTo>
                <a:lnTo>
                  <a:pt x="1286789" y="145847"/>
                </a:lnTo>
                <a:lnTo>
                  <a:pt x="1286789" y="162763"/>
                </a:lnTo>
                <a:lnTo>
                  <a:pt x="1210208" y="162763"/>
                </a:lnTo>
                <a:close/>
                <a:moveTo>
                  <a:pt x="1041806" y="2286"/>
                </a:moveTo>
                <a:lnTo>
                  <a:pt x="1086155" y="2286"/>
                </a:lnTo>
                <a:lnTo>
                  <a:pt x="1117244" y="69494"/>
                </a:lnTo>
                <a:lnTo>
                  <a:pt x="1148105" y="2286"/>
                </a:lnTo>
                <a:lnTo>
                  <a:pt x="1191997" y="2286"/>
                </a:lnTo>
                <a:lnTo>
                  <a:pt x="1136447" y="109728"/>
                </a:lnTo>
                <a:lnTo>
                  <a:pt x="1136447" y="162763"/>
                </a:lnTo>
                <a:lnTo>
                  <a:pt x="1097356" y="162763"/>
                </a:lnTo>
                <a:lnTo>
                  <a:pt x="1097356" y="109728"/>
                </a:lnTo>
                <a:close/>
                <a:moveTo>
                  <a:pt x="882929" y="2286"/>
                </a:moveTo>
                <a:lnTo>
                  <a:pt x="922020" y="2286"/>
                </a:lnTo>
                <a:lnTo>
                  <a:pt x="987400" y="101727"/>
                </a:lnTo>
                <a:lnTo>
                  <a:pt x="987400" y="2286"/>
                </a:lnTo>
                <a:lnTo>
                  <a:pt x="1026490" y="2286"/>
                </a:lnTo>
                <a:lnTo>
                  <a:pt x="1026490" y="162763"/>
                </a:lnTo>
                <a:lnTo>
                  <a:pt x="987400" y="162763"/>
                </a:lnTo>
                <a:lnTo>
                  <a:pt x="922020" y="63779"/>
                </a:lnTo>
                <a:lnTo>
                  <a:pt x="922020" y="162763"/>
                </a:lnTo>
                <a:lnTo>
                  <a:pt x="882929" y="162763"/>
                </a:lnTo>
                <a:close/>
                <a:moveTo>
                  <a:pt x="759028" y="2286"/>
                </a:moveTo>
                <a:lnTo>
                  <a:pt x="804291" y="2286"/>
                </a:lnTo>
                <a:lnTo>
                  <a:pt x="862355" y="162763"/>
                </a:lnTo>
                <a:lnTo>
                  <a:pt x="820979" y="162763"/>
                </a:lnTo>
                <a:lnTo>
                  <a:pt x="811378" y="134417"/>
                </a:lnTo>
                <a:lnTo>
                  <a:pt x="751484" y="134417"/>
                </a:lnTo>
                <a:lnTo>
                  <a:pt x="741883" y="162763"/>
                </a:lnTo>
                <a:lnTo>
                  <a:pt x="700964" y="162763"/>
                </a:lnTo>
                <a:close/>
                <a:moveTo>
                  <a:pt x="568604" y="2286"/>
                </a:moveTo>
                <a:lnTo>
                  <a:pt x="631927" y="2286"/>
                </a:lnTo>
                <a:cubicBezTo>
                  <a:pt x="644728" y="2286"/>
                  <a:pt x="655549" y="4496"/>
                  <a:pt x="664388" y="8915"/>
                </a:cubicBezTo>
                <a:cubicBezTo>
                  <a:pt x="673227" y="13335"/>
                  <a:pt x="679856" y="19431"/>
                  <a:pt x="684276" y="27203"/>
                </a:cubicBezTo>
                <a:cubicBezTo>
                  <a:pt x="688696" y="34976"/>
                  <a:pt x="690905" y="43891"/>
                  <a:pt x="690905" y="53949"/>
                </a:cubicBezTo>
                <a:cubicBezTo>
                  <a:pt x="690905" y="63246"/>
                  <a:pt x="688772" y="71742"/>
                  <a:pt x="684505" y="79438"/>
                </a:cubicBezTo>
                <a:cubicBezTo>
                  <a:pt x="680237" y="87135"/>
                  <a:pt x="673684" y="93345"/>
                  <a:pt x="664845" y="98069"/>
                </a:cubicBezTo>
                <a:cubicBezTo>
                  <a:pt x="656006" y="102794"/>
                  <a:pt x="645033" y="105156"/>
                  <a:pt x="631927" y="105156"/>
                </a:cubicBezTo>
                <a:lnTo>
                  <a:pt x="607695" y="105156"/>
                </a:lnTo>
                <a:lnTo>
                  <a:pt x="607695" y="162763"/>
                </a:lnTo>
                <a:lnTo>
                  <a:pt x="568604" y="162763"/>
                </a:lnTo>
                <a:close/>
                <a:moveTo>
                  <a:pt x="359054" y="2286"/>
                </a:moveTo>
                <a:lnTo>
                  <a:pt x="405232" y="2286"/>
                </a:lnTo>
                <a:lnTo>
                  <a:pt x="450266" y="113385"/>
                </a:lnTo>
                <a:lnTo>
                  <a:pt x="494843" y="2286"/>
                </a:lnTo>
                <a:lnTo>
                  <a:pt x="540791" y="2286"/>
                </a:lnTo>
                <a:lnTo>
                  <a:pt x="540791" y="162763"/>
                </a:lnTo>
                <a:lnTo>
                  <a:pt x="501701" y="162763"/>
                </a:lnTo>
                <a:lnTo>
                  <a:pt x="501701" y="66522"/>
                </a:lnTo>
                <a:lnTo>
                  <a:pt x="465811" y="162763"/>
                </a:lnTo>
                <a:lnTo>
                  <a:pt x="434264" y="162763"/>
                </a:lnTo>
                <a:lnTo>
                  <a:pt x="398145" y="66294"/>
                </a:lnTo>
                <a:lnTo>
                  <a:pt x="398145" y="162763"/>
                </a:lnTo>
                <a:lnTo>
                  <a:pt x="359054" y="162763"/>
                </a:lnTo>
                <a:close/>
                <a:moveTo>
                  <a:pt x="1739646" y="1600"/>
                </a:moveTo>
                <a:cubicBezTo>
                  <a:pt x="1754581" y="1600"/>
                  <a:pt x="1768145" y="5067"/>
                  <a:pt x="1780337" y="12001"/>
                </a:cubicBezTo>
                <a:cubicBezTo>
                  <a:pt x="1792529" y="18936"/>
                  <a:pt x="1802130" y="28575"/>
                  <a:pt x="1809140" y="40919"/>
                </a:cubicBezTo>
                <a:cubicBezTo>
                  <a:pt x="1816151" y="53264"/>
                  <a:pt x="1819656" y="67284"/>
                  <a:pt x="1819656" y="82982"/>
                </a:cubicBezTo>
                <a:cubicBezTo>
                  <a:pt x="1819656" y="98679"/>
                  <a:pt x="1816151" y="112700"/>
                  <a:pt x="1809140" y="125044"/>
                </a:cubicBezTo>
                <a:cubicBezTo>
                  <a:pt x="1802130" y="137388"/>
                  <a:pt x="1792529" y="147028"/>
                  <a:pt x="1780337" y="153962"/>
                </a:cubicBezTo>
                <a:cubicBezTo>
                  <a:pt x="1768145" y="160896"/>
                  <a:pt x="1754581" y="164363"/>
                  <a:pt x="1739646" y="164363"/>
                </a:cubicBezTo>
                <a:cubicBezTo>
                  <a:pt x="1724863" y="164363"/>
                  <a:pt x="1711376" y="160896"/>
                  <a:pt x="1699184" y="153962"/>
                </a:cubicBezTo>
                <a:cubicBezTo>
                  <a:pt x="1686992" y="147028"/>
                  <a:pt x="1677352" y="137350"/>
                  <a:pt x="1670266" y="124930"/>
                </a:cubicBezTo>
                <a:cubicBezTo>
                  <a:pt x="1663179" y="112509"/>
                  <a:pt x="1659636" y="98526"/>
                  <a:pt x="1659636" y="82982"/>
                </a:cubicBezTo>
                <a:cubicBezTo>
                  <a:pt x="1659636" y="67437"/>
                  <a:pt x="1663179" y="53454"/>
                  <a:pt x="1670266" y="41034"/>
                </a:cubicBezTo>
                <a:cubicBezTo>
                  <a:pt x="1677352" y="28613"/>
                  <a:pt x="1686992" y="18936"/>
                  <a:pt x="1699184" y="12001"/>
                </a:cubicBezTo>
                <a:cubicBezTo>
                  <a:pt x="1711376" y="5067"/>
                  <a:pt x="1724863" y="1600"/>
                  <a:pt x="1739646" y="1600"/>
                </a:cubicBezTo>
                <a:close/>
                <a:moveTo>
                  <a:pt x="1558671" y="1600"/>
                </a:moveTo>
                <a:cubicBezTo>
                  <a:pt x="1575587" y="1600"/>
                  <a:pt x="1590561" y="5791"/>
                  <a:pt x="1603591" y="14173"/>
                </a:cubicBezTo>
                <a:cubicBezTo>
                  <a:pt x="1616621" y="22555"/>
                  <a:pt x="1626108" y="34366"/>
                  <a:pt x="1632052" y="49606"/>
                </a:cubicBezTo>
                <a:lnTo>
                  <a:pt x="1607134" y="49606"/>
                </a:lnTo>
                <a:cubicBezTo>
                  <a:pt x="1602715" y="40310"/>
                  <a:pt x="1596314" y="33109"/>
                  <a:pt x="1587932" y="28003"/>
                </a:cubicBezTo>
                <a:cubicBezTo>
                  <a:pt x="1579550" y="22898"/>
                  <a:pt x="1569796" y="20345"/>
                  <a:pt x="1558671" y="20345"/>
                </a:cubicBezTo>
                <a:cubicBezTo>
                  <a:pt x="1547546" y="20345"/>
                  <a:pt x="1537526" y="22898"/>
                  <a:pt x="1528610" y="28003"/>
                </a:cubicBezTo>
                <a:cubicBezTo>
                  <a:pt x="1519695" y="33109"/>
                  <a:pt x="1512684" y="40424"/>
                  <a:pt x="1507579" y="49949"/>
                </a:cubicBezTo>
                <a:cubicBezTo>
                  <a:pt x="1502473" y="59474"/>
                  <a:pt x="1499921" y="70485"/>
                  <a:pt x="1499921" y="82982"/>
                </a:cubicBezTo>
                <a:cubicBezTo>
                  <a:pt x="1499921" y="95478"/>
                  <a:pt x="1502473" y="106451"/>
                  <a:pt x="1507579" y="115900"/>
                </a:cubicBezTo>
                <a:cubicBezTo>
                  <a:pt x="1512684" y="125349"/>
                  <a:pt x="1519695" y="132626"/>
                  <a:pt x="1528610" y="137731"/>
                </a:cubicBezTo>
                <a:cubicBezTo>
                  <a:pt x="1537526" y="142837"/>
                  <a:pt x="1547546" y="145389"/>
                  <a:pt x="1558671" y="145389"/>
                </a:cubicBezTo>
                <a:cubicBezTo>
                  <a:pt x="1574216" y="145389"/>
                  <a:pt x="1587017" y="140741"/>
                  <a:pt x="1597076" y="131445"/>
                </a:cubicBezTo>
                <a:cubicBezTo>
                  <a:pt x="1607134" y="122148"/>
                  <a:pt x="1613002" y="109575"/>
                  <a:pt x="1614678" y="93726"/>
                </a:cubicBezTo>
                <a:lnTo>
                  <a:pt x="1551127" y="93726"/>
                </a:lnTo>
                <a:lnTo>
                  <a:pt x="1551127" y="76809"/>
                </a:lnTo>
                <a:lnTo>
                  <a:pt x="1636852" y="76809"/>
                </a:lnTo>
                <a:lnTo>
                  <a:pt x="1636852" y="92811"/>
                </a:lnTo>
                <a:cubicBezTo>
                  <a:pt x="1635633" y="105918"/>
                  <a:pt x="1631518" y="117919"/>
                  <a:pt x="1624508" y="128816"/>
                </a:cubicBezTo>
                <a:cubicBezTo>
                  <a:pt x="1617497" y="139713"/>
                  <a:pt x="1608277" y="148323"/>
                  <a:pt x="1596847" y="154648"/>
                </a:cubicBezTo>
                <a:cubicBezTo>
                  <a:pt x="1585417" y="160972"/>
                  <a:pt x="1572692" y="164135"/>
                  <a:pt x="1558671" y="164135"/>
                </a:cubicBezTo>
                <a:cubicBezTo>
                  <a:pt x="1543888" y="164135"/>
                  <a:pt x="1530401" y="160668"/>
                  <a:pt x="1518209" y="153733"/>
                </a:cubicBezTo>
                <a:cubicBezTo>
                  <a:pt x="1506017" y="146799"/>
                  <a:pt x="1496377" y="137160"/>
                  <a:pt x="1489291" y="124815"/>
                </a:cubicBezTo>
                <a:cubicBezTo>
                  <a:pt x="1482204" y="112471"/>
                  <a:pt x="1478661" y="98526"/>
                  <a:pt x="1478661" y="82982"/>
                </a:cubicBezTo>
                <a:cubicBezTo>
                  <a:pt x="1478661" y="67437"/>
                  <a:pt x="1482204" y="53454"/>
                  <a:pt x="1489291" y="41034"/>
                </a:cubicBezTo>
                <a:cubicBezTo>
                  <a:pt x="1496377" y="28613"/>
                  <a:pt x="1506017" y="18936"/>
                  <a:pt x="1518209" y="12001"/>
                </a:cubicBezTo>
                <a:cubicBezTo>
                  <a:pt x="1530401" y="5067"/>
                  <a:pt x="1543888" y="1600"/>
                  <a:pt x="1558671" y="1600"/>
                </a:cubicBezTo>
                <a:close/>
                <a:moveTo>
                  <a:pt x="1377696" y="1600"/>
                </a:moveTo>
                <a:cubicBezTo>
                  <a:pt x="1392631" y="1600"/>
                  <a:pt x="1406195" y="5067"/>
                  <a:pt x="1418387" y="12001"/>
                </a:cubicBezTo>
                <a:cubicBezTo>
                  <a:pt x="1430579" y="18936"/>
                  <a:pt x="1440180" y="28575"/>
                  <a:pt x="1447190" y="40919"/>
                </a:cubicBezTo>
                <a:cubicBezTo>
                  <a:pt x="1454201" y="53264"/>
                  <a:pt x="1457706" y="67284"/>
                  <a:pt x="1457706" y="82982"/>
                </a:cubicBezTo>
                <a:cubicBezTo>
                  <a:pt x="1457706" y="98679"/>
                  <a:pt x="1454201" y="112700"/>
                  <a:pt x="1447190" y="125044"/>
                </a:cubicBezTo>
                <a:cubicBezTo>
                  <a:pt x="1440180" y="137388"/>
                  <a:pt x="1430579" y="147028"/>
                  <a:pt x="1418387" y="153962"/>
                </a:cubicBezTo>
                <a:cubicBezTo>
                  <a:pt x="1406195" y="160896"/>
                  <a:pt x="1392631" y="164363"/>
                  <a:pt x="1377696" y="164363"/>
                </a:cubicBezTo>
                <a:cubicBezTo>
                  <a:pt x="1362913" y="164363"/>
                  <a:pt x="1349426" y="160896"/>
                  <a:pt x="1337234" y="153962"/>
                </a:cubicBezTo>
                <a:cubicBezTo>
                  <a:pt x="1325042" y="147028"/>
                  <a:pt x="1315402" y="137350"/>
                  <a:pt x="1308316" y="124930"/>
                </a:cubicBezTo>
                <a:cubicBezTo>
                  <a:pt x="1301229" y="112509"/>
                  <a:pt x="1297686" y="98526"/>
                  <a:pt x="1297686" y="82982"/>
                </a:cubicBezTo>
                <a:cubicBezTo>
                  <a:pt x="1297686" y="67437"/>
                  <a:pt x="1301229" y="53454"/>
                  <a:pt x="1308316" y="41034"/>
                </a:cubicBezTo>
                <a:cubicBezTo>
                  <a:pt x="1315402" y="28613"/>
                  <a:pt x="1325042" y="18936"/>
                  <a:pt x="1337234" y="12001"/>
                </a:cubicBezTo>
                <a:cubicBezTo>
                  <a:pt x="1349426" y="5067"/>
                  <a:pt x="1362913" y="1600"/>
                  <a:pt x="1377696" y="1600"/>
                </a:cubicBezTo>
                <a:close/>
                <a:moveTo>
                  <a:pt x="80696" y="457"/>
                </a:moveTo>
                <a:cubicBezTo>
                  <a:pt x="99746" y="457"/>
                  <a:pt x="116053" y="5486"/>
                  <a:pt x="129616" y="15545"/>
                </a:cubicBezTo>
                <a:cubicBezTo>
                  <a:pt x="143180" y="25603"/>
                  <a:pt x="152248" y="39319"/>
                  <a:pt x="156820" y="56693"/>
                </a:cubicBezTo>
                <a:lnTo>
                  <a:pt x="113843" y="56693"/>
                </a:lnTo>
                <a:cubicBezTo>
                  <a:pt x="110642" y="49987"/>
                  <a:pt x="106108" y="44882"/>
                  <a:pt x="100241" y="41376"/>
                </a:cubicBezTo>
                <a:cubicBezTo>
                  <a:pt x="94374" y="37871"/>
                  <a:pt x="87706" y="36119"/>
                  <a:pt x="80239" y="36119"/>
                </a:cubicBezTo>
                <a:cubicBezTo>
                  <a:pt x="68199" y="36119"/>
                  <a:pt x="58445" y="40310"/>
                  <a:pt x="50978" y="48692"/>
                </a:cubicBezTo>
                <a:cubicBezTo>
                  <a:pt x="43510" y="57074"/>
                  <a:pt x="39776" y="68275"/>
                  <a:pt x="39776" y="82296"/>
                </a:cubicBezTo>
                <a:cubicBezTo>
                  <a:pt x="39776" y="96317"/>
                  <a:pt x="43510" y="107518"/>
                  <a:pt x="50978" y="115900"/>
                </a:cubicBezTo>
                <a:cubicBezTo>
                  <a:pt x="58445" y="124282"/>
                  <a:pt x="68199" y="128473"/>
                  <a:pt x="80239" y="128473"/>
                </a:cubicBezTo>
                <a:cubicBezTo>
                  <a:pt x="87706" y="128473"/>
                  <a:pt x="94374" y="126720"/>
                  <a:pt x="100241" y="123215"/>
                </a:cubicBezTo>
                <a:cubicBezTo>
                  <a:pt x="106108" y="119710"/>
                  <a:pt x="110642" y="114605"/>
                  <a:pt x="113843" y="107899"/>
                </a:cubicBezTo>
                <a:lnTo>
                  <a:pt x="156820" y="107899"/>
                </a:lnTo>
                <a:cubicBezTo>
                  <a:pt x="152248" y="125273"/>
                  <a:pt x="143180" y="138951"/>
                  <a:pt x="129616" y="148933"/>
                </a:cubicBezTo>
                <a:cubicBezTo>
                  <a:pt x="116053" y="158915"/>
                  <a:pt x="99746" y="163906"/>
                  <a:pt x="80696" y="163906"/>
                </a:cubicBezTo>
                <a:cubicBezTo>
                  <a:pt x="65151" y="163906"/>
                  <a:pt x="51244" y="160439"/>
                  <a:pt x="38976" y="153505"/>
                </a:cubicBezTo>
                <a:cubicBezTo>
                  <a:pt x="26708" y="146571"/>
                  <a:pt x="17145" y="136931"/>
                  <a:pt x="10287" y="124587"/>
                </a:cubicBezTo>
                <a:cubicBezTo>
                  <a:pt x="3429" y="112242"/>
                  <a:pt x="0" y="98145"/>
                  <a:pt x="0" y="82296"/>
                </a:cubicBezTo>
                <a:cubicBezTo>
                  <a:pt x="0" y="66446"/>
                  <a:pt x="3429" y="52311"/>
                  <a:pt x="10287" y="39891"/>
                </a:cubicBezTo>
                <a:cubicBezTo>
                  <a:pt x="17145" y="27470"/>
                  <a:pt x="26708" y="17793"/>
                  <a:pt x="38976" y="10858"/>
                </a:cubicBezTo>
                <a:cubicBezTo>
                  <a:pt x="51244" y="3924"/>
                  <a:pt x="65151" y="457"/>
                  <a:pt x="80696" y="457"/>
                </a:cubicBezTo>
                <a:close/>
                <a:moveTo>
                  <a:pt x="253975" y="0"/>
                </a:moveTo>
                <a:cubicBezTo>
                  <a:pt x="269062" y="0"/>
                  <a:pt x="282892" y="3505"/>
                  <a:pt x="295465" y="10515"/>
                </a:cubicBezTo>
                <a:cubicBezTo>
                  <a:pt x="308038" y="17526"/>
                  <a:pt x="317944" y="27279"/>
                  <a:pt x="325183" y="39776"/>
                </a:cubicBezTo>
                <a:cubicBezTo>
                  <a:pt x="332422" y="52273"/>
                  <a:pt x="336042" y="66370"/>
                  <a:pt x="336042" y="82067"/>
                </a:cubicBezTo>
                <a:cubicBezTo>
                  <a:pt x="336042" y="97764"/>
                  <a:pt x="332384" y="111900"/>
                  <a:pt x="325069" y="124473"/>
                </a:cubicBezTo>
                <a:cubicBezTo>
                  <a:pt x="317754" y="137046"/>
                  <a:pt x="307848" y="146837"/>
                  <a:pt x="295351" y="153848"/>
                </a:cubicBezTo>
                <a:cubicBezTo>
                  <a:pt x="282854" y="160858"/>
                  <a:pt x="269062" y="164363"/>
                  <a:pt x="253975" y="164363"/>
                </a:cubicBezTo>
                <a:cubicBezTo>
                  <a:pt x="238887" y="164363"/>
                  <a:pt x="225057" y="160858"/>
                  <a:pt x="212484" y="153848"/>
                </a:cubicBezTo>
                <a:cubicBezTo>
                  <a:pt x="199911" y="146837"/>
                  <a:pt x="189928" y="137046"/>
                  <a:pt x="182537" y="124473"/>
                </a:cubicBezTo>
                <a:cubicBezTo>
                  <a:pt x="175146" y="111900"/>
                  <a:pt x="171450" y="97764"/>
                  <a:pt x="171450" y="82067"/>
                </a:cubicBezTo>
                <a:cubicBezTo>
                  <a:pt x="171450" y="66370"/>
                  <a:pt x="175146" y="52273"/>
                  <a:pt x="182537" y="39776"/>
                </a:cubicBezTo>
                <a:cubicBezTo>
                  <a:pt x="189928" y="27279"/>
                  <a:pt x="199911" y="17526"/>
                  <a:pt x="212484" y="10515"/>
                </a:cubicBezTo>
                <a:cubicBezTo>
                  <a:pt x="225057" y="3505"/>
                  <a:pt x="238887" y="0"/>
                  <a:pt x="25397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80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000" b="1" kern="1200" cap="none" spc="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svg"/><Relationship Id="rId3" Type="http://schemas.openxmlformats.org/officeDocument/2006/relationships/image" Target="../media/image17.svg"/><Relationship Id="rId7" Type="http://schemas.openxmlformats.org/officeDocument/2006/relationships/image" Target="../media/image21.sv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svg"/><Relationship Id="rId5" Type="http://schemas.openxmlformats.org/officeDocument/2006/relationships/image" Target="../media/image19.sv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C241761-FCB3-9031-D2FD-A94989DC2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>
            <a:extLst>
              <a:ext uri="{FF2B5EF4-FFF2-40B4-BE49-F238E27FC236}">
                <a16:creationId xmlns:a16="http://schemas.microsoft.com/office/drawing/2014/main" id="{4DDBC7B5-5F4C-B421-A7AB-CD8946F418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"/>
            <a:ext cx="11582400" cy="5905500"/>
          </a:xfrm>
          <a:prstGeom prst="roundRect">
            <a:avLst>
              <a:gd name="adj" fmla="val 9052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D9623606-0376-0E6F-E3D0-C73AD295CF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12556" y="1065712"/>
            <a:ext cx="6317479" cy="508860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C41B2E26-EE1C-8B80-E01D-F460C39628FE}"/>
              </a:ext>
            </a:extLst>
          </p:cNvPr>
          <p:cNvSpPr txBox="1"/>
          <p:nvPr/>
        </p:nvSpPr>
        <p:spPr>
          <a:xfrm>
            <a:off x="913015" y="2255795"/>
            <a:ext cx="3742876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0" lang="en-US" sz="4400" b="1" i="0" u="none" strike="noStrike" kern="1200" cap="none" spc="0" normalizeH="0" baseline="0" noProof="0">
                <a:ln w="3175">
                  <a:noFill/>
                </a:ln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  <a:tileRect/>
                </a:gradFill>
                <a:effectLst/>
                <a:uLnTx/>
                <a:uFillTx/>
                <a:latin typeface="+mj-lt"/>
                <a:ea typeface="+mn-ea"/>
                <a:cs typeface="Segoe UI" pitchFamily="34" charset="0"/>
              </a:rPr>
              <a:t>Fintech</a:t>
            </a:r>
          </a:p>
          <a:p>
            <a:r>
              <a:rPr lang="en-US" sz="4400" b="1">
                <a:ln w="3175">
                  <a:noFill/>
                </a:ln>
                <a:solidFill>
                  <a:schemeClr val="tx2"/>
                </a:solidFill>
                <a:latin typeface="+mj-lt"/>
                <a:cs typeface="Segoe UI" pitchFamily="34" charset="0"/>
              </a:rPr>
              <a:t>Pitch Deck</a:t>
            </a:r>
            <a:endParaRPr kumimoji="0" lang="en-US" sz="4400" b="1" i="0" u="none" strike="noStrike" kern="1200" cap="none" spc="0" normalizeH="0" baseline="0" noProof="0">
              <a:ln w="3175"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Segoe UI" pitchFamily="34" charset="0"/>
            </a:endParaRPr>
          </a:p>
        </p:txBody>
      </p:sp>
      <p:sp>
        <p:nvSpPr>
          <p:cNvPr id="44" name="Google Shape;436;p14">
            <a:extLst>
              <a:ext uri="{FF2B5EF4-FFF2-40B4-BE49-F238E27FC236}">
                <a16:creationId xmlns:a16="http://schemas.microsoft.com/office/drawing/2014/main" id="{3994AABC-D6BB-DBEB-F817-F74C94DD6CF6}"/>
              </a:ext>
            </a:extLst>
          </p:cNvPr>
          <p:cNvSpPr txBox="1"/>
          <p:nvPr/>
        </p:nvSpPr>
        <p:spPr>
          <a:xfrm>
            <a:off x="938306" y="3739878"/>
            <a:ext cx="3700806" cy="6158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/>
              <a:t>Write a short tagline summing up your fintech mission. Make it disruptive.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378DB5B9-32C3-1CF0-1588-1893EFB6397B}"/>
              </a:ext>
            </a:extLst>
          </p:cNvPr>
          <p:cNvSpPr/>
          <p:nvPr/>
        </p:nvSpPr>
        <p:spPr bwMode="auto">
          <a:xfrm>
            <a:off x="913014" y="4716864"/>
            <a:ext cx="2209599" cy="61286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D47E8BF-D3F5-12E7-E7EC-312A0E8DA995}"/>
              </a:ext>
            </a:extLst>
          </p:cNvPr>
          <p:cNvSpPr/>
          <p:nvPr/>
        </p:nvSpPr>
        <p:spPr bwMode="auto">
          <a:xfrm>
            <a:off x="997816" y="4782947"/>
            <a:ext cx="480695" cy="4806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9" name="Google Shape;436;p14">
            <a:extLst>
              <a:ext uri="{FF2B5EF4-FFF2-40B4-BE49-F238E27FC236}">
                <a16:creationId xmlns:a16="http://schemas.microsoft.com/office/drawing/2014/main" id="{9A96A0C3-EF7A-5005-BBA6-79DB69BFAD22}"/>
              </a:ext>
            </a:extLst>
          </p:cNvPr>
          <p:cNvSpPr txBox="1"/>
          <p:nvPr/>
        </p:nvSpPr>
        <p:spPr>
          <a:xfrm>
            <a:off x="1637755" y="4930961"/>
            <a:ext cx="1333500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 b="1"/>
              <a:t>Easier </a:t>
            </a:r>
            <a:r>
              <a:rPr lang="en-US" sz="1200"/>
              <a:t>&amp;</a:t>
            </a:r>
            <a:r>
              <a:rPr lang="en-US" sz="1200" b="1"/>
              <a:t> Faster</a:t>
            </a:r>
          </a:p>
        </p:txBody>
      </p:sp>
      <p:grpSp>
        <p:nvGrpSpPr>
          <p:cNvPr id="4" name="Graphic 2">
            <a:extLst>
              <a:ext uri="{FF2B5EF4-FFF2-40B4-BE49-F238E27FC236}">
                <a16:creationId xmlns:a16="http://schemas.microsoft.com/office/drawing/2014/main" id="{3E24018D-1336-5808-CB4B-DB7361ABAAD2}"/>
              </a:ext>
            </a:extLst>
          </p:cNvPr>
          <p:cNvGrpSpPr/>
          <p:nvPr/>
        </p:nvGrpSpPr>
        <p:grpSpPr>
          <a:xfrm>
            <a:off x="956075" y="1622643"/>
            <a:ext cx="338649" cy="339641"/>
            <a:chOff x="956075" y="1674897"/>
            <a:chExt cx="338649" cy="339641"/>
          </a:xfrm>
          <a:solidFill>
            <a:schemeClr val="accent1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526467B-6290-FEAB-715F-F2BE1D7111FB}"/>
                </a:ext>
              </a:extLst>
            </p:cNvPr>
            <p:cNvSpPr/>
            <p:nvPr/>
          </p:nvSpPr>
          <p:spPr>
            <a:xfrm>
              <a:off x="973952" y="1912645"/>
              <a:ext cx="16712" cy="36120"/>
            </a:xfrm>
            <a:custGeom>
              <a:avLst/>
              <a:gdLst>
                <a:gd name="connsiteX0" fmla="*/ 0 w 16712"/>
                <a:gd name="connsiteY0" fmla="*/ 10243 h 36120"/>
                <a:gd name="connsiteX1" fmla="*/ 16712 w 16712"/>
                <a:gd name="connsiteY1" fmla="*/ 36121 h 36120"/>
                <a:gd name="connsiteX2" fmla="*/ 16712 w 16712"/>
                <a:gd name="connsiteY2" fmla="*/ 0 h 36120"/>
                <a:gd name="connsiteX3" fmla="*/ 0 w 16712"/>
                <a:gd name="connsiteY3" fmla="*/ 10243 h 36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12" h="36120">
                  <a:moveTo>
                    <a:pt x="0" y="10243"/>
                  </a:moveTo>
                  <a:cubicBezTo>
                    <a:pt x="4852" y="19408"/>
                    <a:pt x="10243" y="28034"/>
                    <a:pt x="16712" y="36121"/>
                  </a:cubicBezTo>
                  <a:lnTo>
                    <a:pt x="16712" y="0"/>
                  </a:lnTo>
                  <a:lnTo>
                    <a:pt x="0" y="10243"/>
                  </a:lnTo>
                  <a:close/>
                </a:path>
              </a:pathLst>
            </a:custGeom>
            <a:grpFill/>
            <a:ln w="5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C420355-DF27-085C-8885-8B822AC090ED}"/>
                </a:ext>
              </a:extLst>
            </p:cNvPr>
            <p:cNvSpPr/>
            <p:nvPr/>
          </p:nvSpPr>
          <p:spPr>
            <a:xfrm>
              <a:off x="1015464" y="1873829"/>
              <a:ext cx="35581" cy="124535"/>
            </a:xfrm>
            <a:custGeom>
              <a:avLst/>
              <a:gdLst>
                <a:gd name="connsiteX0" fmla="*/ 0 w 35581"/>
                <a:gd name="connsiteY0" fmla="*/ 22643 h 124535"/>
                <a:gd name="connsiteX1" fmla="*/ 0 w 35581"/>
                <a:gd name="connsiteY1" fmla="*/ 101353 h 124535"/>
                <a:gd name="connsiteX2" fmla="*/ 35581 w 35581"/>
                <a:gd name="connsiteY2" fmla="*/ 124535 h 124535"/>
                <a:gd name="connsiteX3" fmla="*/ 35581 w 35581"/>
                <a:gd name="connsiteY3" fmla="*/ 0 h 124535"/>
                <a:gd name="connsiteX4" fmla="*/ 0 w 35581"/>
                <a:gd name="connsiteY4" fmla="*/ 22643 h 124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81" h="124535">
                  <a:moveTo>
                    <a:pt x="0" y="22643"/>
                  </a:moveTo>
                  <a:lnTo>
                    <a:pt x="0" y="101353"/>
                  </a:lnTo>
                  <a:cubicBezTo>
                    <a:pt x="10782" y="110518"/>
                    <a:pt x="22643" y="118066"/>
                    <a:pt x="35581" y="124535"/>
                  </a:cubicBezTo>
                  <a:lnTo>
                    <a:pt x="35581" y="0"/>
                  </a:lnTo>
                  <a:lnTo>
                    <a:pt x="0" y="22643"/>
                  </a:lnTo>
                  <a:close/>
                </a:path>
              </a:pathLst>
            </a:custGeom>
            <a:grpFill/>
            <a:ln w="5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E58DD87-7A25-3351-7F9A-1F880C9BC7DF}"/>
                </a:ext>
              </a:extLst>
            </p:cNvPr>
            <p:cNvSpPr/>
            <p:nvPr/>
          </p:nvSpPr>
          <p:spPr>
            <a:xfrm>
              <a:off x="956075" y="1674897"/>
              <a:ext cx="312771" cy="222653"/>
            </a:xfrm>
            <a:custGeom>
              <a:avLst/>
              <a:gdLst>
                <a:gd name="connsiteX0" fmla="*/ 86 w 312771"/>
                <a:gd name="connsiteY0" fmla="*/ 187072 h 222653"/>
                <a:gd name="connsiteX1" fmla="*/ 625 w 312771"/>
                <a:gd name="connsiteY1" fmla="*/ 193541 h 222653"/>
                <a:gd name="connsiteX2" fmla="*/ 1164 w 312771"/>
                <a:gd name="connsiteY2" fmla="*/ 195698 h 222653"/>
                <a:gd name="connsiteX3" fmla="*/ 2243 w 312771"/>
                <a:gd name="connsiteY3" fmla="*/ 201089 h 222653"/>
                <a:gd name="connsiteX4" fmla="*/ 2782 w 312771"/>
                <a:gd name="connsiteY4" fmla="*/ 203245 h 222653"/>
                <a:gd name="connsiteX5" fmla="*/ 3860 w 312771"/>
                <a:gd name="connsiteY5" fmla="*/ 208098 h 222653"/>
                <a:gd name="connsiteX6" fmla="*/ 4399 w 312771"/>
                <a:gd name="connsiteY6" fmla="*/ 210793 h 222653"/>
                <a:gd name="connsiteX7" fmla="*/ 4938 w 312771"/>
                <a:gd name="connsiteY7" fmla="*/ 215645 h 222653"/>
                <a:gd name="connsiteX8" fmla="*/ 5477 w 312771"/>
                <a:gd name="connsiteY8" fmla="*/ 218341 h 222653"/>
                <a:gd name="connsiteX9" fmla="*/ 7095 w 312771"/>
                <a:gd name="connsiteY9" fmla="*/ 222654 h 222653"/>
                <a:gd name="connsiteX10" fmla="*/ 123004 w 312771"/>
                <a:gd name="connsiteY10" fmla="*/ 147717 h 222653"/>
                <a:gd name="connsiteX11" fmla="*/ 149420 w 312771"/>
                <a:gd name="connsiteY11" fmla="*/ 152569 h 222653"/>
                <a:gd name="connsiteX12" fmla="*/ 161820 w 312771"/>
                <a:gd name="connsiteY12" fmla="*/ 169821 h 222653"/>
                <a:gd name="connsiteX13" fmla="*/ 255626 w 312771"/>
                <a:gd name="connsiteY13" fmla="*/ 113753 h 222653"/>
                <a:gd name="connsiteX14" fmla="*/ 236757 w 312771"/>
                <a:gd name="connsiteY14" fmla="*/ 79250 h 222653"/>
                <a:gd name="connsiteX15" fmla="*/ 312772 w 312771"/>
                <a:gd name="connsiteY15" fmla="*/ 79250 h 222653"/>
                <a:gd name="connsiteX16" fmla="*/ 311693 w 312771"/>
                <a:gd name="connsiteY16" fmla="*/ 77093 h 222653"/>
                <a:gd name="connsiteX17" fmla="*/ 306841 w 312771"/>
                <a:gd name="connsiteY17" fmla="*/ 70085 h 222653"/>
                <a:gd name="connsiteX18" fmla="*/ 305224 w 312771"/>
                <a:gd name="connsiteY18" fmla="*/ 67389 h 222653"/>
                <a:gd name="connsiteX19" fmla="*/ 302528 w 312771"/>
                <a:gd name="connsiteY19" fmla="*/ 63615 h 222653"/>
                <a:gd name="connsiteX20" fmla="*/ 302528 w 312771"/>
                <a:gd name="connsiteY20" fmla="*/ 63615 h 222653"/>
                <a:gd name="connsiteX21" fmla="*/ 277190 w 312771"/>
                <a:gd name="connsiteY21" fmla="*/ 37738 h 222653"/>
                <a:gd name="connsiteX22" fmla="*/ 277190 w 312771"/>
                <a:gd name="connsiteY22" fmla="*/ 37738 h 222653"/>
                <a:gd name="connsiteX23" fmla="*/ 276112 w 312771"/>
                <a:gd name="connsiteY23" fmla="*/ 37199 h 222653"/>
                <a:gd name="connsiteX24" fmla="*/ 272877 w 312771"/>
                <a:gd name="connsiteY24" fmla="*/ 34503 h 222653"/>
                <a:gd name="connsiteX25" fmla="*/ 268025 w 312771"/>
                <a:gd name="connsiteY25" fmla="*/ 30729 h 222653"/>
                <a:gd name="connsiteX26" fmla="*/ 263712 w 312771"/>
                <a:gd name="connsiteY26" fmla="*/ 28034 h 222653"/>
                <a:gd name="connsiteX27" fmla="*/ 259399 w 312771"/>
                <a:gd name="connsiteY27" fmla="*/ 24799 h 222653"/>
                <a:gd name="connsiteX28" fmla="*/ 254547 w 312771"/>
                <a:gd name="connsiteY28" fmla="*/ 21565 h 222653"/>
                <a:gd name="connsiteX29" fmla="*/ 249695 w 312771"/>
                <a:gd name="connsiteY29" fmla="*/ 20486 h 222653"/>
                <a:gd name="connsiteX30" fmla="*/ 243765 w 312771"/>
                <a:gd name="connsiteY30" fmla="*/ 17791 h 222653"/>
                <a:gd name="connsiteX31" fmla="*/ 241609 w 312771"/>
                <a:gd name="connsiteY31" fmla="*/ 16173 h 222653"/>
                <a:gd name="connsiteX32" fmla="*/ 241609 w 312771"/>
                <a:gd name="connsiteY32" fmla="*/ 16173 h 222653"/>
                <a:gd name="connsiteX33" fmla="*/ 210340 w 312771"/>
                <a:gd name="connsiteY33" fmla="*/ 4852 h 222653"/>
                <a:gd name="connsiteX34" fmla="*/ 207106 w 312771"/>
                <a:gd name="connsiteY34" fmla="*/ 4313 h 222653"/>
                <a:gd name="connsiteX35" fmla="*/ 200636 w 312771"/>
                <a:gd name="connsiteY35" fmla="*/ 3235 h 222653"/>
                <a:gd name="connsiteX36" fmla="*/ 197402 w 312771"/>
                <a:gd name="connsiteY36" fmla="*/ 2696 h 222653"/>
                <a:gd name="connsiteX37" fmla="*/ 190932 w 312771"/>
                <a:gd name="connsiteY37" fmla="*/ 1617 h 222653"/>
                <a:gd name="connsiteX38" fmla="*/ 188237 w 312771"/>
                <a:gd name="connsiteY38" fmla="*/ 1617 h 222653"/>
                <a:gd name="connsiteX39" fmla="*/ 168829 w 312771"/>
                <a:gd name="connsiteY39" fmla="*/ 0 h 222653"/>
                <a:gd name="connsiteX40" fmla="*/ 86344 w 312771"/>
                <a:gd name="connsiteY40" fmla="*/ 21565 h 222653"/>
                <a:gd name="connsiteX41" fmla="*/ 84727 w 312771"/>
                <a:gd name="connsiteY41" fmla="*/ 22643 h 222653"/>
                <a:gd name="connsiteX42" fmla="*/ 77718 w 312771"/>
                <a:gd name="connsiteY42" fmla="*/ 26956 h 222653"/>
                <a:gd name="connsiteX43" fmla="*/ 76101 w 312771"/>
                <a:gd name="connsiteY43" fmla="*/ 28034 h 222653"/>
                <a:gd name="connsiteX44" fmla="*/ 59928 w 312771"/>
                <a:gd name="connsiteY44" fmla="*/ 40433 h 222653"/>
                <a:gd name="connsiteX45" fmla="*/ 59928 w 312771"/>
                <a:gd name="connsiteY45" fmla="*/ 40433 h 222653"/>
                <a:gd name="connsiteX46" fmla="*/ 59928 w 312771"/>
                <a:gd name="connsiteY46" fmla="*/ 40433 h 222653"/>
                <a:gd name="connsiteX47" fmla="*/ 34589 w 312771"/>
                <a:gd name="connsiteY47" fmla="*/ 66311 h 222653"/>
                <a:gd name="connsiteX48" fmla="*/ 34589 w 312771"/>
                <a:gd name="connsiteY48" fmla="*/ 66311 h 222653"/>
                <a:gd name="connsiteX49" fmla="*/ 34589 w 312771"/>
                <a:gd name="connsiteY49" fmla="*/ 66311 h 222653"/>
                <a:gd name="connsiteX50" fmla="*/ 31355 w 312771"/>
                <a:gd name="connsiteY50" fmla="*/ 70624 h 222653"/>
                <a:gd name="connsiteX51" fmla="*/ 30277 w 312771"/>
                <a:gd name="connsiteY51" fmla="*/ 72241 h 222653"/>
                <a:gd name="connsiteX52" fmla="*/ 27042 w 312771"/>
                <a:gd name="connsiteY52" fmla="*/ 76554 h 222653"/>
                <a:gd name="connsiteX53" fmla="*/ 25964 w 312771"/>
                <a:gd name="connsiteY53" fmla="*/ 78171 h 222653"/>
                <a:gd name="connsiteX54" fmla="*/ 23268 w 312771"/>
                <a:gd name="connsiteY54" fmla="*/ 83023 h 222653"/>
                <a:gd name="connsiteX55" fmla="*/ 22729 w 312771"/>
                <a:gd name="connsiteY55" fmla="*/ 83562 h 222653"/>
                <a:gd name="connsiteX56" fmla="*/ 17877 w 312771"/>
                <a:gd name="connsiteY56" fmla="*/ 92727 h 222653"/>
                <a:gd name="connsiteX57" fmla="*/ 16260 w 312771"/>
                <a:gd name="connsiteY57" fmla="*/ 95423 h 222653"/>
                <a:gd name="connsiteX58" fmla="*/ 14642 w 312771"/>
                <a:gd name="connsiteY58" fmla="*/ 98658 h 222653"/>
                <a:gd name="connsiteX59" fmla="*/ 13025 w 312771"/>
                <a:gd name="connsiteY59" fmla="*/ 102431 h 222653"/>
                <a:gd name="connsiteX60" fmla="*/ 11947 w 312771"/>
                <a:gd name="connsiteY60" fmla="*/ 105666 h 222653"/>
                <a:gd name="connsiteX61" fmla="*/ 10329 w 312771"/>
                <a:gd name="connsiteY61" fmla="*/ 109979 h 222653"/>
                <a:gd name="connsiteX62" fmla="*/ 9251 w 312771"/>
                <a:gd name="connsiteY62" fmla="*/ 112675 h 222653"/>
                <a:gd name="connsiteX63" fmla="*/ 7634 w 312771"/>
                <a:gd name="connsiteY63" fmla="*/ 118066 h 222653"/>
                <a:gd name="connsiteX64" fmla="*/ 7095 w 312771"/>
                <a:gd name="connsiteY64" fmla="*/ 119683 h 222653"/>
                <a:gd name="connsiteX65" fmla="*/ 3321 w 312771"/>
                <a:gd name="connsiteY65" fmla="*/ 135317 h 222653"/>
                <a:gd name="connsiteX66" fmla="*/ 3321 w 312771"/>
                <a:gd name="connsiteY66" fmla="*/ 135856 h 222653"/>
                <a:gd name="connsiteX67" fmla="*/ 2243 w 312771"/>
                <a:gd name="connsiteY67" fmla="*/ 143404 h 222653"/>
                <a:gd name="connsiteX68" fmla="*/ 2243 w 312771"/>
                <a:gd name="connsiteY68" fmla="*/ 144482 h 222653"/>
                <a:gd name="connsiteX69" fmla="*/ 1164 w 312771"/>
                <a:gd name="connsiteY69" fmla="*/ 151491 h 222653"/>
                <a:gd name="connsiteX70" fmla="*/ 1164 w 312771"/>
                <a:gd name="connsiteY70" fmla="*/ 152569 h 222653"/>
                <a:gd name="connsiteX71" fmla="*/ 625 w 312771"/>
                <a:gd name="connsiteY71" fmla="*/ 160656 h 222653"/>
                <a:gd name="connsiteX72" fmla="*/ 625 w 312771"/>
                <a:gd name="connsiteY72" fmla="*/ 160656 h 222653"/>
                <a:gd name="connsiteX73" fmla="*/ 625 w 312771"/>
                <a:gd name="connsiteY73" fmla="*/ 169281 h 222653"/>
                <a:gd name="connsiteX74" fmla="*/ 1164 w 312771"/>
                <a:gd name="connsiteY74" fmla="*/ 185455 h 222653"/>
                <a:gd name="connsiteX75" fmla="*/ 86 w 312771"/>
                <a:gd name="connsiteY75" fmla="*/ 187072 h 222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312771" h="222653">
                  <a:moveTo>
                    <a:pt x="86" y="187072"/>
                  </a:moveTo>
                  <a:cubicBezTo>
                    <a:pt x="86" y="189229"/>
                    <a:pt x="625" y="191385"/>
                    <a:pt x="625" y="193541"/>
                  </a:cubicBezTo>
                  <a:cubicBezTo>
                    <a:pt x="625" y="194081"/>
                    <a:pt x="625" y="194620"/>
                    <a:pt x="1164" y="195698"/>
                  </a:cubicBezTo>
                  <a:cubicBezTo>
                    <a:pt x="1704" y="197315"/>
                    <a:pt x="1704" y="199472"/>
                    <a:pt x="2243" y="201089"/>
                  </a:cubicBezTo>
                  <a:cubicBezTo>
                    <a:pt x="2243" y="201628"/>
                    <a:pt x="2782" y="202706"/>
                    <a:pt x="2782" y="203245"/>
                  </a:cubicBezTo>
                  <a:cubicBezTo>
                    <a:pt x="3321" y="204863"/>
                    <a:pt x="3321" y="206480"/>
                    <a:pt x="3860" y="208098"/>
                  </a:cubicBezTo>
                  <a:cubicBezTo>
                    <a:pt x="3860" y="209176"/>
                    <a:pt x="4399" y="209715"/>
                    <a:pt x="4399" y="210793"/>
                  </a:cubicBezTo>
                  <a:cubicBezTo>
                    <a:pt x="4399" y="212410"/>
                    <a:pt x="4938" y="214028"/>
                    <a:pt x="4938" y="215645"/>
                  </a:cubicBezTo>
                  <a:cubicBezTo>
                    <a:pt x="4938" y="216723"/>
                    <a:pt x="5477" y="217262"/>
                    <a:pt x="5477" y="218341"/>
                  </a:cubicBezTo>
                  <a:cubicBezTo>
                    <a:pt x="6016" y="219958"/>
                    <a:pt x="6556" y="221036"/>
                    <a:pt x="7095" y="222654"/>
                  </a:cubicBezTo>
                  <a:lnTo>
                    <a:pt x="123004" y="147717"/>
                  </a:lnTo>
                  <a:cubicBezTo>
                    <a:pt x="131630" y="142326"/>
                    <a:pt x="143490" y="144482"/>
                    <a:pt x="149420" y="152569"/>
                  </a:cubicBezTo>
                  <a:lnTo>
                    <a:pt x="161820" y="169821"/>
                  </a:lnTo>
                  <a:lnTo>
                    <a:pt x="255626" y="113753"/>
                  </a:lnTo>
                  <a:lnTo>
                    <a:pt x="236757" y="79250"/>
                  </a:lnTo>
                  <a:lnTo>
                    <a:pt x="312772" y="79250"/>
                  </a:lnTo>
                  <a:cubicBezTo>
                    <a:pt x="312233" y="78710"/>
                    <a:pt x="311693" y="78171"/>
                    <a:pt x="311693" y="77093"/>
                  </a:cubicBezTo>
                  <a:cubicBezTo>
                    <a:pt x="310076" y="74937"/>
                    <a:pt x="308459" y="72241"/>
                    <a:pt x="306841" y="70085"/>
                  </a:cubicBezTo>
                  <a:cubicBezTo>
                    <a:pt x="306302" y="69006"/>
                    <a:pt x="305763" y="68467"/>
                    <a:pt x="305224" y="67389"/>
                  </a:cubicBezTo>
                  <a:cubicBezTo>
                    <a:pt x="304146" y="66311"/>
                    <a:pt x="303068" y="64694"/>
                    <a:pt x="302528" y="63615"/>
                  </a:cubicBezTo>
                  <a:lnTo>
                    <a:pt x="302528" y="63615"/>
                  </a:lnTo>
                  <a:cubicBezTo>
                    <a:pt x="294981" y="54450"/>
                    <a:pt x="286894" y="45825"/>
                    <a:pt x="277190" y="37738"/>
                  </a:cubicBezTo>
                  <a:lnTo>
                    <a:pt x="277190" y="37738"/>
                  </a:lnTo>
                  <a:cubicBezTo>
                    <a:pt x="276651" y="37738"/>
                    <a:pt x="276651" y="37199"/>
                    <a:pt x="276112" y="37199"/>
                  </a:cubicBezTo>
                  <a:cubicBezTo>
                    <a:pt x="275034" y="36121"/>
                    <a:pt x="273956" y="35581"/>
                    <a:pt x="272877" y="34503"/>
                  </a:cubicBezTo>
                  <a:cubicBezTo>
                    <a:pt x="271260" y="33425"/>
                    <a:pt x="269643" y="31808"/>
                    <a:pt x="268025" y="30729"/>
                  </a:cubicBezTo>
                  <a:cubicBezTo>
                    <a:pt x="266408" y="29651"/>
                    <a:pt x="265330" y="28573"/>
                    <a:pt x="263712" y="28034"/>
                  </a:cubicBezTo>
                  <a:cubicBezTo>
                    <a:pt x="262095" y="26956"/>
                    <a:pt x="260478" y="25877"/>
                    <a:pt x="259399" y="24799"/>
                  </a:cubicBezTo>
                  <a:cubicBezTo>
                    <a:pt x="257782" y="23721"/>
                    <a:pt x="256165" y="22643"/>
                    <a:pt x="254547" y="21565"/>
                  </a:cubicBezTo>
                  <a:cubicBezTo>
                    <a:pt x="252391" y="21565"/>
                    <a:pt x="250774" y="21025"/>
                    <a:pt x="249695" y="20486"/>
                  </a:cubicBezTo>
                  <a:cubicBezTo>
                    <a:pt x="248078" y="19408"/>
                    <a:pt x="245922" y="18330"/>
                    <a:pt x="243765" y="17791"/>
                  </a:cubicBezTo>
                  <a:cubicBezTo>
                    <a:pt x="243226" y="17252"/>
                    <a:pt x="242148" y="16712"/>
                    <a:pt x="241609" y="16173"/>
                  </a:cubicBezTo>
                  <a:lnTo>
                    <a:pt x="241609" y="16173"/>
                  </a:lnTo>
                  <a:cubicBezTo>
                    <a:pt x="231366" y="11321"/>
                    <a:pt x="221122" y="7548"/>
                    <a:pt x="210340" y="4852"/>
                  </a:cubicBezTo>
                  <a:cubicBezTo>
                    <a:pt x="209262" y="4852"/>
                    <a:pt x="208184" y="4313"/>
                    <a:pt x="207106" y="4313"/>
                  </a:cubicBezTo>
                  <a:cubicBezTo>
                    <a:pt x="204949" y="3774"/>
                    <a:pt x="202793" y="3235"/>
                    <a:pt x="200636" y="3235"/>
                  </a:cubicBezTo>
                  <a:cubicBezTo>
                    <a:pt x="199558" y="3235"/>
                    <a:pt x="198480" y="2696"/>
                    <a:pt x="197402" y="2696"/>
                  </a:cubicBezTo>
                  <a:cubicBezTo>
                    <a:pt x="195245" y="2156"/>
                    <a:pt x="193089" y="2156"/>
                    <a:pt x="190932" y="1617"/>
                  </a:cubicBezTo>
                  <a:cubicBezTo>
                    <a:pt x="189854" y="1617"/>
                    <a:pt x="189315" y="1617"/>
                    <a:pt x="188237" y="1617"/>
                  </a:cubicBezTo>
                  <a:cubicBezTo>
                    <a:pt x="181767" y="539"/>
                    <a:pt x="175298" y="0"/>
                    <a:pt x="168829" y="0"/>
                  </a:cubicBezTo>
                  <a:cubicBezTo>
                    <a:pt x="139177" y="0"/>
                    <a:pt x="110604" y="7548"/>
                    <a:pt x="86344" y="21565"/>
                  </a:cubicBezTo>
                  <a:cubicBezTo>
                    <a:pt x="85805" y="21565"/>
                    <a:pt x="85266" y="22104"/>
                    <a:pt x="84727" y="22643"/>
                  </a:cubicBezTo>
                  <a:cubicBezTo>
                    <a:pt x="82031" y="23721"/>
                    <a:pt x="79875" y="25338"/>
                    <a:pt x="77718" y="26956"/>
                  </a:cubicBezTo>
                  <a:cubicBezTo>
                    <a:pt x="77179" y="27495"/>
                    <a:pt x="76640" y="27495"/>
                    <a:pt x="76101" y="28034"/>
                  </a:cubicBezTo>
                  <a:cubicBezTo>
                    <a:pt x="70171" y="31808"/>
                    <a:pt x="64780" y="35581"/>
                    <a:pt x="59928" y="40433"/>
                  </a:cubicBezTo>
                  <a:cubicBezTo>
                    <a:pt x="59928" y="40433"/>
                    <a:pt x="59928" y="40433"/>
                    <a:pt x="59928" y="40433"/>
                  </a:cubicBezTo>
                  <a:lnTo>
                    <a:pt x="59928" y="40433"/>
                  </a:lnTo>
                  <a:cubicBezTo>
                    <a:pt x="50224" y="47981"/>
                    <a:pt x="42137" y="56607"/>
                    <a:pt x="34589" y="66311"/>
                  </a:cubicBezTo>
                  <a:lnTo>
                    <a:pt x="34589" y="66311"/>
                  </a:lnTo>
                  <a:cubicBezTo>
                    <a:pt x="34589" y="66311"/>
                    <a:pt x="34589" y="66311"/>
                    <a:pt x="34589" y="66311"/>
                  </a:cubicBezTo>
                  <a:cubicBezTo>
                    <a:pt x="33511" y="67928"/>
                    <a:pt x="32433" y="69546"/>
                    <a:pt x="31355" y="70624"/>
                  </a:cubicBezTo>
                  <a:cubicBezTo>
                    <a:pt x="30816" y="71163"/>
                    <a:pt x="30816" y="71702"/>
                    <a:pt x="30277" y="72241"/>
                  </a:cubicBezTo>
                  <a:cubicBezTo>
                    <a:pt x="29198" y="73858"/>
                    <a:pt x="28120" y="75476"/>
                    <a:pt x="27042" y="76554"/>
                  </a:cubicBezTo>
                  <a:cubicBezTo>
                    <a:pt x="26503" y="77093"/>
                    <a:pt x="25964" y="77632"/>
                    <a:pt x="25964" y="78171"/>
                  </a:cubicBezTo>
                  <a:cubicBezTo>
                    <a:pt x="24885" y="79789"/>
                    <a:pt x="23807" y="81406"/>
                    <a:pt x="23268" y="83023"/>
                  </a:cubicBezTo>
                  <a:cubicBezTo>
                    <a:pt x="23268" y="83023"/>
                    <a:pt x="23268" y="83562"/>
                    <a:pt x="22729" y="83562"/>
                  </a:cubicBezTo>
                  <a:cubicBezTo>
                    <a:pt x="21112" y="86258"/>
                    <a:pt x="19494" y="89493"/>
                    <a:pt x="17877" y="92727"/>
                  </a:cubicBezTo>
                  <a:cubicBezTo>
                    <a:pt x="17338" y="93806"/>
                    <a:pt x="16799" y="94345"/>
                    <a:pt x="16260" y="95423"/>
                  </a:cubicBezTo>
                  <a:cubicBezTo>
                    <a:pt x="15721" y="96501"/>
                    <a:pt x="15181" y="97579"/>
                    <a:pt x="14642" y="98658"/>
                  </a:cubicBezTo>
                  <a:cubicBezTo>
                    <a:pt x="14103" y="99736"/>
                    <a:pt x="13564" y="100814"/>
                    <a:pt x="13025" y="102431"/>
                  </a:cubicBezTo>
                  <a:cubicBezTo>
                    <a:pt x="12486" y="103510"/>
                    <a:pt x="11947" y="104588"/>
                    <a:pt x="11947" y="105666"/>
                  </a:cubicBezTo>
                  <a:cubicBezTo>
                    <a:pt x="11408" y="107283"/>
                    <a:pt x="10869" y="108362"/>
                    <a:pt x="10329" y="109979"/>
                  </a:cubicBezTo>
                  <a:cubicBezTo>
                    <a:pt x="9790" y="111057"/>
                    <a:pt x="9790" y="111596"/>
                    <a:pt x="9251" y="112675"/>
                  </a:cubicBezTo>
                  <a:cubicBezTo>
                    <a:pt x="8712" y="114292"/>
                    <a:pt x="8173" y="116448"/>
                    <a:pt x="7634" y="118066"/>
                  </a:cubicBezTo>
                  <a:cubicBezTo>
                    <a:pt x="7634" y="118605"/>
                    <a:pt x="7095" y="119144"/>
                    <a:pt x="7095" y="119683"/>
                  </a:cubicBezTo>
                  <a:cubicBezTo>
                    <a:pt x="5477" y="125074"/>
                    <a:pt x="4399" y="129926"/>
                    <a:pt x="3321" y="135317"/>
                  </a:cubicBezTo>
                  <a:cubicBezTo>
                    <a:pt x="3321" y="135317"/>
                    <a:pt x="3321" y="135856"/>
                    <a:pt x="3321" y="135856"/>
                  </a:cubicBezTo>
                  <a:cubicBezTo>
                    <a:pt x="2782" y="138013"/>
                    <a:pt x="2243" y="140708"/>
                    <a:pt x="2243" y="143404"/>
                  </a:cubicBezTo>
                  <a:cubicBezTo>
                    <a:pt x="2243" y="143943"/>
                    <a:pt x="2243" y="144482"/>
                    <a:pt x="2243" y="144482"/>
                  </a:cubicBezTo>
                  <a:cubicBezTo>
                    <a:pt x="1704" y="146639"/>
                    <a:pt x="1704" y="149334"/>
                    <a:pt x="1164" y="151491"/>
                  </a:cubicBezTo>
                  <a:cubicBezTo>
                    <a:pt x="1164" y="152030"/>
                    <a:pt x="1164" y="152030"/>
                    <a:pt x="1164" y="152569"/>
                  </a:cubicBezTo>
                  <a:cubicBezTo>
                    <a:pt x="1164" y="155264"/>
                    <a:pt x="625" y="157960"/>
                    <a:pt x="625" y="160656"/>
                  </a:cubicBezTo>
                  <a:cubicBezTo>
                    <a:pt x="625" y="160656"/>
                    <a:pt x="625" y="160656"/>
                    <a:pt x="625" y="160656"/>
                  </a:cubicBezTo>
                  <a:cubicBezTo>
                    <a:pt x="625" y="163351"/>
                    <a:pt x="625" y="166586"/>
                    <a:pt x="625" y="169281"/>
                  </a:cubicBezTo>
                  <a:cubicBezTo>
                    <a:pt x="625" y="174673"/>
                    <a:pt x="1164" y="180064"/>
                    <a:pt x="1164" y="185455"/>
                  </a:cubicBezTo>
                  <a:cubicBezTo>
                    <a:pt x="-453" y="186533"/>
                    <a:pt x="86" y="186533"/>
                    <a:pt x="86" y="187072"/>
                  </a:cubicBezTo>
                  <a:close/>
                </a:path>
              </a:pathLst>
            </a:custGeom>
            <a:grpFill/>
            <a:ln w="5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6459A6C-1F8F-F698-A2B7-32D8922CFB3D}"/>
                </a:ext>
              </a:extLst>
            </p:cNvPr>
            <p:cNvSpPr/>
            <p:nvPr/>
          </p:nvSpPr>
          <p:spPr>
            <a:xfrm>
              <a:off x="1258065" y="1779484"/>
              <a:ext cx="36659" cy="170898"/>
            </a:xfrm>
            <a:custGeom>
              <a:avLst/>
              <a:gdLst>
                <a:gd name="connsiteX0" fmla="*/ 0 w 36659"/>
                <a:gd name="connsiteY0" fmla="*/ 14556 h 170898"/>
                <a:gd name="connsiteX1" fmla="*/ 0 w 36659"/>
                <a:gd name="connsiteY1" fmla="*/ 170899 h 170898"/>
                <a:gd name="connsiteX2" fmla="*/ 36660 w 36659"/>
                <a:gd name="connsiteY2" fmla="*/ 65233 h 170898"/>
                <a:gd name="connsiteX3" fmla="*/ 23721 w 36659"/>
                <a:gd name="connsiteY3" fmla="*/ 0 h 170898"/>
                <a:gd name="connsiteX4" fmla="*/ 0 w 36659"/>
                <a:gd name="connsiteY4" fmla="*/ 14556 h 17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59" h="170898">
                  <a:moveTo>
                    <a:pt x="0" y="14556"/>
                  </a:moveTo>
                  <a:lnTo>
                    <a:pt x="0" y="170899"/>
                  </a:lnTo>
                  <a:cubicBezTo>
                    <a:pt x="23182" y="141787"/>
                    <a:pt x="36660" y="105127"/>
                    <a:pt x="36660" y="65233"/>
                  </a:cubicBezTo>
                  <a:cubicBezTo>
                    <a:pt x="36660" y="42051"/>
                    <a:pt x="31808" y="19947"/>
                    <a:pt x="23721" y="0"/>
                  </a:cubicBezTo>
                  <a:lnTo>
                    <a:pt x="0" y="14556"/>
                  </a:lnTo>
                  <a:close/>
                </a:path>
              </a:pathLst>
            </a:custGeom>
            <a:grpFill/>
            <a:ln w="5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74D5E46-93F6-0980-9169-E1ED130F5E5E}"/>
                </a:ext>
              </a:extLst>
            </p:cNvPr>
            <p:cNvSpPr/>
            <p:nvPr/>
          </p:nvSpPr>
          <p:spPr>
            <a:xfrm>
              <a:off x="1076384" y="1849030"/>
              <a:ext cx="35581" cy="164968"/>
            </a:xfrm>
            <a:custGeom>
              <a:avLst/>
              <a:gdLst>
                <a:gd name="connsiteX0" fmla="*/ 12939 w 35581"/>
                <a:gd name="connsiteY0" fmla="*/ 0 h 164968"/>
                <a:gd name="connsiteX1" fmla="*/ 0 w 35581"/>
                <a:gd name="connsiteY1" fmla="*/ 8087 h 164968"/>
                <a:gd name="connsiteX2" fmla="*/ 0 w 35581"/>
                <a:gd name="connsiteY2" fmla="*/ 158499 h 164968"/>
                <a:gd name="connsiteX3" fmla="*/ 35581 w 35581"/>
                <a:gd name="connsiteY3" fmla="*/ 164969 h 164968"/>
                <a:gd name="connsiteX4" fmla="*/ 35581 w 35581"/>
                <a:gd name="connsiteY4" fmla="*/ 31808 h 164968"/>
                <a:gd name="connsiteX5" fmla="*/ 12939 w 35581"/>
                <a:gd name="connsiteY5" fmla="*/ 0 h 164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581" h="164968">
                  <a:moveTo>
                    <a:pt x="12939" y="0"/>
                  </a:moveTo>
                  <a:lnTo>
                    <a:pt x="0" y="8087"/>
                  </a:lnTo>
                  <a:lnTo>
                    <a:pt x="0" y="158499"/>
                  </a:lnTo>
                  <a:cubicBezTo>
                    <a:pt x="11321" y="161734"/>
                    <a:pt x="23182" y="163890"/>
                    <a:pt x="35581" y="164969"/>
                  </a:cubicBezTo>
                  <a:lnTo>
                    <a:pt x="35581" y="31808"/>
                  </a:lnTo>
                  <a:lnTo>
                    <a:pt x="12939" y="0"/>
                  </a:lnTo>
                  <a:close/>
                </a:path>
              </a:pathLst>
            </a:custGeom>
            <a:grpFill/>
            <a:ln w="5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03AE187-45C8-FB44-5163-34933902B0FA}"/>
                </a:ext>
              </a:extLst>
            </p:cNvPr>
            <p:cNvSpPr/>
            <p:nvPr/>
          </p:nvSpPr>
          <p:spPr>
            <a:xfrm>
              <a:off x="1197684" y="1808596"/>
              <a:ext cx="35581" cy="189767"/>
            </a:xfrm>
            <a:custGeom>
              <a:avLst/>
              <a:gdLst>
                <a:gd name="connsiteX0" fmla="*/ 0 w 35581"/>
                <a:gd name="connsiteY0" fmla="*/ 21565 h 189767"/>
                <a:gd name="connsiteX1" fmla="*/ 0 w 35581"/>
                <a:gd name="connsiteY1" fmla="*/ 189768 h 189767"/>
                <a:gd name="connsiteX2" fmla="*/ 35581 w 35581"/>
                <a:gd name="connsiteY2" fmla="*/ 167125 h 189767"/>
                <a:gd name="connsiteX3" fmla="*/ 35581 w 35581"/>
                <a:gd name="connsiteY3" fmla="*/ 0 h 189767"/>
                <a:gd name="connsiteX4" fmla="*/ 0 w 35581"/>
                <a:gd name="connsiteY4" fmla="*/ 21565 h 189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81" h="189767">
                  <a:moveTo>
                    <a:pt x="0" y="21565"/>
                  </a:moveTo>
                  <a:lnTo>
                    <a:pt x="0" y="189768"/>
                  </a:lnTo>
                  <a:cubicBezTo>
                    <a:pt x="12939" y="183837"/>
                    <a:pt x="24799" y="176290"/>
                    <a:pt x="35581" y="167125"/>
                  </a:cubicBezTo>
                  <a:lnTo>
                    <a:pt x="35581" y="0"/>
                  </a:lnTo>
                  <a:lnTo>
                    <a:pt x="0" y="21565"/>
                  </a:lnTo>
                  <a:close/>
                </a:path>
              </a:pathLst>
            </a:custGeom>
            <a:grpFill/>
            <a:ln w="5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24413D-A17B-375A-CFE2-FA974A1E693C}"/>
                </a:ext>
              </a:extLst>
            </p:cNvPr>
            <p:cNvSpPr/>
            <p:nvPr/>
          </p:nvSpPr>
          <p:spPr>
            <a:xfrm>
              <a:off x="1136764" y="1845256"/>
              <a:ext cx="35581" cy="169281"/>
            </a:xfrm>
            <a:custGeom>
              <a:avLst/>
              <a:gdLst>
                <a:gd name="connsiteX0" fmla="*/ 0 w 35581"/>
                <a:gd name="connsiteY0" fmla="*/ 21564 h 169281"/>
                <a:gd name="connsiteX1" fmla="*/ 0 w 35581"/>
                <a:gd name="connsiteY1" fmla="*/ 169281 h 169281"/>
                <a:gd name="connsiteX2" fmla="*/ 35581 w 35581"/>
                <a:gd name="connsiteY2" fmla="*/ 162812 h 169281"/>
                <a:gd name="connsiteX3" fmla="*/ 35581 w 35581"/>
                <a:gd name="connsiteY3" fmla="*/ 0 h 169281"/>
                <a:gd name="connsiteX4" fmla="*/ 0 w 35581"/>
                <a:gd name="connsiteY4" fmla="*/ 21564 h 169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81" h="169281">
                  <a:moveTo>
                    <a:pt x="0" y="21564"/>
                  </a:moveTo>
                  <a:lnTo>
                    <a:pt x="0" y="169281"/>
                  </a:lnTo>
                  <a:cubicBezTo>
                    <a:pt x="12400" y="168203"/>
                    <a:pt x="24260" y="166047"/>
                    <a:pt x="35581" y="162812"/>
                  </a:cubicBezTo>
                  <a:lnTo>
                    <a:pt x="35581" y="0"/>
                  </a:lnTo>
                  <a:lnTo>
                    <a:pt x="0" y="21564"/>
                  </a:lnTo>
                  <a:close/>
                </a:path>
              </a:pathLst>
            </a:custGeom>
            <a:grpFill/>
            <a:ln w="52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9496F53-4FC9-C220-76FC-4DF4B10754C9}"/>
              </a:ext>
            </a:extLst>
          </p:cNvPr>
          <p:cNvSpPr txBox="1"/>
          <p:nvPr/>
        </p:nvSpPr>
        <p:spPr>
          <a:xfrm>
            <a:off x="1369731" y="1726014"/>
            <a:ext cx="1471303" cy="132898"/>
          </a:xfrm>
          <a:custGeom>
            <a:avLst/>
            <a:gdLst/>
            <a:ahLst/>
            <a:cxnLst/>
            <a:rect l="l" t="t" r="r" b="b"/>
            <a:pathLst>
              <a:path w="1819656" h="164363">
                <a:moveTo>
                  <a:pt x="781431" y="45491"/>
                </a:moveTo>
                <a:lnTo>
                  <a:pt x="761771" y="104241"/>
                </a:lnTo>
                <a:lnTo>
                  <a:pt x="801319" y="104241"/>
                </a:lnTo>
                <a:close/>
                <a:moveTo>
                  <a:pt x="253975" y="35433"/>
                </a:moveTo>
                <a:cubicBezTo>
                  <a:pt x="241021" y="35433"/>
                  <a:pt x="230695" y="39624"/>
                  <a:pt x="222999" y="48006"/>
                </a:cubicBezTo>
                <a:cubicBezTo>
                  <a:pt x="215303" y="56388"/>
                  <a:pt x="211455" y="67742"/>
                  <a:pt x="211455" y="82067"/>
                </a:cubicBezTo>
                <a:cubicBezTo>
                  <a:pt x="211455" y="96240"/>
                  <a:pt x="215303" y="107556"/>
                  <a:pt x="222999" y="116014"/>
                </a:cubicBezTo>
                <a:cubicBezTo>
                  <a:pt x="230695" y="124473"/>
                  <a:pt x="241021" y="128702"/>
                  <a:pt x="253975" y="128702"/>
                </a:cubicBezTo>
                <a:cubicBezTo>
                  <a:pt x="266776" y="128702"/>
                  <a:pt x="277025" y="124434"/>
                  <a:pt x="284721" y="115900"/>
                </a:cubicBezTo>
                <a:cubicBezTo>
                  <a:pt x="292417" y="107366"/>
                  <a:pt x="296266" y="96088"/>
                  <a:pt x="296266" y="82067"/>
                </a:cubicBezTo>
                <a:cubicBezTo>
                  <a:pt x="296266" y="67894"/>
                  <a:pt x="292417" y="56578"/>
                  <a:pt x="284721" y="48120"/>
                </a:cubicBezTo>
                <a:cubicBezTo>
                  <a:pt x="277025" y="39662"/>
                  <a:pt x="266776" y="35433"/>
                  <a:pt x="253975" y="35433"/>
                </a:cubicBezTo>
                <a:close/>
                <a:moveTo>
                  <a:pt x="607695" y="33833"/>
                </a:moveTo>
                <a:lnTo>
                  <a:pt x="607695" y="74066"/>
                </a:lnTo>
                <a:lnTo>
                  <a:pt x="628955" y="74066"/>
                </a:lnTo>
                <a:cubicBezTo>
                  <a:pt x="636422" y="74066"/>
                  <a:pt x="641985" y="72314"/>
                  <a:pt x="645643" y="68808"/>
                </a:cubicBezTo>
                <a:cubicBezTo>
                  <a:pt x="649300" y="65303"/>
                  <a:pt x="651129" y="60350"/>
                  <a:pt x="651129" y="53949"/>
                </a:cubicBezTo>
                <a:cubicBezTo>
                  <a:pt x="651129" y="47549"/>
                  <a:pt x="649300" y="42596"/>
                  <a:pt x="645643" y="39090"/>
                </a:cubicBezTo>
                <a:cubicBezTo>
                  <a:pt x="641985" y="35585"/>
                  <a:pt x="636422" y="33833"/>
                  <a:pt x="628955" y="33833"/>
                </a:cubicBezTo>
                <a:close/>
                <a:moveTo>
                  <a:pt x="1739646" y="19659"/>
                </a:moveTo>
                <a:cubicBezTo>
                  <a:pt x="1728368" y="19659"/>
                  <a:pt x="1718310" y="22250"/>
                  <a:pt x="1709471" y="27432"/>
                </a:cubicBezTo>
                <a:cubicBezTo>
                  <a:pt x="1700632" y="32613"/>
                  <a:pt x="1693659" y="39967"/>
                  <a:pt x="1688554" y="49492"/>
                </a:cubicBezTo>
                <a:cubicBezTo>
                  <a:pt x="1683448" y="59017"/>
                  <a:pt x="1680896" y="70180"/>
                  <a:pt x="1680896" y="82982"/>
                </a:cubicBezTo>
                <a:cubicBezTo>
                  <a:pt x="1680896" y="95631"/>
                  <a:pt x="1683448" y="106756"/>
                  <a:pt x="1688554" y="116357"/>
                </a:cubicBezTo>
                <a:cubicBezTo>
                  <a:pt x="1693659" y="125958"/>
                  <a:pt x="1700670" y="133350"/>
                  <a:pt x="1709585" y="138531"/>
                </a:cubicBezTo>
                <a:cubicBezTo>
                  <a:pt x="1718501" y="143713"/>
                  <a:pt x="1728521" y="146304"/>
                  <a:pt x="1739646" y="146304"/>
                </a:cubicBezTo>
                <a:cubicBezTo>
                  <a:pt x="1750771" y="146304"/>
                  <a:pt x="1760792" y="143713"/>
                  <a:pt x="1769707" y="138531"/>
                </a:cubicBezTo>
                <a:cubicBezTo>
                  <a:pt x="1778622" y="133350"/>
                  <a:pt x="1785633" y="125958"/>
                  <a:pt x="1790738" y="116357"/>
                </a:cubicBezTo>
                <a:cubicBezTo>
                  <a:pt x="1795843" y="106756"/>
                  <a:pt x="1798396" y="95631"/>
                  <a:pt x="1798396" y="82982"/>
                </a:cubicBezTo>
                <a:cubicBezTo>
                  <a:pt x="1798396" y="70180"/>
                  <a:pt x="1795843" y="59017"/>
                  <a:pt x="1790738" y="49492"/>
                </a:cubicBezTo>
                <a:cubicBezTo>
                  <a:pt x="1785633" y="39967"/>
                  <a:pt x="1778660" y="32613"/>
                  <a:pt x="1769821" y="27432"/>
                </a:cubicBezTo>
                <a:cubicBezTo>
                  <a:pt x="1760982" y="22250"/>
                  <a:pt x="1750924" y="19659"/>
                  <a:pt x="1739646" y="19659"/>
                </a:cubicBezTo>
                <a:close/>
                <a:moveTo>
                  <a:pt x="1377696" y="19659"/>
                </a:moveTo>
                <a:cubicBezTo>
                  <a:pt x="1366418" y="19659"/>
                  <a:pt x="1356360" y="22250"/>
                  <a:pt x="1347521" y="27432"/>
                </a:cubicBezTo>
                <a:cubicBezTo>
                  <a:pt x="1338682" y="32613"/>
                  <a:pt x="1331709" y="39967"/>
                  <a:pt x="1326604" y="49492"/>
                </a:cubicBezTo>
                <a:cubicBezTo>
                  <a:pt x="1321498" y="59017"/>
                  <a:pt x="1318946" y="70180"/>
                  <a:pt x="1318946" y="82982"/>
                </a:cubicBezTo>
                <a:cubicBezTo>
                  <a:pt x="1318946" y="95631"/>
                  <a:pt x="1321498" y="106756"/>
                  <a:pt x="1326604" y="116357"/>
                </a:cubicBezTo>
                <a:cubicBezTo>
                  <a:pt x="1331709" y="125958"/>
                  <a:pt x="1338720" y="133350"/>
                  <a:pt x="1347635" y="138531"/>
                </a:cubicBezTo>
                <a:cubicBezTo>
                  <a:pt x="1356551" y="143713"/>
                  <a:pt x="1366571" y="146304"/>
                  <a:pt x="1377696" y="146304"/>
                </a:cubicBezTo>
                <a:cubicBezTo>
                  <a:pt x="1388821" y="146304"/>
                  <a:pt x="1398842" y="143713"/>
                  <a:pt x="1407757" y="138531"/>
                </a:cubicBezTo>
                <a:cubicBezTo>
                  <a:pt x="1416672" y="133350"/>
                  <a:pt x="1423683" y="125958"/>
                  <a:pt x="1428788" y="116357"/>
                </a:cubicBezTo>
                <a:cubicBezTo>
                  <a:pt x="1433893" y="106756"/>
                  <a:pt x="1436446" y="95631"/>
                  <a:pt x="1436446" y="82982"/>
                </a:cubicBezTo>
                <a:cubicBezTo>
                  <a:pt x="1436446" y="70180"/>
                  <a:pt x="1433893" y="59017"/>
                  <a:pt x="1428788" y="49492"/>
                </a:cubicBezTo>
                <a:cubicBezTo>
                  <a:pt x="1423683" y="39967"/>
                  <a:pt x="1416710" y="32613"/>
                  <a:pt x="1407871" y="27432"/>
                </a:cubicBezTo>
                <a:cubicBezTo>
                  <a:pt x="1399032" y="22250"/>
                  <a:pt x="1388974" y="19659"/>
                  <a:pt x="1377696" y="19659"/>
                </a:cubicBezTo>
                <a:close/>
                <a:moveTo>
                  <a:pt x="1210208" y="3429"/>
                </a:moveTo>
                <a:lnTo>
                  <a:pt x="1231011" y="3429"/>
                </a:lnTo>
                <a:lnTo>
                  <a:pt x="1231011" y="145847"/>
                </a:lnTo>
                <a:lnTo>
                  <a:pt x="1286789" y="145847"/>
                </a:lnTo>
                <a:lnTo>
                  <a:pt x="1286789" y="162763"/>
                </a:lnTo>
                <a:lnTo>
                  <a:pt x="1210208" y="162763"/>
                </a:lnTo>
                <a:close/>
                <a:moveTo>
                  <a:pt x="1041806" y="2286"/>
                </a:moveTo>
                <a:lnTo>
                  <a:pt x="1086155" y="2286"/>
                </a:lnTo>
                <a:lnTo>
                  <a:pt x="1117244" y="69494"/>
                </a:lnTo>
                <a:lnTo>
                  <a:pt x="1148105" y="2286"/>
                </a:lnTo>
                <a:lnTo>
                  <a:pt x="1191997" y="2286"/>
                </a:lnTo>
                <a:lnTo>
                  <a:pt x="1136447" y="109728"/>
                </a:lnTo>
                <a:lnTo>
                  <a:pt x="1136447" y="162763"/>
                </a:lnTo>
                <a:lnTo>
                  <a:pt x="1097356" y="162763"/>
                </a:lnTo>
                <a:lnTo>
                  <a:pt x="1097356" y="109728"/>
                </a:lnTo>
                <a:close/>
                <a:moveTo>
                  <a:pt x="882929" y="2286"/>
                </a:moveTo>
                <a:lnTo>
                  <a:pt x="922020" y="2286"/>
                </a:lnTo>
                <a:lnTo>
                  <a:pt x="987400" y="101727"/>
                </a:lnTo>
                <a:lnTo>
                  <a:pt x="987400" y="2286"/>
                </a:lnTo>
                <a:lnTo>
                  <a:pt x="1026490" y="2286"/>
                </a:lnTo>
                <a:lnTo>
                  <a:pt x="1026490" y="162763"/>
                </a:lnTo>
                <a:lnTo>
                  <a:pt x="987400" y="162763"/>
                </a:lnTo>
                <a:lnTo>
                  <a:pt x="922020" y="63779"/>
                </a:lnTo>
                <a:lnTo>
                  <a:pt x="922020" y="162763"/>
                </a:lnTo>
                <a:lnTo>
                  <a:pt x="882929" y="162763"/>
                </a:lnTo>
                <a:close/>
                <a:moveTo>
                  <a:pt x="759028" y="2286"/>
                </a:moveTo>
                <a:lnTo>
                  <a:pt x="804291" y="2286"/>
                </a:lnTo>
                <a:lnTo>
                  <a:pt x="862355" y="162763"/>
                </a:lnTo>
                <a:lnTo>
                  <a:pt x="820979" y="162763"/>
                </a:lnTo>
                <a:lnTo>
                  <a:pt x="811378" y="134417"/>
                </a:lnTo>
                <a:lnTo>
                  <a:pt x="751484" y="134417"/>
                </a:lnTo>
                <a:lnTo>
                  <a:pt x="741883" y="162763"/>
                </a:lnTo>
                <a:lnTo>
                  <a:pt x="700964" y="162763"/>
                </a:lnTo>
                <a:close/>
                <a:moveTo>
                  <a:pt x="568604" y="2286"/>
                </a:moveTo>
                <a:lnTo>
                  <a:pt x="631927" y="2286"/>
                </a:lnTo>
                <a:cubicBezTo>
                  <a:pt x="644728" y="2286"/>
                  <a:pt x="655549" y="4496"/>
                  <a:pt x="664388" y="8915"/>
                </a:cubicBezTo>
                <a:cubicBezTo>
                  <a:pt x="673227" y="13335"/>
                  <a:pt x="679856" y="19431"/>
                  <a:pt x="684276" y="27203"/>
                </a:cubicBezTo>
                <a:cubicBezTo>
                  <a:pt x="688696" y="34976"/>
                  <a:pt x="690905" y="43891"/>
                  <a:pt x="690905" y="53949"/>
                </a:cubicBezTo>
                <a:cubicBezTo>
                  <a:pt x="690905" y="63246"/>
                  <a:pt x="688772" y="71742"/>
                  <a:pt x="684505" y="79438"/>
                </a:cubicBezTo>
                <a:cubicBezTo>
                  <a:pt x="680237" y="87135"/>
                  <a:pt x="673684" y="93345"/>
                  <a:pt x="664845" y="98069"/>
                </a:cubicBezTo>
                <a:cubicBezTo>
                  <a:pt x="656006" y="102794"/>
                  <a:pt x="645033" y="105156"/>
                  <a:pt x="631927" y="105156"/>
                </a:cubicBezTo>
                <a:lnTo>
                  <a:pt x="607695" y="105156"/>
                </a:lnTo>
                <a:lnTo>
                  <a:pt x="607695" y="162763"/>
                </a:lnTo>
                <a:lnTo>
                  <a:pt x="568604" y="162763"/>
                </a:lnTo>
                <a:close/>
                <a:moveTo>
                  <a:pt x="359054" y="2286"/>
                </a:moveTo>
                <a:lnTo>
                  <a:pt x="405232" y="2286"/>
                </a:lnTo>
                <a:lnTo>
                  <a:pt x="450266" y="113385"/>
                </a:lnTo>
                <a:lnTo>
                  <a:pt x="494843" y="2286"/>
                </a:lnTo>
                <a:lnTo>
                  <a:pt x="540791" y="2286"/>
                </a:lnTo>
                <a:lnTo>
                  <a:pt x="540791" y="162763"/>
                </a:lnTo>
                <a:lnTo>
                  <a:pt x="501701" y="162763"/>
                </a:lnTo>
                <a:lnTo>
                  <a:pt x="501701" y="66522"/>
                </a:lnTo>
                <a:lnTo>
                  <a:pt x="465811" y="162763"/>
                </a:lnTo>
                <a:lnTo>
                  <a:pt x="434264" y="162763"/>
                </a:lnTo>
                <a:lnTo>
                  <a:pt x="398145" y="66294"/>
                </a:lnTo>
                <a:lnTo>
                  <a:pt x="398145" y="162763"/>
                </a:lnTo>
                <a:lnTo>
                  <a:pt x="359054" y="162763"/>
                </a:lnTo>
                <a:close/>
                <a:moveTo>
                  <a:pt x="1739646" y="1600"/>
                </a:moveTo>
                <a:cubicBezTo>
                  <a:pt x="1754581" y="1600"/>
                  <a:pt x="1768145" y="5067"/>
                  <a:pt x="1780337" y="12001"/>
                </a:cubicBezTo>
                <a:cubicBezTo>
                  <a:pt x="1792529" y="18936"/>
                  <a:pt x="1802130" y="28575"/>
                  <a:pt x="1809140" y="40919"/>
                </a:cubicBezTo>
                <a:cubicBezTo>
                  <a:pt x="1816151" y="53264"/>
                  <a:pt x="1819656" y="67284"/>
                  <a:pt x="1819656" y="82982"/>
                </a:cubicBezTo>
                <a:cubicBezTo>
                  <a:pt x="1819656" y="98679"/>
                  <a:pt x="1816151" y="112700"/>
                  <a:pt x="1809140" y="125044"/>
                </a:cubicBezTo>
                <a:cubicBezTo>
                  <a:pt x="1802130" y="137388"/>
                  <a:pt x="1792529" y="147028"/>
                  <a:pt x="1780337" y="153962"/>
                </a:cubicBezTo>
                <a:cubicBezTo>
                  <a:pt x="1768145" y="160896"/>
                  <a:pt x="1754581" y="164363"/>
                  <a:pt x="1739646" y="164363"/>
                </a:cubicBezTo>
                <a:cubicBezTo>
                  <a:pt x="1724863" y="164363"/>
                  <a:pt x="1711376" y="160896"/>
                  <a:pt x="1699184" y="153962"/>
                </a:cubicBezTo>
                <a:cubicBezTo>
                  <a:pt x="1686992" y="147028"/>
                  <a:pt x="1677352" y="137350"/>
                  <a:pt x="1670266" y="124930"/>
                </a:cubicBezTo>
                <a:cubicBezTo>
                  <a:pt x="1663179" y="112509"/>
                  <a:pt x="1659636" y="98526"/>
                  <a:pt x="1659636" y="82982"/>
                </a:cubicBezTo>
                <a:cubicBezTo>
                  <a:pt x="1659636" y="67437"/>
                  <a:pt x="1663179" y="53454"/>
                  <a:pt x="1670266" y="41034"/>
                </a:cubicBezTo>
                <a:cubicBezTo>
                  <a:pt x="1677352" y="28613"/>
                  <a:pt x="1686992" y="18936"/>
                  <a:pt x="1699184" y="12001"/>
                </a:cubicBezTo>
                <a:cubicBezTo>
                  <a:pt x="1711376" y="5067"/>
                  <a:pt x="1724863" y="1600"/>
                  <a:pt x="1739646" y="1600"/>
                </a:cubicBezTo>
                <a:close/>
                <a:moveTo>
                  <a:pt x="1558671" y="1600"/>
                </a:moveTo>
                <a:cubicBezTo>
                  <a:pt x="1575587" y="1600"/>
                  <a:pt x="1590561" y="5791"/>
                  <a:pt x="1603591" y="14173"/>
                </a:cubicBezTo>
                <a:cubicBezTo>
                  <a:pt x="1616621" y="22555"/>
                  <a:pt x="1626108" y="34366"/>
                  <a:pt x="1632052" y="49606"/>
                </a:cubicBezTo>
                <a:lnTo>
                  <a:pt x="1607134" y="49606"/>
                </a:lnTo>
                <a:cubicBezTo>
                  <a:pt x="1602715" y="40310"/>
                  <a:pt x="1596314" y="33109"/>
                  <a:pt x="1587932" y="28003"/>
                </a:cubicBezTo>
                <a:cubicBezTo>
                  <a:pt x="1579550" y="22898"/>
                  <a:pt x="1569796" y="20345"/>
                  <a:pt x="1558671" y="20345"/>
                </a:cubicBezTo>
                <a:cubicBezTo>
                  <a:pt x="1547546" y="20345"/>
                  <a:pt x="1537526" y="22898"/>
                  <a:pt x="1528610" y="28003"/>
                </a:cubicBezTo>
                <a:cubicBezTo>
                  <a:pt x="1519695" y="33109"/>
                  <a:pt x="1512684" y="40424"/>
                  <a:pt x="1507579" y="49949"/>
                </a:cubicBezTo>
                <a:cubicBezTo>
                  <a:pt x="1502473" y="59474"/>
                  <a:pt x="1499921" y="70485"/>
                  <a:pt x="1499921" y="82982"/>
                </a:cubicBezTo>
                <a:cubicBezTo>
                  <a:pt x="1499921" y="95478"/>
                  <a:pt x="1502473" y="106451"/>
                  <a:pt x="1507579" y="115900"/>
                </a:cubicBezTo>
                <a:cubicBezTo>
                  <a:pt x="1512684" y="125349"/>
                  <a:pt x="1519695" y="132626"/>
                  <a:pt x="1528610" y="137731"/>
                </a:cubicBezTo>
                <a:cubicBezTo>
                  <a:pt x="1537526" y="142837"/>
                  <a:pt x="1547546" y="145389"/>
                  <a:pt x="1558671" y="145389"/>
                </a:cubicBezTo>
                <a:cubicBezTo>
                  <a:pt x="1574216" y="145389"/>
                  <a:pt x="1587017" y="140741"/>
                  <a:pt x="1597076" y="131445"/>
                </a:cubicBezTo>
                <a:cubicBezTo>
                  <a:pt x="1607134" y="122148"/>
                  <a:pt x="1613002" y="109575"/>
                  <a:pt x="1614678" y="93726"/>
                </a:cubicBezTo>
                <a:lnTo>
                  <a:pt x="1551127" y="93726"/>
                </a:lnTo>
                <a:lnTo>
                  <a:pt x="1551127" y="76809"/>
                </a:lnTo>
                <a:lnTo>
                  <a:pt x="1636852" y="76809"/>
                </a:lnTo>
                <a:lnTo>
                  <a:pt x="1636852" y="92811"/>
                </a:lnTo>
                <a:cubicBezTo>
                  <a:pt x="1635633" y="105918"/>
                  <a:pt x="1631518" y="117919"/>
                  <a:pt x="1624508" y="128816"/>
                </a:cubicBezTo>
                <a:cubicBezTo>
                  <a:pt x="1617497" y="139713"/>
                  <a:pt x="1608277" y="148323"/>
                  <a:pt x="1596847" y="154648"/>
                </a:cubicBezTo>
                <a:cubicBezTo>
                  <a:pt x="1585417" y="160972"/>
                  <a:pt x="1572692" y="164135"/>
                  <a:pt x="1558671" y="164135"/>
                </a:cubicBezTo>
                <a:cubicBezTo>
                  <a:pt x="1543888" y="164135"/>
                  <a:pt x="1530401" y="160668"/>
                  <a:pt x="1518209" y="153733"/>
                </a:cubicBezTo>
                <a:cubicBezTo>
                  <a:pt x="1506017" y="146799"/>
                  <a:pt x="1496377" y="137160"/>
                  <a:pt x="1489291" y="124815"/>
                </a:cubicBezTo>
                <a:cubicBezTo>
                  <a:pt x="1482204" y="112471"/>
                  <a:pt x="1478661" y="98526"/>
                  <a:pt x="1478661" y="82982"/>
                </a:cubicBezTo>
                <a:cubicBezTo>
                  <a:pt x="1478661" y="67437"/>
                  <a:pt x="1482204" y="53454"/>
                  <a:pt x="1489291" y="41034"/>
                </a:cubicBezTo>
                <a:cubicBezTo>
                  <a:pt x="1496377" y="28613"/>
                  <a:pt x="1506017" y="18936"/>
                  <a:pt x="1518209" y="12001"/>
                </a:cubicBezTo>
                <a:cubicBezTo>
                  <a:pt x="1530401" y="5067"/>
                  <a:pt x="1543888" y="1600"/>
                  <a:pt x="1558671" y="1600"/>
                </a:cubicBezTo>
                <a:close/>
                <a:moveTo>
                  <a:pt x="1377696" y="1600"/>
                </a:moveTo>
                <a:cubicBezTo>
                  <a:pt x="1392631" y="1600"/>
                  <a:pt x="1406195" y="5067"/>
                  <a:pt x="1418387" y="12001"/>
                </a:cubicBezTo>
                <a:cubicBezTo>
                  <a:pt x="1430579" y="18936"/>
                  <a:pt x="1440180" y="28575"/>
                  <a:pt x="1447190" y="40919"/>
                </a:cubicBezTo>
                <a:cubicBezTo>
                  <a:pt x="1454201" y="53264"/>
                  <a:pt x="1457706" y="67284"/>
                  <a:pt x="1457706" y="82982"/>
                </a:cubicBezTo>
                <a:cubicBezTo>
                  <a:pt x="1457706" y="98679"/>
                  <a:pt x="1454201" y="112700"/>
                  <a:pt x="1447190" y="125044"/>
                </a:cubicBezTo>
                <a:cubicBezTo>
                  <a:pt x="1440180" y="137388"/>
                  <a:pt x="1430579" y="147028"/>
                  <a:pt x="1418387" y="153962"/>
                </a:cubicBezTo>
                <a:cubicBezTo>
                  <a:pt x="1406195" y="160896"/>
                  <a:pt x="1392631" y="164363"/>
                  <a:pt x="1377696" y="164363"/>
                </a:cubicBezTo>
                <a:cubicBezTo>
                  <a:pt x="1362913" y="164363"/>
                  <a:pt x="1349426" y="160896"/>
                  <a:pt x="1337234" y="153962"/>
                </a:cubicBezTo>
                <a:cubicBezTo>
                  <a:pt x="1325042" y="147028"/>
                  <a:pt x="1315402" y="137350"/>
                  <a:pt x="1308316" y="124930"/>
                </a:cubicBezTo>
                <a:cubicBezTo>
                  <a:pt x="1301229" y="112509"/>
                  <a:pt x="1297686" y="98526"/>
                  <a:pt x="1297686" y="82982"/>
                </a:cubicBezTo>
                <a:cubicBezTo>
                  <a:pt x="1297686" y="67437"/>
                  <a:pt x="1301229" y="53454"/>
                  <a:pt x="1308316" y="41034"/>
                </a:cubicBezTo>
                <a:cubicBezTo>
                  <a:pt x="1315402" y="28613"/>
                  <a:pt x="1325042" y="18936"/>
                  <a:pt x="1337234" y="12001"/>
                </a:cubicBezTo>
                <a:cubicBezTo>
                  <a:pt x="1349426" y="5067"/>
                  <a:pt x="1362913" y="1600"/>
                  <a:pt x="1377696" y="1600"/>
                </a:cubicBezTo>
                <a:close/>
                <a:moveTo>
                  <a:pt x="80696" y="457"/>
                </a:moveTo>
                <a:cubicBezTo>
                  <a:pt x="99746" y="457"/>
                  <a:pt x="116053" y="5486"/>
                  <a:pt x="129616" y="15545"/>
                </a:cubicBezTo>
                <a:cubicBezTo>
                  <a:pt x="143180" y="25603"/>
                  <a:pt x="152248" y="39319"/>
                  <a:pt x="156820" y="56693"/>
                </a:cubicBezTo>
                <a:lnTo>
                  <a:pt x="113843" y="56693"/>
                </a:lnTo>
                <a:cubicBezTo>
                  <a:pt x="110642" y="49987"/>
                  <a:pt x="106108" y="44882"/>
                  <a:pt x="100241" y="41376"/>
                </a:cubicBezTo>
                <a:cubicBezTo>
                  <a:pt x="94374" y="37871"/>
                  <a:pt x="87706" y="36119"/>
                  <a:pt x="80239" y="36119"/>
                </a:cubicBezTo>
                <a:cubicBezTo>
                  <a:pt x="68199" y="36119"/>
                  <a:pt x="58445" y="40310"/>
                  <a:pt x="50978" y="48692"/>
                </a:cubicBezTo>
                <a:cubicBezTo>
                  <a:pt x="43510" y="57074"/>
                  <a:pt x="39776" y="68275"/>
                  <a:pt x="39776" y="82296"/>
                </a:cubicBezTo>
                <a:cubicBezTo>
                  <a:pt x="39776" y="96317"/>
                  <a:pt x="43510" y="107518"/>
                  <a:pt x="50978" y="115900"/>
                </a:cubicBezTo>
                <a:cubicBezTo>
                  <a:pt x="58445" y="124282"/>
                  <a:pt x="68199" y="128473"/>
                  <a:pt x="80239" y="128473"/>
                </a:cubicBezTo>
                <a:cubicBezTo>
                  <a:pt x="87706" y="128473"/>
                  <a:pt x="94374" y="126720"/>
                  <a:pt x="100241" y="123215"/>
                </a:cubicBezTo>
                <a:cubicBezTo>
                  <a:pt x="106108" y="119710"/>
                  <a:pt x="110642" y="114605"/>
                  <a:pt x="113843" y="107899"/>
                </a:cubicBezTo>
                <a:lnTo>
                  <a:pt x="156820" y="107899"/>
                </a:lnTo>
                <a:cubicBezTo>
                  <a:pt x="152248" y="125273"/>
                  <a:pt x="143180" y="138951"/>
                  <a:pt x="129616" y="148933"/>
                </a:cubicBezTo>
                <a:cubicBezTo>
                  <a:pt x="116053" y="158915"/>
                  <a:pt x="99746" y="163906"/>
                  <a:pt x="80696" y="163906"/>
                </a:cubicBezTo>
                <a:cubicBezTo>
                  <a:pt x="65151" y="163906"/>
                  <a:pt x="51244" y="160439"/>
                  <a:pt x="38976" y="153505"/>
                </a:cubicBezTo>
                <a:cubicBezTo>
                  <a:pt x="26708" y="146571"/>
                  <a:pt x="17145" y="136931"/>
                  <a:pt x="10287" y="124587"/>
                </a:cubicBezTo>
                <a:cubicBezTo>
                  <a:pt x="3429" y="112242"/>
                  <a:pt x="0" y="98145"/>
                  <a:pt x="0" y="82296"/>
                </a:cubicBezTo>
                <a:cubicBezTo>
                  <a:pt x="0" y="66446"/>
                  <a:pt x="3429" y="52311"/>
                  <a:pt x="10287" y="39891"/>
                </a:cubicBezTo>
                <a:cubicBezTo>
                  <a:pt x="17145" y="27470"/>
                  <a:pt x="26708" y="17793"/>
                  <a:pt x="38976" y="10858"/>
                </a:cubicBezTo>
                <a:cubicBezTo>
                  <a:pt x="51244" y="3924"/>
                  <a:pt x="65151" y="457"/>
                  <a:pt x="80696" y="457"/>
                </a:cubicBezTo>
                <a:close/>
                <a:moveTo>
                  <a:pt x="253975" y="0"/>
                </a:moveTo>
                <a:cubicBezTo>
                  <a:pt x="269062" y="0"/>
                  <a:pt x="282892" y="3505"/>
                  <a:pt x="295465" y="10515"/>
                </a:cubicBezTo>
                <a:cubicBezTo>
                  <a:pt x="308038" y="17526"/>
                  <a:pt x="317944" y="27279"/>
                  <a:pt x="325183" y="39776"/>
                </a:cubicBezTo>
                <a:cubicBezTo>
                  <a:pt x="332422" y="52273"/>
                  <a:pt x="336042" y="66370"/>
                  <a:pt x="336042" y="82067"/>
                </a:cubicBezTo>
                <a:cubicBezTo>
                  <a:pt x="336042" y="97764"/>
                  <a:pt x="332384" y="111900"/>
                  <a:pt x="325069" y="124473"/>
                </a:cubicBezTo>
                <a:cubicBezTo>
                  <a:pt x="317754" y="137046"/>
                  <a:pt x="307848" y="146837"/>
                  <a:pt x="295351" y="153848"/>
                </a:cubicBezTo>
                <a:cubicBezTo>
                  <a:pt x="282854" y="160858"/>
                  <a:pt x="269062" y="164363"/>
                  <a:pt x="253975" y="164363"/>
                </a:cubicBezTo>
                <a:cubicBezTo>
                  <a:pt x="238887" y="164363"/>
                  <a:pt x="225057" y="160858"/>
                  <a:pt x="212484" y="153848"/>
                </a:cubicBezTo>
                <a:cubicBezTo>
                  <a:pt x="199911" y="146837"/>
                  <a:pt x="189928" y="137046"/>
                  <a:pt x="182537" y="124473"/>
                </a:cubicBezTo>
                <a:cubicBezTo>
                  <a:pt x="175146" y="111900"/>
                  <a:pt x="171450" y="97764"/>
                  <a:pt x="171450" y="82067"/>
                </a:cubicBezTo>
                <a:cubicBezTo>
                  <a:pt x="171450" y="66370"/>
                  <a:pt x="175146" y="52273"/>
                  <a:pt x="182537" y="39776"/>
                </a:cubicBezTo>
                <a:cubicBezTo>
                  <a:pt x="189928" y="27279"/>
                  <a:pt x="199911" y="17526"/>
                  <a:pt x="212484" y="10515"/>
                </a:cubicBezTo>
                <a:cubicBezTo>
                  <a:pt x="225057" y="3505"/>
                  <a:pt x="238887" y="0"/>
                  <a:pt x="25397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800" dirty="0" err="1">
              <a:solidFill>
                <a:schemeClr val="tx2"/>
              </a:solidFill>
            </a:endParaRP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E54CD5CB-113E-1B09-1C8F-8C7D3A3BFD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1092841" y="4877972"/>
            <a:ext cx="290645" cy="290645"/>
          </a:xfrm>
          <a:prstGeom prst="rect">
            <a:avLst/>
          </a:prstGeom>
        </p:spPr>
      </p:pic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D19CC75-086E-0EC2-2CB7-7615F24224F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29244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80C13-1AB3-A194-F129-E335043DC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3EF52-4081-F9F7-C32E-501354CC2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/>
          <a:p>
            <a:r>
              <a:rPr lang="en-US"/>
              <a:t>The Problem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65F652D-8689-694F-4AFC-F02BBE33912F}"/>
              </a:ext>
            </a:extLst>
          </p:cNvPr>
          <p:cNvSpPr/>
          <p:nvPr/>
        </p:nvSpPr>
        <p:spPr bwMode="auto">
          <a:xfrm>
            <a:off x="571500" y="1447800"/>
            <a:ext cx="2551113" cy="4365771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0A15F31-89AE-9308-9DEE-D1639F601D96}"/>
              </a:ext>
            </a:extLst>
          </p:cNvPr>
          <p:cNvSpPr/>
          <p:nvPr/>
        </p:nvSpPr>
        <p:spPr bwMode="auto">
          <a:xfrm>
            <a:off x="3404129" y="1447800"/>
            <a:ext cx="2551113" cy="4365771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4936781-C3BA-45C8-EFC2-06080091BF59}"/>
              </a:ext>
            </a:extLst>
          </p:cNvPr>
          <p:cNvSpPr/>
          <p:nvPr/>
        </p:nvSpPr>
        <p:spPr bwMode="auto">
          <a:xfrm>
            <a:off x="6236758" y="1447800"/>
            <a:ext cx="2551113" cy="4365771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D7F78AD-BF43-919E-01D8-4A75FB2D19B3}"/>
              </a:ext>
            </a:extLst>
          </p:cNvPr>
          <p:cNvSpPr/>
          <p:nvPr/>
        </p:nvSpPr>
        <p:spPr bwMode="auto">
          <a:xfrm>
            <a:off x="9069387" y="1447800"/>
            <a:ext cx="2551113" cy="4365771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F248131-7DAC-6C80-F852-0B72AF303E21}"/>
              </a:ext>
            </a:extLst>
          </p:cNvPr>
          <p:cNvSpPr/>
          <p:nvPr/>
        </p:nvSpPr>
        <p:spPr bwMode="auto">
          <a:xfrm>
            <a:off x="1224486" y="2017713"/>
            <a:ext cx="1245140" cy="12451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EBD7BD1-907B-B084-31E5-E7449007B4E0}"/>
              </a:ext>
            </a:extLst>
          </p:cNvPr>
          <p:cNvSpPr/>
          <p:nvPr/>
        </p:nvSpPr>
        <p:spPr bwMode="auto">
          <a:xfrm>
            <a:off x="4057115" y="2017713"/>
            <a:ext cx="1245140" cy="12451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EBD0C77-6261-27D0-CAA7-77BA43F52C1F}"/>
              </a:ext>
            </a:extLst>
          </p:cNvPr>
          <p:cNvSpPr/>
          <p:nvPr/>
        </p:nvSpPr>
        <p:spPr bwMode="auto">
          <a:xfrm>
            <a:off x="6889744" y="2017713"/>
            <a:ext cx="1245140" cy="12451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06E1641-01CB-AB10-C83D-CD9D5493F678}"/>
              </a:ext>
            </a:extLst>
          </p:cNvPr>
          <p:cNvSpPr/>
          <p:nvPr/>
        </p:nvSpPr>
        <p:spPr bwMode="auto">
          <a:xfrm>
            <a:off x="9722373" y="2017713"/>
            <a:ext cx="1245140" cy="12451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" name="Google Shape;436;p14">
            <a:extLst>
              <a:ext uri="{FF2B5EF4-FFF2-40B4-BE49-F238E27FC236}">
                <a16:creationId xmlns:a16="http://schemas.microsoft.com/office/drawing/2014/main" id="{9A768E4B-75F0-6853-6B7C-EA85EB77FC23}"/>
              </a:ext>
            </a:extLst>
          </p:cNvPr>
          <p:cNvSpPr txBox="1"/>
          <p:nvPr/>
        </p:nvSpPr>
        <p:spPr>
          <a:xfrm>
            <a:off x="809212" y="4054845"/>
            <a:ext cx="2075688" cy="10956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clunky finance systems frustrate users daily now. Explain how it slows innovation against trends fast. </a:t>
            </a:r>
          </a:p>
        </p:txBody>
      </p:sp>
      <p:sp>
        <p:nvSpPr>
          <p:cNvPr id="13" name="Google Shape;437;p14">
            <a:extLst>
              <a:ext uri="{FF2B5EF4-FFF2-40B4-BE49-F238E27FC236}">
                <a16:creationId xmlns:a16="http://schemas.microsoft.com/office/drawing/2014/main" id="{5633F80C-65D9-4E6A-EB0E-C313DE252AAB}"/>
              </a:ext>
            </a:extLst>
          </p:cNvPr>
          <p:cNvSpPr txBox="1"/>
          <p:nvPr/>
        </p:nvSpPr>
        <p:spPr>
          <a:xfrm>
            <a:off x="810192" y="3634126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Problem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4" name="Google Shape;436;p14">
            <a:extLst>
              <a:ext uri="{FF2B5EF4-FFF2-40B4-BE49-F238E27FC236}">
                <a16:creationId xmlns:a16="http://schemas.microsoft.com/office/drawing/2014/main" id="{71C39A23-D3CA-ED6C-9B4C-B3E2CD24EB5F}"/>
              </a:ext>
            </a:extLst>
          </p:cNvPr>
          <p:cNvSpPr txBox="1"/>
          <p:nvPr/>
        </p:nvSpPr>
        <p:spPr>
          <a:xfrm>
            <a:off x="3641841" y="4054845"/>
            <a:ext cx="2075688" cy="10956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clunky finance systems frustrate users daily now. Explain how it slows innovation against trends fast. </a:t>
            </a:r>
          </a:p>
        </p:txBody>
      </p:sp>
      <p:sp>
        <p:nvSpPr>
          <p:cNvPr id="15" name="Google Shape;437;p14">
            <a:extLst>
              <a:ext uri="{FF2B5EF4-FFF2-40B4-BE49-F238E27FC236}">
                <a16:creationId xmlns:a16="http://schemas.microsoft.com/office/drawing/2014/main" id="{693A725E-ED4B-1AEA-CE12-A337F284E6D2}"/>
              </a:ext>
            </a:extLst>
          </p:cNvPr>
          <p:cNvSpPr txBox="1"/>
          <p:nvPr/>
        </p:nvSpPr>
        <p:spPr>
          <a:xfrm>
            <a:off x="3642821" y="3634126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Problem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6" name="Google Shape;436;p14">
            <a:extLst>
              <a:ext uri="{FF2B5EF4-FFF2-40B4-BE49-F238E27FC236}">
                <a16:creationId xmlns:a16="http://schemas.microsoft.com/office/drawing/2014/main" id="{1C94DFC4-975E-ED0C-12B1-94A56F899EE6}"/>
              </a:ext>
            </a:extLst>
          </p:cNvPr>
          <p:cNvSpPr txBox="1"/>
          <p:nvPr/>
        </p:nvSpPr>
        <p:spPr>
          <a:xfrm>
            <a:off x="6474470" y="4054845"/>
            <a:ext cx="2075688" cy="10956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clunky finance systems frustrate users daily now. Explain how it slows innovation against trends fast. </a:t>
            </a:r>
          </a:p>
        </p:txBody>
      </p:sp>
      <p:sp>
        <p:nvSpPr>
          <p:cNvPr id="17" name="Google Shape;437;p14">
            <a:extLst>
              <a:ext uri="{FF2B5EF4-FFF2-40B4-BE49-F238E27FC236}">
                <a16:creationId xmlns:a16="http://schemas.microsoft.com/office/drawing/2014/main" id="{6687AA8D-D2D6-C2E0-1C4D-C7F42404F2B8}"/>
              </a:ext>
            </a:extLst>
          </p:cNvPr>
          <p:cNvSpPr txBox="1"/>
          <p:nvPr/>
        </p:nvSpPr>
        <p:spPr>
          <a:xfrm>
            <a:off x="6475450" y="3634126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Problem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8" name="Google Shape;436;p14">
            <a:extLst>
              <a:ext uri="{FF2B5EF4-FFF2-40B4-BE49-F238E27FC236}">
                <a16:creationId xmlns:a16="http://schemas.microsoft.com/office/drawing/2014/main" id="{6D624003-7A1A-57F4-3F78-2CAC04159818}"/>
              </a:ext>
            </a:extLst>
          </p:cNvPr>
          <p:cNvSpPr txBox="1"/>
          <p:nvPr/>
        </p:nvSpPr>
        <p:spPr>
          <a:xfrm>
            <a:off x="9307099" y="4054845"/>
            <a:ext cx="2075688" cy="10956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clunky finance systems frustrate users daily now. Explain how it slows innovation against trends fast. </a:t>
            </a:r>
          </a:p>
        </p:txBody>
      </p:sp>
      <p:sp>
        <p:nvSpPr>
          <p:cNvPr id="19" name="Google Shape;437;p14">
            <a:extLst>
              <a:ext uri="{FF2B5EF4-FFF2-40B4-BE49-F238E27FC236}">
                <a16:creationId xmlns:a16="http://schemas.microsoft.com/office/drawing/2014/main" id="{BA9705DD-904D-201C-4138-81B4871932C4}"/>
              </a:ext>
            </a:extLst>
          </p:cNvPr>
          <p:cNvSpPr txBox="1"/>
          <p:nvPr/>
        </p:nvSpPr>
        <p:spPr>
          <a:xfrm>
            <a:off x="9308079" y="3634126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Problem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5DB4D843-6C89-9A60-1099-6DDBAC0EBD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87271" y="2289678"/>
            <a:ext cx="684585" cy="684585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703C2AA3-9957-E202-A639-8F5E5771E5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60842" y="2297991"/>
            <a:ext cx="684585" cy="684585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F49197D6-46CE-BF2B-E281-7F21C14905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04764" y="2297991"/>
            <a:ext cx="684585" cy="684585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9740E169-D69B-71C4-A14A-BF293812042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211587" y="2297991"/>
            <a:ext cx="684585" cy="684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7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3DC4B-34E2-3736-DF4C-479DE2E00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8">
            <a:extLst>
              <a:ext uri="{FF2B5EF4-FFF2-40B4-BE49-F238E27FC236}">
                <a16:creationId xmlns:a16="http://schemas.microsoft.com/office/drawing/2014/main" id="{554D3651-E903-62DB-D85E-7EC0AB15B8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1902" y="0"/>
            <a:ext cx="12783902" cy="6858000"/>
          </a:xfrm>
          <a:prstGeom prst="roundRect">
            <a:avLst>
              <a:gd name="adj" fmla="val 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61AC1CE9-DF19-D35F-BE35-30925EF1682E}"/>
              </a:ext>
            </a:extLst>
          </p:cNvPr>
          <p:cNvSpPr/>
          <p:nvPr/>
        </p:nvSpPr>
        <p:spPr bwMode="auto">
          <a:xfrm>
            <a:off x="-591902" y="0"/>
            <a:ext cx="6702424" cy="6858000"/>
          </a:xfrm>
          <a:custGeom>
            <a:avLst/>
            <a:gdLst>
              <a:gd name="connsiteX0" fmla="*/ 0 w 6702424"/>
              <a:gd name="connsiteY0" fmla="*/ 0 h 6858000"/>
              <a:gd name="connsiteX1" fmla="*/ 5440011 w 6702424"/>
              <a:gd name="connsiteY1" fmla="*/ 0 h 6858000"/>
              <a:gd name="connsiteX2" fmla="*/ 5493693 w 6702424"/>
              <a:gd name="connsiteY2" fmla="*/ 61973 h 6858000"/>
              <a:gd name="connsiteX3" fmla="*/ 6702424 w 6702424"/>
              <a:gd name="connsiteY3" fmla="*/ 3429001 h 6858000"/>
              <a:gd name="connsiteX4" fmla="*/ 5493693 w 6702424"/>
              <a:gd name="connsiteY4" fmla="*/ 6796029 h 6858000"/>
              <a:gd name="connsiteX5" fmla="*/ 5440012 w 6702424"/>
              <a:gd name="connsiteY5" fmla="*/ 6858000 h 6858000"/>
              <a:gd name="connsiteX6" fmla="*/ 0 w 670242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02424" h="6858000">
                <a:moveTo>
                  <a:pt x="0" y="0"/>
                </a:moveTo>
                <a:lnTo>
                  <a:pt x="5440011" y="0"/>
                </a:lnTo>
                <a:lnTo>
                  <a:pt x="5493693" y="61973"/>
                </a:lnTo>
                <a:cubicBezTo>
                  <a:pt x="6248813" y="976967"/>
                  <a:pt x="6702424" y="2150011"/>
                  <a:pt x="6702424" y="3429001"/>
                </a:cubicBezTo>
                <a:cubicBezTo>
                  <a:pt x="6702424" y="4707992"/>
                  <a:pt x="6248813" y="5881036"/>
                  <a:pt x="5493693" y="6796029"/>
                </a:cubicBezTo>
                <a:lnTo>
                  <a:pt x="544001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B1E2C2-A980-D0F6-22A1-2E5D28BC2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Solution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03B41B8-4CC9-4AD1-DD46-D8C1728EB4BC}"/>
              </a:ext>
            </a:extLst>
          </p:cNvPr>
          <p:cNvGrpSpPr/>
          <p:nvPr/>
        </p:nvGrpSpPr>
        <p:grpSpPr>
          <a:xfrm>
            <a:off x="571500" y="1718587"/>
            <a:ext cx="287007" cy="292240"/>
            <a:chOff x="571500" y="2022851"/>
            <a:chExt cx="287007" cy="292240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5667CC8-3AA3-7843-C985-63838BCCDD87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52C6E8D-06CA-A273-5610-DF0AF1EA45BE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48" name="Google Shape;437;p14">
            <a:extLst>
              <a:ext uri="{FF2B5EF4-FFF2-40B4-BE49-F238E27FC236}">
                <a16:creationId xmlns:a16="http://schemas.microsoft.com/office/drawing/2014/main" id="{A2793091-89F8-A61F-F423-BC70392F3F37}"/>
              </a:ext>
            </a:extLst>
          </p:cNvPr>
          <p:cNvSpPr txBox="1"/>
          <p:nvPr/>
        </p:nvSpPr>
        <p:spPr>
          <a:xfrm>
            <a:off x="1134839" y="1704422"/>
            <a:ext cx="387372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Feature 1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36;p14">
            <a:extLst>
              <a:ext uri="{FF2B5EF4-FFF2-40B4-BE49-F238E27FC236}">
                <a16:creationId xmlns:a16="http://schemas.microsoft.com/office/drawing/2014/main" id="{173E513D-7901-21D5-1D88-B422F0D56C11}"/>
              </a:ext>
            </a:extLst>
          </p:cNvPr>
          <p:cNvSpPr txBox="1"/>
          <p:nvPr/>
        </p:nvSpPr>
        <p:spPr>
          <a:xfrm>
            <a:off x="1134839" y="1998391"/>
            <a:ext cx="3873724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this feature boosts finance ease.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3B22E26-D0C5-C38C-CF3E-E505062B1C10}"/>
              </a:ext>
            </a:extLst>
          </p:cNvPr>
          <p:cNvGrpSpPr/>
          <p:nvPr/>
        </p:nvGrpSpPr>
        <p:grpSpPr>
          <a:xfrm>
            <a:off x="571500" y="2584696"/>
            <a:ext cx="287007" cy="292240"/>
            <a:chOff x="571500" y="2022851"/>
            <a:chExt cx="287007" cy="292240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E6F0873-8615-CE05-8855-77F7A8D1E6B2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CD81A3A-6B48-9DDA-8B90-8DD3AB430849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53" name="Google Shape;437;p14">
            <a:extLst>
              <a:ext uri="{FF2B5EF4-FFF2-40B4-BE49-F238E27FC236}">
                <a16:creationId xmlns:a16="http://schemas.microsoft.com/office/drawing/2014/main" id="{E0E1321B-137E-7624-DFC1-688E42ABE949}"/>
              </a:ext>
            </a:extLst>
          </p:cNvPr>
          <p:cNvSpPr txBox="1"/>
          <p:nvPr/>
        </p:nvSpPr>
        <p:spPr>
          <a:xfrm>
            <a:off x="1134839" y="2570531"/>
            <a:ext cx="387372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Feature 2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4" name="Google Shape;436;p14">
            <a:extLst>
              <a:ext uri="{FF2B5EF4-FFF2-40B4-BE49-F238E27FC236}">
                <a16:creationId xmlns:a16="http://schemas.microsoft.com/office/drawing/2014/main" id="{C1AFF29C-CF6D-FE4E-CDCE-D2AF113574B1}"/>
              </a:ext>
            </a:extLst>
          </p:cNvPr>
          <p:cNvSpPr txBox="1"/>
          <p:nvPr/>
        </p:nvSpPr>
        <p:spPr>
          <a:xfrm>
            <a:off x="1134839" y="2864500"/>
            <a:ext cx="3873724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this feature boosts finance ease.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1FBB883-AA8B-A559-0891-EE2AED560EC6}"/>
              </a:ext>
            </a:extLst>
          </p:cNvPr>
          <p:cNvGrpSpPr/>
          <p:nvPr/>
        </p:nvGrpSpPr>
        <p:grpSpPr>
          <a:xfrm>
            <a:off x="571500" y="3450804"/>
            <a:ext cx="287007" cy="292240"/>
            <a:chOff x="571500" y="2022851"/>
            <a:chExt cx="287007" cy="292240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F324AB9-D529-2F3B-3CF1-9B8419BCA8A7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27BE6C6-5185-2DDA-4B09-32DB0A27DCBB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58" name="Google Shape;437;p14">
            <a:extLst>
              <a:ext uri="{FF2B5EF4-FFF2-40B4-BE49-F238E27FC236}">
                <a16:creationId xmlns:a16="http://schemas.microsoft.com/office/drawing/2014/main" id="{5CBADC40-B13F-669B-E49F-6AE615150B55}"/>
              </a:ext>
            </a:extLst>
          </p:cNvPr>
          <p:cNvSpPr txBox="1"/>
          <p:nvPr/>
        </p:nvSpPr>
        <p:spPr>
          <a:xfrm>
            <a:off x="1134839" y="3436639"/>
            <a:ext cx="387372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Feature 3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9" name="Google Shape;436;p14">
            <a:extLst>
              <a:ext uri="{FF2B5EF4-FFF2-40B4-BE49-F238E27FC236}">
                <a16:creationId xmlns:a16="http://schemas.microsoft.com/office/drawing/2014/main" id="{0CA1B887-ABF9-1E2A-CF04-4CD92F698AF8}"/>
              </a:ext>
            </a:extLst>
          </p:cNvPr>
          <p:cNvSpPr txBox="1"/>
          <p:nvPr/>
        </p:nvSpPr>
        <p:spPr>
          <a:xfrm>
            <a:off x="1134839" y="3730608"/>
            <a:ext cx="3873724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this feature boosts finance ease.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CBBF0CE-A5A1-8ECE-0986-E027A7ADD245}"/>
              </a:ext>
            </a:extLst>
          </p:cNvPr>
          <p:cNvGrpSpPr/>
          <p:nvPr/>
        </p:nvGrpSpPr>
        <p:grpSpPr>
          <a:xfrm>
            <a:off x="571500" y="4316912"/>
            <a:ext cx="287007" cy="292240"/>
            <a:chOff x="571500" y="2022851"/>
            <a:chExt cx="287007" cy="292240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596E80C5-6676-44FF-9AC2-AC2B8C03B5A9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A95BCC8-EF5D-7888-2FC1-B0E3FD58F21A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63" name="Google Shape;437;p14">
            <a:extLst>
              <a:ext uri="{FF2B5EF4-FFF2-40B4-BE49-F238E27FC236}">
                <a16:creationId xmlns:a16="http://schemas.microsoft.com/office/drawing/2014/main" id="{D12853A3-B262-1B48-F137-71626752C40E}"/>
              </a:ext>
            </a:extLst>
          </p:cNvPr>
          <p:cNvSpPr txBox="1"/>
          <p:nvPr/>
        </p:nvSpPr>
        <p:spPr>
          <a:xfrm>
            <a:off x="1134839" y="4302747"/>
            <a:ext cx="387372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Feature 4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64" name="Google Shape;436;p14">
            <a:extLst>
              <a:ext uri="{FF2B5EF4-FFF2-40B4-BE49-F238E27FC236}">
                <a16:creationId xmlns:a16="http://schemas.microsoft.com/office/drawing/2014/main" id="{CDBBFA80-5013-6887-B727-F8C4BD1947AD}"/>
              </a:ext>
            </a:extLst>
          </p:cNvPr>
          <p:cNvSpPr txBox="1"/>
          <p:nvPr/>
        </p:nvSpPr>
        <p:spPr>
          <a:xfrm>
            <a:off x="1134839" y="4596716"/>
            <a:ext cx="3873724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this feature boosts finance ease.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6AFE42B8-171C-2C97-2A58-B0CC374496DB}"/>
              </a:ext>
            </a:extLst>
          </p:cNvPr>
          <p:cNvGrpSpPr/>
          <p:nvPr/>
        </p:nvGrpSpPr>
        <p:grpSpPr>
          <a:xfrm>
            <a:off x="571500" y="5183021"/>
            <a:ext cx="287007" cy="292240"/>
            <a:chOff x="571500" y="2022851"/>
            <a:chExt cx="287007" cy="292240"/>
          </a:xfrm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C9AC8D1-34CF-E937-EBD5-0FAB536695EF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A66FA6D-BE36-C1C5-EBA6-A89B3BFE1598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68" name="Google Shape;437;p14">
            <a:extLst>
              <a:ext uri="{FF2B5EF4-FFF2-40B4-BE49-F238E27FC236}">
                <a16:creationId xmlns:a16="http://schemas.microsoft.com/office/drawing/2014/main" id="{785DC2D2-628D-AA5B-5712-65B6D5DA4662}"/>
              </a:ext>
            </a:extLst>
          </p:cNvPr>
          <p:cNvSpPr txBox="1"/>
          <p:nvPr/>
        </p:nvSpPr>
        <p:spPr>
          <a:xfrm>
            <a:off x="1134839" y="5168856"/>
            <a:ext cx="387372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Feature 5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69" name="Google Shape;436;p14">
            <a:extLst>
              <a:ext uri="{FF2B5EF4-FFF2-40B4-BE49-F238E27FC236}">
                <a16:creationId xmlns:a16="http://schemas.microsoft.com/office/drawing/2014/main" id="{F2EA1AAE-7C5C-A951-5CCF-B71CBB449B7A}"/>
              </a:ext>
            </a:extLst>
          </p:cNvPr>
          <p:cNvSpPr txBox="1"/>
          <p:nvPr/>
        </p:nvSpPr>
        <p:spPr>
          <a:xfrm>
            <a:off x="1134839" y="5462825"/>
            <a:ext cx="3873724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this feature boosts finance ease.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B608AB42-29C5-D2A9-6219-BFD8B2DD1A44}"/>
              </a:ext>
            </a:extLst>
          </p:cNvPr>
          <p:cNvGrpSpPr/>
          <p:nvPr/>
        </p:nvGrpSpPr>
        <p:grpSpPr>
          <a:xfrm>
            <a:off x="571500" y="6436130"/>
            <a:ext cx="1299435" cy="234139"/>
            <a:chOff x="571500" y="6436130"/>
            <a:chExt cx="1299435" cy="234139"/>
          </a:xfrm>
        </p:grpSpPr>
        <p:grpSp>
          <p:nvGrpSpPr>
            <p:cNvPr id="71" name="Graphic 2">
              <a:extLst>
                <a:ext uri="{FF2B5EF4-FFF2-40B4-BE49-F238E27FC236}">
                  <a16:creationId xmlns:a16="http://schemas.microsoft.com/office/drawing/2014/main" id="{7F641504-8E93-C76C-1219-AAF9B29489B7}"/>
                </a:ext>
              </a:extLst>
            </p:cNvPr>
            <p:cNvGrpSpPr/>
            <p:nvPr userDrawn="1"/>
          </p:nvGrpSpPr>
          <p:grpSpPr>
            <a:xfrm>
              <a:off x="571500" y="6436130"/>
              <a:ext cx="233455" cy="234139"/>
              <a:chOff x="956075" y="1674897"/>
              <a:chExt cx="338649" cy="339641"/>
            </a:xfrm>
            <a:solidFill>
              <a:schemeClr val="accent1"/>
            </a:solidFill>
          </p:grpSpPr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15EDA184-3349-6FD0-9E76-6F070B35EC6E}"/>
                  </a:ext>
                </a:extLst>
              </p:cNvPr>
              <p:cNvSpPr/>
              <p:nvPr/>
            </p:nvSpPr>
            <p:spPr>
              <a:xfrm>
                <a:off x="973952" y="1912645"/>
                <a:ext cx="16712" cy="36120"/>
              </a:xfrm>
              <a:custGeom>
                <a:avLst/>
                <a:gdLst>
                  <a:gd name="connsiteX0" fmla="*/ 0 w 16712"/>
                  <a:gd name="connsiteY0" fmla="*/ 10243 h 36120"/>
                  <a:gd name="connsiteX1" fmla="*/ 16712 w 16712"/>
                  <a:gd name="connsiteY1" fmla="*/ 36121 h 36120"/>
                  <a:gd name="connsiteX2" fmla="*/ 16712 w 16712"/>
                  <a:gd name="connsiteY2" fmla="*/ 0 h 36120"/>
                  <a:gd name="connsiteX3" fmla="*/ 0 w 16712"/>
                  <a:gd name="connsiteY3" fmla="*/ 10243 h 36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712" h="36120">
                    <a:moveTo>
                      <a:pt x="0" y="10243"/>
                    </a:moveTo>
                    <a:cubicBezTo>
                      <a:pt x="4852" y="19408"/>
                      <a:pt x="10243" y="28034"/>
                      <a:pt x="16712" y="36121"/>
                    </a:cubicBezTo>
                    <a:lnTo>
                      <a:pt x="16712" y="0"/>
                    </a:lnTo>
                    <a:lnTo>
                      <a:pt x="0" y="10243"/>
                    </a:lnTo>
                    <a:close/>
                  </a:path>
                </a:pathLst>
              </a:custGeom>
              <a:grpFill/>
              <a:ln w="52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9C47C3C7-DC08-84BA-FFBE-C91C7B14AF29}"/>
                  </a:ext>
                </a:extLst>
              </p:cNvPr>
              <p:cNvSpPr/>
              <p:nvPr/>
            </p:nvSpPr>
            <p:spPr>
              <a:xfrm>
                <a:off x="1015464" y="1873829"/>
                <a:ext cx="35581" cy="124535"/>
              </a:xfrm>
              <a:custGeom>
                <a:avLst/>
                <a:gdLst>
                  <a:gd name="connsiteX0" fmla="*/ 0 w 35581"/>
                  <a:gd name="connsiteY0" fmla="*/ 22643 h 124535"/>
                  <a:gd name="connsiteX1" fmla="*/ 0 w 35581"/>
                  <a:gd name="connsiteY1" fmla="*/ 101353 h 124535"/>
                  <a:gd name="connsiteX2" fmla="*/ 35581 w 35581"/>
                  <a:gd name="connsiteY2" fmla="*/ 124535 h 124535"/>
                  <a:gd name="connsiteX3" fmla="*/ 35581 w 35581"/>
                  <a:gd name="connsiteY3" fmla="*/ 0 h 124535"/>
                  <a:gd name="connsiteX4" fmla="*/ 0 w 35581"/>
                  <a:gd name="connsiteY4" fmla="*/ 22643 h 12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81" h="124535">
                    <a:moveTo>
                      <a:pt x="0" y="22643"/>
                    </a:moveTo>
                    <a:lnTo>
                      <a:pt x="0" y="101353"/>
                    </a:lnTo>
                    <a:cubicBezTo>
                      <a:pt x="10782" y="110518"/>
                      <a:pt x="22643" y="118066"/>
                      <a:pt x="35581" y="124535"/>
                    </a:cubicBezTo>
                    <a:lnTo>
                      <a:pt x="35581" y="0"/>
                    </a:lnTo>
                    <a:lnTo>
                      <a:pt x="0" y="22643"/>
                    </a:lnTo>
                    <a:close/>
                  </a:path>
                </a:pathLst>
              </a:custGeom>
              <a:grpFill/>
              <a:ln w="52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86C4546F-6CCC-1BCD-19DC-6039203D6E6A}"/>
                  </a:ext>
                </a:extLst>
              </p:cNvPr>
              <p:cNvSpPr/>
              <p:nvPr/>
            </p:nvSpPr>
            <p:spPr>
              <a:xfrm>
                <a:off x="956075" y="1674897"/>
                <a:ext cx="312771" cy="222653"/>
              </a:xfrm>
              <a:custGeom>
                <a:avLst/>
                <a:gdLst>
                  <a:gd name="connsiteX0" fmla="*/ 86 w 312771"/>
                  <a:gd name="connsiteY0" fmla="*/ 187072 h 222653"/>
                  <a:gd name="connsiteX1" fmla="*/ 625 w 312771"/>
                  <a:gd name="connsiteY1" fmla="*/ 193541 h 222653"/>
                  <a:gd name="connsiteX2" fmla="*/ 1164 w 312771"/>
                  <a:gd name="connsiteY2" fmla="*/ 195698 h 222653"/>
                  <a:gd name="connsiteX3" fmla="*/ 2243 w 312771"/>
                  <a:gd name="connsiteY3" fmla="*/ 201089 h 222653"/>
                  <a:gd name="connsiteX4" fmla="*/ 2782 w 312771"/>
                  <a:gd name="connsiteY4" fmla="*/ 203245 h 222653"/>
                  <a:gd name="connsiteX5" fmla="*/ 3860 w 312771"/>
                  <a:gd name="connsiteY5" fmla="*/ 208098 h 222653"/>
                  <a:gd name="connsiteX6" fmla="*/ 4399 w 312771"/>
                  <a:gd name="connsiteY6" fmla="*/ 210793 h 222653"/>
                  <a:gd name="connsiteX7" fmla="*/ 4938 w 312771"/>
                  <a:gd name="connsiteY7" fmla="*/ 215645 h 222653"/>
                  <a:gd name="connsiteX8" fmla="*/ 5477 w 312771"/>
                  <a:gd name="connsiteY8" fmla="*/ 218341 h 222653"/>
                  <a:gd name="connsiteX9" fmla="*/ 7095 w 312771"/>
                  <a:gd name="connsiteY9" fmla="*/ 222654 h 222653"/>
                  <a:gd name="connsiteX10" fmla="*/ 123004 w 312771"/>
                  <a:gd name="connsiteY10" fmla="*/ 147717 h 222653"/>
                  <a:gd name="connsiteX11" fmla="*/ 149420 w 312771"/>
                  <a:gd name="connsiteY11" fmla="*/ 152569 h 222653"/>
                  <a:gd name="connsiteX12" fmla="*/ 161820 w 312771"/>
                  <a:gd name="connsiteY12" fmla="*/ 169821 h 222653"/>
                  <a:gd name="connsiteX13" fmla="*/ 255626 w 312771"/>
                  <a:gd name="connsiteY13" fmla="*/ 113753 h 222653"/>
                  <a:gd name="connsiteX14" fmla="*/ 236757 w 312771"/>
                  <a:gd name="connsiteY14" fmla="*/ 79250 h 222653"/>
                  <a:gd name="connsiteX15" fmla="*/ 312772 w 312771"/>
                  <a:gd name="connsiteY15" fmla="*/ 79250 h 222653"/>
                  <a:gd name="connsiteX16" fmla="*/ 311693 w 312771"/>
                  <a:gd name="connsiteY16" fmla="*/ 77093 h 222653"/>
                  <a:gd name="connsiteX17" fmla="*/ 306841 w 312771"/>
                  <a:gd name="connsiteY17" fmla="*/ 70085 h 222653"/>
                  <a:gd name="connsiteX18" fmla="*/ 305224 w 312771"/>
                  <a:gd name="connsiteY18" fmla="*/ 67389 h 222653"/>
                  <a:gd name="connsiteX19" fmla="*/ 302528 w 312771"/>
                  <a:gd name="connsiteY19" fmla="*/ 63615 h 222653"/>
                  <a:gd name="connsiteX20" fmla="*/ 302528 w 312771"/>
                  <a:gd name="connsiteY20" fmla="*/ 63615 h 222653"/>
                  <a:gd name="connsiteX21" fmla="*/ 277190 w 312771"/>
                  <a:gd name="connsiteY21" fmla="*/ 37738 h 222653"/>
                  <a:gd name="connsiteX22" fmla="*/ 277190 w 312771"/>
                  <a:gd name="connsiteY22" fmla="*/ 37738 h 222653"/>
                  <a:gd name="connsiteX23" fmla="*/ 276112 w 312771"/>
                  <a:gd name="connsiteY23" fmla="*/ 37199 h 222653"/>
                  <a:gd name="connsiteX24" fmla="*/ 272877 w 312771"/>
                  <a:gd name="connsiteY24" fmla="*/ 34503 h 222653"/>
                  <a:gd name="connsiteX25" fmla="*/ 268025 w 312771"/>
                  <a:gd name="connsiteY25" fmla="*/ 30729 h 222653"/>
                  <a:gd name="connsiteX26" fmla="*/ 263712 w 312771"/>
                  <a:gd name="connsiteY26" fmla="*/ 28034 h 222653"/>
                  <a:gd name="connsiteX27" fmla="*/ 259399 w 312771"/>
                  <a:gd name="connsiteY27" fmla="*/ 24799 h 222653"/>
                  <a:gd name="connsiteX28" fmla="*/ 254547 w 312771"/>
                  <a:gd name="connsiteY28" fmla="*/ 21565 h 222653"/>
                  <a:gd name="connsiteX29" fmla="*/ 249695 w 312771"/>
                  <a:gd name="connsiteY29" fmla="*/ 20486 h 222653"/>
                  <a:gd name="connsiteX30" fmla="*/ 243765 w 312771"/>
                  <a:gd name="connsiteY30" fmla="*/ 17791 h 222653"/>
                  <a:gd name="connsiteX31" fmla="*/ 241609 w 312771"/>
                  <a:gd name="connsiteY31" fmla="*/ 16173 h 222653"/>
                  <a:gd name="connsiteX32" fmla="*/ 241609 w 312771"/>
                  <a:gd name="connsiteY32" fmla="*/ 16173 h 222653"/>
                  <a:gd name="connsiteX33" fmla="*/ 210340 w 312771"/>
                  <a:gd name="connsiteY33" fmla="*/ 4852 h 222653"/>
                  <a:gd name="connsiteX34" fmla="*/ 207106 w 312771"/>
                  <a:gd name="connsiteY34" fmla="*/ 4313 h 222653"/>
                  <a:gd name="connsiteX35" fmla="*/ 200636 w 312771"/>
                  <a:gd name="connsiteY35" fmla="*/ 3235 h 222653"/>
                  <a:gd name="connsiteX36" fmla="*/ 197402 w 312771"/>
                  <a:gd name="connsiteY36" fmla="*/ 2696 h 222653"/>
                  <a:gd name="connsiteX37" fmla="*/ 190932 w 312771"/>
                  <a:gd name="connsiteY37" fmla="*/ 1617 h 222653"/>
                  <a:gd name="connsiteX38" fmla="*/ 188237 w 312771"/>
                  <a:gd name="connsiteY38" fmla="*/ 1617 h 222653"/>
                  <a:gd name="connsiteX39" fmla="*/ 168829 w 312771"/>
                  <a:gd name="connsiteY39" fmla="*/ 0 h 222653"/>
                  <a:gd name="connsiteX40" fmla="*/ 86344 w 312771"/>
                  <a:gd name="connsiteY40" fmla="*/ 21565 h 222653"/>
                  <a:gd name="connsiteX41" fmla="*/ 84727 w 312771"/>
                  <a:gd name="connsiteY41" fmla="*/ 22643 h 222653"/>
                  <a:gd name="connsiteX42" fmla="*/ 77718 w 312771"/>
                  <a:gd name="connsiteY42" fmla="*/ 26956 h 222653"/>
                  <a:gd name="connsiteX43" fmla="*/ 76101 w 312771"/>
                  <a:gd name="connsiteY43" fmla="*/ 28034 h 222653"/>
                  <a:gd name="connsiteX44" fmla="*/ 59928 w 312771"/>
                  <a:gd name="connsiteY44" fmla="*/ 40433 h 222653"/>
                  <a:gd name="connsiteX45" fmla="*/ 59928 w 312771"/>
                  <a:gd name="connsiteY45" fmla="*/ 40433 h 222653"/>
                  <a:gd name="connsiteX46" fmla="*/ 59928 w 312771"/>
                  <a:gd name="connsiteY46" fmla="*/ 40433 h 222653"/>
                  <a:gd name="connsiteX47" fmla="*/ 34589 w 312771"/>
                  <a:gd name="connsiteY47" fmla="*/ 66311 h 222653"/>
                  <a:gd name="connsiteX48" fmla="*/ 34589 w 312771"/>
                  <a:gd name="connsiteY48" fmla="*/ 66311 h 222653"/>
                  <a:gd name="connsiteX49" fmla="*/ 34589 w 312771"/>
                  <a:gd name="connsiteY49" fmla="*/ 66311 h 222653"/>
                  <a:gd name="connsiteX50" fmla="*/ 31355 w 312771"/>
                  <a:gd name="connsiteY50" fmla="*/ 70624 h 222653"/>
                  <a:gd name="connsiteX51" fmla="*/ 30277 w 312771"/>
                  <a:gd name="connsiteY51" fmla="*/ 72241 h 222653"/>
                  <a:gd name="connsiteX52" fmla="*/ 27042 w 312771"/>
                  <a:gd name="connsiteY52" fmla="*/ 76554 h 222653"/>
                  <a:gd name="connsiteX53" fmla="*/ 25964 w 312771"/>
                  <a:gd name="connsiteY53" fmla="*/ 78171 h 222653"/>
                  <a:gd name="connsiteX54" fmla="*/ 23268 w 312771"/>
                  <a:gd name="connsiteY54" fmla="*/ 83023 h 222653"/>
                  <a:gd name="connsiteX55" fmla="*/ 22729 w 312771"/>
                  <a:gd name="connsiteY55" fmla="*/ 83562 h 222653"/>
                  <a:gd name="connsiteX56" fmla="*/ 17877 w 312771"/>
                  <a:gd name="connsiteY56" fmla="*/ 92727 h 222653"/>
                  <a:gd name="connsiteX57" fmla="*/ 16260 w 312771"/>
                  <a:gd name="connsiteY57" fmla="*/ 95423 h 222653"/>
                  <a:gd name="connsiteX58" fmla="*/ 14642 w 312771"/>
                  <a:gd name="connsiteY58" fmla="*/ 98658 h 222653"/>
                  <a:gd name="connsiteX59" fmla="*/ 13025 w 312771"/>
                  <a:gd name="connsiteY59" fmla="*/ 102431 h 222653"/>
                  <a:gd name="connsiteX60" fmla="*/ 11947 w 312771"/>
                  <a:gd name="connsiteY60" fmla="*/ 105666 h 222653"/>
                  <a:gd name="connsiteX61" fmla="*/ 10329 w 312771"/>
                  <a:gd name="connsiteY61" fmla="*/ 109979 h 222653"/>
                  <a:gd name="connsiteX62" fmla="*/ 9251 w 312771"/>
                  <a:gd name="connsiteY62" fmla="*/ 112675 h 222653"/>
                  <a:gd name="connsiteX63" fmla="*/ 7634 w 312771"/>
                  <a:gd name="connsiteY63" fmla="*/ 118066 h 222653"/>
                  <a:gd name="connsiteX64" fmla="*/ 7095 w 312771"/>
                  <a:gd name="connsiteY64" fmla="*/ 119683 h 222653"/>
                  <a:gd name="connsiteX65" fmla="*/ 3321 w 312771"/>
                  <a:gd name="connsiteY65" fmla="*/ 135317 h 222653"/>
                  <a:gd name="connsiteX66" fmla="*/ 3321 w 312771"/>
                  <a:gd name="connsiteY66" fmla="*/ 135856 h 222653"/>
                  <a:gd name="connsiteX67" fmla="*/ 2243 w 312771"/>
                  <a:gd name="connsiteY67" fmla="*/ 143404 h 222653"/>
                  <a:gd name="connsiteX68" fmla="*/ 2243 w 312771"/>
                  <a:gd name="connsiteY68" fmla="*/ 144482 h 222653"/>
                  <a:gd name="connsiteX69" fmla="*/ 1164 w 312771"/>
                  <a:gd name="connsiteY69" fmla="*/ 151491 h 222653"/>
                  <a:gd name="connsiteX70" fmla="*/ 1164 w 312771"/>
                  <a:gd name="connsiteY70" fmla="*/ 152569 h 222653"/>
                  <a:gd name="connsiteX71" fmla="*/ 625 w 312771"/>
                  <a:gd name="connsiteY71" fmla="*/ 160656 h 222653"/>
                  <a:gd name="connsiteX72" fmla="*/ 625 w 312771"/>
                  <a:gd name="connsiteY72" fmla="*/ 160656 h 222653"/>
                  <a:gd name="connsiteX73" fmla="*/ 625 w 312771"/>
                  <a:gd name="connsiteY73" fmla="*/ 169281 h 222653"/>
                  <a:gd name="connsiteX74" fmla="*/ 1164 w 312771"/>
                  <a:gd name="connsiteY74" fmla="*/ 185455 h 222653"/>
                  <a:gd name="connsiteX75" fmla="*/ 86 w 312771"/>
                  <a:gd name="connsiteY75" fmla="*/ 187072 h 222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12771" h="222653">
                    <a:moveTo>
                      <a:pt x="86" y="187072"/>
                    </a:moveTo>
                    <a:cubicBezTo>
                      <a:pt x="86" y="189229"/>
                      <a:pt x="625" y="191385"/>
                      <a:pt x="625" y="193541"/>
                    </a:cubicBezTo>
                    <a:cubicBezTo>
                      <a:pt x="625" y="194081"/>
                      <a:pt x="625" y="194620"/>
                      <a:pt x="1164" y="195698"/>
                    </a:cubicBezTo>
                    <a:cubicBezTo>
                      <a:pt x="1704" y="197315"/>
                      <a:pt x="1704" y="199472"/>
                      <a:pt x="2243" y="201089"/>
                    </a:cubicBezTo>
                    <a:cubicBezTo>
                      <a:pt x="2243" y="201628"/>
                      <a:pt x="2782" y="202706"/>
                      <a:pt x="2782" y="203245"/>
                    </a:cubicBezTo>
                    <a:cubicBezTo>
                      <a:pt x="3321" y="204863"/>
                      <a:pt x="3321" y="206480"/>
                      <a:pt x="3860" y="208098"/>
                    </a:cubicBezTo>
                    <a:cubicBezTo>
                      <a:pt x="3860" y="209176"/>
                      <a:pt x="4399" y="209715"/>
                      <a:pt x="4399" y="210793"/>
                    </a:cubicBezTo>
                    <a:cubicBezTo>
                      <a:pt x="4399" y="212410"/>
                      <a:pt x="4938" y="214028"/>
                      <a:pt x="4938" y="215645"/>
                    </a:cubicBezTo>
                    <a:cubicBezTo>
                      <a:pt x="4938" y="216723"/>
                      <a:pt x="5477" y="217262"/>
                      <a:pt x="5477" y="218341"/>
                    </a:cubicBezTo>
                    <a:cubicBezTo>
                      <a:pt x="6016" y="219958"/>
                      <a:pt x="6556" y="221036"/>
                      <a:pt x="7095" y="222654"/>
                    </a:cubicBezTo>
                    <a:lnTo>
                      <a:pt x="123004" y="147717"/>
                    </a:lnTo>
                    <a:cubicBezTo>
                      <a:pt x="131630" y="142326"/>
                      <a:pt x="143490" y="144482"/>
                      <a:pt x="149420" y="152569"/>
                    </a:cubicBezTo>
                    <a:lnTo>
                      <a:pt x="161820" y="169821"/>
                    </a:lnTo>
                    <a:lnTo>
                      <a:pt x="255626" y="113753"/>
                    </a:lnTo>
                    <a:lnTo>
                      <a:pt x="236757" y="79250"/>
                    </a:lnTo>
                    <a:lnTo>
                      <a:pt x="312772" y="79250"/>
                    </a:lnTo>
                    <a:cubicBezTo>
                      <a:pt x="312233" y="78710"/>
                      <a:pt x="311693" y="78171"/>
                      <a:pt x="311693" y="77093"/>
                    </a:cubicBezTo>
                    <a:cubicBezTo>
                      <a:pt x="310076" y="74937"/>
                      <a:pt x="308459" y="72241"/>
                      <a:pt x="306841" y="70085"/>
                    </a:cubicBezTo>
                    <a:cubicBezTo>
                      <a:pt x="306302" y="69006"/>
                      <a:pt x="305763" y="68467"/>
                      <a:pt x="305224" y="67389"/>
                    </a:cubicBezTo>
                    <a:cubicBezTo>
                      <a:pt x="304146" y="66311"/>
                      <a:pt x="303068" y="64694"/>
                      <a:pt x="302528" y="63615"/>
                    </a:cubicBezTo>
                    <a:lnTo>
                      <a:pt x="302528" y="63615"/>
                    </a:lnTo>
                    <a:cubicBezTo>
                      <a:pt x="294981" y="54450"/>
                      <a:pt x="286894" y="45825"/>
                      <a:pt x="277190" y="37738"/>
                    </a:cubicBezTo>
                    <a:lnTo>
                      <a:pt x="277190" y="37738"/>
                    </a:lnTo>
                    <a:cubicBezTo>
                      <a:pt x="276651" y="37738"/>
                      <a:pt x="276651" y="37199"/>
                      <a:pt x="276112" y="37199"/>
                    </a:cubicBezTo>
                    <a:cubicBezTo>
                      <a:pt x="275034" y="36121"/>
                      <a:pt x="273956" y="35581"/>
                      <a:pt x="272877" y="34503"/>
                    </a:cubicBezTo>
                    <a:cubicBezTo>
                      <a:pt x="271260" y="33425"/>
                      <a:pt x="269643" y="31808"/>
                      <a:pt x="268025" y="30729"/>
                    </a:cubicBezTo>
                    <a:cubicBezTo>
                      <a:pt x="266408" y="29651"/>
                      <a:pt x="265330" y="28573"/>
                      <a:pt x="263712" y="28034"/>
                    </a:cubicBezTo>
                    <a:cubicBezTo>
                      <a:pt x="262095" y="26956"/>
                      <a:pt x="260478" y="25877"/>
                      <a:pt x="259399" y="24799"/>
                    </a:cubicBezTo>
                    <a:cubicBezTo>
                      <a:pt x="257782" y="23721"/>
                      <a:pt x="256165" y="22643"/>
                      <a:pt x="254547" y="21565"/>
                    </a:cubicBezTo>
                    <a:cubicBezTo>
                      <a:pt x="252391" y="21565"/>
                      <a:pt x="250774" y="21025"/>
                      <a:pt x="249695" y="20486"/>
                    </a:cubicBezTo>
                    <a:cubicBezTo>
                      <a:pt x="248078" y="19408"/>
                      <a:pt x="245922" y="18330"/>
                      <a:pt x="243765" y="17791"/>
                    </a:cubicBezTo>
                    <a:cubicBezTo>
                      <a:pt x="243226" y="17252"/>
                      <a:pt x="242148" y="16712"/>
                      <a:pt x="241609" y="16173"/>
                    </a:cubicBezTo>
                    <a:lnTo>
                      <a:pt x="241609" y="16173"/>
                    </a:lnTo>
                    <a:cubicBezTo>
                      <a:pt x="231366" y="11321"/>
                      <a:pt x="221122" y="7548"/>
                      <a:pt x="210340" y="4852"/>
                    </a:cubicBezTo>
                    <a:cubicBezTo>
                      <a:pt x="209262" y="4852"/>
                      <a:pt x="208184" y="4313"/>
                      <a:pt x="207106" y="4313"/>
                    </a:cubicBezTo>
                    <a:cubicBezTo>
                      <a:pt x="204949" y="3774"/>
                      <a:pt x="202793" y="3235"/>
                      <a:pt x="200636" y="3235"/>
                    </a:cubicBezTo>
                    <a:cubicBezTo>
                      <a:pt x="199558" y="3235"/>
                      <a:pt x="198480" y="2696"/>
                      <a:pt x="197402" y="2696"/>
                    </a:cubicBezTo>
                    <a:cubicBezTo>
                      <a:pt x="195245" y="2156"/>
                      <a:pt x="193089" y="2156"/>
                      <a:pt x="190932" y="1617"/>
                    </a:cubicBezTo>
                    <a:cubicBezTo>
                      <a:pt x="189854" y="1617"/>
                      <a:pt x="189315" y="1617"/>
                      <a:pt x="188237" y="1617"/>
                    </a:cubicBezTo>
                    <a:cubicBezTo>
                      <a:pt x="181767" y="539"/>
                      <a:pt x="175298" y="0"/>
                      <a:pt x="168829" y="0"/>
                    </a:cubicBezTo>
                    <a:cubicBezTo>
                      <a:pt x="139177" y="0"/>
                      <a:pt x="110604" y="7548"/>
                      <a:pt x="86344" y="21565"/>
                    </a:cubicBezTo>
                    <a:cubicBezTo>
                      <a:pt x="85805" y="21565"/>
                      <a:pt x="85266" y="22104"/>
                      <a:pt x="84727" y="22643"/>
                    </a:cubicBezTo>
                    <a:cubicBezTo>
                      <a:pt x="82031" y="23721"/>
                      <a:pt x="79875" y="25338"/>
                      <a:pt x="77718" y="26956"/>
                    </a:cubicBezTo>
                    <a:cubicBezTo>
                      <a:pt x="77179" y="27495"/>
                      <a:pt x="76640" y="27495"/>
                      <a:pt x="76101" y="28034"/>
                    </a:cubicBezTo>
                    <a:cubicBezTo>
                      <a:pt x="70171" y="31808"/>
                      <a:pt x="64780" y="35581"/>
                      <a:pt x="59928" y="40433"/>
                    </a:cubicBezTo>
                    <a:cubicBezTo>
                      <a:pt x="59928" y="40433"/>
                      <a:pt x="59928" y="40433"/>
                      <a:pt x="59928" y="40433"/>
                    </a:cubicBezTo>
                    <a:lnTo>
                      <a:pt x="59928" y="40433"/>
                    </a:lnTo>
                    <a:cubicBezTo>
                      <a:pt x="50224" y="47981"/>
                      <a:pt x="42137" y="56607"/>
                      <a:pt x="34589" y="66311"/>
                    </a:cubicBezTo>
                    <a:lnTo>
                      <a:pt x="34589" y="66311"/>
                    </a:lnTo>
                    <a:cubicBezTo>
                      <a:pt x="34589" y="66311"/>
                      <a:pt x="34589" y="66311"/>
                      <a:pt x="34589" y="66311"/>
                    </a:cubicBezTo>
                    <a:cubicBezTo>
                      <a:pt x="33511" y="67928"/>
                      <a:pt x="32433" y="69546"/>
                      <a:pt x="31355" y="70624"/>
                    </a:cubicBezTo>
                    <a:cubicBezTo>
                      <a:pt x="30816" y="71163"/>
                      <a:pt x="30816" y="71702"/>
                      <a:pt x="30277" y="72241"/>
                    </a:cubicBezTo>
                    <a:cubicBezTo>
                      <a:pt x="29198" y="73858"/>
                      <a:pt x="28120" y="75476"/>
                      <a:pt x="27042" y="76554"/>
                    </a:cubicBezTo>
                    <a:cubicBezTo>
                      <a:pt x="26503" y="77093"/>
                      <a:pt x="25964" y="77632"/>
                      <a:pt x="25964" y="78171"/>
                    </a:cubicBezTo>
                    <a:cubicBezTo>
                      <a:pt x="24885" y="79789"/>
                      <a:pt x="23807" y="81406"/>
                      <a:pt x="23268" y="83023"/>
                    </a:cubicBezTo>
                    <a:cubicBezTo>
                      <a:pt x="23268" y="83023"/>
                      <a:pt x="23268" y="83562"/>
                      <a:pt x="22729" y="83562"/>
                    </a:cubicBezTo>
                    <a:cubicBezTo>
                      <a:pt x="21112" y="86258"/>
                      <a:pt x="19494" y="89493"/>
                      <a:pt x="17877" y="92727"/>
                    </a:cubicBezTo>
                    <a:cubicBezTo>
                      <a:pt x="17338" y="93806"/>
                      <a:pt x="16799" y="94345"/>
                      <a:pt x="16260" y="95423"/>
                    </a:cubicBezTo>
                    <a:cubicBezTo>
                      <a:pt x="15721" y="96501"/>
                      <a:pt x="15181" y="97579"/>
                      <a:pt x="14642" y="98658"/>
                    </a:cubicBezTo>
                    <a:cubicBezTo>
                      <a:pt x="14103" y="99736"/>
                      <a:pt x="13564" y="100814"/>
                      <a:pt x="13025" y="102431"/>
                    </a:cubicBezTo>
                    <a:cubicBezTo>
                      <a:pt x="12486" y="103510"/>
                      <a:pt x="11947" y="104588"/>
                      <a:pt x="11947" y="105666"/>
                    </a:cubicBezTo>
                    <a:cubicBezTo>
                      <a:pt x="11408" y="107283"/>
                      <a:pt x="10869" y="108362"/>
                      <a:pt x="10329" y="109979"/>
                    </a:cubicBezTo>
                    <a:cubicBezTo>
                      <a:pt x="9790" y="111057"/>
                      <a:pt x="9790" y="111596"/>
                      <a:pt x="9251" y="112675"/>
                    </a:cubicBezTo>
                    <a:cubicBezTo>
                      <a:pt x="8712" y="114292"/>
                      <a:pt x="8173" y="116448"/>
                      <a:pt x="7634" y="118066"/>
                    </a:cubicBezTo>
                    <a:cubicBezTo>
                      <a:pt x="7634" y="118605"/>
                      <a:pt x="7095" y="119144"/>
                      <a:pt x="7095" y="119683"/>
                    </a:cubicBezTo>
                    <a:cubicBezTo>
                      <a:pt x="5477" y="125074"/>
                      <a:pt x="4399" y="129926"/>
                      <a:pt x="3321" y="135317"/>
                    </a:cubicBezTo>
                    <a:cubicBezTo>
                      <a:pt x="3321" y="135317"/>
                      <a:pt x="3321" y="135856"/>
                      <a:pt x="3321" y="135856"/>
                    </a:cubicBezTo>
                    <a:cubicBezTo>
                      <a:pt x="2782" y="138013"/>
                      <a:pt x="2243" y="140708"/>
                      <a:pt x="2243" y="143404"/>
                    </a:cubicBezTo>
                    <a:cubicBezTo>
                      <a:pt x="2243" y="143943"/>
                      <a:pt x="2243" y="144482"/>
                      <a:pt x="2243" y="144482"/>
                    </a:cubicBezTo>
                    <a:cubicBezTo>
                      <a:pt x="1704" y="146639"/>
                      <a:pt x="1704" y="149334"/>
                      <a:pt x="1164" y="151491"/>
                    </a:cubicBezTo>
                    <a:cubicBezTo>
                      <a:pt x="1164" y="152030"/>
                      <a:pt x="1164" y="152030"/>
                      <a:pt x="1164" y="152569"/>
                    </a:cubicBezTo>
                    <a:cubicBezTo>
                      <a:pt x="1164" y="155264"/>
                      <a:pt x="625" y="157960"/>
                      <a:pt x="625" y="160656"/>
                    </a:cubicBezTo>
                    <a:cubicBezTo>
                      <a:pt x="625" y="160656"/>
                      <a:pt x="625" y="160656"/>
                      <a:pt x="625" y="160656"/>
                    </a:cubicBezTo>
                    <a:cubicBezTo>
                      <a:pt x="625" y="163351"/>
                      <a:pt x="625" y="166586"/>
                      <a:pt x="625" y="169281"/>
                    </a:cubicBezTo>
                    <a:cubicBezTo>
                      <a:pt x="625" y="174673"/>
                      <a:pt x="1164" y="180064"/>
                      <a:pt x="1164" y="185455"/>
                    </a:cubicBezTo>
                    <a:cubicBezTo>
                      <a:pt x="-453" y="186533"/>
                      <a:pt x="86" y="186533"/>
                      <a:pt x="86" y="187072"/>
                    </a:cubicBezTo>
                    <a:close/>
                  </a:path>
                </a:pathLst>
              </a:custGeom>
              <a:grpFill/>
              <a:ln w="52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EB5AF89D-B20C-7FB7-B56B-246A7AC2E41E}"/>
                  </a:ext>
                </a:extLst>
              </p:cNvPr>
              <p:cNvSpPr/>
              <p:nvPr/>
            </p:nvSpPr>
            <p:spPr>
              <a:xfrm>
                <a:off x="1258065" y="1779484"/>
                <a:ext cx="36659" cy="170898"/>
              </a:xfrm>
              <a:custGeom>
                <a:avLst/>
                <a:gdLst>
                  <a:gd name="connsiteX0" fmla="*/ 0 w 36659"/>
                  <a:gd name="connsiteY0" fmla="*/ 14556 h 170898"/>
                  <a:gd name="connsiteX1" fmla="*/ 0 w 36659"/>
                  <a:gd name="connsiteY1" fmla="*/ 170899 h 170898"/>
                  <a:gd name="connsiteX2" fmla="*/ 36660 w 36659"/>
                  <a:gd name="connsiteY2" fmla="*/ 65233 h 170898"/>
                  <a:gd name="connsiteX3" fmla="*/ 23721 w 36659"/>
                  <a:gd name="connsiteY3" fmla="*/ 0 h 170898"/>
                  <a:gd name="connsiteX4" fmla="*/ 0 w 36659"/>
                  <a:gd name="connsiteY4" fmla="*/ 14556 h 17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659" h="170898">
                    <a:moveTo>
                      <a:pt x="0" y="14556"/>
                    </a:moveTo>
                    <a:lnTo>
                      <a:pt x="0" y="170899"/>
                    </a:lnTo>
                    <a:cubicBezTo>
                      <a:pt x="23182" y="141787"/>
                      <a:pt x="36660" y="105127"/>
                      <a:pt x="36660" y="65233"/>
                    </a:cubicBezTo>
                    <a:cubicBezTo>
                      <a:pt x="36660" y="42051"/>
                      <a:pt x="31808" y="19947"/>
                      <a:pt x="23721" y="0"/>
                    </a:cubicBezTo>
                    <a:lnTo>
                      <a:pt x="0" y="14556"/>
                    </a:lnTo>
                    <a:close/>
                  </a:path>
                </a:pathLst>
              </a:custGeom>
              <a:grpFill/>
              <a:ln w="52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307819D5-FCF3-3918-3407-DB7A69BE1052}"/>
                  </a:ext>
                </a:extLst>
              </p:cNvPr>
              <p:cNvSpPr/>
              <p:nvPr/>
            </p:nvSpPr>
            <p:spPr>
              <a:xfrm>
                <a:off x="1076384" y="1849030"/>
                <a:ext cx="35581" cy="164968"/>
              </a:xfrm>
              <a:custGeom>
                <a:avLst/>
                <a:gdLst>
                  <a:gd name="connsiteX0" fmla="*/ 12939 w 35581"/>
                  <a:gd name="connsiteY0" fmla="*/ 0 h 164968"/>
                  <a:gd name="connsiteX1" fmla="*/ 0 w 35581"/>
                  <a:gd name="connsiteY1" fmla="*/ 8087 h 164968"/>
                  <a:gd name="connsiteX2" fmla="*/ 0 w 35581"/>
                  <a:gd name="connsiteY2" fmla="*/ 158499 h 164968"/>
                  <a:gd name="connsiteX3" fmla="*/ 35581 w 35581"/>
                  <a:gd name="connsiteY3" fmla="*/ 164969 h 164968"/>
                  <a:gd name="connsiteX4" fmla="*/ 35581 w 35581"/>
                  <a:gd name="connsiteY4" fmla="*/ 31808 h 164968"/>
                  <a:gd name="connsiteX5" fmla="*/ 12939 w 35581"/>
                  <a:gd name="connsiteY5" fmla="*/ 0 h 164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581" h="164968">
                    <a:moveTo>
                      <a:pt x="12939" y="0"/>
                    </a:moveTo>
                    <a:lnTo>
                      <a:pt x="0" y="8087"/>
                    </a:lnTo>
                    <a:lnTo>
                      <a:pt x="0" y="158499"/>
                    </a:lnTo>
                    <a:cubicBezTo>
                      <a:pt x="11321" y="161734"/>
                      <a:pt x="23182" y="163890"/>
                      <a:pt x="35581" y="164969"/>
                    </a:cubicBezTo>
                    <a:lnTo>
                      <a:pt x="35581" y="31808"/>
                    </a:lnTo>
                    <a:lnTo>
                      <a:pt x="12939" y="0"/>
                    </a:lnTo>
                    <a:close/>
                  </a:path>
                </a:pathLst>
              </a:custGeom>
              <a:grpFill/>
              <a:ln w="52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24FF5130-51E1-655C-0F20-94A7BDCBB163}"/>
                  </a:ext>
                </a:extLst>
              </p:cNvPr>
              <p:cNvSpPr/>
              <p:nvPr/>
            </p:nvSpPr>
            <p:spPr>
              <a:xfrm>
                <a:off x="1197684" y="1808596"/>
                <a:ext cx="35581" cy="189767"/>
              </a:xfrm>
              <a:custGeom>
                <a:avLst/>
                <a:gdLst>
                  <a:gd name="connsiteX0" fmla="*/ 0 w 35581"/>
                  <a:gd name="connsiteY0" fmla="*/ 21565 h 189767"/>
                  <a:gd name="connsiteX1" fmla="*/ 0 w 35581"/>
                  <a:gd name="connsiteY1" fmla="*/ 189768 h 189767"/>
                  <a:gd name="connsiteX2" fmla="*/ 35581 w 35581"/>
                  <a:gd name="connsiteY2" fmla="*/ 167125 h 189767"/>
                  <a:gd name="connsiteX3" fmla="*/ 35581 w 35581"/>
                  <a:gd name="connsiteY3" fmla="*/ 0 h 189767"/>
                  <a:gd name="connsiteX4" fmla="*/ 0 w 35581"/>
                  <a:gd name="connsiteY4" fmla="*/ 21565 h 189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81" h="189767">
                    <a:moveTo>
                      <a:pt x="0" y="21565"/>
                    </a:moveTo>
                    <a:lnTo>
                      <a:pt x="0" y="189768"/>
                    </a:lnTo>
                    <a:cubicBezTo>
                      <a:pt x="12939" y="183837"/>
                      <a:pt x="24799" y="176290"/>
                      <a:pt x="35581" y="167125"/>
                    </a:cubicBezTo>
                    <a:lnTo>
                      <a:pt x="35581" y="0"/>
                    </a:lnTo>
                    <a:lnTo>
                      <a:pt x="0" y="21565"/>
                    </a:lnTo>
                    <a:close/>
                  </a:path>
                </a:pathLst>
              </a:custGeom>
              <a:grpFill/>
              <a:ln w="52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9AADF170-4915-5AC2-6E90-00582AB900F8}"/>
                  </a:ext>
                </a:extLst>
              </p:cNvPr>
              <p:cNvSpPr/>
              <p:nvPr/>
            </p:nvSpPr>
            <p:spPr>
              <a:xfrm>
                <a:off x="1136764" y="1845256"/>
                <a:ext cx="35581" cy="169281"/>
              </a:xfrm>
              <a:custGeom>
                <a:avLst/>
                <a:gdLst>
                  <a:gd name="connsiteX0" fmla="*/ 0 w 35581"/>
                  <a:gd name="connsiteY0" fmla="*/ 21564 h 169281"/>
                  <a:gd name="connsiteX1" fmla="*/ 0 w 35581"/>
                  <a:gd name="connsiteY1" fmla="*/ 169281 h 169281"/>
                  <a:gd name="connsiteX2" fmla="*/ 35581 w 35581"/>
                  <a:gd name="connsiteY2" fmla="*/ 162812 h 169281"/>
                  <a:gd name="connsiteX3" fmla="*/ 35581 w 35581"/>
                  <a:gd name="connsiteY3" fmla="*/ 0 h 169281"/>
                  <a:gd name="connsiteX4" fmla="*/ 0 w 35581"/>
                  <a:gd name="connsiteY4" fmla="*/ 21564 h 169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81" h="169281">
                    <a:moveTo>
                      <a:pt x="0" y="21564"/>
                    </a:moveTo>
                    <a:lnTo>
                      <a:pt x="0" y="169281"/>
                    </a:lnTo>
                    <a:cubicBezTo>
                      <a:pt x="12400" y="168203"/>
                      <a:pt x="24260" y="166047"/>
                      <a:pt x="35581" y="162812"/>
                    </a:cubicBezTo>
                    <a:lnTo>
                      <a:pt x="35581" y="0"/>
                    </a:lnTo>
                    <a:lnTo>
                      <a:pt x="0" y="21564"/>
                    </a:lnTo>
                    <a:close/>
                  </a:path>
                </a:pathLst>
              </a:custGeom>
              <a:grpFill/>
              <a:ln w="52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68E83361-BEAA-9F40-8474-62BE157F5797}"/>
                </a:ext>
              </a:extLst>
            </p:cNvPr>
            <p:cNvSpPr txBox="1"/>
            <p:nvPr userDrawn="1"/>
          </p:nvSpPr>
          <p:spPr>
            <a:xfrm>
              <a:off x="856662" y="6507391"/>
              <a:ext cx="1014273" cy="91616"/>
            </a:xfrm>
            <a:custGeom>
              <a:avLst/>
              <a:gdLst/>
              <a:ahLst/>
              <a:cxnLst/>
              <a:rect l="l" t="t" r="r" b="b"/>
              <a:pathLst>
                <a:path w="1819656" h="164363">
                  <a:moveTo>
                    <a:pt x="781431" y="45491"/>
                  </a:moveTo>
                  <a:lnTo>
                    <a:pt x="761771" y="104241"/>
                  </a:lnTo>
                  <a:lnTo>
                    <a:pt x="801319" y="104241"/>
                  </a:lnTo>
                  <a:close/>
                  <a:moveTo>
                    <a:pt x="253975" y="35433"/>
                  </a:moveTo>
                  <a:cubicBezTo>
                    <a:pt x="241021" y="35433"/>
                    <a:pt x="230695" y="39624"/>
                    <a:pt x="222999" y="48006"/>
                  </a:cubicBezTo>
                  <a:cubicBezTo>
                    <a:pt x="215303" y="56388"/>
                    <a:pt x="211455" y="67742"/>
                    <a:pt x="211455" y="82067"/>
                  </a:cubicBezTo>
                  <a:cubicBezTo>
                    <a:pt x="211455" y="96240"/>
                    <a:pt x="215303" y="107556"/>
                    <a:pt x="222999" y="116014"/>
                  </a:cubicBezTo>
                  <a:cubicBezTo>
                    <a:pt x="230695" y="124473"/>
                    <a:pt x="241021" y="128702"/>
                    <a:pt x="253975" y="128702"/>
                  </a:cubicBezTo>
                  <a:cubicBezTo>
                    <a:pt x="266776" y="128702"/>
                    <a:pt x="277025" y="124434"/>
                    <a:pt x="284721" y="115900"/>
                  </a:cubicBezTo>
                  <a:cubicBezTo>
                    <a:pt x="292417" y="107366"/>
                    <a:pt x="296266" y="96088"/>
                    <a:pt x="296266" y="82067"/>
                  </a:cubicBezTo>
                  <a:cubicBezTo>
                    <a:pt x="296266" y="67894"/>
                    <a:pt x="292417" y="56578"/>
                    <a:pt x="284721" y="48120"/>
                  </a:cubicBezTo>
                  <a:cubicBezTo>
                    <a:pt x="277025" y="39662"/>
                    <a:pt x="266776" y="35433"/>
                    <a:pt x="253975" y="35433"/>
                  </a:cubicBezTo>
                  <a:close/>
                  <a:moveTo>
                    <a:pt x="607695" y="33833"/>
                  </a:moveTo>
                  <a:lnTo>
                    <a:pt x="607695" y="74066"/>
                  </a:lnTo>
                  <a:lnTo>
                    <a:pt x="628955" y="74066"/>
                  </a:lnTo>
                  <a:cubicBezTo>
                    <a:pt x="636422" y="74066"/>
                    <a:pt x="641985" y="72314"/>
                    <a:pt x="645643" y="68808"/>
                  </a:cubicBezTo>
                  <a:cubicBezTo>
                    <a:pt x="649300" y="65303"/>
                    <a:pt x="651129" y="60350"/>
                    <a:pt x="651129" y="53949"/>
                  </a:cubicBezTo>
                  <a:cubicBezTo>
                    <a:pt x="651129" y="47549"/>
                    <a:pt x="649300" y="42596"/>
                    <a:pt x="645643" y="39090"/>
                  </a:cubicBezTo>
                  <a:cubicBezTo>
                    <a:pt x="641985" y="35585"/>
                    <a:pt x="636422" y="33833"/>
                    <a:pt x="628955" y="33833"/>
                  </a:cubicBezTo>
                  <a:close/>
                  <a:moveTo>
                    <a:pt x="1739646" y="19659"/>
                  </a:moveTo>
                  <a:cubicBezTo>
                    <a:pt x="1728368" y="19659"/>
                    <a:pt x="1718310" y="22250"/>
                    <a:pt x="1709471" y="27432"/>
                  </a:cubicBezTo>
                  <a:cubicBezTo>
                    <a:pt x="1700632" y="32613"/>
                    <a:pt x="1693659" y="39967"/>
                    <a:pt x="1688554" y="49492"/>
                  </a:cubicBezTo>
                  <a:cubicBezTo>
                    <a:pt x="1683448" y="59017"/>
                    <a:pt x="1680896" y="70180"/>
                    <a:pt x="1680896" y="82982"/>
                  </a:cubicBezTo>
                  <a:cubicBezTo>
                    <a:pt x="1680896" y="95631"/>
                    <a:pt x="1683448" y="106756"/>
                    <a:pt x="1688554" y="116357"/>
                  </a:cubicBezTo>
                  <a:cubicBezTo>
                    <a:pt x="1693659" y="125958"/>
                    <a:pt x="1700670" y="133350"/>
                    <a:pt x="1709585" y="138531"/>
                  </a:cubicBezTo>
                  <a:cubicBezTo>
                    <a:pt x="1718501" y="143713"/>
                    <a:pt x="1728521" y="146304"/>
                    <a:pt x="1739646" y="146304"/>
                  </a:cubicBezTo>
                  <a:cubicBezTo>
                    <a:pt x="1750771" y="146304"/>
                    <a:pt x="1760792" y="143713"/>
                    <a:pt x="1769707" y="138531"/>
                  </a:cubicBezTo>
                  <a:cubicBezTo>
                    <a:pt x="1778622" y="133350"/>
                    <a:pt x="1785633" y="125958"/>
                    <a:pt x="1790738" y="116357"/>
                  </a:cubicBezTo>
                  <a:cubicBezTo>
                    <a:pt x="1795843" y="106756"/>
                    <a:pt x="1798396" y="95631"/>
                    <a:pt x="1798396" y="82982"/>
                  </a:cubicBezTo>
                  <a:cubicBezTo>
                    <a:pt x="1798396" y="70180"/>
                    <a:pt x="1795843" y="59017"/>
                    <a:pt x="1790738" y="49492"/>
                  </a:cubicBezTo>
                  <a:cubicBezTo>
                    <a:pt x="1785633" y="39967"/>
                    <a:pt x="1778660" y="32613"/>
                    <a:pt x="1769821" y="27432"/>
                  </a:cubicBezTo>
                  <a:cubicBezTo>
                    <a:pt x="1760982" y="22250"/>
                    <a:pt x="1750924" y="19659"/>
                    <a:pt x="1739646" y="19659"/>
                  </a:cubicBezTo>
                  <a:close/>
                  <a:moveTo>
                    <a:pt x="1377696" y="19659"/>
                  </a:moveTo>
                  <a:cubicBezTo>
                    <a:pt x="1366418" y="19659"/>
                    <a:pt x="1356360" y="22250"/>
                    <a:pt x="1347521" y="27432"/>
                  </a:cubicBezTo>
                  <a:cubicBezTo>
                    <a:pt x="1338682" y="32613"/>
                    <a:pt x="1331709" y="39967"/>
                    <a:pt x="1326604" y="49492"/>
                  </a:cubicBezTo>
                  <a:cubicBezTo>
                    <a:pt x="1321498" y="59017"/>
                    <a:pt x="1318946" y="70180"/>
                    <a:pt x="1318946" y="82982"/>
                  </a:cubicBezTo>
                  <a:cubicBezTo>
                    <a:pt x="1318946" y="95631"/>
                    <a:pt x="1321498" y="106756"/>
                    <a:pt x="1326604" y="116357"/>
                  </a:cubicBezTo>
                  <a:cubicBezTo>
                    <a:pt x="1331709" y="125958"/>
                    <a:pt x="1338720" y="133350"/>
                    <a:pt x="1347635" y="138531"/>
                  </a:cubicBezTo>
                  <a:cubicBezTo>
                    <a:pt x="1356551" y="143713"/>
                    <a:pt x="1366571" y="146304"/>
                    <a:pt x="1377696" y="146304"/>
                  </a:cubicBezTo>
                  <a:cubicBezTo>
                    <a:pt x="1388821" y="146304"/>
                    <a:pt x="1398842" y="143713"/>
                    <a:pt x="1407757" y="138531"/>
                  </a:cubicBezTo>
                  <a:cubicBezTo>
                    <a:pt x="1416672" y="133350"/>
                    <a:pt x="1423683" y="125958"/>
                    <a:pt x="1428788" y="116357"/>
                  </a:cubicBezTo>
                  <a:cubicBezTo>
                    <a:pt x="1433893" y="106756"/>
                    <a:pt x="1436446" y="95631"/>
                    <a:pt x="1436446" y="82982"/>
                  </a:cubicBezTo>
                  <a:cubicBezTo>
                    <a:pt x="1436446" y="70180"/>
                    <a:pt x="1433893" y="59017"/>
                    <a:pt x="1428788" y="49492"/>
                  </a:cubicBezTo>
                  <a:cubicBezTo>
                    <a:pt x="1423683" y="39967"/>
                    <a:pt x="1416710" y="32613"/>
                    <a:pt x="1407871" y="27432"/>
                  </a:cubicBezTo>
                  <a:cubicBezTo>
                    <a:pt x="1399032" y="22250"/>
                    <a:pt x="1388974" y="19659"/>
                    <a:pt x="1377696" y="19659"/>
                  </a:cubicBezTo>
                  <a:close/>
                  <a:moveTo>
                    <a:pt x="1210208" y="3429"/>
                  </a:moveTo>
                  <a:lnTo>
                    <a:pt x="1231011" y="3429"/>
                  </a:lnTo>
                  <a:lnTo>
                    <a:pt x="1231011" y="145847"/>
                  </a:lnTo>
                  <a:lnTo>
                    <a:pt x="1286789" y="145847"/>
                  </a:lnTo>
                  <a:lnTo>
                    <a:pt x="1286789" y="162763"/>
                  </a:lnTo>
                  <a:lnTo>
                    <a:pt x="1210208" y="162763"/>
                  </a:lnTo>
                  <a:close/>
                  <a:moveTo>
                    <a:pt x="1041806" y="2286"/>
                  </a:moveTo>
                  <a:lnTo>
                    <a:pt x="1086155" y="2286"/>
                  </a:lnTo>
                  <a:lnTo>
                    <a:pt x="1117244" y="69494"/>
                  </a:lnTo>
                  <a:lnTo>
                    <a:pt x="1148105" y="2286"/>
                  </a:lnTo>
                  <a:lnTo>
                    <a:pt x="1191997" y="2286"/>
                  </a:lnTo>
                  <a:lnTo>
                    <a:pt x="1136447" y="109728"/>
                  </a:lnTo>
                  <a:lnTo>
                    <a:pt x="1136447" y="162763"/>
                  </a:lnTo>
                  <a:lnTo>
                    <a:pt x="1097356" y="162763"/>
                  </a:lnTo>
                  <a:lnTo>
                    <a:pt x="1097356" y="109728"/>
                  </a:lnTo>
                  <a:close/>
                  <a:moveTo>
                    <a:pt x="882929" y="2286"/>
                  </a:moveTo>
                  <a:lnTo>
                    <a:pt x="922020" y="2286"/>
                  </a:lnTo>
                  <a:lnTo>
                    <a:pt x="987400" y="101727"/>
                  </a:lnTo>
                  <a:lnTo>
                    <a:pt x="987400" y="2286"/>
                  </a:lnTo>
                  <a:lnTo>
                    <a:pt x="1026490" y="2286"/>
                  </a:lnTo>
                  <a:lnTo>
                    <a:pt x="1026490" y="162763"/>
                  </a:lnTo>
                  <a:lnTo>
                    <a:pt x="987400" y="162763"/>
                  </a:lnTo>
                  <a:lnTo>
                    <a:pt x="922020" y="63779"/>
                  </a:lnTo>
                  <a:lnTo>
                    <a:pt x="922020" y="162763"/>
                  </a:lnTo>
                  <a:lnTo>
                    <a:pt x="882929" y="162763"/>
                  </a:lnTo>
                  <a:close/>
                  <a:moveTo>
                    <a:pt x="759028" y="2286"/>
                  </a:moveTo>
                  <a:lnTo>
                    <a:pt x="804291" y="2286"/>
                  </a:lnTo>
                  <a:lnTo>
                    <a:pt x="862355" y="162763"/>
                  </a:lnTo>
                  <a:lnTo>
                    <a:pt x="820979" y="162763"/>
                  </a:lnTo>
                  <a:lnTo>
                    <a:pt x="811378" y="134417"/>
                  </a:lnTo>
                  <a:lnTo>
                    <a:pt x="751484" y="134417"/>
                  </a:lnTo>
                  <a:lnTo>
                    <a:pt x="741883" y="162763"/>
                  </a:lnTo>
                  <a:lnTo>
                    <a:pt x="700964" y="162763"/>
                  </a:lnTo>
                  <a:close/>
                  <a:moveTo>
                    <a:pt x="568604" y="2286"/>
                  </a:moveTo>
                  <a:lnTo>
                    <a:pt x="631927" y="2286"/>
                  </a:lnTo>
                  <a:cubicBezTo>
                    <a:pt x="644728" y="2286"/>
                    <a:pt x="655549" y="4496"/>
                    <a:pt x="664388" y="8915"/>
                  </a:cubicBezTo>
                  <a:cubicBezTo>
                    <a:pt x="673227" y="13335"/>
                    <a:pt x="679856" y="19431"/>
                    <a:pt x="684276" y="27203"/>
                  </a:cubicBezTo>
                  <a:cubicBezTo>
                    <a:pt x="688696" y="34976"/>
                    <a:pt x="690905" y="43891"/>
                    <a:pt x="690905" y="53949"/>
                  </a:cubicBezTo>
                  <a:cubicBezTo>
                    <a:pt x="690905" y="63246"/>
                    <a:pt x="688772" y="71742"/>
                    <a:pt x="684505" y="79438"/>
                  </a:cubicBezTo>
                  <a:cubicBezTo>
                    <a:pt x="680237" y="87135"/>
                    <a:pt x="673684" y="93345"/>
                    <a:pt x="664845" y="98069"/>
                  </a:cubicBezTo>
                  <a:cubicBezTo>
                    <a:pt x="656006" y="102794"/>
                    <a:pt x="645033" y="105156"/>
                    <a:pt x="631927" y="105156"/>
                  </a:cubicBezTo>
                  <a:lnTo>
                    <a:pt x="607695" y="105156"/>
                  </a:lnTo>
                  <a:lnTo>
                    <a:pt x="607695" y="162763"/>
                  </a:lnTo>
                  <a:lnTo>
                    <a:pt x="568604" y="162763"/>
                  </a:lnTo>
                  <a:close/>
                  <a:moveTo>
                    <a:pt x="359054" y="2286"/>
                  </a:moveTo>
                  <a:lnTo>
                    <a:pt x="405232" y="2286"/>
                  </a:lnTo>
                  <a:lnTo>
                    <a:pt x="450266" y="113385"/>
                  </a:lnTo>
                  <a:lnTo>
                    <a:pt x="494843" y="2286"/>
                  </a:lnTo>
                  <a:lnTo>
                    <a:pt x="540791" y="2286"/>
                  </a:lnTo>
                  <a:lnTo>
                    <a:pt x="540791" y="162763"/>
                  </a:lnTo>
                  <a:lnTo>
                    <a:pt x="501701" y="162763"/>
                  </a:lnTo>
                  <a:lnTo>
                    <a:pt x="501701" y="66522"/>
                  </a:lnTo>
                  <a:lnTo>
                    <a:pt x="465811" y="162763"/>
                  </a:lnTo>
                  <a:lnTo>
                    <a:pt x="434264" y="162763"/>
                  </a:lnTo>
                  <a:lnTo>
                    <a:pt x="398145" y="66294"/>
                  </a:lnTo>
                  <a:lnTo>
                    <a:pt x="398145" y="162763"/>
                  </a:lnTo>
                  <a:lnTo>
                    <a:pt x="359054" y="162763"/>
                  </a:lnTo>
                  <a:close/>
                  <a:moveTo>
                    <a:pt x="1739646" y="1600"/>
                  </a:moveTo>
                  <a:cubicBezTo>
                    <a:pt x="1754581" y="1600"/>
                    <a:pt x="1768145" y="5067"/>
                    <a:pt x="1780337" y="12001"/>
                  </a:cubicBezTo>
                  <a:cubicBezTo>
                    <a:pt x="1792529" y="18936"/>
                    <a:pt x="1802130" y="28575"/>
                    <a:pt x="1809140" y="40919"/>
                  </a:cubicBezTo>
                  <a:cubicBezTo>
                    <a:pt x="1816151" y="53264"/>
                    <a:pt x="1819656" y="67284"/>
                    <a:pt x="1819656" y="82982"/>
                  </a:cubicBezTo>
                  <a:cubicBezTo>
                    <a:pt x="1819656" y="98679"/>
                    <a:pt x="1816151" y="112700"/>
                    <a:pt x="1809140" y="125044"/>
                  </a:cubicBezTo>
                  <a:cubicBezTo>
                    <a:pt x="1802130" y="137388"/>
                    <a:pt x="1792529" y="147028"/>
                    <a:pt x="1780337" y="153962"/>
                  </a:cubicBezTo>
                  <a:cubicBezTo>
                    <a:pt x="1768145" y="160896"/>
                    <a:pt x="1754581" y="164363"/>
                    <a:pt x="1739646" y="164363"/>
                  </a:cubicBezTo>
                  <a:cubicBezTo>
                    <a:pt x="1724863" y="164363"/>
                    <a:pt x="1711376" y="160896"/>
                    <a:pt x="1699184" y="153962"/>
                  </a:cubicBezTo>
                  <a:cubicBezTo>
                    <a:pt x="1686992" y="147028"/>
                    <a:pt x="1677352" y="137350"/>
                    <a:pt x="1670266" y="124930"/>
                  </a:cubicBezTo>
                  <a:cubicBezTo>
                    <a:pt x="1663179" y="112509"/>
                    <a:pt x="1659636" y="98526"/>
                    <a:pt x="1659636" y="82982"/>
                  </a:cubicBezTo>
                  <a:cubicBezTo>
                    <a:pt x="1659636" y="67437"/>
                    <a:pt x="1663179" y="53454"/>
                    <a:pt x="1670266" y="41034"/>
                  </a:cubicBezTo>
                  <a:cubicBezTo>
                    <a:pt x="1677352" y="28613"/>
                    <a:pt x="1686992" y="18936"/>
                    <a:pt x="1699184" y="12001"/>
                  </a:cubicBezTo>
                  <a:cubicBezTo>
                    <a:pt x="1711376" y="5067"/>
                    <a:pt x="1724863" y="1600"/>
                    <a:pt x="1739646" y="1600"/>
                  </a:cubicBezTo>
                  <a:close/>
                  <a:moveTo>
                    <a:pt x="1558671" y="1600"/>
                  </a:moveTo>
                  <a:cubicBezTo>
                    <a:pt x="1575587" y="1600"/>
                    <a:pt x="1590561" y="5791"/>
                    <a:pt x="1603591" y="14173"/>
                  </a:cubicBezTo>
                  <a:cubicBezTo>
                    <a:pt x="1616621" y="22555"/>
                    <a:pt x="1626108" y="34366"/>
                    <a:pt x="1632052" y="49606"/>
                  </a:cubicBezTo>
                  <a:lnTo>
                    <a:pt x="1607134" y="49606"/>
                  </a:lnTo>
                  <a:cubicBezTo>
                    <a:pt x="1602715" y="40310"/>
                    <a:pt x="1596314" y="33109"/>
                    <a:pt x="1587932" y="28003"/>
                  </a:cubicBezTo>
                  <a:cubicBezTo>
                    <a:pt x="1579550" y="22898"/>
                    <a:pt x="1569796" y="20345"/>
                    <a:pt x="1558671" y="20345"/>
                  </a:cubicBezTo>
                  <a:cubicBezTo>
                    <a:pt x="1547546" y="20345"/>
                    <a:pt x="1537526" y="22898"/>
                    <a:pt x="1528610" y="28003"/>
                  </a:cubicBezTo>
                  <a:cubicBezTo>
                    <a:pt x="1519695" y="33109"/>
                    <a:pt x="1512684" y="40424"/>
                    <a:pt x="1507579" y="49949"/>
                  </a:cubicBezTo>
                  <a:cubicBezTo>
                    <a:pt x="1502473" y="59474"/>
                    <a:pt x="1499921" y="70485"/>
                    <a:pt x="1499921" y="82982"/>
                  </a:cubicBezTo>
                  <a:cubicBezTo>
                    <a:pt x="1499921" y="95478"/>
                    <a:pt x="1502473" y="106451"/>
                    <a:pt x="1507579" y="115900"/>
                  </a:cubicBezTo>
                  <a:cubicBezTo>
                    <a:pt x="1512684" y="125349"/>
                    <a:pt x="1519695" y="132626"/>
                    <a:pt x="1528610" y="137731"/>
                  </a:cubicBezTo>
                  <a:cubicBezTo>
                    <a:pt x="1537526" y="142837"/>
                    <a:pt x="1547546" y="145389"/>
                    <a:pt x="1558671" y="145389"/>
                  </a:cubicBezTo>
                  <a:cubicBezTo>
                    <a:pt x="1574216" y="145389"/>
                    <a:pt x="1587017" y="140741"/>
                    <a:pt x="1597076" y="131445"/>
                  </a:cubicBezTo>
                  <a:cubicBezTo>
                    <a:pt x="1607134" y="122148"/>
                    <a:pt x="1613002" y="109575"/>
                    <a:pt x="1614678" y="93726"/>
                  </a:cubicBezTo>
                  <a:lnTo>
                    <a:pt x="1551127" y="93726"/>
                  </a:lnTo>
                  <a:lnTo>
                    <a:pt x="1551127" y="76809"/>
                  </a:lnTo>
                  <a:lnTo>
                    <a:pt x="1636852" y="76809"/>
                  </a:lnTo>
                  <a:lnTo>
                    <a:pt x="1636852" y="92811"/>
                  </a:lnTo>
                  <a:cubicBezTo>
                    <a:pt x="1635633" y="105918"/>
                    <a:pt x="1631518" y="117919"/>
                    <a:pt x="1624508" y="128816"/>
                  </a:cubicBezTo>
                  <a:cubicBezTo>
                    <a:pt x="1617497" y="139713"/>
                    <a:pt x="1608277" y="148323"/>
                    <a:pt x="1596847" y="154648"/>
                  </a:cubicBezTo>
                  <a:cubicBezTo>
                    <a:pt x="1585417" y="160972"/>
                    <a:pt x="1572692" y="164135"/>
                    <a:pt x="1558671" y="164135"/>
                  </a:cubicBezTo>
                  <a:cubicBezTo>
                    <a:pt x="1543888" y="164135"/>
                    <a:pt x="1530401" y="160668"/>
                    <a:pt x="1518209" y="153733"/>
                  </a:cubicBezTo>
                  <a:cubicBezTo>
                    <a:pt x="1506017" y="146799"/>
                    <a:pt x="1496377" y="137160"/>
                    <a:pt x="1489291" y="124815"/>
                  </a:cubicBezTo>
                  <a:cubicBezTo>
                    <a:pt x="1482204" y="112471"/>
                    <a:pt x="1478661" y="98526"/>
                    <a:pt x="1478661" y="82982"/>
                  </a:cubicBezTo>
                  <a:cubicBezTo>
                    <a:pt x="1478661" y="67437"/>
                    <a:pt x="1482204" y="53454"/>
                    <a:pt x="1489291" y="41034"/>
                  </a:cubicBezTo>
                  <a:cubicBezTo>
                    <a:pt x="1496377" y="28613"/>
                    <a:pt x="1506017" y="18936"/>
                    <a:pt x="1518209" y="12001"/>
                  </a:cubicBezTo>
                  <a:cubicBezTo>
                    <a:pt x="1530401" y="5067"/>
                    <a:pt x="1543888" y="1600"/>
                    <a:pt x="1558671" y="1600"/>
                  </a:cubicBezTo>
                  <a:close/>
                  <a:moveTo>
                    <a:pt x="1377696" y="1600"/>
                  </a:moveTo>
                  <a:cubicBezTo>
                    <a:pt x="1392631" y="1600"/>
                    <a:pt x="1406195" y="5067"/>
                    <a:pt x="1418387" y="12001"/>
                  </a:cubicBezTo>
                  <a:cubicBezTo>
                    <a:pt x="1430579" y="18936"/>
                    <a:pt x="1440180" y="28575"/>
                    <a:pt x="1447190" y="40919"/>
                  </a:cubicBezTo>
                  <a:cubicBezTo>
                    <a:pt x="1454201" y="53264"/>
                    <a:pt x="1457706" y="67284"/>
                    <a:pt x="1457706" y="82982"/>
                  </a:cubicBezTo>
                  <a:cubicBezTo>
                    <a:pt x="1457706" y="98679"/>
                    <a:pt x="1454201" y="112700"/>
                    <a:pt x="1447190" y="125044"/>
                  </a:cubicBezTo>
                  <a:cubicBezTo>
                    <a:pt x="1440180" y="137388"/>
                    <a:pt x="1430579" y="147028"/>
                    <a:pt x="1418387" y="153962"/>
                  </a:cubicBezTo>
                  <a:cubicBezTo>
                    <a:pt x="1406195" y="160896"/>
                    <a:pt x="1392631" y="164363"/>
                    <a:pt x="1377696" y="164363"/>
                  </a:cubicBezTo>
                  <a:cubicBezTo>
                    <a:pt x="1362913" y="164363"/>
                    <a:pt x="1349426" y="160896"/>
                    <a:pt x="1337234" y="153962"/>
                  </a:cubicBezTo>
                  <a:cubicBezTo>
                    <a:pt x="1325042" y="147028"/>
                    <a:pt x="1315402" y="137350"/>
                    <a:pt x="1308316" y="124930"/>
                  </a:cubicBezTo>
                  <a:cubicBezTo>
                    <a:pt x="1301229" y="112509"/>
                    <a:pt x="1297686" y="98526"/>
                    <a:pt x="1297686" y="82982"/>
                  </a:cubicBezTo>
                  <a:cubicBezTo>
                    <a:pt x="1297686" y="67437"/>
                    <a:pt x="1301229" y="53454"/>
                    <a:pt x="1308316" y="41034"/>
                  </a:cubicBezTo>
                  <a:cubicBezTo>
                    <a:pt x="1315402" y="28613"/>
                    <a:pt x="1325042" y="18936"/>
                    <a:pt x="1337234" y="12001"/>
                  </a:cubicBezTo>
                  <a:cubicBezTo>
                    <a:pt x="1349426" y="5067"/>
                    <a:pt x="1362913" y="1600"/>
                    <a:pt x="1377696" y="1600"/>
                  </a:cubicBezTo>
                  <a:close/>
                  <a:moveTo>
                    <a:pt x="80696" y="457"/>
                  </a:moveTo>
                  <a:cubicBezTo>
                    <a:pt x="99746" y="457"/>
                    <a:pt x="116053" y="5486"/>
                    <a:pt x="129616" y="15545"/>
                  </a:cubicBezTo>
                  <a:cubicBezTo>
                    <a:pt x="143180" y="25603"/>
                    <a:pt x="152248" y="39319"/>
                    <a:pt x="156820" y="56693"/>
                  </a:cubicBezTo>
                  <a:lnTo>
                    <a:pt x="113843" y="56693"/>
                  </a:lnTo>
                  <a:cubicBezTo>
                    <a:pt x="110642" y="49987"/>
                    <a:pt x="106108" y="44882"/>
                    <a:pt x="100241" y="41376"/>
                  </a:cubicBezTo>
                  <a:cubicBezTo>
                    <a:pt x="94374" y="37871"/>
                    <a:pt x="87706" y="36119"/>
                    <a:pt x="80239" y="36119"/>
                  </a:cubicBezTo>
                  <a:cubicBezTo>
                    <a:pt x="68199" y="36119"/>
                    <a:pt x="58445" y="40310"/>
                    <a:pt x="50978" y="48692"/>
                  </a:cubicBezTo>
                  <a:cubicBezTo>
                    <a:pt x="43510" y="57074"/>
                    <a:pt x="39776" y="68275"/>
                    <a:pt x="39776" y="82296"/>
                  </a:cubicBezTo>
                  <a:cubicBezTo>
                    <a:pt x="39776" y="96317"/>
                    <a:pt x="43510" y="107518"/>
                    <a:pt x="50978" y="115900"/>
                  </a:cubicBezTo>
                  <a:cubicBezTo>
                    <a:pt x="58445" y="124282"/>
                    <a:pt x="68199" y="128473"/>
                    <a:pt x="80239" y="128473"/>
                  </a:cubicBezTo>
                  <a:cubicBezTo>
                    <a:pt x="87706" y="128473"/>
                    <a:pt x="94374" y="126720"/>
                    <a:pt x="100241" y="123215"/>
                  </a:cubicBezTo>
                  <a:cubicBezTo>
                    <a:pt x="106108" y="119710"/>
                    <a:pt x="110642" y="114605"/>
                    <a:pt x="113843" y="107899"/>
                  </a:cubicBezTo>
                  <a:lnTo>
                    <a:pt x="156820" y="107899"/>
                  </a:lnTo>
                  <a:cubicBezTo>
                    <a:pt x="152248" y="125273"/>
                    <a:pt x="143180" y="138951"/>
                    <a:pt x="129616" y="148933"/>
                  </a:cubicBezTo>
                  <a:cubicBezTo>
                    <a:pt x="116053" y="158915"/>
                    <a:pt x="99746" y="163906"/>
                    <a:pt x="80696" y="163906"/>
                  </a:cubicBezTo>
                  <a:cubicBezTo>
                    <a:pt x="65151" y="163906"/>
                    <a:pt x="51244" y="160439"/>
                    <a:pt x="38976" y="153505"/>
                  </a:cubicBezTo>
                  <a:cubicBezTo>
                    <a:pt x="26708" y="146571"/>
                    <a:pt x="17145" y="136931"/>
                    <a:pt x="10287" y="124587"/>
                  </a:cubicBezTo>
                  <a:cubicBezTo>
                    <a:pt x="3429" y="112242"/>
                    <a:pt x="0" y="98145"/>
                    <a:pt x="0" y="82296"/>
                  </a:cubicBezTo>
                  <a:cubicBezTo>
                    <a:pt x="0" y="66446"/>
                    <a:pt x="3429" y="52311"/>
                    <a:pt x="10287" y="39891"/>
                  </a:cubicBezTo>
                  <a:cubicBezTo>
                    <a:pt x="17145" y="27470"/>
                    <a:pt x="26708" y="17793"/>
                    <a:pt x="38976" y="10858"/>
                  </a:cubicBezTo>
                  <a:cubicBezTo>
                    <a:pt x="51244" y="3924"/>
                    <a:pt x="65151" y="457"/>
                    <a:pt x="80696" y="457"/>
                  </a:cubicBezTo>
                  <a:close/>
                  <a:moveTo>
                    <a:pt x="253975" y="0"/>
                  </a:moveTo>
                  <a:cubicBezTo>
                    <a:pt x="269062" y="0"/>
                    <a:pt x="282892" y="3505"/>
                    <a:pt x="295465" y="10515"/>
                  </a:cubicBezTo>
                  <a:cubicBezTo>
                    <a:pt x="308038" y="17526"/>
                    <a:pt x="317944" y="27279"/>
                    <a:pt x="325183" y="39776"/>
                  </a:cubicBezTo>
                  <a:cubicBezTo>
                    <a:pt x="332422" y="52273"/>
                    <a:pt x="336042" y="66370"/>
                    <a:pt x="336042" y="82067"/>
                  </a:cubicBezTo>
                  <a:cubicBezTo>
                    <a:pt x="336042" y="97764"/>
                    <a:pt x="332384" y="111900"/>
                    <a:pt x="325069" y="124473"/>
                  </a:cubicBezTo>
                  <a:cubicBezTo>
                    <a:pt x="317754" y="137046"/>
                    <a:pt x="307848" y="146837"/>
                    <a:pt x="295351" y="153848"/>
                  </a:cubicBezTo>
                  <a:cubicBezTo>
                    <a:pt x="282854" y="160858"/>
                    <a:pt x="269062" y="164363"/>
                    <a:pt x="253975" y="164363"/>
                  </a:cubicBezTo>
                  <a:cubicBezTo>
                    <a:pt x="238887" y="164363"/>
                    <a:pt x="225057" y="160858"/>
                    <a:pt x="212484" y="153848"/>
                  </a:cubicBezTo>
                  <a:cubicBezTo>
                    <a:pt x="199911" y="146837"/>
                    <a:pt x="189928" y="137046"/>
                    <a:pt x="182537" y="124473"/>
                  </a:cubicBezTo>
                  <a:cubicBezTo>
                    <a:pt x="175146" y="111900"/>
                    <a:pt x="171450" y="97764"/>
                    <a:pt x="171450" y="82067"/>
                  </a:cubicBezTo>
                  <a:cubicBezTo>
                    <a:pt x="171450" y="66370"/>
                    <a:pt x="175146" y="52273"/>
                    <a:pt x="182537" y="39776"/>
                  </a:cubicBezTo>
                  <a:cubicBezTo>
                    <a:pt x="189928" y="27279"/>
                    <a:pt x="199911" y="17526"/>
                    <a:pt x="212484" y="10515"/>
                  </a:cubicBezTo>
                  <a:cubicBezTo>
                    <a:pt x="225057" y="3505"/>
                    <a:pt x="238887" y="0"/>
                    <a:pt x="25397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7D5ED04-B1C3-14AB-F6BD-8A9AFE3BA3CF}"/>
              </a:ext>
            </a:extLst>
          </p:cNvPr>
          <p:cNvSpPr/>
          <p:nvPr/>
        </p:nvSpPr>
        <p:spPr>
          <a:xfrm rot="1560000">
            <a:off x="6671289" y="268518"/>
            <a:ext cx="2338512" cy="4821239"/>
          </a:xfrm>
          <a:custGeom>
            <a:avLst/>
            <a:gdLst>
              <a:gd name="connsiteX0" fmla="*/ 6134 w 3846225"/>
              <a:gd name="connsiteY0" fmla="*/ 2371939 h 7929644"/>
              <a:gd name="connsiteX1" fmla="*/ 6134 w 3846225"/>
              <a:gd name="connsiteY1" fmla="*/ 2942432 h 7929644"/>
              <a:gd name="connsiteX2" fmla="*/ 0 w 3846225"/>
              <a:gd name="connsiteY2" fmla="*/ 2936298 h 7929644"/>
              <a:gd name="connsiteX3" fmla="*/ 0 w 3846225"/>
              <a:gd name="connsiteY3" fmla="*/ 2380118 h 7929644"/>
              <a:gd name="connsiteX4" fmla="*/ 6134 w 3846225"/>
              <a:gd name="connsiteY4" fmla="*/ 1658313 h 7929644"/>
              <a:gd name="connsiteX5" fmla="*/ 6134 w 3846225"/>
              <a:gd name="connsiteY5" fmla="*/ 2228805 h 7929644"/>
              <a:gd name="connsiteX6" fmla="*/ 0 w 3846225"/>
              <a:gd name="connsiteY6" fmla="*/ 2222672 h 7929644"/>
              <a:gd name="connsiteX7" fmla="*/ 0 w 3846225"/>
              <a:gd name="connsiteY7" fmla="*/ 1666492 h 7929644"/>
              <a:gd name="connsiteX8" fmla="*/ 6134 w 3846225"/>
              <a:gd name="connsiteY8" fmla="*/ 983537 h 7929644"/>
              <a:gd name="connsiteX9" fmla="*/ 6134 w 3846225"/>
              <a:gd name="connsiteY9" fmla="*/ 1292298 h 7929644"/>
              <a:gd name="connsiteX10" fmla="*/ 0 w 3846225"/>
              <a:gd name="connsiteY10" fmla="*/ 1286164 h 7929644"/>
              <a:gd name="connsiteX11" fmla="*/ 0 w 3846225"/>
              <a:gd name="connsiteY11" fmla="*/ 991714 h 7929644"/>
              <a:gd name="connsiteX12" fmla="*/ 568449 w 3846225"/>
              <a:gd name="connsiteY12" fmla="*/ 0 h 7929644"/>
              <a:gd name="connsiteX13" fmla="*/ 3292092 w 3846225"/>
              <a:gd name="connsiteY13" fmla="*/ 0 h 7929644"/>
              <a:gd name="connsiteX14" fmla="*/ 3829868 w 3846225"/>
              <a:gd name="connsiteY14" fmla="*/ 537777 h 7929644"/>
              <a:gd name="connsiteX15" fmla="*/ 3829868 w 3846225"/>
              <a:gd name="connsiteY15" fmla="*/ 1641796 h 7929644"/>
              <a:gd name="connsiteX16" fmla="*/ 3829868 w 3846225"/>
              <a:gd name="connsiteY16" fmla="*/ 1658312 h 7929644"/>
              <a:gd name="connsiteX17" fmla="*/ 3840091 w 3846225"/>
              <a:gd name="connsiteY17" fmla="*/ 1658312 h 7929644"/>
              <a:gd name="connsiteX18" fmla="*/ 3842137 w 3846225"/>
              <a:gd name="connsiteY18" fmla="*/ 1658312 h 7929644"/>
              <a:gd name="connsiteX19" fmla="*/ 3842137 w 3846225"/>
              <a:gd name="connsiteY19" fmla="*/ 1661040 h 7929644"/>
              <a:gd name="connsiteX20" fmla="*/ 3846225 w 3846225"/>
              <a:gd name="connsiteY20" fmla="*/ 1666491 h 7929644"/>
              <a:gd name="connsiteX21" fmla="*/ 3846225 w 3846225"/>
              <a:gd name="connsiteY21" fmla="*/ 2500759 h 7929644"/>
              <a:gd name="connsiteX22" fmla="*/ 3842137 w 3846225"/>
              <a:gd name="connsiteY22" fmla="*/ 2504847 h 7929644"/>
              <a:gd name="connsiteX23" fmla="*/ 3842137 w 3846225"/>
              <a:gd name="connsiteY23" fmla="*/ 2506893 h 7929644"/>
              <a:gd name="connsiteX24" fmla="*/ 3829868 w 3846225"/>
              <a:gd name="connsiteY24" fmla="*/ 2506893 h 7929644"/>
              <a:gd name="connsiteX25" fmla="*/ 3829868 w 3846225"/>
              <a:gd name="connsiteY25" fmla="*/ 2729636 h 7929644"/>
              <a:gd name="connsiteX26" fmla="*/ 3829868 w 3846225"/>
              <a:gd name="connsiteY26" fmla="*/ 7391868 h 7929644"/>
              <a:gd name="connsiteX27" fmla="*/ 3292092 w 3846225"/>
              <a:gd name="connsiteY27" fmla="*/ 7929644 h 7929644"/>
              <a:gd name="connsiteX28" fmla="*/ 568449 w 3846225"/>
              <a:gd name="connsiteY28" fmla="*/ 7929644 h 7929644"/>
              <a:gd name="connsiteX29" fmla="*/ 30672 w 3846225"/>
              <a:gd name="connsiteY29" fmla="*/ 7391868 h 7929644"/>
              <a:gd name="connsiteX30" fmla="*/ 30672 w 3846225"/>
              <a:gd name="connsiteY30" fmla="*/ 3495302 h 7929644"/>
              <a:gd name="connsiteX31" fmla="*/ 30672 w 3846225"/>
              <a:gd name="connsiteY31" fmla="*/ 2944477 h 7929644"/>
              <a:gd name="connsiteX32" fmla="*/ 18404 w 3846225"/>
              <a:gd name="connsiteY32" fmla="*/ 2944477 h 7929644"/>
              <a:gd name="connsiteX33" fmla="*/ 6135 w 3846225"/>
              <a:gd name="connsiteY33" fmla="*/ 2944477 h 7929644"/>
              <a:gd name="connsiteX34" fmla="*/ 6135 w 3846225"/>
              <a:gd name="connsiteY34" fmla="*/ 2373984 h 7929644"/>
              <a:gd name="connsiteX35" fmla="*/ 18404 w 3846225"/>
              <a:gd name="connsiteY35" fmla="*/ 2373984 h 7929644"/>
              <a:gd name="connsiteX36" fmla="*/ 30672 w 3846225"/>
              <a:gd name="connsiteY36" fmla="*/ 2373984 h 7929644"/>
              <a:gd name="connsiteX37" fmla="*/ 30672 w 3846225"/>
              <a:gd name="connsiteY37" fmla="*/ 2228805 h 7929644"/>
              <a:gd name="connsiteX38" fmla="*/ 18404 w 3846225"/>
              <a:gd name="connsiteY38" fmla="*/ 2228805 h 7929644"/>
              <a:gd name="connsiteX39" fmla="*/ 18403 w 3846225"/>
              <a:gd name="connsiteY39" fmla="*/ 2228805 h 7929644"/>
              <a:gd name="connsiteX40" fmla="*/ 6135 w 3846225"/>
              <a:gd name="connsiteY40" fmla="*/ 2228805 h 7929644"/>
              <a:gd name="connsiteX41" fmla="*/ 6135 w 3846225"/>
              <a:gd name="connsiteY41" fmla="*/ 1658313 h 7929644"/>
              <a:gd name="connsiteX42" fmla="*/ 18403 w 3846225"/>
              <a:gd name="connsiteY42" fmla="*/ 1658313 h 7929644"/>
              <a:gd name="connsiteX43" fmla="*/ 30672 w 3846225"/>
              <a:gd name="connsiteY43" fmla="*/ 1658313 h 7929644"/>
              <a:gd name="connsiteX44" fmla="*/ 30672 w 3846225"/>
              <a:gd name="connsiteY44" fmla="*/ 1640646 h 7929644"/>
              <a:gd name="connsiteX45" fmla="*/ 30672 w 3846225"/>
              <a:gd name="connsiteY45" fmla="*/ 1410623 h 7929644"/>
              <a:gd name="connsiteX46" fmla="*/ 30672 w 3846225"/>
              <a:gd name="connsiteY46" fmla="*/ 1292298 h 7929644"/>
              <a:gd name="connsiteX47" fmla="*/ 18404 w 3846225"/>
              <a:gd name="connsiteY47" fmla="*/ 1292298 h 7929644"/>
              <a:gd name="connsiteX48" fmla="*/ 6135 w 3846225"/>
              <a:gd name="connsiteY48" fmla="*/ 1292298 h 7929644"/>
              <a:gd name="connsiteX49" fmla="*/ 6135 w 3846225"/>
              <a:gd name="connsiteY49" fmla="*/ 983537 h 7929644"/>
              <a:gd name="connsiteX50" fmla="*/ 18404 w 3846225"/>
              <a:gd name="connsiteY50" fmla="*/ 983537 h 7929644"/>
              <a:gd name="connsiteX51" fmla="*/ 18404 w 3846225"/>
              <a:gd name="connsiteY51" fmla="*/ 983535 h 7929644"/>
              <a:gd name="connsiteX52" fmla="*/ 30672 w 3846225"/>
              <a:gd name="connsiteY52" fmla="*/ 983535 h 7929644"/>
              <a:gd name="connsiteX53" fmla="*/ 30672 w 3846225"/>
              <a:gd name="connsiteY53" fmla="*/ 859378 h 7929644"/>
              <a:gd name="connsiteX54" fmla="*/ 30672 w 3846225"/>
              <a:gd name="connsiteY54" fmla="*/ 537777 h 7929644"/>
              <a:gd name="connsiteX55" fmla="*/ 568449 w 3846225"/>
              <a:gd name="connsiteY55" fmla="*/ 0 h 7929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3846225" h="7929644">
                <a:moveTo>
                  <a:pt x="6134" y="2371939"/>
                </a:moveTo>
                <a:lnTo>
                  <a:pt x="6134" y="2942432"/>
                </a:lnTo>
                <a:lnTo>
                  <a:pt x="0" y="2936298"/>
                </a:lnTo>
                <a:cubicBezTo>
                  <a:pt x="2045" y="2874955"/>
                  <a:pt x="4089" y="2441463"/>
                  <a:pt x="0" y="2380118"/>
                </a:cubicBezTo>
                <a:close/>
                <a:moveTo>
                  <a:pt x="6134" y="1658313"/>
                </a:moveTo>
                <a:lnTo>
                  <a:pt x="6134" y="2228805"/>
                </a:lnTo>
                <a:lnTo>
                  <a:pt x="0" y="2222672"/>
                </a:lnTo>
                <a:cubicBezTo>
                  <a:pt x="2045" y="2161327"/>
                  <a:pt x="4089" y="1727836"/>
                  <a:pt x="0" y="1666492"/>
                </a:cubicBezTo>
                <a:close/>
                <a:moveTo>
                  <a:pt x="6134" y="983537"/>
                </a:moveTo>
                <a:lnTo>
                  <a:pt x="6134" y="1292298"/>
                </a:lnTo>
                <a:lnTo>
                  <a:pt x="0" y="1286164"/>
                </a:lnTo>
                <a:cubicBezTo>
                  <a:pt x="2045" y="1224819"/>
                  <a:pt x="4089" y="1053059"/>
                  <a:pt x="0" y="991714"/>
                </a:cubicBezTo>
                <a:close/>
                <a:moveTo>
                  <a:pt x="568449" y="0"/>
                </a:moveTo>
                <a:lnTo>
                  <a:pt x="3292092" y="0"/>
                </a:lnTo>
                <a:cubicBezTo>
                  <a:pt x="3588585" y="0"/>
                  <a:pt x="3829868" y="241284"/>
                  <a:pt x="3829868" y="537777"/>
                </a:cubicBezTo>
                <a:cubicBezTo>
                  <a:pt x="3829868" y="565381"/>
                  <a:pt x="3829868" y="1001558"/>
                  <a:pt x="3829868" y="1641796"/>
                </a:cubicBezTo>
                <a:lnTo>
                  <a:pt x="3829868" y="1658312"/>
                </a:lnTo>
                <a:lnTo>
                  <a:pt x="3840091" y="1658312"/>
                </a:lnTo>
                <a:lnTo>
                  <a:pt x="3842137" y="1658312"/>
                </a:lnTo>
                <a:lnTo>
                  <a:pt x="3842137" y="1661040"/>
                </a:lnTo>
                <a:lnTo>
                  <a:pt x="3846225" y="1666491"/>
                </a:lnTo>
                <a:cubicBezTo>
                  <a:pt x="3842136" y="1727835"/>
                  <a:pt x="3844181" y="2439416"/>
                  <a:pt x="3846225" y="2500759"/>
                </a:cubicBezTo>
                <a:lnTo>
                  <a:pt x="3842137" y="2504847"/>
                </a:lnTo>
                <a:lnTo>
                  <a:pt x="3842137" y="2506893"/>
                </a:lnTo>
                <a:lnTo>
                  <a:pt x="3829868" y="2506893"/>
                </a:lnTo>
                <a:lnTo>
                  <a:pt x="3829868" y="2729636"/>
                </a:lnTo>
                <a:cubicBezTo>
                  <a:pt x="3829868" y="4712571"/>
                  <a:pt x="3829868" y="7331802"/>
                  <a:pt x="3829868" y="7391868"/>
                </a:cubicBezTo>
                <a:cubicBezTo>
                  <a:pt x="3829868" y="7688361"/>
                  <a:pt x="3588585" y="7929644"/>
                  <a:pt x="3292092" y="7929644"/>
                </a:cubicBezTo>
                <a:lnTo>
                  <a:pt x="568449" y="7929644"/>
                </a:lnTo>
                <a:cubicBezTo>
                  <a:pt x="271956" y="7929644"/>
                  <a:pt x="30672" y="7688361"/>
                  <a:pt x="30672" y="7391868"/>
                </a:cubicBezTo>
                <a:cubicBezTo>
                  <a:pt x="30672" y="7338192"/>
                  <a:pt x="30672" y="5325767"/>
                  <a:pt x="30672" y="3495302"/>
                </a:cubicBezTo>
                <a:lnTo>
                  <a:pt x="30672" y="2944477"/>
                </a:lnTo>
                <a:lnTo>
                  <a:pt x="18404" y="2944477"/>
                </a:lnTo>
                <a:lnTo>
                  <a:pt x="6135" y="2944477"/>
                </a:lnTo>
                <a:lnTo>
                  <a:pt x="6135" y="2373984"/>
                </a:lnTo>
                <a:lnTo>
                  <a:pt x="18404" y="2373984"/>
                </a:lnTo>
                <a:lnTo>
                  <a:pt x="30672" y="2373984"/>
                </a:lnTo>
                <a:lnTo>
                  <a:pt x="30672" y="2228805"/>
                </a:lnTo>
                <a:lnTo>
                  <a:pt x="18404" y="2228805"/>
                </a:lnTo>
                <a:lnTo>
                  <a:pt x="18403" y="2228805"/>
                </a:lnTo>
                <a:lnTo>
                  <a:pt x="6135" y="2228805"/>
                </a:lnTo>
                <a:lnTo>
                  <a:pt x="6135" y="1658313"/>
                </a:lnTo>
                <a:lnTo>
                  <a:pt x="18403" y="1658313"/>
                </a:lnTo>
                <a:lnTo>
                  <a:pt x="30672" y="1658313"/>
                </a:lnTo>
                <a:lnTo>
                  <a:pt x="30672" y="1640646"/>
                </a:lnTo>
                <a:cubicBezTo>
                  <a:pt x="30672" y="1560648"/>
                  <a:pt x="30672" y="1483841"/>
                  <a:pt x="30672" y="1410623"/>
                </a:cubicBezTo>
                <a:lnTo>
                  <a:pt x="30672" y="1292298"/>
                </a:lnTo>
                <a:lnTo>
                  <a:pt x="18404" y="1292298"/>
                </a:lnTo>
                <a:lnTo>
                  <a:pt x="6135" y="1292298"/>
                </a:lnTo>
                <a:lnTo>
                  <a:pt x="6135" y="983537"/>
                </a:lnTo>
                <a:lnTo>
                  <a:pt x="18404" y="983537"/>
                </a:lnTo>
                <a:lnTo>
                  <a:pt x="18404" y="983535"/>
                </a:lnTo>
                <a:lnTo>
                  <a:pt x="30672" y="983535"/>
                </a:lnTo>
                <a:lnTo>
                  <a:pt x="30672" y="859378"/>
                </a:lnTo>
                <a:cubicBezTo>
                  <a:pt x="30672" y="667045"/>
                  <a:pt x="30672" y="551322"/>
                  <a:pt x="30672" y="537777"/>
                </a:cubicBezTo>
                <a:cubicBezTo>
                  <a:pt x="30672" y="241284"/>
                  <a:pt x="271956" y="0"/>
                  <a:pt x="568449" y="0"/>
                </a:cubicBezTo>
                <a:close/>
              </a:path>
            </a:pathLst>
          </a:custGeom>
          <a:solidFill>
            <a:srgbClr val="000000"/>
          </a:solidFill>
          <a:ln w="295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3152452-B4CA-878B-4F3F-4BBB43848407}"/>
              </a:ext>
            </a:extLst>
          </p:cNvPr>
          <p:cNvSpPr/>
          <p:nvPr/>
        </p:nvSpPr>
        <p:spPr>
          <a:xfrm rot="1560000">
            <a:off x="8572045" y="2596074"/>
            <a:ext cx="2338512" cy="4821239"/>
          </a:xfrm>
          <a:custGeom>
            <a:avLst/>
            <a:gdLst>
              <a:gd name="connsiteX0" fmla="*/ 6134 w 3846225"/>
              <a:gd name="connsiteY0" fmla="*/ 2371939 h 7929644"/>
              <a:gd name="connsiteX1" fmla="*/ 6134 w 3846225"/>
              <a:gd name="connsiteY1" fmla="*/ 2942432 h 7929644"/>
              <a:gd name="connsiteX2" fmla="*/ 0 w 3846225"/>
              <a:gd name="connsiteY2" fmla="*/ 2936298 h 7929644"/>
              <a:gd name="connsiteX3" fmla="*/ 0 w 3846225"/>
              <a:gd name="connsiteY3" fmla="*/ 2380118 h 7929644"/>
              <a:gd name="connsiteX4" fmla="*/ 6134 w 3846225"/>
              <a:gd name="connsiteY4" fmla="*/ 1658313 h 7929644"/>
              <a:gd name="connsiteX5" fmla="*/ 6134 w 3846225"/>
              <a:gd name="connsiteY5" fmla="*/ 2228805 h 7929644"/>
              <a:gd name="connsiteX6" fmla="*/ 0 w 3846225"/>
              <a:gd name="connsiteY6" fmla="*/ 2222672 h 7929644"/>
              <a:gd name="connsiteX7" fmla="*/ 0 w 3846225"/>
              <a:gd name="connsiteY7" fmla="*/ 1666492 h 7929644"/>
              <a:gd name="connsiteX8" fmla="*/ 6134 w 3846225"/>
              <a:gd name="connsiteY8" fmla="*/ 983537 h 7929644"/>
              <a:gd name="connsiteX9" fmla="*/ 6134 w 3846225"/>
              <a:gd name="connsiteY9" fmla="*/ 1292298 h 7929644"/>
              <a:gd name="connsiteX10" fmla="*/ 0 w 3846225"/>
              <a:gd name="connsiteY10" fmla="*/ 1286164 h 7929644"/>
              <a:gd name="connsiteX11" fmla="*/ 0 w 3846225"/>
              <a:gd name="connsiteY11" fmla="*/ 991714 h 7929644"/>
              <a:gd name="connsiteX12" fmla="*/ 568449 w 3846225"/>
              <a:gd name="connsiteY12" fmla="*/ 0 h 7929644"/>
              <a:gd name="connsiteX13" fmla="*/ 3292092 w 3846225"/>
              <a:gd name="connsiteY13" fmla="*/ 0 h 7929644"/>
              <a:gd name="connsiteX14" fmla="*/ 3829868 w 3846225"/>
              <a:gd name="connsiteY14" fmla="*/ 537777 h 7929644"/>
              <a:gd name="connsiteX15" fmla="*/ 3829868 w 3846225"/>
              <a:gd name="connsiteY15" fmla="*/ 1641796 h 7929644"/>
              <a:gd name="connsiteX16" fmla="*/ 3829868 w 3846225"/>
              <a:gd name="connsiteY16" fmla="*/ 1658312 h 7929644"/>
              <a:gd name="connsiteX17" fmla="*/ 3840091 w 3846225"/>
              <a:gd name="connsiteY17" fmla="*/ 1658312 h 7929644"/>
              <a:gd name="connsiteX18" fmla="*/ 3842137 w 3846225"/>
              <a:gd name="connsiteY18" fmla="*/ 1658312 h 7929644"/>
              <a:gd name="connsiteX19" fmla="*/ 3842137 w 3846225"/>
              <a:gd name="connsiteY19" fmla="*/ 1661040 h 7929644"/>
              <a:gd name="connsiteX20" fmla="*/ 3846225 w 3846225"/>
              <a:gd name="connsiteY20" fmla="*/ 1666491 h 7929644"/>
              <a:gd name="connsiteX21" fmla="*/ 3846225 w 3846225"/>
              <a:gd name="connsiteY21" fmla="*/ 2500759 h 7929644"/>
              <a:gd name="connsiteX22" fmla="*/ 3842137 w 3846225"/>
              <a:gd name="connsiteY22" fmla="*/ 2504847 h 7929644"/>
              <a:gd name="connsiteX23" fmla="*/ 3842137 w 3846225"/>
              <a:gd name="connsiteY23" fmla="*/ 2506893 h 7929644"/>
              <a:gd name="connsiteX24" fmla="*/ 3829868 w 3846225"/>
              <a:gd name="connsiteY24" fmla="*/ 2506893 h 7929644"/>
              <a:gd name="connsiteX25" fmla="*/ 3829868 w 3846225"/>
              <a:gd name="connsiteY25" fmla="*/ 2729636 h 7929644"/>
              <a:gd name="connsiteX26" fmla="*/ 3829868 w 3846225"/>
              <a:gd name="connsiteY26" fmla="*/ 7391868 h 7929644"/>
              <a:gd name="connsiteX27" fmla="*/ 3292092 w 3846225"/>
              <a:gd name="connsiteY27" fmla="*/ 7929644 h 7929644"/>
              <a:gd name="connsiteX28" fmla="*/ 568449 w 3846225"/>
              <a:gd name="connsiteY28" fmla="*/ 7929644 h 7929644"/>
              <a:gd name="connsiteX29" fmla="*/ 30672 w 3846225"/>
              <a:gd name="connsiteY29" fmla="*/ 7391868 h 7929644"/>
              <a:gd name="connsiteX30" fmla="*/ 30672 w 3846225"/>
              <a:gd name="connsiteY30" fmla="*/ 3495302 h 7929644"/>
              <a:gd name="connsiteX31" fmla="*/ 30672 w 3846225"/>
              <a:gd name="connsiteY31" fmla="*/ 2944477 h 7929644"/>
              <a:gd name="connsiteX32" fmla="*/ 18404 w 3846225"/>
              <a:gd name="connsiteY32" fmla="*/ 2944477 h 7929644"/>
              <a:gd name="connsiteX33" fmla="*/ 6135 w 3846225"/>
              <a:gd name="connsiteY33" fmla="*/ 2944477 h 7929644"/>
              <a:gd name="connsiteX34" fmla="*/ 6135 w 3846225"/>
              <a:gd name="connsiteY34" fmla="*/ 2373984 h 7929644"/>
              <a:gd name="connsiteX35" fmla="*/ 18404 w 3846225"/>
              <a:gd name="connsiteY35" fmla="*/ 2373984 h 7929644"/>
              <a:gd name="connsiteX36" fmla="*/ 30672 w 3846225"/>
              <a:gd name="connsiteY36" fmla="*/ 2373984 h 7929644"/>
              <a:gd name="connsiteX37" fmla="*/ 30672 w 3846225"/>
              <a:gd name="connsiteY37" fmla="*/ 2228805 h 7929644"/>
              <a:gd name="connsiteX38" fmla="*/ 18404 w 3846225"/>
              <a:gd name="connsiteY38" fmla="*/ 2228805 h 7929644"/>
              <a:gd name="connsiteX39" fmla="*/ 18403 w 3846225"/>
              <a:gd name="connsiteY39" fmla="*/ 2228805 h 7929644"/>
              <a:gd name="connsiteX40" fmla="*/ 6135 w 3846225"/>
              <a:gd name="connsiteY40" fmla="*/ 2228805 h 7929644"/>
              <a:gd name="connsiteX41" fmla="*/ 6135 w 3846225"/>
              <a:gd name="connsiteY41" fmla="*/ 1658313 h 7929644"/>
              <a:gd name="connsiteX42" fmla="*/ 18403 w 3846225"/>
              <a:gd name="connsiteY42" fmla="*/ 1658313 h 7929644"/>
              <a:gd name="connsiteX43" fmla="*/ 30672 w 3846225"/>
              <a:gd name="connsiteY43" fmla="*/ 1658313 h 7929644"/>
              <a:gd name="connsiteX44" fmla="*/ 30672 w 3846225"/>
              <a:gd name="connsiteY44" fmla="*/ 1640646 h 7929644"/>
              <a:gd name="connsiteX45" fmla="*/ 30672 w 3846225"/>
              <a:gd name="connsiteY45" fmla="*/ 1410623 h 7929644"/>
              <a:gd name="connsiteX46" fmla="*/ 30672 w 3846225"/>
              <a:gd name="connsiteY46" fmla="*/ 1292298 h 7929644"/>
              <a:gd name="connsiteX47" fmla="*/ 18404 w 3846225"/>
              <a:gd name="connsiteY47" fmla="*/ 1292298 h 7929644"/>
              <a:gd name="connsiteX48" fmla="*/ 6135 w 3846225"/>
              <a:gd name="connsiteY48" fmla="*/ 1292298 h 7929644"/>
              <a:gd name="connsiteX49" fmla="*/ 6135 w 3846225"/>
              <a:gd name="connsiteY49" fmla="*/ 983537 h 7929644"/>
              <a:gd name="connsiteX50" fmla="*/ 18404 w 3846225"/>
              <a:gd name="connsiteY50" fmla="*/ 983537 h 7929644"/>
              <a:gd name="connsiteX51" fmla="*/ 18404 w 3846225"/>
              <a:gd name="connsiteY51" fmla="*/ 983535 h 7929644"/>
              <a:gd name="connsiteX52" fmla="*/ 30672 w 3846225"/>
              <a:gd name="connsiteY52" fmla="*/ 983535 h 7929644"/>
              <a:gd name="connsiteX53" fmla="*/ 30672 w 3846225"/>
              <a:gd name="connsiteY53" fmla="*/ 859378 h 7929644"/>
              <a:gd name="connsiteX54" fmla="*/ 30672 w 3846225"/>
              <a:gd name="connsiteY54" fmla="*/ 537777 h 7929644"/>
              <a:gd name="connsiteX55" fmla="*/ 568449 w 3846225"/>
              <a:gd name="connsiteY55" fmla="*/ 0 h 7929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3846225" h="7929644">
                <a:moveTo>
                  <a:pt x="6134" y="2371939"/>
                </a:moveTo>
                <a:lnTo>
                  <a:pt x="6134" y="2942432"/>
                </a:lnTo>
                <a:lnTo>
                  <a:pt x="0" y="2936298"/>
                </a:lnTo>
                <a:cubicBezTo>
                  <a:pt x="2045" y="2874955"/>
                  <a:pt x="4089" y="2441463"/>
                  <a:pt x="0" y="2380118"/>
                </a:cubicBezTo>
                <a:close/>
                <a:moveTo>
                  <a:pt x="6134" y="1658313"/>
                </a:moveTo>
                <a:lnTo>
                  <a:pt x="6134" y="2228805"/>
                </a:lnTo>
                <a:lnTo>
                  <a:pt x="0" y="2222672"/>
                </a:lnTo>
                <a:cubicBezTo>
                  <a:pt x="2045" y="2161327"/>
                  <a:pt x="4089" y="1727836"/>
                  <a:pt x="0" y="1666492"/>
                </a:cubicBezTo>
                <a:close/>
                <a:moveTo>
                  <a:pt x="6134" y="983537"/>
                </a:moveTo>
                <a:lnTo>
                  <a:pt x="6134" y="1292298"/>
                </a:lnTo>
                <a:lnTo>
                  <a:pt x="0" y="1286164"/>
                </a:lnTo>
                <a:cubicBezTo>
                  <a:pt x="2045" y="1224819"/>
                  <a:pt x="4089" y="1053059"/>
                  <a:pt x="0" y="991714"/>
                </a:cubicBezTo>
                <a:close/>
                <a:moveTo>
                  <a:pt x="568449" y="0"/>
                </a:moveTo>
                <a:lnTo>
                  <a:pt x="3292092" y="0"/>
                </a:lnTo>
                <a:cubicBezTo>
                  <a:pt x="3588585" y="0"/>
                  <a:pt x="3829868" y="241284"/>
                  <a:pt x="3829868" y="537777"/>
                </a:cubicBezTo>
                <a:cubicBezTo>
                  <a:pt x="3829868" y="565381"/>
                  <a:pt x="3829868" y="1001558"/>
                  <a:pt x="3829868" y="1641796"/>
                </a:cubicBezTo>
                <a:lnTo>
                  <a:pt x="3829868" y="1658312"/>
                </a:lnTo>
                <a:lnTo>
                  <a:pt x="3840091" y="1658312"/>
                </a:lnTo>
                <a:lnTo>
                  <a:pt x="3842137" y="1658312"/>
                </a:lnTo>
                <a:lnTo>
                  <a:pt x="3842137" y="1661040"/>
                </a:lnTo>
                <a:lnTo>
                  <a:pt x="3846225" y="1666491"/>
                </a:lnTo>
                <a:cubicBezTo>
                  <a:pt x="3842136" y="1727835"/>
                  <a:pt x="3844181" y="2439416"/>
                  <a:pt x="3846225" y="2500759"/>
                </a:cubicBezTo>
                <a:lnTo>
                  <a:pt x="3842137" y="2504847"/>
                </a:lnTo>
                <a:lnTo>
                  <a:pt x="3842137" y="2506893"/>
                </a:lnTo>
                <a:lnTo>
                  <a:pt x="3829868" y="2506893"/>
                </a:lnTo>
                <a:lnTo>
                  <a:pt x="3829868" y="2729636"/>
                </a:lnTo>
                <a:cubicBezTo>
                  <a:pt x="3829868" y="4712571"/>
                  <a:pt x="3829868" y="7331802"/>
                  <a:pt x="3829868" y="7391868"/>
                </a:cubicBezTo>
                <a:cubicBezTo>
                  <a:pt x="3829868" y="7688361"/>
                  <a:pt x="3588585" y="7929644"/>
                  <a:pt x="3292092" y="7929644"/>
                </a:cubicBezTo>
                <a:lnTo>
                  <a:pt x="568449" y="7929644"/>
                </a:lnTo>
                <a:cubicBezTo>
                  <a:pt x="271956" y="7929644"/>
                  <a:pt x="30672" y="7688361"/>
                  <a:pt x="30672" y="7391868"/>
                </a:cubicBezTo>
                <a:cubicBezTo>
                  <a:pt x="30672" y="7338192"/>
                  <a:pt x="30672" y="5325767"/>
                  <a:pt x="30672" y="3495302"/>
                </a:cubicBezTo>
                <a:lnTo>
                  <a:pt x="30672" y="2944477"/>
                </a:lnTo>
                <a:lnTo>
                  <a:pt x="18404" y="2944477"/>
                </a:lnTo>
                <a:lnTo>
                  <a:pt x="6135" y="2944477"/>
                </a:lnTo>
                <a:lnTo>
                  <a:pt x="6135" y="2373984"/>
                </a:lnTo>
                <a:lnTo>
                  <a:pt x="18404" y="2373984"/>
                </a:lnTo>
                <a:lnTo>
                  <a:pt x="30672" y="2373984"/>
                </a:lnTo>
                <a:lnTo>
                  <a:pt x="30672" y="2228805"/>
                </a:lnTo>
                <a:lnTo>
                  <a:pt x="18404" y="2228805"/>
                </a:lnTo>
                <a:lnTo>
                  <a:pt x="18403" y="2228805"/>
                </a:lnTo>
                <a:lnTo>
                  <a:pt x="6135" y="2228805"/>
                </a:lnTo>
                <a:lnTo>
                  <a:pt x="6135" y="1658313"/>
                </a:lnTo>
                <a:lnTo>
                  <a:pt x="18403" y="1658313"/>
                </a:lnTo>
                <a:lnTo>
                  <a:pt x="30672" y="1658313"/>
                </a:lnTo>
                <a:lnTo>
                  <a:pt x="30672" y="1640646"/>
                </a:lnTo>
                <a:cubicBezTo>
                  <a:pt x="30672" y="1560648"/>
                  <a:pt x="30672" y="1483841"/>
                  <a:pt x="30672" y="1410623"/>
                </a:cubicBezTo>
                <a:lnTo>
                  <a:pt x="30672" y="1292298"/>
                </a:lnTo>
                <a:lnTo>
                  <a:pt x="18404" y="1292298"/>
                </a:lnTo>
                <a:lnTo>
                  <a:pt x="6135" y="1292298"/>
                </a:lnTo>
                <a:lnTo>
                  <a:pt x="6135" y="983537"/>
                </a:lnTo>
                <a:lnTo>
                  <a:pt x="18404" y="983537"/>
                </a:lnTo>
                <a:lnTo>
                  <a:pt x="18404" y="983535"/>
                </a:lnTo>
                <a:lnTo>
                  <a:pt x="30672" y="983535"/>
                </a:lnTo>
                <a:lnTo>
                  <a:pt x="30672" y="859378"/>
                </a:lnTo>
                <a:cubicBezTo>
                  <a:pt x="30672" y="667045"/>
                  <a:pt x="30672" y="551322"/>
                  <a:pt x="30672" y="537777"/>
                </a:cubicBezTo>
                <a:cubicBezTo>
                  <a:pt x="30672" y="241284"/>
                  <a:pt x="271956" y="0"/>
                  <a:pt x="568449" y="0"/>
                </a:cubicBezTo>
                <a:close/>
              </a:path>
            </a:pathLst>
          </a:custGeom>
          <a:solidFill>
            <a:srgbClr val="000000"/>
          </a:solidFill>
          <a:ln w="295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1BB986E-8A7A-1D89-6449-DAB766E5504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F47A3F-6039-988A-B736-1B5653F72CC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0DDA4A-0D89-36C7-656C-534C500925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60000">
            <a:off x="8524732" y="590853"/>
            <a:ext cx="579368" cy="16898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B7A50E0-3671-25C3-12DA-AB22E467DB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60000">
            <a:off x="10425488" y="2918409"/>
            <a:ext cx="579368" cy="168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183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D174A-391E-6BB6-1718-33A6B982E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738EA3D-5DA2-EFEE-B6BB-B99AD8789857}"/>
              </a:ext>
            </a:extLst>
          </p:cNvPr>
          <p:cNvSpPr/>
          <p:nvPr/>
        </p:nvSpPr>
        <p:spPr bwMode="auto">
          <a:xfrm>
            <a:off x="727561" y="4002832"/>
            <a:ext cx="3181966" cy="2073728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44731C85-7091-0D73-ADF3-67508CFC7014}"/>
              </a:ext>
            </a:extLst>
          </p:cNvPr>
          <p:cNvSpPr/>
          <p:nvPr/>
        </p:nvSpPr>
        <p:spPr bwMode="auto">
          <a:xfrm>
            <a:off x="4505017" y="4002832"/>
            <a:ext cx="3181966" cy="2073728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CCBF8C0-E3E6-F0EE-0616-25808BBE60E8}"/>
              </a:ext>
            </a:extLst>
          </p:cNvPr>
          <p:cNvSpPr/>
          <p:nvPr/>
        </p:nvSpPr>
        <p:spPr bwMode="auto">
          <a:xfrm>
            <a:off x="8282473" y="4002832"/>
            <a:ext cx="3181966" cy="2073728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00993D-90A5-759F-D192-A86E2F5DB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 Opportunity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BEB2594-CC58-544F-80FD-A8E8CE887D4F}"/>
              </a:ext>
            </a:extLst>
          </p:cNvPr>
          <p:cNvSpPr/>
          <p:nvPr/>
        </p:nvSpPr>
        <p:spPr bwMode="auto">
          <a:xfrm>
            <a:off x="1238250" y="1597774"/>
            <a:ext cx="2160588" cy="21605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chemeClr val="bg1"/>
                </a:solidFill>
                <a:ea typeface="Segoe UI" pitchFamily="34" charset="0"/>
                <a:cs typeface="Segoe UI" pitchFamily="34" charset="0"/>
              </a:rPr>
              <a:t>X</a:t>
            </a:r>
            <a:endParaRPr lang="en-US" sz="3600" b="1" dirty="0" err="1">
              <a:solidFill>
                <a:schemeClr val="bg1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Google Shape;436;p14">
            <a:extLst>
              <a:ext uri="{FF2B5EF4-FFF2-40B4-BE49-F238E27FC236}">
                <a16:creationId xmlns:a16="http://schemas.microsoft.com/office/drawing/2014/main" id="{C7BF1082-25E7-BAA5-DEAF-CF1EBD4B7D7E}"/>
              </a:ext>
            </a:extLst>
          </p:cNvPr>
          <p:cNvSpPr txBox="1"/>
          <p:nvPr/>
        </p:nvSpPr>
        <p:spPr>
          <a:xfrm>
            <a:off x="1280700" y="4816422"/>
            <a:ext cx="2075688" cy="8740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many users your solution targets in this rising fintech market daily now globally.</a:t>
            </a:r>
          </a:p>
        </p:txBody>
      </p:sp>
      <p:sp>
        <p:nvSpPr>
          <p:cNvPr id="5" name="Google Shape;437;p14">
            <a:extLst>
              <a:ext uri="{FF2B5EF4-FFF2-40B4-BE49-F238E27FC236}">
                <a16:creationId xmlns:a16="http://schemas.microsoft.com/office/drawing/2014/main" id="{FBFF0CB6-54F1-FEB5-1E2F-A9134D6D475D}"/>
              </a:ext>
            </a:extLst>
          </p:cNvPr>
          <p:cNvSpPr txBox="1"/>
          <p:nvPr/>
        </p:nvSpPr>
        <p:spPr>
          <a:xfrm>
            <a:off x="1280700" y="4388885"/>
            <a:ext cx="207568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X Users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2" name="Google Shape;436;p14">
            <a:extLst>
              <a:ext uri="{FF2B5EF4-FFF2-40B4-BE49-F238E27FC236}">
                <a16:creationId xmlns:a16="http://schemas.microsoft.com/office/drawing/2014/main" id="{81655655-3058-4265-26E2-E41071C6B194}"/>
              </a:ext>
            </a:extLst>
          </p:cNvPr>
          <p:cNvSpPr txBox="1"/>
          <p:nvPr/>
        </p:nvSpPr>
        <p:spPr>
          <a:xfrm>
            <a:off x="8835612" y="4816422"/>
            <a:ext cx="2075688" cy="8740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the yearly growth rate showing your fintech market’s potential over the next decade ahead.</a:t>
            </a:r>
          </a:p>
        </p:txBody>
      </p:sp>
      <p:sp>
        <p:nvSpPr>
          <p:cNvPr id="13" name="Google Shape;437;p14">
            <a:extLst>
              <a:ext uri="{FF2B5EF4-FFF2-40B4-BE49-F238E27FC236}">
                <a16:creationId xmlns:a16="http://schemas.microsoft.com/office/drawing/2014/main" id="{27D9C38D-618B-A9F2-FF94-49CC7B6E9EF2}"/>
              </a:ext>
            </a:extLst>
          </p:cNvPr>
          <p:cNvSpPr txBox="1"/>
          <p:nvPr/>
        </p:nvSpPr>
        <p:spPr>
          <a:xfrm>
            <a:off x="8835612" y="4388885"/>
            <a:ext cx="207568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Z% Growth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CB1E1594-67BD-37D3-E88C-58BEF4E63923}"/>
              </a:ext>
            </a:extLst>
          </p:cNvPr>
          <p:cNvSpPr txBox="1"/>
          <p:nvPr/>
        </p:nvSpPr>
        <p:spPr>
          <a:xfrm>
            <a:off x="5058156" y="4816422"/>
            <a:ext cx="2075688" cy="8740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the total market value your solution aims to tap in fintech over the next decade soon.</a:t>
            </a:r>
          </a:p>
        </p:txBody>
      </p:sp>
      <p:sp>
        <p:nvSpPr>
          <p:cNvPr id="11" name="Google Shape;437;p14">
            <a:extLst>
              <a:ext uri="{FF2B5EF4-FFF2-40B4-BE49-F238E27FC236}">
                <a16:creationId xmlns:a16="http://schemas.microsoft.com/office/drawing/2014/main" id="{D617462A-C85D-F010-BFC8-148ED908C0BF}"/>
              </a:ext>
            </a:extLst>
          </p:cNvPr>
          <p:cNvSpPr txBox="1"/>
          <p:nvPr/>
        </p:nvSpPr>
        <p:spPr>
          <a:xfrm>
            <a:off x="5058156" y="4388885"/>
            <a:ext cx="207568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$Y Market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29FFD58-E392-1258-F41B-67076A29996D}"/>
              </a:ext>
            </a:extLst>
          </p:cNvPr>
          <p:cNvSpPr/>
          <p:nvPr/>
        </p:nvSpPr>
        <p:spPr bwMode="auto">
          <a:xfrm>
            <a:off x="5015706" y="1597774"/>
            <a:ext cx="2160588" cy="21605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chemeClr val="bg1"/>
                </a:solidFill>
                <a:ea typeface="Segoe UI" pitchFamily="34" charset="0"/>
                <a:cs typeface="Segoe UI" pitchFamily="34" charset="0"/>
              </a:rPr>
              <a:t>$Y</a:t>
            </a:r>
            <a:endParaRPr lang="en-US" sz="3600" b="1" dirty="0" err="1">
              <a:solidFill>
                <a:schemeClr val="bg1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EB0368-487A-05AD-9BA8-67C5AA6FB0E2}"/>
              </a:ext>
            </a:extLst>
          </p:cNvPr>
          <p:cNvSpPr/>
          <p:nvPr/>
        </p:nvSpPr>
        <p:spPr bwMode="auto">
          <a:xfrm>
            <a:off x="8793162" y="1597774"/>
            <a:ext cx="2160588" cy="21605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chemeClr val="bg1"/>
                </a:solidFill>
                <a:ea typeface="Segoe UI" pitchFamily="34" charset="0"/>
                <a:cs typeface="Segoe UI" pitchFamily="34" charset="0"/>
              </a:rPr>
              <a:t>Z%</a:t>
            </a:r>
            <a:endParaRPr lang="en-US" sz="3600" b="1" dirty="0" err="1">
              <a:solidFill>
                <a:schemeClr val="bg1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803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A47BB-82DF-D1D6-3C57-6FE322DFD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A01E0-A080-3A99-083B-82DC44824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Business Model</a:t>
            </a:r>
          </a:p>
        </p:txBody>
      </p:sp>
      <p:grpSp>
        <p:nvGrpSpPr>
          <p:cNvPr id="13" name="Graphic 11">
            <a:extLst>
              <a:ext uri="{FF2B5EF4-FFF2-40B4-BE49-F238E27FC236}">
                <a16:creationId xmlns:a16="http://schemas.microsoft.com/office/drawing/2014/main" id="{FFE7337A-C7EA-0FE3-0B36-E7F1EBF6C4EC}"/>
              </a:ext>
            </a:extLst>
          </p:cNvPr>
          <p:cNvGrpSpPr/>
          <p:nvPr/>
        </p:nvGrpSpPr>
        <p:grpSpPr>
          <a:xfrm>
            <a:off x="3824950" y="1548697"/>
            <a:ext cx="4539533" cy="4518249"/>
            <a:chOff x="3824950" y="1548697"/>
            <a:chExt cx="4539533" cy="451824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CFDBB0D-4C32-A7AD-C96D-931742F30D89}"/>
                </a:ext>
              </a:extLst>
            </p:cNvPr>
            <p:cNvSpPr/>
            <p:nvPr/>
          </p:nvSpPr>
          <p:spPr>
            <a:xfrm>
              <a:off x="6140907" y="1548697"/>
              <a:ext cx="1824368" cy="1685370"/>
            </a:xfrm>
            <a:custGeom>
              <a:avLst/>
              <a:gdLst>
                <a:gd name="connsiteX0" fmla="*/ 234804 w 1824368"/>
                <a:gd name="connsiteY0" fmla="*/ 1431539 h 1685370"/>
                <a:gd name="connsiteX1" fmla="*/ 526062 w 1824368"/>
                <a:gd name="connsiteY1" fmla="*/ 1598339 h 1685370"/>
                <a:gd name="connsiteX2" fmla="*/ 934082 w 1824368"/>
                <a:gd name="connsiteY2" fmla="*/ 1638115 h 1685370"/>
                <a:gd name="connsiteX3" fmla="*/ 1738572 w 1824368"/>
                <a:gd name="connsiteY3" fmla="*/ 1174923 h 1685370"/>
                <a:gd name="connsiteX4" fmla="*/ 1792462 w 1824368"/>
                <a:gd name="connsiteY4" fmla="*/ 928572 h 1685370"/>
                <a:gd name="connsiteX5" fmla="*/ 187330 w 1824368"/>
                <a:gd name="connsiteY5" fmla="*/ 906 h 1685370"/>
                <a:gd name="connsiteX6" fmla="*/ 0 w 1824368"/>
                <a:gd name="connsiteY6" fmla="*/ 170272 h 1685370"/>
                <a:gd name="connsiteX7" fmla="*/ 0 w 1824368"/>
                <a:gd name="connsiteY7" fmla="*/ 1099221 h 1685370"/>
                <a:gd name="connsiteX8" fmla="*/ 234804 w 1824368"/>
                <a:gd name="connsiteY8" fmla="*/ 1431539 h 1685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4368" h="1685370">
                  <a:moveTo>
                    <a:pt x="234804" y="1431539"/>
                  </a:moveTo>
                  <a:cubicBezTo>
                    <a:pt x="342582" y="1468748"/>
                    <a:pt x="441379" y="1525204"/>
                    <a:pt x="526062" y="1598339"/>
                  </a:cubicBezTo>
                  <a:cubicBezTo>
                    <a:pt x="640256" y="1697136"/>
                    <a:pt x="803208" y="1713816"/>
                    <a:pt x="934082" y="1638115"/>
                  </a:cubicBezTo>
                  <a:lnTo>
                    <a:pt x="1738572" y="1174923"/>
                  </a:lnTo>
                  <a:cubicBezTo>
                    <a:pt x="1825821" y="1124883"/>
                    <a:pt x="1851483" y="1010689"/>
                    <a:pt x="1792462" y="928572"/>
                  </a:cubicBezTo>
                  <a:cubicBezTo>
                    <a:pt x="1422935" y="417906"/>
                    <a:pt x="848115" y="67626"/>
                    <a:pt x="187330" y="906"/>
                  </a:cubicBezTo>
                  <a:cubicBezTo>
                    <a:pt x="87249" y="-9359"/>
                    <a:pt x="0" y="68909"/>
                    <a:pt x="0" y="170272"/>
                  </a:cubicBezTo>
                  <a:lnTo>
                    <a:pt x="0" y="1099221"/>
                  </a:lnTo>
                  <a:cubicBezTo>
                    <a:pt x="0" y="1249342"/>
                    <a:pt x="93665" y="1384065"/>
                    <a:pt x="234804" y="1431539"/>
                  </a:cubicBezTo>
                  <a:close/>
                </a:path>
              </a:pathLst>
            </a:custGeom>
            <a:grpFill/>
            <a:ln w="12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252E43E-FF15-5D8D-532F-054F07049686}"/>
                </a:ext>
              </a:extLst>
            </p:cNvPr>
            <p:cNvSpPr/>
            <p:nvPr/>
          </p:nvSpPr>
          <p:spPr>
            <a:xfrm>
              <a:off x="4222874" y="1548697"/>
              <a:ext cx="1825651" cy="1686653"/>
            </a:xfrm>
            <a:custGeom>
              <a:avLst/>
              <a:gdLst>
                <a:gd name="connsiteX0" fmla="*/ 1299589 w 1825651"/>
                <a:gd name="connsiteY0" fmla="*/ 1599622 h 1686653"/>
                <a:gd name="connsiteX1" fmla="*/ 1590848 w 1825651"/>
                <a:gd name="connsiteY1" fmla="*/ 1432822 h 1686653"/>
                <a:gd name="connsiteX2" fmla="*/ 1825651 w 1825651"/>
                <a:gd name="connsiteY2" fmla="*/ 1100505 h 1686653"/>
                <a:gd name="connsiteX3" fmla="*/ 1825651 w 1825651"/>
                <a:gd name="connsiteY3" fmla="*/ 170272 h 1686653"/>
                <a:gd name="connsiteX4" fmla="*/ 1638322 w 1825651"/>
                <a:gd name="connsiteY4" fmla="*/ 906 h 1686653"/>
                <a:gd name="connsiteX5" fmla="*/ 31907 w 1825651"/>
                <a:gd name="connsiteY5" fmla="*/ 928572 h 1686653"/>
                <a:gd name="connsiteX6" fmla="*/ 85796 w 1825651"/>
                <a:gd name="connsiteY6" fmla="*/ 1174923 h 1686653"/>
                <a:gd name="connsiteX7" fmla="*/ 890287 w 1825651"/>
                <a:gd name="connsiteY7" fmla="*/ 1639398 h 1686653"/>
                <a:gd name="connsiteX8" fmla="*/ 1299589 w 1825651"/>
                <a:gd name="connsiteY8" fmla="*/ 1599622 h 168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5651" h="1686653">
                  <a:moveTo>
                    <a:pt x="1299589" y="1599622"/>
                  </a:moveTo>
                  <a:cubicBezTo>
                    <a:pt x="1384272" y="1526487"/>
                    <a:pt x="1483069" y="1468748"/>
                    <a:pt x="1590848" y="1432822"/>
                  </a:cubicBezTo>
                  <a:cubicBezTo>
                    <a:pt x="1731987" y="1385348"/>
                    <a:pt x="1825651" y="1249342"/>
                    <a:pt x="1825651" y="1100505"/>
                  </a:cubicBezTo>
                  <a:lnTo>
                    <a:pt x="1825651" y="170272"/>
                  </a:lnTo>
                  <a:cubicBezTo>
                    <a:pt x="1825651" y="68909"/>
                    <a:pt x="1738402" y="-9359"/>
                    <a:pt x="1638322" y="906"/>
                  </a:cubicBezTo>
                  <a:cubicBezTo>
                    <a:pt x="977536" y="67626"/>
                    <a:pt x="401434" y="417906"/>
                    <a:pt x="31907" y="928572"/>
                  </a:cubicBezTo>
                  <a:cubicBezTo>
                    <a:pt x="-27115" y="1009406"/>
                    <a:pt x="-1453" y="1124883"/>
                    <a:pt x="85796" y="1174923"/>
                  </a:cubicBezTo>
                  <a:lnTo>
                    <a:pt x="890287" y="1639398"/>
                  </a:lnTo>
                  <a:cubicBezTo>
                    <a:pt x="1021161" y="1715099"/>
                    <a:pt x="1185395" y="1698419"/>
                    <a:pt x="1299589" y="1599622"/>
                  </a:cubicBezTo>
                  <a:close/>
                </a:path>
              </a:pathLst>
            </a:custGeom>
            <a:grpFill/>
            <a:ln w="12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01D4F2A-FC8D-0363-0E87-FB88B40ABF7F}"/>
                </a:ext>
              </a:extLst>
            </p:cNvPr>
            <p:cNvSpPr/>
            <p:nvPr/>
          </p:nvSpPr>
          <p:spPr>
            <a:xfrm>
              <a:off x="6946697" y="2780823"/>
              <a:ext cx="1417785" cy="2054564"/>
            </a:xfrm>
            <a:custGeom>
              <a:avLst/>
              <a:gdLst>
                <a:gd name="connsiteX0" fmla="*/ 21796 w 1417785"/>
                <a:gd name="connsiteY0" fmla="*/ 1026999 h 2054564"/>
                <a:gd name="connsiteX1" fmla="*/ 6399 w 1417785"/>
                <a:gd name="connsiteY1" fmla="*/ 1193799 h 2054564"/>
                <a:gd name="connsiteX2" fmla="*/ 175765 w 1417785"/>
                <a:gd name="connsiteY2" fmla="*/ 1567175 h 2054564"/>
                <a:gd name="connsiteX3" fmla="*/ 980256 w 1417785"/>
                <a:gd name="connsiteY3" fmla="*/ 2031650 h 2054564"/>
                <a:gd name="connsiteX4" fmla="*/ 1221475 w 1417785"/>
                <a:gd name="connsiteY4" fmla="*/ 1952099 h 2054564"/>
                <a:gd name="connsiteX5" fmla="*/ 1417786 w 1417785"/>
                <a:gd name="connsiteY5" fmla="*/ 1026999 h 2054564"/>
                <a:gd name="connsiteX6" fmla="*/ 1221475 w 1417785"/>
                <a:gd name="connsiteY6" fmla="*/ 101899 h 2054564"/>
                <a:gd name="connsiteX7" fmla="*/ 980256 w 1417785"/>
                <a:gd name="connsiteY7" fmla="*/ 22348 h 2054564"/>
                <a:gd name="connsiteX8" fmla="*/ 175765 w 1417785"/>
                <a:gd name="connsiteY8" fmla="*/ 486823 h 2054564"/>
                <a:gd name="connsiteX9" fmla="*/ 6399 w 1417785"/>
                <a:gd name="connsiteY9" fmla="*/ 860199 h 2054564"/>
                <a:gd name="connsiteX10" fmla="*/ 21796 w 1417785"/>
                <a:gd name="connsiteY10" fmla="*/ 1026999 h 2054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7785" h="2054564">
                  <a:moveTo>
                    <a:pt x="21796" y="1026999"/>
                  </a:moveTo>
                  <a:cubicBezTo>
                    <a:pt x="21796" y="1083454"/>
                    <a:pt x="16664" y="1139910"/>
                    <a:pt x="6399" y="1193799"/>
                  </a:cubicBezTo>
                  <a:cubicBezTo>
                    <a:pt x="-21829" y="1341353"/>
                    <a:pt x="44891" y="1491474"/>
                    <a:pt x="175765" y="1567175"/>
                  </a:cubicBezTo>
                  <a:lnTo>
                    <a:pt x="980256" y="2031650"/>
                  </a:lnTo>
                  <a:cubicBezTo>
                    <a:pt x="1068789" y="2082973"/>
                    <a:pt x="1180416" y="2044480"/>
                    <a:pt x="1221475" y="1952099"/>
                  </a:cubicBezTo>
                  <a:cubicBezTo>
                    <a:pt x="1347217" y="1669821"/>
                    <a:pt x="1417786" y="1356750"/>
                    <a:pt x="1417786" y="1026999"/>
                  </a:cubicBezTo>
                  <a:cubicBezTo>
                    <a:pt x="1417786" y="697248"/>
                    <a:pt x="1347217" y="384176"/>
                    <a:pt x="1221475" y="101899"/>
                  </a:cubicBezTo>
                  <a:cubicBezTo>
                    <a:pt x="1180416" y="9517"/>
                    <a:pt x="1068789" y="-27692"/>
                    <a:pt x="980256" y="22348"/>
                  </a:cubicBezTo>
                  <a:lnTo>
                    <a:pt x="175765" y="486823"/>
                  </a:lnTo>
                  <a:cubicBezTo>
                    <a:pt x="44891" y="562524"/>
                    <a:pt x="-21829" y="712645"/>
                    <a:pt x="6399" y="860199"/>
                  </a:cubicBezTo>
                  <a:cubicBezTo>
                    <a:pt x="16664" y="914088"/>
                    <a:pt x="21796" y="969260"/>
                    <a:pt x="21796" y="1026999"/>
                  </a:cubicBezTo>
                  <a:close/>
                </a:path>
              </a:pathLst>
            </a:custGeom>
            <a:grpFill/>
            <a:ln w="12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9DF5219-0837-4064-15FE-E386C85C34D4}"/>
                </a:ext>
              </a:extLst>
            </p:cNvPr>
            <p:cNvSpPr/>
            <p:nvPr/>
          </p:nvSpPr>
          <p:spPr>
            <a:xfrm>
              <a:off x="4222874" y="4380292"/>
              <a:ext cx="1824381" cy="1686653"/>
            </a:xfrm>
            <a:custGeom>
              <a:avLst/>
              <a:gdLst>
                <a:gd name="connsiteX0" fmla="*/ 1589565 w 1824381"/>
                <a:gd name="connsiteY0" fmla="*/ 253832 h 1686653"/>
                <a:gd name="connsiteX1" fmla="*/ 1298306 w 1824381"/>
                <a:gd name="connsiteY1" fmla="*/ 87032 h 1686653"/>
                <a:gd name="connsiteX2" fmla="*/ 890287 w 1824381"/>
                <a:gd name="connsiteY2" fmla="*/ 47256 h 1686653"/>
                <a:gd name="connsiteX3" fmla="*/ 85796 w 1824381"/>
                <a:gd name="connsiteY3" fmla="*/ 511731 h 1686653"/>
                <a:gd name="connsiteX4" fmla="*/ 31907 w 1824381"/>
                <a:gd name="connsiteY4" fmla="*/ 758082 h 1686653"/>
                <a:gd name="connsiteX5" fmla="*/ 1637039 w 1824381"/>
                <a:gd name="connsiteY5" fmla="*/ 1685748 h 1686653"/>
                <a:gd name="connsiteX6" fmla="*/ 1824368 w 1824381"/>
                <a:gd name="connsiteY6" fmla="*/ 1516382 h 1686653"/>
                <a:gd name="connsiteX7" fmla="*/ 1824368 w 1824381"/>
                <a:gd name="connsiteY7" fmla="*/ 587433 h 1686653"/>
                <a:gd name="connsiteX8" fmla="*/ 1589565 w 1824381"/>
                <a:gd name="connsiteY8" fmla="*/ 253832 h 168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4381" h="1686653">
                  <a:moveTo>
                    <a:pt x="1589565" y="253832"/>
                  </a:moveTo>
                  <a:cubicBezTo>
                    <a:pt x="1481786" y="216623"/>
                    <a:pt x="1382989" y="160167"/>
                    <a:pt x="1298306" y="87032"/>
                  </a:cubicBezTo>
                  <a:cubicBezTo>
                    <a:pt x="1184112" y="-11765"/>
                    <a:pt x="1021161" y="-28445"/>
                    <a:pt x="890287" y="47256"/>
                  </a:cubicBezTo>
                  <a:lnTo>
                    <a:pt x="85796" y="511731"/>
                  </a:lnTo>
                  <a:cubicBezTo>
                    <a:pt x="-1453" y="561771"/>
                    <a:pt x="-27115" y="675965"/>
                    <a:pt x="31907" y="758082"/>
                  </a:cubicBezTo>
                  <a:cubicBezTo>
                    <a:pt x="401434" y="1268748"/>
                    <a:pt x="977536" y="1619028"/>
                    <a:pt x="1637039" y="1685748"/>
                  </a:cubicBezTo>
                  <a:cubicBezTo>
                    <a:pt x="1737119" y="1696013"/>
                    <a:pt x="1824368" y="1617745"/>
                    <a:pt x="1824368" y="1516382"/>
                  </a:cubicBezTo>
                  <a:lnTo>
                    <a:pt x="1824368" y="587433"/>
                  </a:lnTo>
                  <a:cubicBezTo>
                    <a:pt x="1825651" y="437312"/>
                    <a:pt x="1731987" y="302589"/>
                    <a:pt x="1589565" y="253832"/>
                  </a:cubicBezTo>
                  <a:close/>
                </a:path>
              </a:pathLst>
            </a:custGeom>
            <a:grpFill/>
            <a:ln w="12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4CFB83C-C6E8-E9C7-AD82-455F107F672F}"/>
                </a:ext>
              </a:extLst>
            </p:cNvPr>
            <p:cNvSpPr/>
            <p:nvPr/>
          </p:nvSpPr>
          <p:spPr>
            <a:xfrm>
              <a:off x="6140907" y="4380040"/>
              <a:ext cx="1824368" cy="1685623"/>
            </a:xfrm>
            <a:custGeom>
              <a:avLst/>
              <a:gdLst>
                <a:gd name="connsiteX0" fmla="*/ 526062 w 1824368"/>
                <a:gd name="connsiteY0" fmla="*/ 87284 h 1685623"/>
                <a:gd name="connsiteX1" fmla="*/ 234804 w 1824368"/>
                <a:gd name="connsiteY1" fmla="*/ 254085 h 1685623"/>
                <a:gd name="connsiteX2" fmla="*/ 0 w 1824368"/>
                <a:gd name="connsiteY2" fmla="*/ 586402 h 1685623"/>
                <a:gd name="connsiteX3" fmla="*/ 0 w 1824368"/>
                <a:gd name="connsiteY3" fmla="*/ 1515351 h 1685623"/>
                <a:gd name="connsiteX4" fmla="*/ 187330 w 1824368"/>
                <a:gd name="connsiteY4" fmla="*/ 1684718 h 1685623"/>
                <a:gd name="connsiteX5" fmla="*/ 1792462 w 1824368"/>
                <a:gd name="connsiteY5" fmla="*/ 757052 h 1685623"/>
                <a:gd name="connsiteX6" fmla="*/ 1738572 w 1824368"/>
                <a:gd name="connsiteY6" fmla="*/ 510700 h 1685623"/>
                <a:gd name="connsiteX7" fmla="*/ 934082 w 1824368"/>
                <a:gd name="connsiteY7" fmla="*/ 46226 h 1685623"/>
                <a:gd name="connsiteX8" fmla="*/ 526062 w 1824368"/>
                <a:gd name="connsiteY8" fmla="*/ 87284 h 168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4368" h="1685623">
                  <a:moveTo>
                    <a:pt x="526062" y="87284"/>
                  </a:moveTo>
                  <a:cubicBezTo>
                    <a:pt x="441379" y="160420"/>
                    <a:pt x="342582" y="218158"/>
                    <a:pt x="234804" y="254085"/>
                  </a:cubicBezTo>
                  <a:cubicBezTo>
                    <a:pt x="93665" y="301558"/>
                    <a:pt x="0" y="437565"/>
                    <a:pt x="0" y="586402"/>
                  </a:cubicBezTo>
                  <a:lnTo>
                    <a:pt x="0" y="1515351"/>
                  </a:lnTo>
                  <a:cubicBezTo>
                    <a:pt x="0" y="1616715"/>
                    <a:pt x="87249" y="1694982"/>
                    <a:pt x="187330" y="1684718"/>
                  </a:cubicBezTo>
                  <a:cubicBezTo>
                    <a:pt x="846832" y="1616715"/>
                    <a:pt x="1422935" y="1266434"/>
                    <a:pt x="1792462" y="757052"/>
                  </a:cubicBezTo>
                  <a:cubicBezTo>
                    <a:pt x="1851483" y="676217"/>
                    <a:pt x="1825821" y="560740"/>
                    <a:pt x="1738572" y="510700"/>
                  </a:cubicBezTo>
                  <a:lnTo>
                    <a:pt x="934082" y="46226"/>
                  </a:lnTo>
                  <a:cubicBezTo>
                    <a:pt x="803208" y="-28193"/>
                    <a:pt x="640256" y="-11513"/>
                    <a:pt x="526062" y="87284"/>
                  </a:cubicBezTo>
                  <a:close/>
                </a:path>
              </a:pathLst>
            </a:custGeom>
            <a:grpFill/>
            <a:ln w="12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7D6F7DF-7B6D-8415-E3E7-5CD7FD57EAF0}"/>
                </a:ext>
              </a:extLst>
            </p:cNvPr>
            <p:cNvSpPr/>
            <p:nvPr/>
          </p:nvSpPr>
          <p:spPr>
            <a:xfrm>
              <a:off x="3824950" y="2780256"/>
              <a:ext cx="1417786" cy="2054564"/>
            </a:xfrm>
            <a:custGeom>
              <a:avLst/>
              <a:gdLst>
                <a:gd name="connsiteX0" fmla="*/ 437530 w 1417786"/>
                <a:gd name="connsiteY0" fmla="*/ 22915 h 2054564"/>
                <a:gd name="connsiteX1" fmla="*/ 196311 w 1417786"/>
                <a:gd name="connsiteY1" fmla="*/ 102466 h 2054564"/>
                <a:gd name="connsiteX2" fmla="*/ 0 w 1417786"/>
                <a:gd name="connsiteY2" fmla="*/ 1027566 h 2054564"/>
                <a:gd name="connsiteX3" fmla="*/ 196311 w 1417786"/>
                <a:gd name="connsiteY3" fmla="*/ 1952666 h 2054564"/>
                <a:gd name="connsiteX4" fmla="*/ 437530 w 1417786"/>
                <a:gd name="connsiteY4" fmla="*/ 2032217 h 2054564"/>
                <a:gd name="connsiteX5" fmla="*/ 1242021 w 1417786"/>
                <a:gd name="connsiteY5" fmla="*/ 1567742 h 2054564"/>
                <a:gd name="connsiteX6" fmla="*/ 1411387 w 1417786"/>
                <a:gd name="connsiteY6" fmla="*/ 1194366 h 2054564"/>
                <a:gd name="connsiteX7" fmla="*/ 1395990 w 1417786"/>
                <a:gd name="connsiteY7" fmla="*/ 1027566 h 2054564"/>
                <a:gd name="connsiteX8" fmla="*/ 1411387 w 1417786"/>
                <a:gd name="connsiteY8" fmla="*/ 860766 h 2054564"/>
                <a:gd name="connsiteX9" fmla="*/ 1242021 w 1417786"/>
                <a:gd name="connsiteY9" fmla="*/ 487389 h 2054564"/>
                <a:gd name="connsiteX10" fmla="*/ 437530 w 1417786"/>
                <a:gd name="connsiteY10" fmla="*/ 22915 h 2054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7786" h="2054564">
                  <a:moveTo>
                    <a:pt x="437530" y="22915"/>
                  </a:moveTo>
                  <a:cubicBezTo>
                    <a:pt x="348998" y="-28408"/>
                    <a:pt x="237370" y="10084"/>
                    <a:pt x="196311" y="102466"/>
                  </a:cubicBezTo>
                  <a:cubicBezTo>
                    <a:pt x="70569" y="384743"/>
                    <a:pt x="0" y="697814"/>
                    <a:pt x="0" y="1027566"/>
                  </a:cubicBezTo>
                  <a:cubicBezTo>
                    <a:pt x="0" y="1357317"/>
                    <a:pt x="70569" y="1670388"/>
                    <a:pt x="196311" y="1952666"/>
                  </a:cubicBezTo>
                  <a:cubicBezTo>
                    <a:pt x="237370" y="2045047"/>
                    <a:pt x="348998" y="2082257"/>
                    <a:pt x="437530" y="2032217"/>
                  </a:cubicBezTo>
                  <a:lnTo>
                    <a:pt x="1242021" y="1567742"/>
                  </a:lnTo>
                  <a:cubicBezTo>
                    <a:pt x="1372895" y="1492040"/>
                    <a:pt x="1439615" y="1341920"/>
                    <a:pt x="1411387" y="1194366"/>
                  </a:cubicBezTo>
                  <a:cubicBezTo>
                    <a:pt x="1401122" y="1140477"/>
                    <a:pt x="1395990" y="1085304"/>
                    <a:pt x="1395990" y="1027566"/>
                  </a:cubicBezTo>
                  <a:cubicBezTo>
                    <a:pt x="1395990" y="971110"/>
                    <a:pt x="1401122" y="914655"/>
                    <a:pt x="1411387" y="860766"/>
                  </a:cubicBezTo>
                  <a:cubicBezTo>
                    <a:pt x="1439615" y="713211"/>
                    <a:pt x="1372895" y="563091"/>
                    <a:pt x="1242021" y="487389"/>
                  </a:cubicBezTo>
                  <a:lnTo>
                    <a:pt x="437530" y="22915"/>
                  </a:lnTo>
                  <a:close/>
                </a:path>
              </a:pathLst>
            </a:custGeom>
            <a:grpFill/>
            <a:ln w="12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EA8AB0DB-F588-9A71-C4F8-AE2F711298E4}"/>
              </a:ext>
            </a:extLst>
          </p:cNvPr>
          <p:cNvGrpSpPr/>
          <p:nvPr/>
        </p:nvGrpSpPr>
        <p:grpSpPr>
          <a:xfrm>
            <a:off x="9072913" y="1657327"/>
            <a:ext cx="2547587" cy="943184"/>
            <a:chOff x="9072913" y="1491294"/>
            <a:chExt cx="2547587" cy="943184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DF7CB23-803B-8FA5-B7FF-B4C8BC5F3398}"/>
                </a:ext>
              </a:extLst>
            </p:cNvPr>
            <p:cNvGrpSpPr/>
            <p:nvPr/>
          </p:nvGrpSpPr>
          <p:grpSpPr>
            <a:xfrm>
              <a:off x="9072913" y="1505460"/>
              <a:ext cx="287007" cy="292240"/>
              <a:chOff x="571500" y="2022851"/>
              <a:chExt cx="287007" cy="292240"/>
            </a:xfrm>
          </p:grpSpPr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3434557C-2141-A166-CF86-8506229DE47E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11E09C1E-8C9A-394E-8C8E-216004CA4A71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64" name="Google Shape;437;p14">
              <a:extLst>
                <a:ext uri="{FF2B5EF4-FFF2-40B4-BE49-F238E27FC236}">
                  <a16:creationId xmlns:a16="http://schemas.microsoft.com/office/drawing/2014/main" id="{8D208307-0E85-1A7C-72F9-31D295B0397A}"/>
                </a:ext>
              </a:extLst>
            </p:cNvPr>
            <p:cNvSpPr txBox="1"/>
            <p:nvPr/>
          </p:nvSpPr>
          <p:spPr>
            <a:xfrm>
              <a:off x="9636252" y="1491294"/>
              <a:ext cx="19842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436;p14">
              <a:extLst>
                <a:ext uri="{FF2B5EF4-FFF2-40B4-BE49-F238E27FC236}">
                  <a16:creationId xmlns:a16="http://schemas.microsoft.com/office/drawing/2014/main" id="{81DB93E8-2177-EA60-D3AD-B4824C768286}"/>
                </a:ext>
              </a:extLst>
            </p:cNvPr>
            <p:cNvSpPr txBox="1"/>
            <p:nvPr/>
          </p:nvSpPr>
          <p:spPr>
            <a:xfrm>
              <a:off x="9636252" y="1784492"/>
              <a:ext cx="1984248" cy="6499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Write how this stream earns cash via your fintech solution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8F47D8FA-3427-8ABB-9559-87B11145D195}"/>
              </a:ext>
            </a:extLst>
          </p:cNvPr>
          <p:cNvGrpSpPr/>
          <p:nvPr/>
        </p:nvGrpSpPr>
        <p:grpSpPr>
          <a:xfrm>
            <a:off x="9072913" y="3336230"/>
            <a:ext cx="2547587" cy="943184"/>
            <a:chOff x="9072913" y="3398802"/>
            <a:chExt cx="2547587" cy="943184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46B13F33-B6D9-512A-7F8A-C6FAE1DF99B3}"/>
                </a:ext>
              </a:extLst>
            </p:cNvPr>
            <p:cNvGrpSpPr/>
            <p:nvPr/>
          </p:nvGrpSpPr>
          <p:grpSpPr>
            <a:xfrm>
              <a:off x="9072913" y="3412968"/>
              <a:ext cx="287007" cy="292240"/>
              <a:chOff x="571500" y="2022851"/>
              <a:chExt cx="287007" cy="292240"/>
            </a:xfrm>
          </p:grpSpPr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1542554F-0539-3E5B-70A0-6E46299D30B5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ADC1D002-A87C-3258-31B8-93C0D3B6BCC6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69" name="Google Shape;437;p14">
              <a:extLst>
                <a:ext uri="{FF2B5EF4-FFF2-40B4-BE49-F238E27FC236}">
                  <a16:creationId xmlns:a16="http://schemas.microsoft.com/office/drawing/2014/main" id="{80B87C40-C4E4-3562-199E-586173569146}"/>
                </a:ext>
              </a:extLst>
            </p:cNvPr>
            <p:cNvSpPr txBox="1"/>
            <p:nvPr/>
          </p:nvSpPr>
          <p:spPr>
            <a:xfrm>
              <a:off x="9636252" y="3398802"/>
              <a:ext cx="19842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436;p14">
              <a:extLst>
                <a:ext uri="{FF2B5EF4-FFF2-40B4-BE49-F238E27FC236}">
                  <a16:creationId xmlns:a16="http://schemas.microsoft.com/office/drawing/2014/main" id="{A9603803-8643-348B-1C17-C695AE070C18}"/>
                </a:ext>
              </a:extLst>
            </p:cNvPr>
            <p:cNvSpPr txBox="1"/>
            <p:nvPr/>
          </p:nvSpPr>
          <p:spPr>
            <a:xfrm>
              <a:off x="9636252" y="3692000"/>
              <a:ext cx="1984248" cy="6499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Write how this stream earns cash via your fintech solution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2FEA8FD-7AD3-A317-C7B8-0068EA3703F6}"/>
              </a:ext>
            </a:extLst>
          </p:cNvPr>
          <p:cNvGrpSpPr/>
          <p:nvPr/>
        </p:nvGrpSpPr>
        <p:grpSpPr>
          <a:xfrm>
            <a:off x="9072913" y="5015132"/>
            <a:ext cx="2547587" cy="943184"/>
            <a:chOff x="9072913" y="5306310"/>
            <a:chExt cx="2547587" cy="943184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DBDE801C-B7BB-23CC-562C-47AA4F994BD9}"/>
                </a:ext>
              </a:extLst>
            </p:cNvPr>
            <p:cNvGrpSpPr/>
            <p:nvPr/>
          </p:nvGrpSpPr>
          <p:grpSpPr>
            <a:xfrm>
              <a:off x="9072913" y="5320476"/>
              <a:ext cx="287007" cy="292240"/>
              <a:chOff x="571500" y="2022851"/>
              <a:chExt cx="287007" cy="292240"/>
            </a:xfrm>
          </p:grpSpPr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882DB616-8F1C-8694-BD09-EBCB8C0B95CA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EF865EAC-1F1F-F638-FF2D-0FFC532668B8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74" name="Google Shape;437;p14">
              <a:extLst>
                <a:ext uri="{FF2B5EF4-FFF2-40B4-BE49-F238E27FC236}">
                  <a16:creationId xmlns:a16="http://schemas.microsoft.com/office/drawing/2014/main" id="{C1329B9B-4D80-3861-2BC6-D885BBB73AA3}"/>
                </a:ext>
              </a:extLst>
            </p:cNvPr>
            <p:cNvSpPr txBox="1"/>
            <p:nvPr/>
          </p:nvSpPr>
          <p:spPr>
            <a:xfrm>
              <a:off x="9636252" y="5306310"/>
              <a:ext cx="19842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436;p14">
              <a:extLst>
                <a:ext uri="{FF2B5EF4-FFF2-40B4-BE49-F238E27FC236}">
                  <a16:creationId xmlns:a16="http://schemas.microsoft.com/office/drawing/2014/main" id="{D71C1F87-9AF4-040E-2229-B562FEECD01D}"/>
                </a:ext>
              </a:extLst>
            </p:cNvPr>
            <p:cNvSpPr txBox="1"/>
            <p:nvPr/>
          </p:nvSpPr>
          <p:spPr>
            <a:xfrm>
              <a:off x="9636252" y="5599508"/>
              <a:ext cx="1984248" cy="6499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Write how this stream earns cash via your fintech solution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78D39CC-EC87-39CE-89FC-DA131A69C9C6}"/>
              </a:ext>
            </a:extLst>
          </p:cNvPr>
          <p:cNvGrpSpPr/>
          <p:nvPr/>
        </p:nvGrpSpPr>
        <p:grpSpPr>
          <a:xfrm>
            <a:off x="575026" y="1657327"/>
            <a:ext cx="2547587" cy="943184"/>
            <a:chOff x="575026" y="1657327"/>
            <a:chExt cx="2547587" cy="94318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38E36105-0D6E-84EC-D4CA-56A31AD4DC9A}"/>
                </a:ext>
              </a:extLst>
            </p:cNvPr>
            <p:cNvGrpSpPr/>
            <p:nvPr/>
          </p:nvGrpSpPr>
          <p:grpSpPr>
            <a:xfrm>
              <a:off x="2835606" y="1671493"/>
              <a:ext cx="287007" cy="292240"/>
              <a:chOff x="571500" y="2022851"/>
              <a:chExt cx="287007" cy="292240"/>
            </a:xfrm>
          </p:grpSpPr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8A13BA39-F05C-5910-411B-8899128AE245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r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BD6A6AA0-BD69-D359-CA6A-8149E8BD480B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r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95" name="Google Shape;437;p14">
              <a:extLst>
                <a:ext uri="{FF2B5EF4-FFF2-40B4-BE49-F238E27FC236}">
                  <a16:creationId xmlns:a16="http://schemas.microsoft.com/office/drawing/2014/main" id="{610BE6E6-F0C8-EE53-B52D-147292127300}"/>
                </a:ext>
              </a:extLst>
            </p:cNvPr>
            <p:cNvSpPr txBox="1"/>
            <p:nvPr/>
          </p:nvSpPr>
          <p:spPr>
            <a:xfrm flipH="1">
              <a:off x="575026" y="1657327"/>
              <a:ext cx="19842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436;p14">
              <a:extLst>
                <a:ext uri="{FF2B5EF4-FFF2-40B4-BE49-F238E27FC236}">
                  <a16:creationId xmlns:a16="http://schemas.microsoft.com/office/drawing/2014/main" id="{4CA983D2-51F9-0F24-6E30-66E6DE2304D5}"/>
                </a:ext>
              </a:extLst>
            </p:cNvPr>
            <p:cNvSpPr txBox="1"/>
            <p:nvPr/>
          </p:nvSpPr>
          <p:spPr>
            <a:xfrm flipH="1">
              <a:off x="575026" y="1950525"/>
              <a:ext cx="1984248" cy="6499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r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Write how this stream earns cash via your fintech solution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8B229975-81B5-C50D-0258-52216CC33F74}"/>
              </a:ext>
            </a:extLst>
          </p:cNvPr>
          <p:cNvGrpSpPr/>
          <p:nvPr/>
        </p:nvGrpSpPr>
        <p:grpSpPr>
          <a:xfrm>
            <a:off x="575026" y="3336230"/>
            <a:ext cx="2547587" cy="943184"/>
            <a:chOff x="575026" y="3336230"/>
            <a:chExt cx="2547587" cy="943184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F817E37F-30A2-43E3-B255-00B6C08D999C}"/>
                </a:ext>
              </a:extLst>
            </p:cNvPr>
            <p:cNvGrpSpPr/>
            <p:nvPr/>
          </p:nvGrpSpPr>
          <p:grpSpPr>
            <a:xfrm>
              <a:off x="2835606" y="3350396"/>
              <a:ext cx="287007" cy="292240"/>
              <a:chOff x="571500" y="2022851"/>
              <a:chExt cx="287007" cy="292240"/>
            </a:xfrm>
          </p:grpSpPr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7B529C0B-5996-35A8-1381-EEE4DBA05687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r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3083C4E3-9165-57EE-44A5-C911CBC49010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r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90" name="Google Shape;437;p14">
              <a:extLst>
                <a:ext uri="{FF2B5EF4-FFF2-40B4-BE49-F238E27FC236}">
                  <a16:creationId xmlns:a16="http://schemas.microsoft.com/office/drawing/2014/main" id="{883E233F-7A3E-69B0-8A36-3B13021E366B}"/>
                </a:ext>
              </a:extLst>
            </p:cNvPr>
            <p:cNvSpPr txBox="1"/>
            <p:nvPr/>
          </p:nvSpPr>
          <p:spPr>
            <a:xfrm flipH="1">
              <a:off x="575026" y="3336230"/>
              <a:ext cx="19842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436;p14">
              <a:extLst>
                <a:ext uri="{FF2B5EF4-FFF2-40B4-BE49-F238E27FC236}">
                  <a16:creationId xmlns:a16="http://schemas.microsoft.com/office/drawing/2014/main" id="{26B452D7-AD69-D9FC-2283-8C6255A577B1}"/>
                </a:ext>
              </a:extLst>
            </p:cNvPr>
            <p:cNvSpPr txBox="1"/>
            <p:nvPr/>
          </p:nvSpPr>
          <p:spPr>
            <a:xfrm flipH="1">
              <a:off x="575026" y="3629428"/>
              <a:ext cx="1984248" cy="6499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r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Write how this stream earns cash via your fintech solution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A901AA4A-742B-4068-352D-A6D9C1BE6160}"/>
              </a:ext>
            </a:extLst>
          </p:cNvPr>
          <p:cNvGrpSpPr/>
          <p:nvPr/>
        </p:nvGrpSpPr>
        <p:grpSpPr>
          <a:xfrm>
            <a:off x="575026" y="5015132"/>
            <a:ext cx="2547587" cy="943184"/>
            <a:chOff x="575026" y="5015132"/>
            <a:chExt cx="2547587" cy="943184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4200912A-9CB1-0107-97D5-D4C7CA354DC9}"/>
                </a:ext>
              </a:extLst>
            </p:cNvPr>
            <p:cNvGrpSpPr/>
            <p:nvPr/>
          </p:nvGrpSpPr>
          <p:grpSpPr>
            <a:xfrm>
              <a:off x="2835606" y="5029298"/>
              <a:ext cx="287007" cy="292240"/>
              <a:chOff x="571500" y="2022851"/>
              <a:chExt cx="287007" cy="292240"/>
            </a:xfrm>
          </p:grpSpPr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7B16584B-4F9D-357E-0134-CF5489815563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r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7319F903-6EE4-FF23-B19B-44674CE57B7F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r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85" name="Google Shape;437;p14">
              <a:extLst>
                <a:ext uri="{FF2B5EF4-FFF2-40B4-BE49-F238E27FC236}">
                  <a16:creationId xmlns:a16="http://schemas.microsoft.com/office/drawing/2014/main" id="{E9BDCB4D-6182-5118-4EE4-62B3B919BDC4}"/>
                </a:ext>
              </a:extLst>
            </p:cNvPr>
            <p:cNvSpPr txBox="1"/>
            <p:nvPr/>
          </p:nvSpPr>
          <p:spPr>
            <a:xfrm flipH="1">
              <a:off x="575026" y="5015132"/>
              <a:ext cx="19842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436;p14">
              <a:extLst>
                <a:ext uri="{FF2B5EF4-FFF2-40B4-BE49-F238E27FC236}">
                  <a16:creationId xmlns:a16="http://schemas.microsoft.com/office/drawing/2014/main" id="{0CB6FB50-480B-7399-D997-CD7F2E9D4D55}"/>
                </a:ext>
              </a:extLst>
            </p:cNvPr>
            <p:cNvSpPr txBox="1"/>
            <p:nvPr/>
          </p:nvSpPr>
          <p:spPr>
            <a:xfrm flipH="1">
              <a:off x="575026" y="5308330"/>
              <a:ext cx="1984248" cy="6499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r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Write how this stream earns cash via your fintech solution</a:t>
              </a:r>
            </a:p>
          </p:txBody>
        </p:sp>
      </p:grpSp>
      <p:pic>
        <p:nvPicPr>
          <p:cNvPr id="103" name="Graphic 102">
            <a:extLst>
              <a:ext uri="{FF2B5EF4-FFF2-40B4-BE49-F238E27FC236}">
                <a16:creationId xmlns:a16="http://schemas.microsoft.com/office/drawing/2014/main" id="{486C80BB-2965-D25F-28DB-FBE8ED3AA9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0937" y="3471456"/>
            <a:ext cx="672731" cy="672731"/>
          </a:xfrm>
          <a:prstGeom prst="rect">
            <a:avLst/>
          </a:prstGeom>
        </p:spPr>
      </p:pic>
      <p:pic>
        <p:nvPicPr>
          <p:cNvPr id="102" name="Graphic 101">
            <a:extLst>
              <a:ext uri="{FF2B5EF4-FFF2-40B4-BE49-F238E27FC236}">
                <a16:creationId xmlns:a16="http://schemas.microsoft.com/office/drawing/2014/main" id="{1341C540-0CA5-5375-651C-FDDE8BF2A4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63619" y="2009378"/>
            <a:ext cx="672731" cy="672731"/>
          </a:xfrm>
          <a:prstGeom prst="rect">
            <a:avLst/>
          </a:prstGeom>
        </p:spPr>
      </p:pic>
      <p:pic>
        <p:nvPicPr>
          <p:cNvPr id="104" name="Graphic 103">
            <a:extLst>
              <a:ext uri="{FF2B5EF4-FFF2-40B4-BE49-F238E27FC236}">
                <a16:creationId xmlns:a16="http://schemas.microsoft.com/office/drawing/2014/main" id="{0BD3EA50-BAFE-FD27-5D85-C022CA290D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64511" y="4876170"/>
            <a:ext cx="672731" cy="672731"/>
          </a:xfrm>
          <a:prstGeom prst="rect">
            <a:avLst/>
          </a:prstGeom>
        </p:spPr>
      </p:pic>
      <p:pic>
        <p:nvPicPr>
          <p:cNvPr id="105" name="Graphic 104">
            <a:extLst>
              <a:ext uri="{FF2B5EF4-FFF2-40B4-BE49-F238E27FC236}">
                <a16:creationId xmlns:a16="http://schemas.microsoft.com/office/drawing/2014/main" id="{AC32F3D7-78B9-90B3-8A59-6881513B1D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955651" y="2009378"/>
            <a:ext cx="672731" cy="672731"/>
          </a:xfrm>
          <a:prstGeom prst="rect">
            <a:avLst/>
          </a:prstGeom>
        </p:spPr>
      </p:pic>
      <p:pic>
        <p:nvPicPr>
          <p:cNvPr id="106" name="Graphic 105">
            <a:extLst>
              <a:ext uri="{FF2B5EF4-FFF2-40B4-BE49-F238E27FC236}">
                <a16:creationId xmlns:a16="http://schemas.microsoft.com/office/drawing/2014/main" id="{8A201FF4-357C-D81B-1F0E-70FF35F07B8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563619" y="4876170"/>
            <a:ext cx="672731" cy="672731"/>
          </a:xfrm>
          <a:prstGeom prst="rect">
            <a:avLst/>
          </a:prstGeom>
        </p:spPr>
      </p:pic>
      <p:pic>
        <p:nvPicPr>
          <p:cNvPr id="107" name="Graphic 106">
            <a:extLst>
              <a:ext uri="{FF2B5EF4-FFF2-40B4-BE49-F238E27FC236}">
                <a16:creationId xmlns:a16="http://schemas.microsoft.com/office/drawing/2014/main" id="{9A2FBF26-800F-1D9C-01EC-E43B74AC0B1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355720" y="3504114"/>
            <a:ext cx="672731" cy="67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54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78CCF-A6C8-BAA3-0893-1DCECAC35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3F17E-2D94-21F5-EB85-88F2A7946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/>
          <a:p>
            <a:r>
              <a:rPr lang="en-US"/>
              <a:t>Our Fintech Wins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D4BCDA3-A8C7-4A00-13B7-30395CA8A7C8}"/>
              </a:ext>
            </a:extLst>
          </p:cNvPr>
          <p:cNvGrpSpPr/>
          <p:nvPr/>
        </p:nvGrpSpPr>
        <p:grpSpPr>
          <a:xfrm>
            <a:off x="571500" y="1842040"/>
            <a:ext cx="3136392" cy="3681356"/>
            <a:chOff x="571500" y="1776655"/>
            <a:chExt cx="3136392" cy="3681356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F4BBF29-6D9E-3E45-496E-35F142202805}"/>
                </a:ext>
              </a:extLst>
            </p:cNvPr>
            <p:cNvGrpSpPr/>
            <p:nvPr/>
          </p:nvGrpSpPr>
          <p:grpSpPr>
            <a:xfrm>
              <a:off x="571500" y="3452933"/>
              <a:ext cx="3135849" cy="454689"/>
              <a:chOff x="8128000" y="3556060"/>
              <a:chExt cx="3135849" cy="454689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8156350E-3F53-D17F-F405-09831DE21BDF}"/>
                  </a:ext>
                </a:extLst>
              </p:cNvPr>
              <p:cNvGrpSpPr/>
              <p:nvPr/>
            </p:nvGrpSpPr>
            <p:grpSpPr>
              <a:xfrm>
                <a:off x="8128000" y="3570225"/>
                <a:ext cx="287007" cy="292240"/>
                <a:chOff x="571500" y="2022851"/>
                <a:chExt cx="287007" cy="292240"/>
              </a:xfrm>
            </p:grpSpPr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53D3E2FA-38DC-F6B6-C4A0-4C5963A1EDEE}"/>
                    </a:ext>
                  </a:extLst>
                </p:cNvPr>
                <p:cNvSpPr/>
                <p:nvPr/>
              </p:nvSpPr>
              <p:spPr bwMode="auto">
                <a:xfrm>
                  <a:off x="571500" y="2022851"/>
                  <a:ext cx="287007" cy="292240"/>
                </a:xfrm>
                <a:custGeom>
                  <a:avLst/>
                  <a:gdLst>
                    <a:gd name="connsiteX0" fmla="*/ 143504 w 287007"/>
                    <a:gd name="connsiteY0" fmla="*/ 0 h 292240"/>
                    <a:gd name="connsiteX1" fmla="*/ 286983 w 287007"/>
                    <a:gd name="connsiteY1" fmla="*/ 148761 h 292240"/>
                    <a:gd name="connsiteX2" fmla="*/ 143504 w 287007"/>
                    <a:gd name="connsiteY2" fmla="*/ 292240 h 292240"/>
                    <a:gd name="connsiteX3" fmla="*/ 24 w 287007"/>
                    <a:gd name="connsiteY3" fmla="*/ 143480 h 292240"/>
                    <a:gd name="connsiteX4" fmla="*/ 143504 w 287007"/>
                    <a:gd name="connsiteY4" fmla="*/ 0 h 292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007" h="292240">
                      <a:moveTo>
                        <a:pt x="143504" y="0"/>
                      </a:moveTo>
                      <a:cubicBezTo>
                        <a:pt x="224203" y="1458"/>
                        <a:pt x="288441" y="68061"/>
                        <a:pt x="286983" y="148761"/>
                      </a:cubicBezTo>
                      <a:cubicBezTo>
                        <a:pt x="285562" y="227406"/>
                        <a:pt x="222149" y="290819"/>
                        <a:pt x="143504" y="292240"/>
                      </a:cubicBezTo>
                      <a:cubicBezTo>
                        <a:pt x="62804" y="290782"/>
                        <a:pt x="-1434" y="224180"/>
                        <a:pt x="24" y="143480"/>
                      </a:cubicBezTo>
                      <a:cubicBezTo>
                        <a:pt x="1446" y="64834"/>
                        <a:pt x="64858" y="1421"/>
                        <a:pt x="14350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dirty="0" err="1">
                    <a:solidFill>
                      <a:srgbClr val="FFFFFF"/>
                    </a:soli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D62F3D38-A615-B4AD-FC5E-F574BB4843EF}"/>
                    </a:ext>
                  </a:extLst>
                </p:cNvPr>
                <p:cNvSpPr/>
                <p:nvPr/>
              </p:nvSpPr>
              <p:spPr>
                <a:xfrm>
                  <a:off x="644300" y="2116408"/>
                  <a:ext cx="141384" cy="105108"/>
                </a:xfrm>
                <a:custGeom>
                  <a:avLst/>
                  <a:gdLst>
                    <a:gd name="connsiteX0" fmla="*/ 125748 w 141384"/>
                    <a:gd name="connsiteY0" fmla="*/ 0 h 105108"/>
                    <a:gd name="connsiteX1" fmla="*/ 136817 w 141384"/>
                    <a:gd name="connsiteY1" fmla="*/ 4573 h 105108"/>
                    <a:gd name="connsiteX2" fmla="*/ 136817 w 141384"/>
                    <a:gd name="connsiteY2" fmla="*/ 26712 h 105108"/>
                    <a:gd name="connsiteX3" fmla="*/ 62990 w 141384"/>
                    <a:gd name="connsiteY3" fmla="*/ 100539 h 105108"/>
                    <a:gd name="connsiteX4" fmla="*/ 40791 w 141384"/>
                    <a:gd name="connsiteY4" fmla="*/ 100482 h 105108"/>
                    <a:gd name="connsiteX5" fmla="*/ 40358 w 141384"/>
                    <a:gd name="connsiteY5" fmla="*/ 100030 h 105108"/>
                    <a:gd name="connsiteX6" fmla="*/ 4574 w 141384"/>
                    <a:gd name="connsiteY6" fmla="*/ 64214 h 105108"/>
                    <a:gd name="connsiteX7" fmla="*/ 4574 w 141384"/>
                    <a:gd name="connsiteY7" fmla="*/ 42075 h 105108"/>
                    <a:gd name="connsiteX8" fmla="*/ 26729 w 141384"/>
                    <a:gd name="connsiteY8" fmla="*/ 42075 h 105108"/>
                    <a:gd name="connsiteX9" fmla="*/ 51937 w 141384"/>
                    <a:gd name="connsiteY9" fmla="*/ 67315 h 105108"/>
                    <a:gd name="connsiteX10" fmla="*/ 114679 w 141384"/>
                    <a:gd name="connsiteY10" fmla="*/ 4573 h 105108"/>
                    <a:gd name="connsiteX11" fmla="*/ 125748 w 141384"/>
                    <a:gd name="connsiteY11" fmla="*/ 0 h 105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1384" h="105108">
                      <a:moveTo>
                        <a:pt x="125748" y="0"/>
                      </a:moveTo>
                      <a:cubicBezTo>
                        <a:pt x="129753" y="0"/>
                        <a:pt x="133758" y="1524"/>
                        <a:pt x="136817" y="4573"/>
                      </a:cubicBezTo>
                      <a:cubicBezTo>
                        <a:pt x="142907" y="10696"/>
                        <a:pt x="142907" y="20589"/>
                        <a:pt x="136817" y="26712"/>
                      </a:cubicBezTo>
                      <a:lnTo>
                        <a:pt x="62990" y="100539"/>
                      </a:lnTo>
                      <a:cubicBezTo>
                        <a:pt x="56844" y="106654"/>
                        <a:pt x="46905" y="106628"/>
                        <a:pt x="40791" y="100482"/>
                      </a:cubicBezTo>
                      <a:cubicBezTo>
                        <a:pt x="40644" y="100335"/>
                        <a:pt x="40499" y="100184"/>
                        <a:pt x="40358" y="100030"/>
                      </a:cubicBezTo>
                      <a:lnTo>
                        <a:pt x="4574" y="64214"/>
                      </a:lnTo>
                      <a:cubicBezTo>
                        <a:pt x="-1524" y="58094"/>
                        <a:pt x="-1524" y="48195"/>
                        <a:pt x="4574" y="42075"/>
                      </a:cubicBezTo>
                      <a:cubicBezTo>
                        <a:pt x="10703" y="35984"/>
                        <a:pt x="20600" y="35984"/>
                        <a:pt x="26729" y="42075"/>
                      </a:cubicBezTo>
                      <a:lnTo>
                        <a:pt x="51937" y="67315"/>
                      </a:lnTo>
                      <a:lnTo>
                        <a:pt x="114679" y="4573"/>
                      </a:lnTo>
                      <a:cubicBezTo>
                        <a:pt x="117739" y="1524"/>
                        <a:pt x="121743" y="0"/>
                        <a:pt x="1257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  <a:headEnd type="none" w="med" len="med"/>
                  <a:tailEnd type="none" w="med" len="med"/>
                </a:ln>
                <a:effectLst>
                  <a:outerShdw blurRad="1270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VN" sz="2000">
                    <a:solidFill>
                      <a:srgbClr val="FFFFFF"/>
                    </a:solidFill>
                    <a:cs typeface="Segoe UI" pitchFamily="34" charset="0"/>
                  </a:endParaRPr>
                </a:p>
              </p:txBody>
            </p:sp>
          </p:grpSp>
          <p:sp>
            <p:nvSpPr>
              <p:cNvPr id="21" name="Google Shape;437;p14">
                <a:extLst>
                  <a:ext uri="{FF2B5EF4-FFF2-40B4-BE49-F238E27FC236}">
                    <a16:creationId xmlns:a16="http://schemas.microsoft.com/office/drawing/2014/main" id="{DF9F73C5-F80B-349F-6C41-0080FDCEF67F}"/>
                  </a:ext>
                </a:extLst>
              </p:cNvPr>
              <p:cNvSpPr txBox="1"/>
              <p:nvPr/>
            </p:nvSpPr>
            <p:spPr>
              <a:xfrm>
                <a:off x="8691338" y="3556060"/>
                <a:ext cx="257251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Milestone 1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" name="Google Shape;436;p14">
                <a:extLst>
                  <a:ext uri="{FF2B5EF4-FFF2-40B4-BE49-F238E27FC236}">
                    <a16:creationId xmlns:a16="http://schemas.microsoft.com/office/drawing/2014/main" id="{E45EBAF7-8F38-D63E-237F-7CEC2196CB01}"/>
                  </a:ext>
                </a:extLst>
              </p:cNvPr>
              <p:cNvSpPr txBox="1"/>
              <p:nvPr/>
            </p:nvSpPr>
            <p:spPr>
              <a:xfrm>
                <a:off x="8691338" y="3823134"/>
                <a:ext cx="2572511" cy="1876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100">
                    <a:solidFill>
                      <a:schemeClr val="bg2"/>
                    </a:solidFill>
                  </a:rPr>
                  <a:t>Write your quick win here.</a:t>
                </a:r>
                <a:endParaRPr lang="en-US" sz="1100" b="1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D115541-AAF3-2F61-FA07-43FE1182C22B}"/>
                </a:ext>
              </a:extLst>
            </p:cNvPr>
            <p:cNvGrpSpPr/>
            <p:nvPr/>
          </p:nvGrpSpPr>
          <p:grpSpPr>
            <a:xfrm>
              <a:off x="571500" y="4228128"/>
              <a:ext cx="3135849" cy="454689"/>
              <a:chOff x="8128000" y="4359294"/>
              <a:chExt cx="3135849" cy="454689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11CB1461-5F65-0116-0327-1494C227AE45}"/>
                  </a:ext>
                </a:extLst>
              </p:cNvPr>
              <p:cNvGrpSpPr/>
              <p:nvPr/>
            </p:nvGrpSpPr>
            <p:grpSpPr>
              <a:xfrm>
                <a:off x="8128000" y="4373459"/>
                <a:ext cx="287007" cy="292240"/>
                <a:chOff x="571500" y="2022851"/>
                <a:chExt cx="287007" cy="292240"/>
              </a:xfrm>
            </p:grpSpPr>
            <p:sp>
              <p:nvSpPr>
                <p:cNvPr id="18" name="Freeform: Shape 17">
                  <a:extLst>
                    <a:ext uri="{FF2B5EF4-FFF2-40B4-BE49-F238E27FC236}">
                      <a16:creationId xmlns:a16="http://schemas.microsoft.com/office/drawing/2014/main" id="{6A9AB88C-DD02-AAF9-D359-5E390EEE69AB}"/>
                    </a:ext>
                  </a:extLst>
                </p:cNvPr>
                <p:cNvSpPr/>
                <p:nvPr/>
              </p:nvSpPr>
              <p:spPr bwMode="auto">
                <a:xfrm>
                  <a:off x="571500" y="2022851"/>
                  <a:ext cx="287007" cy="292240"/>
                </a:xfrm>
                <a:custGeom>
                  <a:avLst/>
                  <a:gdLst>
                    <a:gd name="connsiteX0" fmla="*/ 143504 w 287007"/>
                    <a:gd name="connsiteY0" fmla="*/ 0 h 292240"/>
                    <a:gd name="connsiteX1" fmla="*/ 286983 w 287007"/>
                    <a:gd name="connsiteY1" fmla="*/ 148761 h 292240"/>
                    <a:gd name="connsiteX2" fmla="*/ 143504 w 287007"/>
                    <a:gd name="connsiteY2" fmla="*/ 292240 h 292240"/>
                    <a:gd name="connsiteX3" fmla="*/ 24 w 287007"/>
                    <a:gd name="connsiteY3" fmla="*/ 143480 h 292240"/>
                    <a:gd name="connsiteX4" fmla="*/ 143504 w 287007"/>
                    <a:gd name="connsiteY4" fmla="*/ 0 h 292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007" h="292240">
                      <a:moveTo>
                        <a:pt x="143504" y="0"/>
                      </a:moveTo>
                      <a:cubicBezTo>
                        <a:pt x="224203" y="1458"/>
                        <a:pt x="288441" y="68061"/>
                        <a:pt x="286983" y="148761"/>
                      </a:cubicBezTo>
                      <a:cubicBezTo>
                        <a:pt x="285562" y="227406"/>
                        <a:pt x="222149" y="290819"/>
                        <a:pt x="143504" y="292240"/>
                      </a:cubicBezTo>
                      <a:cubicBezTo>
                        <a:pt x="62804" y="290782"/>
                        <a:pt x="-1434" y="224180"/>
                        <a:pt x="24" y="143480"/>
                      </a:cubicBezTo>
                      <a:cubicBezTo>
                        <a:pt x="1446" y="64834"/>
                        <a:pt x="64858" y="1421"/>
                        <a:pt x="14350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dirty="0" err="1">
                    <a:solidFill>
                      <a:srgbClr val="FFFFFF"/>
                    </a:soli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C1BEDBBA-673E-A5BF-44F9-69E36618DBA6}"/>
                    </a:ext>
                  </a:extLst>
                </p:cNvPr>
                <p:cNvSpPr/>
                <p:nvPr/>
              </p:nvSpPr>
              <p:spPr>
                <a:xfrm>
                  <a:off x="644300" y="2116408"/>
                  <a:ext cx="141384" cy="105108"/>
                </a:xfrm>
                <a:custGeom>
                  <a:avLst/>
                  <a:gdLst>
                    <a:gd name="connsiteX0" fmla="*/ 125748 w 141384"/>
                    <a:gd name="connsiteY0" fmla="*/ 0 h 105108"/>
                    <a:gd name="connsiteX1" fmla="*/ 136817 w 141384"/>
                    <a:gd name="connsiteY1" fmla="*/ 4573 h 105108"/>
                    <a:gd name="connsiteX2" fmla="*/ 136817 w 141384"/>
                    <a:gd name="connsiteY2" fmla="*/ 26712 h 105108"/>
                    <a:gd name="connsiteX3" fmla="*/ 62990 w 141384"/>
                    <a:gd name="connsiteY3" fmla="*/ 100539 h 105108"/>
                    <a:gd name="connsiteX4" fmla="*/ 40791 w 141384"/>
                    <a:gd name="connsiteY4" fmla="*/ 100482 h 105108"/>
                    <a:gd name="connsiteX5" fmla="*/ 40358 w 141384"/>
                    <a:gd name="connsiteY5" fmla="*/ 100030 h 105108"/>
                    <a:gd name="connsiteX6" fmla="*/ 4574 w 141384"/>
                    <a:gd name="connsiteY6" fmla="*/ 64214 h 105108"/>
                    <a:gd name="connsiteX7" fmla="*/ 4574 w 141384"/>
                    <a:gd name="connsiteY7" fmla="*/ 42075 h 105108"/>
                    <a:gd name="connsiteX8" fmla="*/ 26729 w 141384"/>
                    <a:gd name="connsiteY8" fmla="*/ 42075 h 105108"/>
                    <a:gd name="connsiteX9" fmla="*/ 51937 w 141384"/>
                    <a:gd name="connsiteY9" fmla="*/ 67315 h 105108"/>
                    <a:gd name="connsiteX10" fmla="*/ 114679 w 141384"/>
                    <a:gd name="connsiteY10" fmla="*/ 4573 h 105108"/>
                    <a:gd name="connsiteX11" fmla="*/ 125748 w 141384"/>
                    <a:gd name="connsiteY11" fmla="*/ 0 h 105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1384" h="105108">
                      <a:moveTo>
                        <a:pt x="125748" y="0"/>
                      </a:moveTo>
                      <a:cubicBezTo>
                        <a:pt x="129753" y="0"/>
                        <a:pt x="133758" y="1524"/>
                        <a:pt x="136817" y="4573"/>
                      </a:cubicBezTo>
                      <a:cubicBezTo>
                        <a:pt x="142907" y="10696"/>
                        <a:pt x="142907" y="20589"/>
                        <a:pt x="136817" y="26712"/>
                      </a:cubicBezTo>
                      <a:lnTo>
                        <a:pt x="62990" y="100539"/>
                      </a:lnTo>
                      <a:cubicBezTo>
                        <a:pt x="56844" y="106654"/>
                        <a:pt x="46905" y="106628"/>
                        <a:pt x="40791" y="100482"/>
                      </a:cubicBezTo>
                      <a:cubicBezTo>
                        <a:pt x="40644" y="100335"/>
                        <a:pt x="40499" y="100184"/>
                        <a:pt x="40358" y="100030"/>
                      </a:cubicBezTo>
                      <a:lnTo>
                        <a:pt x="4574" y="64214"/>
                      </a:lnTo>
                      <a:cubicBezTo>
                        <a:pt x="-1524" y="58094"/>
                        <a:pt x="-1524" y="48195"/>
                        <a:pt x="4574" y="42075"/>
                      </a:cubicBezTo>
                      <a:cubicBezTo>
                        <a:pt x="10703" y="35984"/>
                        <a:pt x="20600" y="35984"/>
                        <a:pt x="26729" y="42075"/>
                      </a:cubicBezTo>
                      <a:lnTo>
                        <a:pt x="51937" y="67315"/>
                      </a:lnTo>
                      <a:lnTo>
                        <a:pt x="114679" y="4573"/>
                      </a:lnTo>
                      <a:cubicBezTo>
                        <a:pt x="117739" y="1524"/>
                        <a:pt x="121743" y="0"/>
                        <a:pt x="1257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  <a:headEnd type="none" w="med" len="med"/>
                  <a:tailEnd type="none" w="med" len="med"/>
                </a:ln>
                <a:effectLst>
                  <a:outerShdw blurRad="1270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VN" sz="2000">
                    <a:solidFill>
                      <a:srgbClr val="FFFFFF"/>
                    </a:solidFill>
                    <a:cs typeface="Segoe UI" pitchFamily="34" charset="0"/>
                  </a:endParaRPr>
                </a:p>
              </p:txBody>
            </p:sp>
          </p:grpSp>
          <p:sp>
            <p:nvSpPr>
              <p:cNvPr id="16" name="Google Shape;437;p14">
                <a:extLst>
                  <a:ext uri="{FF2B5EF4-FFF2-40B4-BE49-F238E27FC236}">
                    <a16:creationId xmlns:a16="http://schemas.microsoft.com/office/drawing/2014/main" id="{E1B9B3C2-FB93-3332-B280-E631F8AFC1FD}"/>
                  </a:ext>
                </a:extLst>
              </p:cNvPr>
              <p:cNvSpPr txBox="1"/>
              <p:nvPr/>
            </p:nvSpPr>
            <p:spPr>
              <a:xfrm>
                <a:off x="8691338" y="4359294"/>
                <a:ext cx="257251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Milestone 2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" name="Google Shape;436;p14">
                <a:extLst>
                  <a:ext uri="{FF2B5EF4-FFF2-40B4-BE49-F238E27FC236}">
                    <a16:creationId xmlns:a16="http://schemas.microsoft.com/office/drawing/2014/main" id="{4300DE54-ECB3-6FE6-00C4-7B5F78F111C9}"/>
                  </a:ext>
                </a:extLst>
              </p:cNvPr>
              <p:cNvSpPr txBox="1"/>
              <p:nvPr/>
            </p:nvSpPr>
            <p:spPr>
              <a:xfrm>
                <a:off x="8691338" y="4626368"/>
                <a:ext cx="2572511" cy="1876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100">
                    <a:solidFill>
                      <a:schemeClr val="bg2"/>
                    </a:solidFill>
                  </a:rPr>
                  <a:t>Write your quick win here.</a:t>
                </a:r>
                <a:endParaRPr lang="en-US" sz="1100" b="1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C30ED4E-C14E-72A2-EAF1-B5AD6390428D}"/>
                </a:ext>
              </a:extLst>
            </p:cNvPr>
            <p:cNvGrpSpPr/>
            <p:nvPr/>
          </p:nvGrpSpPr>
          <p:grpSpPr>
            <a:xfrm>
              <a:off x="571500" y="5003322"/>
              <a:ext cx="3135849" cy="454689"/>
              <a:chOff x="8128000" y="5162527"/>
              <a:chExt cx="3135849" cy="454689"/>
            </a:xfrm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B10400FB-CA8F-7DA4-9DF9-AB9ECD52D473}"/>
                  </a:ext>
                </a:extLst>
              </p:cNvPr>
              <p:cNvSpPr/>
              <p:nvPr/>
            </p:nvSpPr>
            <p:spPr bwMode="auto">
              <a:xfrm>
                <a:off x="8128000" y="5176692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F9B40AB-66A5-3B06-1067-975DFE21363F}"/>
                  </a:ext>
                </a:extLst>
              </p:cNvPr>
              <p:cNvSpPr/>
              <p:nvPr/>
            </p:nvSpPr>
            <p:spPr>
              <a:xfrm>
                <a:off x="8200800" y="5270249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  <p:sp>
            <p:nvSpPr>
              <p:cNvPr id="13" name="Google Shape;437;p14">
                <a:extLst>
                  <a:ext uri="{FF2B5EF4-FFF2-40B4-BE49-F238E27FC236}">
                    <a16:creationId xmlns:a16="http://schemas.microsoft.com/office/drawing/2014/main" id="{CDD54369-C675-BC30-CDDA-7A5DD02EEA8C}"/>
                  </a:ext>
                </a:extLst>
              </p:cNvPr>
              <p:cNvSpPr txBox="1"/>
              <p:nvPr/>
            </p:nvSpPr>
            <p:spPr>
              <a:xfrm>
                <a:off x="8691338" y="5162527"/>
                <a:ext cx="257251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Milestone 3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" name="Google Shape;436;p14">
                <a:extLst>
                  <a:ext uri="{FF2B5EF4-FFF2-40B4-BE49-F238E27FC236}">
                    <a16:creationId xmlns:a16="http://schemas.microsoft.com/office/drawing/2014/main" id="{83F772D5-A6D7-4F81-1AE4-08498658059B}"/>
                  </a:ext>
                </a:extLst>
              </p:cNvPr>
              <p:cNvSpPr txBox="1"/>
              <p:nvPr/>
            </p:nvSpPr>
            <p:spPr>
              <a:xfrm>
                <a:off x="8691338" y="5429601"/>
                <a:ext cx="2572511" cy="1876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100">
                    <a:solidFill>
                      <a:schemeClr val="bg2"/>
                    </a:solidFill>
                  </a:rPr>
                  <a:t>Write your quick win here.</a:t>
                </a:r>
                <a:endParaRPr lang="en-US" sz="1100" b="1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E10D717-21A1-F73C-781C-F97A2AF84AE7}"/>
                </a:ext>
              </a:extLst>
            </p:cNvPr>
            <p:cNvGrpSpPr/>
            <p:nvPr/>
          </p:nvGrpSpPr>
          <p:grpSpPr>
            <a:xfrm>
              <a:off x="571500" y="1776655"/>
              <a:ext cx="3136392" cy="1200013"/>
              <a:chOff x="8484108" y="1926040"/>
              <a:chExt cx="3136392" cy="1200013"/>
            </a:xfrm>
          </p:grpSpPr>
          <p:sp>
            <p:nvSpPr>
              <p:cNvPr id="9" name="Google Shape;436;p14">
                <a:extLst>
                  <a:ext uri="{FF2B5EF4-FFF2-40B4-BE49-F238E27FC236}">
                    <a16:creationId xmlns:a16="http://schemas.microsoft.com/office/drawing/2014/main" id="{0574430A-59B8-A4CC-4AAB-C297551F0111}"/>
                  </a:ext>
                </a:extLst>
              </p:cNvPr>
              <p:cNvSpPr txBox="1"/>
              <p:nvPr/>
            </p:nvSpPr>
            <p:spPr>
              <a:xfrm>
                <a:off x="8484108" y="2251968"/>
                <a:ext cx="3135850" cy="8740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3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bg2"/>
                    </a:solidFill>
                  </a:rPr>
                  <a:t>Write here how your solution’s fast transactions or user spikes show hot demand and scale now, proving market fit with strong growth daily. </a:t>
                </a:r>
              </a:p>
            </p:txBody>
          </p:sp>
          <p:sp>
            <p:nvSpPr>
              <p:cNvPr id="10" name="Google Shape;437;p14">
                <a:extLst>
                  <a:ext uri="{FF2B5EF4-FFF2-40B4-BE49-F238E27FC236}">
                    <a16:creationId xmlns:a16="http://schemas.microsoft.com/office/drawing/2014/main" id="{0F5219E0-214E-16FB-4BAF-9108BE917C05}"/>
                  </a:ext>
                </a:extLst>
              </p:cNvPr>
              <p:cNvSpPr txBox="1"/>
              <p:nvPr/>
            </p:nvSpPr>
            <p:spPr>
              <a:xfrm>
                <a:off x="8484108" y="1926040"/>
                <a:ext cx="3136392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6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Transaction Surge</a:t>
                </a:r>
                <a:endParaRPr lang="en-GB" sz="16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157B4F8-F212-B459-27EB-BA4BD56D2B84}"/>
              </a:ext>
            </a:extLst>
          </p:cNvPr>
          <p:cNvGrpSpPr/>
          <p:nvPr/>
        </p:nvGrpSpPr>
        <p:grpSpPr>
          <a:xfrm>
            <a:off x="4354512" y="1447800"/>
            <a:ext cx="7265988" cy="4582338"/>
            <a:chOff x="571500" y="1447800"/>
            <a:chExt cx="7265988" cy="4582338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B138420D-9A97-0F07-3F53-B6A4CEC7C473}"/>
                </a:ext>
              </a:extLst>
            </p:cNvPr>
            <p:cNvSpPr/>
            <p:nvPr/>
          </p:nvSpPr>
          <p:spPr bwMode="auto">
            <a:xfrm flipH="1">
              <a:off x="571500" y="1447800"/>
              <a:ext cx="7265988" cy="4582338"/>
            </a:xfrm>
            <a:prstGeom prst="roundRect">
              <a:avLst>
                <a:gd name="adj" fmla="val 4989"/>
              </a:avLst>
            </a:pr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st="63500" dir="5400000" algn="t" rotWithShape="0">
                <a:schemeClr val="tx2">
                  <a:alpha val="2000"/>
                </a:scheme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353E458-B186-C8ED-FB3A-7318FF07FCA0}"/>
                </a:ext>
              </a:extLst>
            </p:cNvPr>
            <p:cNvSpPr/>
            <p:nvPr/>
          </p:nvSpPr>
          <p:spPr bwMode="auto">
            <a:xfrm>
              <a:off x="1856903" y="2026247"/>
              <a:ext cx="488546" cy="3067732"/>
            </a:xfrm>
            <a:prstGeom prst="rect">
              <a:avLst/>
            </a:prstGeom>
            <a:solidFill>
              <a:srgbClr val="F8F7F9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63529AD-47E2-0A3F-2289-8A13571FA708}"/>
                </a:ext>
              </a:extLst>
            </p:cNvPr>
            <p:cNvSpPr/>
            <p:nvPr/>
          </p:nvSpPr>
          <p:spPr bwMode="auto">
            <a:xfrm>
              <a:off x="2846809" y="2026247"/>
              <a:ext cx="488546" cy="3067732"/>
            </a:xfrm>
            <a:prstGeom prst="rect">
              <a:avLst/>
            </a:prstGeom>
            <a:solidFill>
              <a:srgbClr val="F8F7F9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2B9A8E1-3F10-31C0-F9B1-09FB3494AC16}"/>
                </a:ext>
              </a:extLst>
            </p:cNvPr>
            <p:cNvSpPr/>
            <p:nvPr/>
          </p:nvSpPr>
          <p:spPr bwMode="auto">
            <a:xfrm>
              <a:off x="3836715" y="2026247"/>
              <a:ext cx="488546" cy="3067732"/>
            </a:xfrm>
            <a:prstGeom prst="rect">
              <a:avLst/>
            </a:prstGeom>
            <a:solidFill>
              <a:srgbClr val="F8F7F9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1F12750-ACD0-680D-E448-8A15470FA9EE}"/>
                </a:ext>
              </a:extLst>
            </p:cNvPr>
            <p:cNvSpPr/>
            <p:nvPr/>
          </p:nvSpPr>
          <p:spPr bwMode="auto">
            <a:xfrm>
              <a:off x="4826621" y="2026247"/>
              <a:ext cx="488546" cy="3067732"/>
            </a:xfrm>
            <a:prstGeom prst="rect">
              <a:avLst/>
            </a:prstGeom>
            <a:solidFill>
              <a:srgbClr val="F8F7F9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F692949-D5CE-923F-EC3B-2B60459A222A}"/>
                </a:ext>
              </a:extLst>
            </p:cNvPr>
            <p:cNvSpPr/>
            <p:nvPr/>
          </p:nvSpPr>
          <p:spPr bwMode="auto">
            <a:xfrm>
              <a:off x="5816527" y="2026247"/>
              <a:ext cx="488546" cy="3067732"/>
            </a:xfrm>
            <a:prstGeom prst="rect">
              <a:avLst/>
            </a:prstGeom>
            <a:solidFill>
              <a:srgbClr val="F8F7F9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C213433-3D24-A7A6-5E4E-6D76D739E2F0}"/>
                </a:ext>
              </a:extLst>
            </p:cNvPr>
            <p:cNvSpPr/>
            <p:nvPr/>
          </p:nvSpPr>
          <p:spPr bwMode="auto">
            <a:xfrm>
              <a:off x="6806429" y="2026247"/>
              <a:ext cx="488546" cy="3067732"/>
            </a:xfrm>
            <a:prstGeom prst="rect">
              <a:avLst/>
            </a:prstGeom>
            <a:solidFill>
              <a:srgbClr val="F8F7F9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graphicFrame>
          <p:nvGraphicFramePr>
            <p:cNvPr id="31" name="Chart 30">
              <a:extLst>
                <a:ext uri="{FF2B5EF4-FFF2-40B4-BE49-F238E27FC236}">
                  <a16:creationId xmlns:a16="http://schemas.microsoft.com/office/drawing/2014/main" id="{54FB2C85-51E8-5604-371D-9FD1CF97E47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83798863"/>
                </p:ext>
              </p:extLst>
            </p:nvPr>
          </p:nvGraphicFramePr>
          <p:xfrm>
            <a:off x="914400" y="1856793"/>
            <a:ext cx="6525490" cy="3976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091261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C45A4-0A7A-1197-B39D-697E09807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59FC1BA-BDA0-AB1C-D59E-363798D94226}"/>
              </a:ext>
            </a:extLst>
          </p:cNvPr>
          <p:cNvSpPr/>
          <p:nvPr/>
        </p:nvSpPr>
        <p:spPr bwMode="auto">
          <a:xfrm>
            <a:off x="299244" y="1262902"/>
            <a:ext cx="11587956" cy="4764674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6BE5CC-1C80-404B-F618-C89B95F79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Our Team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B942D8-BCF2-1A10-EAA6-636CD1FAAA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92E2A0-2981-9913-9B04-FCC87F7FC8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ECAF37D-9067-0446-2003-E760A09CC6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064613B-0482-E132-BFA4-5432997525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49EBD271-F051-1151-9C54-B4C93B175DE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8" name="Google Shape;436;p14">
            <a:extLst>
              <a:ext uri="{FF2B5EF4-FFF2-40B4-BE49-F238E27FC236}">
                <a16:creationId xmlns:a16="http://schemas.microsoft.com/office/drawing/2014/main" id="{4FA3144F-BB47-955D-665C-2EB7A4804453}"/>
              </a:ext>
            </a:extLst>
          </p:cNvPr>
          <p:cNvSpPr txBox="1"/>
          <p:nvPr/>
        </p:nvSpPr>
        <p:spPr>
          <a:xfrm>
            <a:off x="9720263" y="4451407"/>
            <a:ext cx="1900237" cy="8781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Include a success to seal their cred quick.</a:t>
            </a:r>
          </a:p>
        </p:txBody>
      </p:sp>
      <p:sp>
        <p:nvSpPr>
          <p:cNvPr id="111" name="Google Shape;436;p14">
            <a:extLst>
              <a:ext uri="{FF2B5EF4-FFF2-40B4-BE49-F238E27FC236}">
                <a16:creationId xmlns:a16="http://schemas.microsoft.com/office/drawing/2014/main" id="{24FBF05C-CA33-BF64-B337-7D58C39EA27A}"/>
              </a:ext>
            </a:extLst>
          </p:cNvPr>
          <p:cNvSpPr txBox="1"/>
          <p:nvPr/>
        </p:nvSpPr>
        <p:spPr>
          <a:xfrm>
            <a:off x="9720263" y="3579887"/>
            <a:ext cx="1900237" cy="1821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112" name="Google Shape;437;p14">
            <a:extLst>
              <a:ext uri="{FF2B5EF4-FFF2-40B4-BE49-F238E27FC236}">
                <a16:creationId xmlns:a16="http://schemas.microsoft.com/office/drawing/2014/main" id="{90E440A6-DEDC-C217-C47D-70EA467D177E}"/>
              </a:ext>
            </a:extLst>
          </p:cNvPr>
          <p:cNvSpPr txBox="1"/>
          <p:nvPr/>
        </p:nvSpPr>
        <p:spPr>
          <a:xfrm>
            <a:off x="9720263" y="3338764"/>
            <a:ext cx="190023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" name="Google Shape;436;p14">
            <a:extLst>
              <a:ext uri="{FF2B5EF4-FFF2-40B4-BE49-F238E27FC236}">
                <a16:creationId xmlns:a16="http://schemas.microsoft.com/office/drawing/2014/main" id="{D38BAEDB-E84F-981F-3F54-0B2DFE8FE393}"/>
              </a:ext>
            </a:extLst>
          </p:cNvPr>
          <p:cNvSpPr txBox="1"/>
          <p:nvPr/>
        </p:nvSpPr>
        <p:spPr>
          <a:xfrm>
            <a:off x="7434462" y="4451407"/>
            <a:ext cx="1900237" cy="8781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Include a success to seal their cred quick.</a:t>
            </a:r>
          </a:p>
        </p:txBody>
      </p:sp>
      <p:sp>
        <p:nvSpPr>
          <p:cNvPr id="9" name="Google Shape;436;p14">
            <a:extLst>
              <a:ext uri="{FF2B5EF4-FFF2-40B4-BE49-F238E27FC236}">
                <a16:creationId xmlns:a16="http://schemas.microsoft.com/office/drawing/2014/main" id="{EE1C1AB1-A4DC-1F4D-F5B0-64CAD007878F}"/>
              </a:ext>
            </a:extLst>
          </p:cNvPr>
          <p:cNvSpPr txBox="1"/>
          <p:nvPr/>
        </p:nvSpPr>
        <p:spPr>
          <a:xfrm>
            <a:off x="7434462" y="3579887"/>
            <a:ext cx="1900237" cy="1821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10" name="Google Shape;437;p14">
            <a:extLst>
              <a:ext uri="{FF2B5EF4-FFF2-40B4-BE49-F238E27FC236}">
                <a16:creationId xmlns:a16="http://schemas.microsoft.com/office/drawing/2014/main" id="{86EC6B7D-7B23-B2E4-253D-FEB3BFBFD279}"/>
              </a:ext>
            </a:extLst>
          </p:cNvPr>
          <p:cNvSpPr txBox="1"/>
          <p:nvPr/>
        </p:nvSpPr>
        <p:spPr>
          <a:xfrm>
            <a:off x="7434462" y="3338764"/>
            <a:ext cx="190023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2" name="Google Shape;436;p14">
            <a:extLst>
              <a:ext uri="{FF2B5EF4-FFF2-40B4-BE49-F238E27FC236}">
                <a16:creationId xmlns:a16="http://schemas.microsoft.com/office/drawing/2014/main" id="{1A84D9F1-12C1-7DB6-CCBA-3C3D612C711E}"/>
              </a:ext>
            </a:extLst>
          </p:cNvPr>
          <p:cNvSpPr txBox="1"/>
          <p:nvPr/>
        </p:nvSpPr>
        <p:spPr>
          <a:xfrm>
            <a:off x="5148660" y="4451407"/>
            <a:ext cx="1900237" cy="8781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Include a success to seal their cred quick.</a:t>
            </a:r>
          </a:p>
        </p:txBody>
      </p:sp>
      <p:sp>
        <p:nvSpPr>
          <p:cNvPr id="14" name="Google Shape;436;p14">
            <a:extLst>
              <a:ext uri="{FF2B5EF4-FFF2-40B4-BE49-F238E27FC236}">
                <a16:creationId xmlns:a16="http://schemas.microsoft.com/office/drawing/2014/main" id="{5D39B8ED-6597-9083-866A-B8F410017148}"/>
              </a:ext>
            </a:extLst>
          </p:cNvPr>
          <p:cNvSpPr txBox="1"/>
          <p:nvPr/>
        </p:nvSpPr>
        <p:spPr>
          <a:xfrm>
            <a:off x="5148660" y="3579887"/>
            <a:ext cx="1900237" cy="1821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15" name="Google Shape;437;p14">
            <a:extLst>
              <a:ext uri="{FF2B5EF4-FFF2-40B4-BE49-F238E27FC236}">
                <a16:creationId xmlns:a16="http://schemas.microsoft.com/office/drawing/2014/main" id="{C9DA15D5-BDD2-FA67-F413-83BA50519673}"/>
              </a:ext>
            </a:extLst>
          </p:cNvPr>
          <p:cNvSpPr txBox="1"/>
          <p:nvPr/>
        </p:nvSpPr>
        <p:spPr>
          <a:xfrm>
            <a:off x="5148660" y="3338764"/>
            <a:ext cx="190023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7" name="Google Shape;436;p14">
            <a:extLst>
              <a:ext uri="{FF2B5EF4-FFF2-40B4-BE49-F238E27FC236}">
                <a16:creationId xmlns:a16="http://schemas.microsoft.com/office/drawing/2014/main" id="{ABC09467-9EED-44F7-F2AB-3034BCF7646F}"/>
              </a:ext>
            </a:extLst>
          </p:cNvPr>
          <p:cNvSpPr txBox="1"/>
          <p:nvPr/>
        </p:nvSpPr>
        <p:spPr>
          <a:xfrm>
            <a:off x="2862858" y="4451407"/>
            <a:ext cx="1900237" cy="8781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Include a success to seal their cred quick.</a:t>
            </a:r>
          </a:p>
        </p:txBody>
      </p:sp>
      <p:sp>
        <p:nvSpPr>
          <p:cNvPr id="19" name="Google Shape;436;p14">
            <a:extLst>
              <a:ext uri="{FF2B5EF4-FFF2-40B4-BE49-F238E27FC236}">
                <a16:creationId xmlns:a16="http://schemas.microsoft.com/office/drawing/2014/main" id="{56EEB6F8-FE3E-6DF6-B3BB-3EFE5DEC7118}"/>
              </a:ext>
            </a:extLst>
          </p:cNvPr>
          <p:cNvSpPr txBox="1"/>
          <p:nvPr/>
        </p:nvSpPr>
        <p:spPr>
          <a:xfrm>
            <a:off x="2862858" y="3579887"/>
            <a:ext cx="1900237" cy="1821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20" name="Google Shape;437;p14">
            <a:extLst>
              <a:ext uri="{FF2B5EF4-FFF2-40B4-BE49-F238E27FC236}">
                <a16:creationId xmlns:a16="http://schemas.microsoft.com/office/drawing/2014/main" id="{E4200775-31FD-645C-1C41-22C4337B91D0}"/>
              </a:ext>
            </a:extLst>
          </p:cNvPr>
          <p:cNvSpPr txBox="1"/>
          <p:nvPr/>
        </p:nvSpPr>
        <p:spPr>
          <a:xfrm>
            <a:off x="2862858" y="3338764"/>
            <a:ext cx="190023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2" name="Google Shape;436;p14">
            <a:extLst>
              <a:ext uri="{FF2B5EF4-FFF2-40B4-BE49-F238E27FC236}">
                <a16:creationId xmlns:a16="http://schemas.microsoft.com/office/drawing/2014/main" id="{CEEF44D3-9933-66B7-6BA2-77E3ADCC5863}"/>
              </a:ext>
            </a:extLst>
          </p:cNvPr>
          <p:cNvSpPr txBox="1"/>
          <p:nvPr/>
        </p:nvSpPr>
        <p:spPr>
          <a:xfrm>
            <a:off x="577056" y="4451407"/>
            <a:ext cx="1900237" cy="8781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Include a success to seal their cred quick.</a:t>
            </a:r>
          </a:p>
        </p:txBody>
      </p:sp>
      <p:sp>
        <p:nvSpPr>
          <p:cNvPr id="24" name="Google Shape;436;p14">
            <a:extLst>
              <a:ext uri="{FF2B5EF4-FFF2-40B4-BE49-F238E27FC236}">
                <a16:creationId xmlns:a16="http://schemas.microsoft.com/office/drawing/2014/main" id="{BF4B64FD-09B5-7B41-71CD-BD233830A24D}"/>
              </a:ext>
            </a:extLst>
          </p:cNvPr>
          <p:cNvSpPr txBox="1"/>
          <p:nvPr/>
        </p:nvSpPr>
        <p:spPr>
          <a:xfrm>
            <a:off x="577056" y="3579887"/>
            <a:ext cx="1900237" cy="1821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Founder/CEO</a:t>
            </a:r>
          </a:p>
        </p:txBody>
      </p:sp>
      <p:sp>
        <p:nvSpPr>
          <p:cNvPr id="25" name="Google Shape;437;p14">
            <a:extLst>
              <a:ext uri="{FF2B5EF4-FFF2-40B4-BE49-F238E27FC236}">
                <a16:creationId xmlns:a16="http://schemas.microsoft.com/office/drawing/2014/main" id="{7C22FE33-1CA4-C1F1-1EEA-41B2EF94CB2C}"/>
              </a:ext>
            </a:extLst>
          </p:cNvPr>
          <p:cNvSpPr txBox="1"/>
          <p:nvPr/>
        </p:nvSpPr>
        <p:spPr>
          <a:xfrm>
            <a:off x="577056" y="3338764"/>
            <a:ext cx="190023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FA5AB5B1-FA8A-8585-EAC9-8795717D9808}"/>
              </a:ext>
            </a:extLst>
          </p:cNvPr>
          <p:cNvSpPr/>
          <p:nvPr/>
        </p:nvSpPr>
        <p:spPr bwMode="auto">
          <a:xfrm>
            <a:off x="1365544" y="3960498"/>
            <a:ext cx="323260" cy="323260"/>
          </a:xfrm>
          <a:prstGeom prst="ellipse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2A3819C4-8C3A-0B43-199D-F66A407F0009}"/>
              </a:ext>
            </a:extLst>
          </p:cNvPr>
          <p:cNvSpPr/>
          <p:nvPr/>
        </p:nvSpPr>
        <p:spPr>
          <a:xfrm>
            <a:off x="1456871" y="4044066"/>
            <a:ext cx="148510" cy="148220"/>
          </a:xfrm>
          <a:custGeom>
            <a:avLst/>
            <a:gdLst>
              <a:gd name="connsiteX0" fmla="*/ 15599 w 943876"/>
              <a:gd name="connsiteY0" fmla="*/ 312707 h 942032"/>
              <a:gd name="connsiteX1" fmla="*/ 211508 w 943876"/>
              <a:gd name="connsiteY1" fmla="*/ 312707 h 942032"/>
              <a:gd name="connsiteX2" fmla="*/ 211508 w 943876"/>
              <a:gd name="connsiteY2" fmla="*/ 942032 h 942032"/>
              <a:gd name="connsiteX3" fmla="*/ 15599 w 943876"/>
              <a:gd name="connsiteY3" fmla="*/ 942032 h 942032"/>
              <a:gd name="connsiteX4" fmla="*/ 709305 w 943876"/>
              <a:gd name="connsiteY4" fmla="*/ 297033 h 942032"/>
              <a:gd name="connsiteX5" fmla="*/ 943876 w 943876"/>
              <a:gd name="connsiteY5" fmla="*/ 596728 h 942032"/>
              <a:gd name="connsiteX6" fmla="*/ 943876 w 943876"/>
              <a:gd name="connsiteY6" fmla="*/ 941899 h 942032"/>
              <a:gd name="connsiteX7" fmla="*/ 748400 w 943876"/>
              <a:gd name="connsiteY7" fmla="*/ 941899 h 942032"/>
              <a:gd name="connsiteX8" fmla="*/ 748400 w 943876"/>
              <a:gd name="connsiteY8" fmla="*/ 635936 h 942032"/>
              <a:gd name="connsiteX9" fmla="*/ 646737 w 943876"/>
              <a:gd name="connsiteY9" fmla="*/ 469065 h 942032"/>
              <a:gd name="connsiteX10" fmla="*/ 529367 w 943876"/>
              <a:gd name="connsiteY10" fmla="*/ 630631 h 942032"/>
              <a:gd name="connsiteX11" fmla="*/ 529367 w 943876"/>
              <a:gd name="connsiteY11" fmla="*/ 941899 h 942032"/>
              <a:gd name="connsiteX12" fmla="*/ 333876 w 943876"/>
              <a:gd name="connsiteY12" fmla="*/ 941899 h 942032"/>
              <a:gd name="connsiteX13" fmla="*/ 333876 w 943876"/>
              <a:gd name="connsiteY13" fmla="*/ 312571 h 942032"/>
              <a:gd name="connsiteX14" fmla="*/ 521506 w 943876"/>
              <a:gd name="connsiteY14" fmla="*/ 312571 h 942032"/>
              <a:gd name="connsiteX15" fmla="*/ 521506 w 943876"/>
              <a:gd name="connsiteY15" fmla="*/ 398685 h 942032"/>
              <a:gd name="connsiteX16" fmla="*/ 524085 w 943876"/>
              <a:gd name="connsiteY16" fmla="*/ 398685 h 942032"/>
              <a:gd name="connsiteX17" fmla="*/ 709305 w 943876"/>
              <a:gd name="connsiteY17" fmla="*/ 297033 h 942032"/>
              <a:gd name="connsiteX18" fmla="*/ 113578 w 943876"/>
              <a:gd name="connsiteY18" fmla="*/ 0 h 942032"/>
              <a:gd name="connsiteX19" fmla="*/ 226988 w 943876"/>
              <a:gd name="connsiteY19" fmla="*/ 113323 h 942032"/>
              <a:gd name="connsiteX20" fmla="*/ 113578 w 943876"/>
              <a:gd name="connsiteY20" fmla="*/ 226830 h 942032"/>
              <a:gd name="connsiteX21" fmla="*/ 0 w 943876"/>
              <a:gd name="connsiteY21" fmla="*/ 113323 h 942032"/>
              <a:gd name="connsiteX22" fmla="*/ 113578 w 943876"/>
              <a:gd name="connsiteY22" fmla="*/ 0 h 942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43876" h="942032">
                <a:moveTo>
                  <a:pt x="15599" y="312707"/>
                </a:moveTo>
                <a:lnTo>
                  <a:pt x="211508" y="312707"/>
                </a:lnTo>
                <a:lnTo>
                  <a:pt x="211508" y="942032"/>
                </a:lnTo>
                <a:lnTo>
                  <a:pt x="15599" y="942032"/>
                </a:lnTo>
                <a:close/>
                <a:moveTo>
                  <a:pt x="709305" y="297033"/>
                </a:moveTo>
                <a:cubicBezTo>
                  <a:pt x="907342" y="297033"/>
                  <a:pt x="943876" y="427279"/>
                  <a:pt x="943876" y="596728"/>
                </a:cubicBezTo>
                <a:lnTo>
                  <a:pt x="943876" y="941899"/>
                </a:lnTo>
                <a:lnTo>
                  <a:pt x="748400" y="941899"/>
                </a:lnTo>
                <a:lnTo>
                  <a:pt x="748400" y="635936"/>
                </a:lnTo>
                <a:cubicBezTo>
                  <a:pt x="748400" y="562924"/>
                  <a:pt x="746981" y="469065"/>
                  <a:pt x="646737" y="469065"/>
                </a:cubicBezTo>
                <a:cubicBezTo>
                  <a:pt x="544909" y="469065"/>
                  <a:pt x="529367" y="548534"/>
                  <a:pt x="529367" y="630631"/>
                </a:cubicBezTo>
                <a:lnTo>
                  <a:pt x="529367" y="941899"/>
                </a:lnTo>
                <a:lnTo>
                  <a:pt x="333876" y="941899"/>
                </a:lnTo>
                <a:lnTo>
                  <a:pt x="333876" y="312571"/>
                </a:lnTo>
                <a:lnTo>
                  <a:pt x="521506" y="312571"/>
                </a:lnTo>
                <a:lnTo>
                  <a:pt x="521506" y="398685"/>
                </a:lnTo>
                <a:lnTo>
                  <a:pt x="524085" y="398685"/>
                </a:lnTo>
                <a:cubicBezTo>
                  <a:pt x="550236" y="349150"/>
                  <a:pt x="614032" y="297033"/>
                  <a:pt x="709305" y="297033"/>
                </a:cubicBezTo>
                <a:close/>
                <a:moveTo>
                  <a:pt x="113578" y="0"/>
                </a:moveTo>
                <a:cubicBezTo>
                  <a:pt x="176226" y="0"/>
                  <a:pt x="226988" y="50830"/>
                  <a:pt x="226988" y="113323"/>
                </a:cubicBezTo>
                <a:cubicBezTo>
                  <a:pt x="226988" y="175955"/>
                  <a:pt x="176226" y="226830"/>
                  <a:pt x="113578" y="226830"/>
                </a:cubicBezTo>
                <a:cubicBezTo>
                  <a:pt x="50765" y="226830"/>
                  <a:pt x="0" y="175955"/>
                  <a:pt x="0" y="113323"/>
                </a:cubicBezTo>
                <a:cubicBezTo>
                  <a:pt x="0" y="50830"/>
                  <a:pt x="50765" y="0"/>
                  <a:pt x="11357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FF3E11D-0462-31DB-DA5B-2FAF3A7B952B}"/>
              </a:ext>
            </a:extLst>
          </p:cNvPr>
          <p:cNvSpPr/>
          <p:nvPr/>
        </p:nvSpPr>
        <p:spPr bwMode="auto">
          <a:xfrm>
            <a:off x="3651346" y="3960498"/>
            <a:ext cx="323260" cy="323260"/>
          </a:xfrm>
          <a:prstGeom prst="ellipse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7A701EB3-B512-93B7-9DF8-5BDB08DB6E0C}"/>
              </a:ext>
            </a:extLst>
          </p:cNvPr>
          <p:cNvSpPr/>
          <p:nvPr/>
        </p:nvSpPr>
        <p:spPr>
          <a:xfrm>
            <a:off x="3742673" y="4044066"/>
            <a:ext cx="148510" cy="148220"/>
          </a:xfrm>
          <a:custGeom>
            <a:avLst/>
            <a:gdLst>
              <a:gd name="connsiteX0" fmla="*/ 15599 w 943876"/>
              <a:gd name="connsiteY0" fmla="*/ 312707 h 942032"/>
              <a:gd name="connsiteX1" fmla="*/ 211508 w 943876"/>
              <a:gd name="connsiteY1" fmla="*/ 312707 h 942032"/>
              <a:gd name="connsiteX2" fmla="*/ 211508 w 943876"/>
              <a:gd name="connsiteY2" fmla="*/ 942032 h 942032"/>
              <a:gd name="connsiteX3" fmla="*/ 15599 w 943876"/>
              <a:gd name="connsiteY3" fmla="*/ 942032 h 942032"/>
              <a:gd name="connsiteX4" fmla="*/ 709305 w 943876"/>
              <a:gd name="connsiteY4" fmla="*/ 297033 h 942032"/>
              <a:gd name="connsiteX5" fmla="*/ 943876 w 943876"/>
              <a:gd name="connsiteY5" fmla="*/ 596728 h 942032"/>
              <a:gd name="connsiteX6" fmla="*/ 943876 w 943876"/>
              <a:gd name="connsiteY6" fmla="*/ 941899 h 942032"/>
              <a:gd name="connsiteX7" fmla="*/ 748400 w 943876"/>
              <a:gd name="connsiteY7" fmla="*/ 941899 h 942032"/>
              <a:gd name="connsiteX8" fmla="*/ 748400 w 943876"/>
              <a:gd name="connsiteY8" fmla="*/ 635936 h 942032"/>
              <a:gd name="connsiteX9" fmla="*/ 646737 w 943876"/>
              <a:gd name="connsiteY9" fmla="*/ 469065 h 942032"/>
              <a:gd name="connsiteX10" fmla="*/ 529367 w 943876"/>
              <a:gd name="connsiteY10" fmla="*/ 630631 h 942032"/>
              <a:gd name="connsiteX11" fmla="*/ 529367 w 943876"/>
              <a:gd name="connsiteY11" fmla="*/ 941899 h 942032"/>
              <a:gd name="connsiteX12" fmla="*/ 333876 w 943876"/>
              <a:gd name="connsiteY12" fmla="*/ 941899 h 942032"/>
              <a:gd name="connsiteX13" fmla="*/ 333876 w 943876"/>
              <a:gd name="connsiteY13" fmla="*/ 312571 h 942032"/>
              <a:gd name="connsiteX14" fmla="*/ 521506 w 943876"/>
              <a:gd name="connsiteY14" fmla="*/ 312571 h 942032"/>
              <a:gd name="connsiteX15" fmla="*/ 521506 w 943876"/>
              <a:gd name="connsiteY15" fmla="*/ 398685 h 942032"/>
              <a:gd name="connsiteX16" fmla="*/ 524085 w 943876"/>
              <a:gd name="connsiteY16" fmla="*/ 398685 h 942032"/>
              <a:gd name="connsiteX17" fmla="*/ 709305 w 943876"/>
              <a:gd name="connsiteY17" fmla="*/ 297033 h 942032"/>
              <a:gd name="connsiteX18" fmla="*/ 113578 w 943876"/>
              <a:gd name="connsiteY18" fmla="*/ 0 h 942032"/>
              <a:gd name="connsiteX19" fmla="*/ 226988 w 943876"/>
              <a:gd name="connsiteY19" fmla="*/ 113323 h 942032"/>
              <a:gd name="connsiteX20" fmla="*/ 113578 w 943876"/>
              <a:gd name="connsiteY20" fmla="*/ 226830 h 942032"/>
              <a:gd name="connsiteX21" fmla="*/ 0 w 943876"/>
              <a:gd name="connsiteY21" fmla="*/ 113323 h 942032"/>
              <a:gd name="connsiteX22" fmla="*/ 113578 w 943876"/>
              <a:gd name="connsiteY22" fmla="*/ 0 h 942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43876" h="942032">
                <a:moveTo>
                  <a:pt x="15599" y="312707"/>
                </a:moveTo>
                <a:lnTo>
                  <a:pt x="211508" y="312707"/>
                </a:lnTo>
                <a:lnTo>
                  <a:pt x="211508" y="942032"/>
                </a:lnTo>
                <a:lnTo>
                  <a:pt x="15599" y="942032"/>
                </a:lnTo>
                <a:close/>
                <a:moveTo>
                  <a:pt x="709305" y="297033"/>
                </a:moveTo>
                <a:cubicBezTo>
                  <a:pt x="907342" y="297033"/>
                  <a:pt x="943876" y="427279"/>
                  <a:pt x="943876" y="596728"/>
                </a:cubicBezTo>
                <a:lnTo>
                  <a:pt x="943876" y="941899"/>
                </a:lnTo>
                <a:lnTo>
                  <a:pt x="748400" y="941899"/>
                </a:lnTo>
                <a:lnTo>
                  <a:pt x="748400" y="635936"/>
                </a:lnTo>
                <a:cubicBezTo>
                  <a:pt x="748400" y="562924"/>
                  <a:pt x="746981" y="469065"/>
                  <a:pt x="646737" y="469065"/>
                </a:cubicBezTo>
                <a:cubicBezTo>
                  <a:pt x="544909" y="469065"/>
                  <a:pt x="529367" y="548534"/>
                  <a:pt x="529367" y="630631"/>
                </a:cubicBezTo>
                <a:lnTo>
                  <a:pt x="529367" y="941899"/>
                </a:lnTo>
                <a:lnTo>
                  <a:pt x="333876" y="941899"/>
                </a:lnTo>
                <a:lnTo>
                  <a:pt x="333876" y="312571"/>
                </a:lnTo>
                <a:lnTo>
                  <a:pt x="521506" y="312571"/>
                </a:lnTo>
                <a:lnTo>
                  <a:pt x="521506" y="398685"/>
                </a:lnTo>
                <a:lnTo>
                  <a:pt x="524085" y="398685"/>
                </a:lnTo>
                <a:cubicBezTo>
                  <a:pt x="550236" y="349150"/>
                  <a:pt x="614032" y="297033"/>
                  <a:pt x="709305" y="297033"/>
                </a:cubicBezTo>
                <a:close/>
                <a:moveTo>
                  <a:pt x="113578" y="0"/>
                </a:moveTo>
                <a:cubicBezTo>
                  <a:pt x="176226" y="0"/>
                  <a:pt x="226988" y="50830"/>
                  <a:pt x="226988" y="113323"/>
                </a:cubicBezTo>
                <a:cubicBezTo>
                  <a:pt x="226988" y="175955"/>
                  <a:pt x="176226" y="226830"/>
                  <a:pt x="113578" y="226830"/>
                </a:cubicBezTo>
                <a:cubicBezTo>
                  <a:pt x="50765" y="226830"/>
                  <a:pt x="0" y="175955"/>
                  <a:pt x="0" y="113323"/>
                </a:cubicBezTo>
                <a:cubicBezTo>
                  <a:pt x="0" y="50830"/>
                  <a:pt x="50765" y="0"/>
                  <a:pt x="11357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E6B0CE6-0EA2-66A7-C785-36B60D56B9F7}"/>
              </a:ext>
            </a:extLst>
          </p:cNvPr>
          <p:cNvSpPr/>
          <p:nvPr/>
        </p:nvSpPr>
        <p:spPr bwMode="auto">
          <a:xfrm>
            <a:off x="5937148" y="3960498"/>
            <a:ext cx="323260" cy="323260"/>
          </a:xfrm>
          <a:prstGeom prst="ellipse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77D4E2E-E08F-AA71-BF42-2792CFA5D107}"/>
              </a:ext>
            </a:extLst>
          </p:cNvPr>
          <p:cNvSpPr/>
          <p:nvPr/>
        </p:nvSpPr>
        <p:spPr>
          <a:xfrm>
            <a:off x="6028475" y="4044066"/>
            <a:ext cx="148510" cy="148220"/>
          </a:xfrm>
          <a:custGeom>
            <a:avLst/>
            <a:gdLst>
              <a:gd name="connsiteX0" fmla="*/ 15599 w 943876"/>
              <a:gd name="connsiteY0" fmla="*/ 312707 h 942032"/>
              <a:gd name="connsiteX1" fmla="*/ 211508 w 943876"/>
              <a:gd name="connsiteY1" fmla="*/ 312707 h 942032"/>
              <a:gd name="connsiteX2" fmla="*/ 211508 w 943876"/>
              <a:gd name="connsiteY2" fmla="*/ 942032 h 942032"/>
              <a:gd name="connsiteX3" fmla="*/ 15599 w 943876"/>
              <a:gd name="connsiteY3" fmla="*/ 942032 h 942032"/>
              <a:gd name="connsiteX4" fmla="*/ 709305 w 943876"/>
              <a:gd name="connsiteY4" fmla="*/ 297033 h 942032"/>
              <a:gd name="connsiteX5" fmla="*/ 943876 w 943876"/>
              <a:gd name="connsiteY5" fmla="*/ 596728 h 942032"/>
              <a:gd name="connsiteX6" fmla="*/ 943876 w 943876"/>
              <a:gd name="connsiteY6" fmla="*/ 941899 h 942032"/>
              <a:gd name="connsiteX7" fmla="*/ 748400 w 943876"/>
              <a:gd name="connsiteY7" fmla="*/ 941899 h 942032"/>
              <a:gd name="connsiteX8" fmla="*/ 748400 w 943876"/>
              <a:gd name="connsiteY8" fmla="*/ 635936 h 942032"/>
              <a:gd name="connsiteX9" fmla="*/ 646737 w 943876"/>
              <a:gd name="connsiteY9" fmla="*/ 469065 h 942032"/>
              <a:gd name="connsiteX10" fmla="*/ 529367 w 943876"/>
              <a:gd name="connsiteY10" fmla="*/ 630631 h 942032"/>
              <a:gd name="connsiteX11" fmla="*/ 529367 w 943876"/>
              <a:gd name="connsiteY11" fmla="*/ 941899 h 942032"/>
              <a:gd name="connsiteX12" fmla="*/ 333876 w 943876"/>
              <a:gd name="connsiteY12" fmla="*/ 941899 h 942032"/>
              <a:gd name="connsiteX13" fmla="*/ 333876 w 943876"/>
              <a:gd name="connsiteY13" fmla="*/ 312571 h 942032"/>
              <a:gd name="connsiteX14" fmla="*/ 521506 w 943876"/>
              <a:gd name="connsiteY14" fmla="*/ 312571 h 942032"/>
              <a:gd name="connsiteX15" fmla="*/ 521506 w 943876"/>
              <a:gd name="connsiteY15" fmla="*/ 398685 h 942032"/>
              <a:gd name="connsiteX16" fmla="*/ 524085 w 943876"/>
              <a:gd name="connsiteY16" fmla="*/ 398685 h 942032"/>
              <a:gd name="connsiteX17" fmla="*/ 709305 w 943876"/>
              <a:gd name="connsiteY17" fmla="*/ 297033 h 942032"/>
              <a:gd name="connsiteX18" fmla="*/ 113578 w 943876"/>
              <a:gd name="connsiteY18" fmla="*/ 0 h 942032"/>
              <a:gd name="connsiteX19" fmla="*/ 226988 w 943876"/>
              <a:gd name="connsiteY19" fmla="*/ 113323 h 942032"/>
              <a:gd name="connsiteX20" fmla="*/ 113578 w 943876"/>
              <a:gd name="connsiteY20" fmla="*/ 226830 h 942032"/>
              <a:gd name="connsiteX21" fmla="*/ 0 w 943876"/>
              <a:gd name="connsiteY21" fmla="*/ 113323 h 942032"/>
              <a:gd name="connsiteX22" fmla="*/ 113578 w 943876"/>
              <a:gd name="connsiteY22" fmla="*/ 0 h 942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43876" h="942032">
                <a:moveTo>
                  <a:pt x="15599" y="312707"/>
                </a:moveTo>
                <a:lnTo>
                  <a:pt x="211508" y="312707"/>
                </a:lnTo>
                <a:lnTo>
                  <a:pt x="211508" y="942032"/>
                </a:lnTo>
                <a:lnTo>
                  <a:pt x="15599" y="942032"/>
                </a:lnTo>
                <a:close/>
                <a:moveTo>
                  <a:pt x="709305" y="297033"/>
                </a:moveTo>
                <a:cubicBezTo>
                  <a:pt x="907342" y="297033"/>
                  <a:pt x="943876" y="427279"/>
                  <a:pt x="943876" y="596728"/>
                </a:cubicBezTo>
                <a:lnTo>
                  <a:pt x="943876" y="941899"/>
                </a:lnTo>
                <a:lnTo>
                  <a:pt x="748400" y="941899"/>
                </a:lnTo>
                <a:lnTo>
                  <a:pt x="748400" y="635936"/>
                </a:lnTo>
                <a:cubicBezTo>
                  <a:pt x="748400" y="562924"/>
                  <a:pt x="746981" y="469065"/>
                  <a:pt x="646737" y="469065"/>
                </a:cubicBezTo>
                <a:cubicBezTo>
                  <a:pt x="544909" y="469065"/>
                  <a:pt x="529367" y="548534"/>
                  <a:pt x="529367" y="630631"/>
                </a:cubicBezTo>
                <a:lnTo>
                  <a:pt x="529367" y="941899"/>
                </a:lnTo>
                <a:lnTo>
                  <a:pt x="333876" y="941899"/>
                </a:lnTo>
                <a:lnTo>
                  <a:pt x="333876" y="312571"/>
                </a:lnTo>
                <a:lnTo>
                  <a:pt x="521506" y="312571"/>
                </a:lnTo>
                <a:lnTo>
                  <a:pt x="521506" y="398685"/>
                </a:lnTo>
                <a:lnTo>
                  <a:pt x="524085" y="398685"/>
                </a:lnTo>
                <a:cubicBezTo>
                  <a:pt x="550236" y="349150"/>
                  <a:pt x="614032" y="297033"/>
                  <a:pt x="709305" y="297033"/>
                </a:cubicBezTo>
                <a:close/>
                <a:moveTo>
                  <a:pt x="113578" y="0"/>
                </a:moveTo>
                <a:cubicBezTo>
                  <a:pt x="176226" y="0"/>
                  <a:pt x="226988" y="50830"/>
                  <a:pt x="226988" y="113323"/>
                </a:cubicBezTo>
                <a:cubicBezTo>
                  <a:pt x="226988" y="175955"/>
                  <a:pt x="176226" y="226830"/>
                  <a:pt x="113578" y="226830"/>
                </a:cubicBezTo>
                <a:cubicBezTo>
                  <a:pt x="50765" y="226830"/>
                  <a:pt x="0" y="175955"/>
                  <a:pt x="0" y="113323"/>
                </a:cubicBezTo>
                <a:cubicBezTo>
                  <a:pt x="0" y="50830"/>
                  <a:pt x="50765" y="0"/>
                  <a:pt x="11357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D1CCE1DC-9D42-5F85-DCEC-BD2142781B8A}"/>
              </a:ext>
            </a:extLst>
          </p:cNvPr>
          <p:cNvSpPr/>
          <p:nvPr/>
        </p:nvSpPr>
        <p:spPr bwMode="auto">
          <a:xfrm>
            <a:off x="8222950" y="3960498"/>
            <a:ext cx="323260" cy="323260"/>
          </a:xfrm>
          <a:prstGeom prst="ellipse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E7D77670-1C9B-4D61-AE31-30595F9F825B}"/>
              </a:ext>
            </a:extLst>
          </p:cNvPr>
          <p:cNvSpPr/>
          <p:nvPr/>
        </p:nvSpPr>
        <p:spPr>
          <a:xfrm>
            <a:off x="8314277" y="4044066"/>
            <a:ext cx="148510" cy="148220"/>
          </a:xfrm>
          <a:custGeom>
            <a:avLst/>
            <a:gdLst>
              <a:gd name="connsiteX0" fmla="*/ 15599 w 943876"/>
              <a:gd name="connsiteY0" fmla="*/ 312707 h 942032"/>
              <a:gd name="connsiteX1" fmla="*/ 211508 w 943876"/>
              <a:gd name="connsiteY1" fmla="*/ 312707 h 942032"/>
              <a:gd name="connsiteX2" fmla="*/ 211508 w 943876"/>
              <a:gd name="connsiteY2" fmla="*/ 942032 h 942032"/>
              <a:gd name="connsiteX3" fmla="*/ 15599 w 943876"/>
              <a:gd name="connsiteY3" fmla="*/ 942032 h 942032"/>
              <a:gd name="connsiteX4" fmla="*/ 709305 w 943876"/>
              <a:gd name="connsiteY4" fmla="*/ 297033 h 942032"/>
              <a:gd name="connsiteX5" fmla="*/ 943876 w 943876"/>
              <a:gd name="connsiteY5" fmla="*/ 596728 h 942032"/>
              <a:gd name="connsiteX6" fmla="*/ 943876 w 943876"/>
              <a:gd name="connsiteY6" fmla="*/ 941899 h 942032"/>
              <a:gd name="connsiteX7" fmla="*/ 748400 w 943876"/>
              <a:gd name="connsiteY7" fmla="*/ 941899 h 942032"/>
              <a:gd name="connsiteX8" fmla="*/ 748400 w 943876"/>
              <a:gd name="connsiteY8" fmla="*/ 635936 h 942032"/>
              <a:gd name="connsiteX9" fmla="*/ 646737 w 943876"/>
              <a:gd name="connsiteY9" fmla="*/ 469065 h 942032"/>
              <a:gd name="connsiteX10" fmla="*/ 529367 w 943876"/>
              <a:gd name="connsiteY10" fmla="*/ 630631 h 942032"/>
              <a:gd name="connsiteX11" fmla="*/ 529367 w 943876"/>
              <a:gd name="connsiteY11" fmla="*/ 941899 h 942032"/>
              <a:gd name="connsiteX12" fmla="*/ 333876 w 943876"/>
              <a:gd name="connsiteY12" fmla="*/ 941899 h 942032"/>
              <a:gd name="connsiteX13" fmla="*/ 333876 w 943876"/>
              <a:gd name="connsiteY13" fmla="*/ 312571 h 942032"/>
              <a:gd name="connsiteX14" fmla="*/ 521506 w 943876"/>
              <a:gd name="connsiteY14" fmla="*/ 312571 h 942032"/>
              <a:gd name="connsiteX15" fmla="*/ 521506 w 943876"/>
              <a:gd name="connsiteY15" fmla="*/ 398685 h 942032"/>
              <a:gd name="connsiteX16" fmla="*/ 524085 w 943876"/>
              <a:gd name="connsiteY16" fmla="*/ 398685 h 942032"/>
              <a:gd name="connsiteX17" fmla="*/ 709305 w 943876"/>
              <a:gd name="connsiteY17" fmla="*/ 297033 h 942032"/>
              <a:gd name="connsiteX18" fmla="*/ 113578 w 943876"/>
              <a:gd name="connsiteY18" fmla="*/ 0 h 942032"/>
              <a:gd name="connsiteX19" fmla="*/ 226988 w 943876"/>
              <a:gd name="connsiteY19" fmla="*/ 113323 h 942032"/>
              <a:gd name="connsiteX20" fmla="*/ 113578 w 943876"/>
              <a:gd name="connsiteY20" fmla="*/ 226830 h 942032"/>
              <a:gd name="connsiteX21" fmla="*/ 0 w 943876"/>
              <a:gd name="connsiteY21" fmla="*/ 113323 h 942032"/>
              <a:gd name="connsiteX22" fmla="*/ 113578 w 943876"/>
              <a:gd name="connsiteY22" fmla="*/ 0 h 942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43876" h="942032">
                <a:moveTo>
                  <a:pt x="15599" y="312707"/>
                </a:moveTo>
                <a:lnTo>
                  <a:pt x="211508" y="312707"/>
                </a:lnTo>
                <a:lnTo>
                  <a:pt x="211508" y="942032"/>
                </a:lnTo>
                <a:lnTo>
                  <a:pt x="15599" y="942032"/>
                </a:lnTo>
                <a:close/>
                <a:moveTo>
                  <a:pt x="709305" y="297033"/>
                </a:moveTo>
                <a:cubicBezTo>
                  <a:pt x="907342" y="297033"/>
                  <a:pt x="943876" y="427279"/>
                  <a:pt x="943876" y="596728"/>
                </a:cubicBezTo>
                <a:lnTo>
                  <a:pt x="943876" y="941899"/>
                </a:lnTo>
                <a:lnTo>
                  <a:pt x="748400" y="941899"/>
                </a:lnTo>
                <a:lnTo>
                  <a:pt x="748400" y="635936"/>
                </a:lnTo>
                <a:cubicBezTo>
                  <a:pt x="748400" y="562924"/>
                  <a:pt x="746981" y="469065"/>
                  <a:pt x="646737" y="469065"/>
                </a:cubicBezTo>
                <a:cubicBezTo>
                  <a:pt x="544909" y="469065"/>
                  <a:pt x="529367" y="548534"/>
                  <a:pt x="529367" y="630631"/>
                </a:cubicBezTo>
                <a:lnTo>
                  <a:pt x="529367" y="941899"/>
                </a:lnTo>
                <a:lnTo>
                  <a:pt x="333876" y="941899"/>
                </a:lnTo>
                <a:lnTo>
                  <a:pt x="333876" y="312571"/>
                </a:lnTo>
                <a:lnTo>
                  <a:pt x="521506" y="312571"/>
                </a:lnTo>
                <a:lnTo>
                  <a:pt x="521506" y="398685"/>
                </a:lnTo>
                <a:lnTo>
                  <a:pt x="524085" y="398685"/>
                </a:lnTo>
                <a:cubicBezTo>
                  <a:pt x="550236" y="349150"/>
                  <a:pt x="614032" y="297033"/>
                  <a:pt x="709305" y="297033"/>
                </a:cubicBezTo>
                <a:close/>
                <a:moveTo>
                  <a:pt x="113578" y="0"/>
                </a:moveTo>
                <a:cubicBezTo>
                  <a:pt x="176226" y="0"/>
                  <a:pt x="226988" y="50830"/>
                  <a:pt x="226988" y="113323"/>
                </a:cubicBezTo>
                <a:cubicBezTo>
                  <a:pt x="226988" y="175955"/>
                  <a:pt x="176226" y="226830"/>
                  <a:pt x="113578" y="226830"/>
                </a:cubicBezTo>
                <a:cubicBezTo>
                  <a:pt x="50765" y="226830"/>
                  <a:pt x="0" y="175955"/>
                  <a:pt x="0" y="113323"/>
                </a:cubicBezTo>
                <a:cubicBezTo>
                  <a:pt x="0" y="50830"/>
                  <a:pt x="50765" y="0"/>
                  <a:pt x="11357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E0AF57C-C3FF-023D-CB92-5AA8E73D3A32}"/>
              </a:ext>
            </a:extLst>
          </p:cNvPr>
          <p:cNvSpPr/>
          <p:nvPr/>
        </p:nvSpPr>
        <p:spPr bwMode="auto">
          <a:xfrm>
            <a:off x="10508751" y="3960498"/>
            <a:ext cx="323260" cy="323260"/>
          </a:xfrm>
          <a:prstGeom prst="ellipse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27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BB4CBAD8-55B1-F59B-C28B-3C758A6BFA9C}"/>
              </a:ext>
            </a:extLst>
          </p:cNvPr>
          <p:cNvSpPr/>
          <p:nvPr/>
        </p:nvSpPr>
        <p:spPr>
          <a:xfrm>
            <a:off x="10600078" y="4044066"/>
            <a:ext cx="148510" cy="148220"/>
          </a:xfrm>
          <a:custGeom>
            <a:avLst/>
            <a:gdLst>
              <a:gd name="connsiteX0" fmla="*/ 15599 w 943876"/>
              <a:gd name="connsiteY0" fmla="*/ 312707 h 942032"/>
              <a:gd name="connsiteX1" fmla="*/ 211508 w 943876"/>
              <a:gd name="connsiteY1" fmla="*/ 312707 h 942032"/>
              <a:gd name="connsiteX2" fmla="*/ 211508 w 943876"/>
              <a:gd name="connsiteY2" fmla="*/ 942032 h 942032"/>
              <a:gd name="connsiteX3" fmla="*/ 15599 w 943876"/>
              <a:gd name="connsiteY3" fmla="*/ 942032 h 942032"/>
              <a:gd name="connsiteX4" fmla="*/ 709305 w 943876"/>
              <a:gd name="connsiteY4" fmla="*/ 297033 h 942032"/>
              <a:gd name="connsiteX5" fmla="*/ 943876 w 943876"/>
              <a:gd name="connsiteY5" fmla="*/ 596728 h 942032"/>
              <a:gd name="connsiteX6" fmla="*/ 943876 w 943876"/>
              <a:gd name="connsiteY6" fmla="*/ 941899 h 942032"/>
              <a:gd name="connsiteX7" fmla="*/ 748400 w 943876"/>
              <a:gd name="connsiteY7" fmla="*/ 941899 h 942032"/>
              <a:gd name="connsiteX8" fmla="*/ 748400 w 943876"/>
              <a:gd name="connsiteY8" fmla="*/ 635936 h 942032"/>
              <a:gd name="connsiteX9" fmla="*/ 646737 w 943876"/>
              <a:gd name="connsiteY9" fmla="*/ 469065 h 942032"/>
              <a:gd name="connsiteX10" fmla="*/ 529367 w 943876"/>
              <a:gd name="connsiteY10" fmla="*/ 630631 h 942032"/>
              <a:gd name="connsiteX11" fmla="*/ 529367 w 943876"/>
              <a:gd name="connsiteY11" fmla="*/ 941899 h 942032"/>
              <a:gd name="connsiteX12" fmla="*/ 333876 w 943876"/>
              <a:gd name="connsiteY12" fmla="*/ 941899 h 942032"/>
              <a:gd name="connsiteX13" fmla="*/ 333876 w 943876"/>
              <a:gd name="connsiteY13" fmla="*/ 312571 h 942032"/>
              <a:gd name="connsiteX14" fmla="*/ 521506 w 943876"/>
              <a:gd name="connsiteY14" fmla="*/ 312571 h 942032"/>
              <a:gd name="connsiteX15" fmla="*/ 521506 w 943876"/>
              <a:gd name="connsiteY15" fmla="*/ 398685 h 942032"/>
              <a:gd name="connsiteX16" fmla="*/ 524085 w 943876"/>
              <a:gd name="connsiteY16" fmla="*/ 398685 h 942032"/>
              <a:gd name="connsiteX17" fmla="*/ 709305 w 943876"/>
              <a:gd name="connsiteY17" fmla="*/ 297033 h 942032"/>
              <a:gd name="connsiteX18" fmla="*/ 113578 w 943876"/>
              <a:gd name="connsiteY18" fmla="*/ 0 h 942032"/>
              <a:gd name="connsiteX19" fmla="*/ 226988 w 943876"/>
              <a:gd name="connsiteY19" fmla="*/ 113323 h 942032"/>
              <a:gd name="connsiteX20" fmla="*/ 113578 w 943876"/>
              <a:gd name="connsiteY20" fmla="*/ 226830 h 942032"/>
              <a:gd name="connsiteX21" fmla="*/ 0 w 943876"/>
              <a:gd name="connsiteY21" fmla="*/ 113323 h 942032"/>
              <a:gd name="connsiteX22" fmla="*/ 113578 w 943876"/>
              <a:gd name="connsiteY22" fmla="*/ 0 h 942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43876" h="942032">
                <a:moveTo>
                  <a:pt x="15599" y="312707"/>
                </a:moveTo>
                <a:lnTo>
                  <a:pt x="211508" y="312707"/>
                </a:lnTo>
                <a:lnTo>
                  <a:pt x="211508" y="942032"/>
                </a:lnTo>
                <a:lnTo>
                  <a:pt x="15599" y="942032"/>
                </a:lnTo>
                <a:close/>
                <a:moveTo>
                  <a:pt x="709305" y="297033"/>
                </a:moveTo>
                <a:cubicBezTo>
                  <a:pt x="907342" y="297033"/>
                  <a:pt x="943876" y="427279"/>
                  <a:pt x="943876" y="596728"/>
                </a:cubicBezTo>
                <a:lnTo>
                  <a:pt x="943876" y="941899"/>
                </a:lnTo>
                <a:lnTo>
                  <a:pt x="748400" y="941899"/>
                </a:lnTo>
                <a:lnTo>
                  <a:pt x="748400" y="635936"/>
                </a:lnTo>
                <a:cubicBezTo>
                  <a:pt x="748400" y="562924"/>
                  <a:pt x="746981" y="469065"/>
                  <a:pt x="646737" y="469065"/>
                </a:cubicBezTo>
                <a:cubicBezTo>
                  <a:pt x="544909" y="469065"/>
                  <a:pt x="529367" y="548534"/>
                  <a:pt x="529367" y="630631"/>
                </a:cubicBezTo>
                <a:lnTo>
                  <a:pt x="529367" y="941899"/>
                </a:lnTo>
                <a:lnTo>
                  <a:pt x="333876" y="941899"/>
                </a:lnTo>
                <a:lnTo>
                  <a:pt x="333876" y="312571"/>
                </a:lnTo>
                <a:lnTo>
                  <a:pt x="521506" y="312571"/>
                </a:lnTo>
                <a:lnTo>
                  <a:pt x="521506" y="398685"/>
                </a:lnTo>
                <a:lnTo>
                  <a:pt x="524085" y="398685"/>
                </a:lnTo>
                <a:cubicBezTo>
                  <a:pt x="550236" y="349150"/>
                  <a:pt x="614032" y="297033"/>
                  <a:pt x="709305" y="297033"/>
                </a:cubicBezTo>
                <a:close/>
                <a:moveTo>
                  <a:pt x="113578" y="0"/>
                </a:moveTo>
                <a:cubicBezTo>
                  <a:pt x="176226" y="0"/>
                  <a:pt x="226988" y="50830"/>
                  <a:pt x="226988" y="113323"/>
                </a:cubicBezTo>
                <a:cubicBezTo>
                  <a:pt x="226988" y="175955"/>
                  <a:pt x="176226" y="226830"/>
                  <a:pt x="113578" y="226830"/>
                </a:cubicBezTo>
                <a:cubicBezTo>
                  <a:pt x="50765" y="226830"/>
                  <a:pt x="0" y="175955"/>
                  <a:pt x="0" y="113323"/>
                </a:cubicBezTo>
                <a:cubicBezTo>
                  <a:pt x="0" y="50830"/>
                  <a:pt x="50765" y="0"/>
                  <a:pt x="11357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22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12CC8-A903-8A0D-D6E8-FDCCF5EC6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>
            <a:extLst>
              <a:ext uri="{FF2B5EF4-FFF2-40B4-BE49-F238E27FC236}">
                <a16:creationId xmlns:a16="http://schemas.microsoft.com/office/drawing/2014/main" id="{382E915B-162D-C3A8-71B6-85E41504C9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55" b="11655"/>
          <a:stretch/>
        </p:blipFill>
        <p:spPr bwMode="auto">
          <a:xfrm>
            <a:off x="571500" y="1184988"/>
            <a:ext cx="11049000" cy="5084050"/>
          </a:xfrm>
          <a:prstGeom prst="roundRect">
            <a:avLst>
              <a:gd name="adj" fmla="val 9052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8DB20A86-C5F1-EFD0-064F-445B9A494F60}"/>
              </a:ext>
            </a:extLst>
          </p:cNvPr>
          <p:cNvSpPr/>
          <p:nvPr/>
        </p:nvSpPr>
        <p:spPr bwMode="auto">
          <a:xfrm>
            <a:off x="1138456" y="3197548"/>
            <a:ext cx="3214468" cy="66287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4A3E31C-FF36-5468-D02B-9E5C41712761}"/>
              </a:ext>
            </a:extLst>
          </p:cNvPr>
          <p:cNvSpPr/>
          <p:nvPr/>
        </p:nvSpPr>
        <p:spPr bwMode="auto">
          <a:xfrm>
            <a:off x="1138456" y="4038058"/>
            <a:ext cx="3214468" cy="66287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F09C778-2CF7-5834-1673-D296505C4FA1}"/>
              </a:ext>
            </a:extLst>
          </p:cNvPr>
          <p:cNvSpPr/>
          <p:nvPr/>
        </p:nvSpPr>
        <p:spPr bwMode="auto">
          <a:xfrm>
            <a:off x="1138456" y="4878568"/>
            <a:ext cx="3214468" cy="66287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18EC89-7EAE-624C-54E1-1E6599550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Join Our Fintech Future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780CB30-6ABE-ED3C-4A35-6356715AB3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Google Shape;436;p14">
            <a:extLst>
              <a:ext uri="{FF2B5EF4-FFF2-40B4-BE49-F238E27FC236}">
                <a16:creationId xmlns:a16="http://schemas.microsoft.com/office/drawing/2014/main" id="{7B265F7B-D541-3950-CA64-97B3B790B732}"/>
              </a:ext>
            </a:extLst>
          </p:cNvPr>
          <p:cNvSpPr txBox="1"/>
          <p:nvPr/>
        </p:nvSpPr>
        <p:spPr>
          <a:xfrm>
            <a:off x="1236663" y="1970555"/>
            <a:ext cx="3771900" cy="8063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</a:pPr>
            <a:r>
              <a:rPr lang="en-US" sz="1200" b="1"/>
              <a:t>Write your big fintech vision to uplift them.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/>
              <a:t>Explain why now’s the time to act fast.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/>
              <a:t>Add a quick step to connect today now.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DE1F284-7048-B035-EB0F-E8DB820194BC}"/>
              </a:ext>
            </a:extLst>
          </p:cNvPr>
          <p:cNvSpPr/>
          <p:nvPr/>
        </p:nvSpPr>
        <p:spPr bwMode="auto">
          <a:xfrm>
            <a:off x="1236662" y="3283593"/>
            <a:ext cx="490788" cy="4907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3" name="Google Shape;437;p14">
            <a:extLst>
              <a:ext uri="{FF2B5EF4-FFF2-40B4-BE49-F238E27FC236}">
                <a16:creationId xmlns:a16="http://schemas.microsoft.com/office/drawing/2014/main" id="{DD2B1386-F9C4-D994-446A-DC606BA0B0F0}"/>
              </a:ext>
            </a:extLst>
          </p:cNvPr>
          <p:cNvSpPr txBox="1"/>
          <p:nvPr/>
        </p:nvSpPr>
        <p:spPr>
          <a:xfrm>
            <a:off x="1988347" y="3290806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tx2"/>
                </a:solidFill>
                <a:latin typeface="+mj-lt"/>
                <a:sym typeface="Montserrat"/>
              </a:rPr>
              <a:t>Email</a:t>
            </a:r>
            <a:endParaRPr lang="en-GB" sz="14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4" name="Google Shape;436;p14">
            <a:extLst>
              <a:ext uri="{FF2B5EF4-FFF2-40B4-BE49-F238E27FC236}">
                <a16:creationId xmlns:a16="http://schemas.microsoft.com/office/drawing/2014/main" id="{F0353BE6-B7DC-723D-93AB-A65E1E2B43BA}"/>
              </a:ext>
            </a:extLst>
          </p:cNvPr>
          <p:cNvSpPr txBox="1"/>
          <p:nvPr/>
        </p:nvSpPr>
        <p:spPr>
          <a:xfrm>
            <a:off x="1988347" y="3557880"/>
            <a:ext cx="2217875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contact@ocvembor.com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762AEF63-2755-8456-3B4B-E2668C47A8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46244" y="3393175"/>
            <a:ext cx="271624" cy="271624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934BC622-C16B-154A-63FE-EF0ABFB93D8E}"/>
              </a:ext>
            </a:extLst>
          </p:cNvPr>
          <p:cNvSpPr/>
          <p:nvPr/>
        </p:nvSpPr>
        <p:spPr bwMode="auto">
          <a:xfrm>
            <a:off x="1236662" y="4124103"/>
            <a:ext cx="490788" cy="4907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7" name="Google Shape;437;p14">
            <a:extLst>
              <a:ext uri="{FF2B5EF4-FFF2-40B4-BE49-F238E27FC236}">
                <a16:creationId xmlns:a16="http://schemas.microsoft.com/office/drawing/2014/main" id="{52A3ADF8-88B0-A3A1-8507-58D7A6A772D1}"/>
              </a:ext>
            </a:extLst>
          </p:cNvPr>
          <p:cNvSpPr txBox="1"/>
          <p:nvPr/>
        </p:nvSpPr>
        <p:spPr>
          <a:xfrm>
            <a:off x="1988347" y="4131316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tx2"/>
                </a:solidFill>
                <a:latin typeface="+mj-lt"/>
                <a:sym typeface="Montserrat"/>
              </a:rPr>
              <a:t>Number</a:t>
            </a:r>
            <a:endParaRPr lang="en-GB" sz="14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8" name="Google Shape;436;p14">
            <a:extLst>
              <a:ext uri="{FF2B5EF4-FFF2-40B4-BE49-F238E27FC236}">
                <a16:creationId xmlns:a16="http://schemas.microsoft.com/office/drawing/2014/main" id="{976FDC35-EC3C-2C24-D132-ADC6DD592C13}"/>
              </a:ext>
            </a:extLst>
          </p:cNvPr>
          <p:cNvSpPr txBox="1"/>
          <p:nvPr/>
        </p:nvSpPr>
        <p:spPr>
          <a:xfrm>
            <a:off x="1988347" y="4398390"/>
            <a:ext cx="2217875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+1 234-567-8910</a:t>
            </a: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E1BCC32A-FACA-9D7A-B024-07E29A00AF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46244" y="4233685"/>
            <a:ext cx="271624" cy="271624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4D5E7C11-A7E9-5B05-3EAF-16D490C10194}"/>
              </a:ext>
            </a:extLst>
          </p:cNvPr>
          <p:cNvSpPr/>
          <p:nvPr/>
        </p:nvSpPr>
        <p:spPr bwMode="auto">
          <a:xfrm>
            <a:off x="1236662" y="4964613"/>
            <a:ext cx="490788" cy="4907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1" name="Google Shape;437;p14">
            <a:extLst>
              <a:ext uri="{FF2B5EF4-FFF2-40B4-BE49-F238E27FC236}">
                <a16:creationId xmlns:a16="http://schemas.microsoft.com/office/drawing/2014/main" id="{C36DDD08-9136-0B5B-9F50-65923645267B}"/>
              </a:ext>
            </a:extLst>
          </p:cNvPr>
          <p:cNvSpPr txBox="1"/>
          <p:nvPr/>
        </p:nvSpPr>
        <p:spPr>
          <a:xfrm>
            <a:off x="1988347" y="4971826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Montserrat"/>
              </a:rPr>
              <a:t>Website</a:t>
            </a:r>
            <a:endParaRPr lang="en-GB" sz="14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2" name="Google Shape;436;p14">
            <a:extLst>
              <a:ext uri="{FF2B5EF4-FFF2-40B4-BE49-F238E27FC236}">
                <a16:creationId xmlns:a16="http://schemas.microsoft.com/office/drawing/2014/main" id="{B7325118-20CD-A62A-1BD5-0DB1C01F0DA8}"/>
              </a:ext>
            </a:extLst>
          </p:cNvPr>
          <p:cNvSpPr txBox="1"/>
          <p:nvPr/>
        </p:nvSpPr>
        <p:spPr>
          <a:xfrm>
            <a:off x="1988347" y="5238900"/>
            <a:ext cx="2217875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https://ocvembor.com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110AC1B2-DE9B-A77F-6311-D10F4FF2BB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346244" y="5074195"/>
            <a:ext cx="271624" cy="27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052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3497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64766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Fintech">
      <a:dk1>
        <a:srgbClr val="5C6972"/>
      </a:dk1>
      <a:lt1>
        <a:srgbClr val="FFFFFF"/>
      </a:lt1>
      <a:dk2>
        <a:srgbClr val="0F3F62"/>
      </a:dk2>
      <a:lt2>
        <a:srgbClr val="7C8DB5"/>
      </a:lt2>
      <a:accent1>
        <a:srgbClr val="6366F1"/>
      </a:accent1>
      <a:accent2>
        <a:srgbClr val="A855F7"/>
      </a:accent2>
      <a:accent3>
        <a:srgbClr val="6366F1"/>
      </a:accent3>
      <a:accent4>
        <a:srgbClr val="A855F7"/>
      </a:accent4>
      <a:accent5>
        <a:srgbClr val="6366F1"/>
      </a:accent5>
      <a:accent6>
        <a:srgbClr val="A855F7"/>
      </a:accent6>
      <a:hlink>
        <a:srgbClr val="0065E5"/>
      </a:hlink>
      <a:folHlink>
        <a:srgbClr val="C03BC4"/>
      </a:folHlink>
    </a:clrScheme>
    <a:fontScheme name="Custom 12">
      <a:majorFont>
        <a:latin typeface="Poppins"/>
        <a:ea typeface=""/>
        <a:cs typeface=""/>
      </a:majorFont>
      <a:minorFont>
        <a:latin typeface="Poppins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  <a:headEnd type="oval" w="med" len="med"/>
          <a:tailEnd type="oval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13093</TotalTime>
  <Words>520</Words>
  <Application>Microsoft Office PowerPoint</Application>
  <PresentationFormat>Widescreen</PresentationFormat>
  <Paragraphs>90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Aptos</vt:lpstr>
      <vt:lpstr>Wingdings</vt:lpstr>
      <vt:lpstr>Montserrat</vt:lpstr>
      <vt:lpstr>Arial</vt:lpstr>
      <vt:lpstr>Poppins</vt:lpstr>
      <vt:lpstr>Segoe UI</vt:lpstr>
      <vt:lpstr>Calibri</vt:lpstr>
      <vt:lpstr>16:9 Template Light</vt:lpstr>
      <vt:lpstr>PowerPoint Presentation</vt:lpstr>
      <vt:lpstr>The Problem</vt:lpstr>
      <vt:lpstr>Our Solution</vt:lpstr>
      <vt:lpstr>Market Opportunity</vt:lpstr>
      <vt:lpstr>Business Model</vt:lpstr>
      <vt:lpstr>Our Fintech Wins</vt:lpstr>
      <vt:lpstr>Meet Our Team</vt:lpstr>
      <vt:lpstr>Join Our Fintech Future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437</cp:revision>
  <dcterms:created xsi:type="dcterms:W3CDTF">2024-04-04T18:01:04Z</dcterms:created>
  <dcterms:modified xsi:type="dcterms:W3CDTF">2025-05-20T02:08:48Z</dcterms:modified>
  <cp:category/>
</cp:coreProperties>
</file>