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341" r:id="rId2"/>
    <p:sldId id="3344" r:id="rId3"/>
    <p:sldId id="3345" r:id="rId4"/>
    <p:sldId id="3346" r:id="rId5"/>
    <p:sldId id="3347" r:id="rId6"/>
    <p:sldId id="3352" r:id="rId7"/>
    <p:sldId id="3350" r:id="rId8"/>
    <p:sldId id="3343" r:id="rId9"/>
    <p:sldId id="3359" r:id="rId10"/>
  </p:sldIdLst>
  <p:sldSz cx="12192000" cy="6858000"/>
  <p:notesSz cx="6858000" cy="9144000"/>
  <p:embeddedFontLst>
    <p:embeddedFont>
      <p:font typeface="Inter" panose="02000503000000020004" pitchFamily="2" charset="0"/>
      <p:regular r:id="rId13"/>
      <p:bold r:id="rId14"/>
      <p:italic r:id="rId15"/>
      <p:boldItalic r:id="rId16"/>
    </p:embeddedFont>
    <p:embeddedFont>
      <p:font typeface="Inter Extra Bold" panose="02000903000000020004" pitchFamily="50" charset="0"/>
      <p:bold r:id="rId17"/>
      <p:boldItalic r:id="rId18"/>
    </p:embeddedFont>
    <p:embeddedFont>
      <p:font typeface="Montserrat" panose="00000500000000000000" pitchFamily="2" charset="0"/>
      <p:regular r:id="rId19"/>
      <p:bold r:id="rId20"/>
      <p:italic r:id="rId21"/>
      <p:boldItalic r:id="rId22"/>
    </p:embeddedFont>
    <p:embeddedFont>
      <p:font typeface="Segoe UI" panose="020B0502040204020203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15A15E-C8D3-4D1A-40C9-8BEEE2004363}" name="Cuong Bui" initials="CB" userId="bbfb85df2f86992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F2F8"/>
    <a:srgbClr val="C0E0ED"/>
    <a:srgbClr val="DEE4EE"/>
    <a:srgbClr val="C3D0D5"/>
    <a:srgbClr val="CED8DE"/>
    <a:srgbClr val="F2F8FF"/>
    <a:srgbClr val="ECF0FD"/>
    <a:srgbClr val="C4D7FA"/>
    <a:srgbClr val="D5EBEA"/>
    <a:srgbClr val="E0E1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9" autoAdjust="0"/>
    <p:restoredTop sz="96747"/>
  </p:normalViewPr>
  <p:slideViewPr>
    <p:cSldViewPr snapToGrid="0">
      <p:cViewPr varScale="1">
        <p:scale>
          <a:sx n="122" d="100"/>
          <a:sy n="122" d="100"/>
        </p:scale>
        <p:origin x="739" y="96"/>
      </p:cViewPr>
      <p:guideLst>
        <p:guide pos="3840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3" d="100"/>
          <a:sy n="93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5000">
                  <a:schemeClr val="accent2"/>
                </a:gs>
                <a:gs pos="100000">
                  <a:schemeClr val="accent2">
                    <a:alpha val="20000"/>
                  </a:schemeClr>
                </a:gs>
              </a:gsLst>
              <a:lin ang="4800000" scaled="0"/>
            </a:gra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Dev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</c:v>
                </c:pt>
                <c:pt idx="1">
                  <c:v>15</c:v>
                </c:pt>
                <c:pt idx="2">
                  <c:v>23</c:v>
                </c:pt>
                <c:pt idx="3">
                  <c:v>28</c:v>
                </c:pt>
                <c:pt idx="4">
                  <c:v>42</c:v>
                </c:pt>
                <c:pt idx="5">
                  <c:v>65</c:v>
                </c:pt>
                <c:pt idx="6">
                  <c:v>60</c:v>
                </c:pt>
                <c:pt idx="7">
                  <c:v>99</c:v>
                </c:pt>
                <c:pt idx="8">
                  <c:v>95</c:v>
                </c:pt>
                <c:pt idx="9">
                  <c:v>180</c:v>
                </c:pt>
                <c:pt idx="10">
                  <c:v>185</c:v>
                </c:pt>
                <c:pt idx="11">
                  <c:v>222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78-419D-869F-E651AF8940B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flip="none" rotWithShape="1">
              <a:gsLst>
                <a:gs pos="15000">
                  <a:schemeClr val="accent1"/>
                </a:gs>
                <a:gs pos="100000">
                  <a:schemeClr val="accent1">
                    <a:alpha val="20000"/>
                  </a:schemeClr>
                </a:gs>
              </a:gsLst>
              <a:lin ang="4800000" scaled="0"/>
              <a:tileRect/>
            </a:gra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Dev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12</c:v>
                </c:pt>
                <c:pt idx="1">
                  <c:v>18</c:v>
                </c:pt>
                <c:pt idx="2">
                  <c:v>26</c:v>
                </c:pt>
                <c:pt idx="3">
                  <c:v>30</c:v>
                </c:pt>
                <c:pt idx="4">
                  <c:v>45</c:v>
                </c:pt>
                <c:pt idx="5">
                  <c:v>68</c:v>
                </c:pt>
                <c:pt idx="6">
                  <c:v>62</c:v>
                </c:pt>
                <c:pt idx="7">
                  <c:v>100</c:v>
                </c:pt>
                <c:pt idx="8">
                  <c:v>190</c:v>
                </c:pt>
                <c:pt idx="9">
                  <c:v>150</c:v>
                </c:pt>
                <c:pt idx="10">
                  <c:v>180</c:v>
                </c:pt>
                <c:pt idx="11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78-419D-869F-E651AF8940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9027088"/>
        <c:axId val="739040528"/>
      </c:areaChart>
      <c:catAx>
        <c:axId val="7390270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9040528"/>
        <c:crosses val="autoZero"/>
        <c:auto val="1"/>
        <c:lblAlgn val="ctr"/>
        <c:lblOffset val="100"/>
        <c:noMultiLvlLbl val="0"/>
      </c:catAx>
      <c:valAx>
        <c:axId val="739040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90270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5053733827767723E-2"/>
          <c:y val="5.3572051751262478E-2"/>
          <c:w val="0.24129714823856632"/>
          <c:h val="5.704241895625725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C68812-C94F-6254-E4D0-657A41BDCF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2A86D-4572-285E-2A80-D4682ED387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45CE-51B3-4BE0-AC27-4A7C5CF311DD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7C55D-115F-3989-8188-1457B48610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0CB5E3-131E-4912-FFB1-2FF2288E47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BA0EA-F1FC-4B3C-8DA8-FDB4ADCF7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7320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7305-FD37-B948-9A6F-BFB34E2FE3B5}" type="datetimeFigureOut">
              <a:t>5/16/2025</a:t>
            </a:fld>
            <a:endParaRPr lang="en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9D4A-384D-8D4A-9447-B0E05A0894BD}" type="slidenum">
              <a:t>‹#›</a:t>
            </a:fld>
            <a:endParaRPr lang="en-VN"/>
          </a:p>
        </p:txBody>
      </p:sp>
    </p:spTree>
    <p:extLst>
      <p:ext uri="{BB962C8B-B14F-4D97-AF65-F5344CB8AC3E}">
        <p14:creationId xmlns:p14="http://schemas.microsoft.com/office/powerpoint/2010/main" val="33309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7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 userDrawn="1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 userDrawn="1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">
            <a:extLst>
              <a:ext uri="{FF2B5EF4-FFF2-40B4-BE49-F238E27FC236}">
                <a16:creationId xmlns:a16="http://schemas.microsoft.com/office/drawing/2014/main" id="{C1E1963C-0732-244F-AE12-7B33A30D0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10785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 userDrawn="1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91C8C59-12C1-DF34-EB67-5BD002E068E0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4" name="Title">
            <a:extLst>
              <a:ext uri="{FF2B5EF4-FFF2-40B4-BE49-F238E27FC236}">
                <a16:creationId xmlns:a16="http://schemas.microsoft.com/office/drawing/2014/main" id="{77F8C3AC-8E86-E9F0-0A52-6287CAEF1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188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">
            <a:extLst>
              <a:ext uri="{FF2B5EF4-FFF2-40B4-BE49-F238E27FC236}">
                <a16:creationId xmlns:a16="http://schemas.microsoft.com/office/drawing/2014/main" id="{E1DB5037-8499-4FB6-B91E-80725E91B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64DC9C61-47D0-E565-A523-29F5BDE971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08563" y="0"/>
            <a:ext cx="5945187" cy="6858000"/>
          </a:xfrm>
          <a:custGeom>
            <a:avLst/>
            <a:gdLst>
              <a:gd name="connsiteX0" fmla="*/ 0 w 5380038"/>
              <a:gd name="connsiteY0" fmla="*/ 0 h 4454236"/>
              <a:gd name="connsiteX1" fmla="*/ 5380038 w 5380038"/>
              <a:gd name="connsiteY1" fmla="*/ 0 h 4454236"/>
              <a:gd name="connsiteX2" fmla="*/ 5380038 w 5380038"/>
              <a:gd name="connsiteY2" fmla="*/ 4454236 h 4454236"/>
              <a:gd name="connsiteX3" fmla="*/ 0 w 5380038"/>
              <a:gd name="connsiteY3" fmla="*/ 4454236 h 4454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0038" h="4454236">
                <a:moveTo>
                  <a:pt x="0" y="0"/>
                </a:moveTo>
                <a:lnTo>
                  <a:pt x="5380038" y="0"/>
                </a:lnTo>
                <a:lnTo>
                  <a:pt x="5380038" y="4454236"/>
                </a:lnTo>
                <a:lnTo>
                  <a:pt x="0" y="4454236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5562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">
            <a:extLst>
              <a:ext uri="{FF2B5EF4-FFF2-40B4-BE49-F238E27FC236}">
                <a16:creationId xmlns:a16="http://schemas.microsoft.com/office/drawing/2014/main" id="{C1E1963C-0732-244F-AE12-7B33A30D0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808EFBB-6E12-41A2-8E1E-13553019A4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3345" y="1541724"/>
            <a:ext cx="2367420" cy="1887276"/>
          </a:xfrm>
          <a:custGeom>
            <a:avLst/>
            <a:gdLst>
              <a:gd name="connsiteX0" fmla="*/ 195107 w 2367420"/>
              <a:gd name="connsiteY0" fmla="*/ 0 h 1887276"/>
              <a:gd name="connsiteX1" fmla="*/ 2172313 w 2367420"/>
              <a:gd name="connsiteY1" fmla="*/ 0 h 1887276"/>
              <a:gd name="connsiteX2" fmla="*/ 2367420 w 2367420"/>
              <a:gd name="connsiteY2" fmla="*/ 195107 h 1887276"/>
              <a:gd name="connsiteX3" fmla="*/ 2367420 w 2367420"/>
              <a:gd name="connsiteY3" fmla="*/ 1692169 h 1887276"/>
              <a:gd name="connsiteX4" fmla="*/ 2172313 w 2367420"/>
              <a:gd name="connsiteY4" fmla="*/ 1887276 h 1887276"/>
              <a:gd name="connsiteX5" fmla="*/ 195107 w 2367420"/>
              <a:gd name="connsiteY5" fmla="*/ 1887276 h 1887276"/>
              <a:gd name="connsiteX6" fmla="*/ 0 w 2367420"/>
              <a:gd name="connsiteY6" fmla="*/ 1692169 h 1887276"/>
              <a:gd name="connsiteX7" fmla="*/ 0 w 2367420"/>
              <a:gd name="connsiteY7" fmla="*/ 195107 h 1887276"/>
              <a:gd name="connsiteX8" fmla="*/ 195107 w 2367420"/>
              <a:gd name="connsiteY8" fmla="*/ 0 h 1887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7420" h="1887276">
                <a:moveTo>
                  <a:pt x="195107" y="0"/>
                </a:moveTo>
                <a:lnTo>
                  <a:pt x="2172313" y="0"/>
                </a:lnTo>
                <a:cubicBezTo>
                  <a:pt x="2280068" y="0"/>
                  <a:pt x="2367420" y="87352"/>
                  <a:pt x="2367420" y="195107"/>
                </a:cubicBezTo>
                <a:lnTo>
                  <a:pt x="2367420" y="1692169"/>
                </a:lnTo>
                <a:cubicBezTo>
                  <a:pt x="2367420" y="1799924"/>
                  <a:pt x="2280068" y="1887276"/>
                  <a:pt x="2172313" y="1887276"/>
                </a:cubicBezTo>
                <a:lnTo>
                  <a:pt x="195107" y="1887276"/>
                </a:lnTo>
                <a:cubicBezTo>
                  <a:pt x="87352" y="1887276"/>
                  <a:pt x="0" y="1799924"/>
                  <a:pt x="0" y="1692169"/>
                </a:cubicBezTo>
                <a:lnTo>
                  <a:pt x="0" y="195107"/>
                </a:lnTo>
                <a:cubicBezTo>
                  <a:pt x="0" y="87352"/>
                  <a:pt x="87352" y="0"/>
                  <a:pt x="19510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3B182B8-58F7-C690-F767-DF89AF48889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95974" y="1541724"/>
            <a:ext cx="2367420" cy="1887276"/>
          </a:xfrm>
          <a:custGeom>
            <a:avLst/>
            <a:gdLst>
              <a:gd name="connsiteX0" fmla="*/ 195107 w 2367420"/>
              <a:gd name="connsiteY0" fmla="*/ 0 h 1887276"/>
              <a:gd name="connsiteX1" fmla="*/ 2172313 w 2367420"/>
              <a:gd name="connsiteY1" fmla="*/ 0 h 1887276"/>
              <a:gd name="connsiteX2" fmla="*/ 2367420 w 2367420"/>
              <a:gd name="connsiteY2" fmla="*/ 195107 h 1887276"/>
              <a:gd name="connsiteX3" fmla="*/ 2367420 w 2367420"/>
              <a:gd name="connsiteY3" fmla="*/ 1692169 h 1887276"/>
              <a:gd name="connsiteX4" fmla="*/ 2172313 w 2367420"/>
              <a:gd name="connsiteY4" fmla="*/ 1887276 h 1887276"/>
              <a:gd name="connsiteX5" fmla="*/ 195107 w 2367420"/>
              <a:gd name="connsiteY5" fmla="*/ 1887276 h 1887276"/>
              <a:gd name="connsiteX6" fmla="*/ 0 w 2367420"/>
              <a:gd name="connsiteY6" fmla="*/ 1692169 h 1887276"/>
              <a:gd name="connsiteX7" fmla="*/ 0 w 2367420"/>
              <a:gd name="connsiteY7" fmla="*/ 195107 h 1887276"/>
              <a:gd name="connsiteX8" fmla="*/ 195107 w 2367420"/>
              <a:gd name="connsiteY8" fmla="*/ 0 h 1887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7420" h="1887276">
                <a:moveTo>
                  <a:pt x="195107" y="0"/>
                </a:moveTo>
                <a:lnTo>
                  <a:pt x="2172313" y="0"/>
                </a:lnTo>
                <a:cubicBezTo>
                  <a:pt x="2280068" y="0"/>
                  <a:pt x="2367420" y="87352"/>
                  <a:pt x="2367420" y="195107"/>
                </a:cubicBezTo>
                <a:lnTo>
                  <a:pt x="2367420" y="1692169"/>
                </a:lnTo>
                <a:cubicBezTo>
                  <a:pt x="2367420" y="1799924"/>
                  <a:pt x="2280068" y="1887276"/>
                  <a:pt x="2172313" y="1887276"/>
                </a:cubicBezTo>
                <a:lnTo>
                  <a:pt x="195107" y="1887276"/>
                </a:lnTo>
                <a:cubicBezTo>
                  <a:pt x="87352" y="1887276"/>
                  <a:pt x="0" y="1799924"/>
                  <a:pt x="0" y="1692169"/>
                </a:cubicBezTo>
                <a:lnTo>
                  <a:pt x="0" y="195107"/>
                </a:lnTo>
                <a:cubicBezTo>
                  <a:pt x="0" y="87352"/>
                  <a:pt x="87352" y="0"/>
                  <a:pt x="19510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64F967C-E70F-7A3D-053D-16400B663B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28603" y="1541724"/>
            <a:ext cx="2367420" cy="1887276"/>
          </a:xfrm>
          <a:custGeom>
            <a:avLst/>
            <a:gdLst>
              <a:gd name="connsiteX0" fmla="*/ 195107 w 2367420"/>
              <a:gd name="connsiteY0" fmla="*/ 0 h 1887276"/>
              <a:gd name="connsiteX1" fmla="*/ 2172313 w 2367420"/>
              <a:gd name="connsiteY1" fmla="*/ 0 h 1887276"/>
              <a:gd name="connsiteX2" fmla="*/ 2367420 w 2367420"/>
              <a:gd name="connsiteY2" fmla="*/ 195107 h 1887276"/>
              <a:gd name="connsiteX3" fmla="*/ 2367420 w 2367420"/>
              <a:gd name="connsiteY3" fmla="*/ 1692169 h 1887276"/>
              <a:gd name="connsiteX4" fmla="*/ 2172313 w 2367420"/>
              <a:gd name="connsiteY4" fmla="*/ 1887276 h 1887276"/>
              <a:gd name="connsiteX5" fmla="*/ 195107 w 2367420"/>
              <a:gd name="connsiteY5" fmla="*/ 1887276 h 1887276"/>
              <a:gd name="connsiteX6" fmla="*/ 0 w 2367420"/>
              <a:gd name="connsiteY6" fmla="*/ 1692169 h 1887276"/>
              <a:gd name="connsiteX7" fmla="*/ 0 w 2367420"/>
              <a:gd name="connsiteY7" fmla="*/ 195107 h 1887276"/>
              <a:gd name="connsiteX8" fmla="*/ 195107 w 2367420"/>
              <a:gd name="connsiteY8" fmla="*/ 0 h 1887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7420" h="1887276">
                <a:moveTo>
                  <a:pt x="195107" y="0"/>
                </a:moveTo>
                <a:lnTo>
                  <a:pt x="2172313" y="0"/>
                </a:lnTo>
                <a:cubicBezTo>
                  <a:pt x="2280068" y="0"/>
                  <a:pt x="2367420" y="87352"/>
                  <a:pt x="2367420" y="195107"/>
                </a:cubicBezTo>
                <a:lnTo>
                  <a:pt x="2367420" y="1692169"/>
                </a:lnTo>
                <a:cubicBezTo>
                  <a:pt x="2367420" y="1799924"/>
                  <a:pt x="2280068" y="1887276"/>
                  <a:pt x="2172313" y="1887276"/>
                </a:cubicBezTo>
                <a:lnTo>
                  <a:pt x="195107" y="1887276"/>
                </a:lnTo>
                <a:cubicBezTo>
                  <a:pt x="87352" y="1887276"/>
                  <a:pt x="0" y="1799924"/>
                  <a:pt x="0" y="1692169"/>
                </a:cubicBezTo>
                <a:lnTo>
                  <a:pt x="0" y="195107"/>
                </a:lnTo>
                <a:cubicBezTo>
                  <a:pt x="0" y="87352"/>
                  <a:pt x="87352" y="0"/>
                  <a:pt x="19510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B1D850D-6C2F-88CD-AE94-1E7BEB48FE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161232" y="1541724"/>
            <a:ext cx="2367420" cy="1887276"/>
          </a:xfrm>
          <a:custGeom>
            <a:avLst/>
            <a:gdLst>
              <a:gd name="connsiteX0" fmla="*/ 195107 w 2367420"/>
              <a:gd name="connsiteY0" fmla="*/ 0 h 1887276"/>
              <a:gd name="connsiteX1" fmla="*/ 2172313 w 2367420"/>
              <a:gd name="connsiteY1" fmla="*/ 0 h 1887276"/>
              <a:gd name="connsiteX2" fmla="*/ 2367420 w 2367420"/>
              <a:gd name="connsiteY2" fmla="*/ 195107 h 1887276"/>
              <a:gd name="connsiteX3" fmla="*/ 2367420 w 2367420"/>
              <a:gd name="connsiteY3" fmla="*/ 1692169 h 1887276"/>
              <a:gd name="connsiteX4" fmla="*/ 2172313 w 2367420"/>
              <a:gd name="connsiteY4" fmla="*/ 1887276 h 1887276"/>
              <a:gd name="connsiteX5" fmla="*/ 195107 w 2367420"/>
              <a:gd name="connsiteY5" fmla="*/ 1887276 h 1887276"/>
              <a:gd name="connsiteX6" fmla="*/ 0 w 2367420"/>
              <a:gd name="connsiteY6" fmla="*/ 1692169 h 1887276"/>
              <a:gd name="connsiteX7" fmla="*/ 0 w 2367420"/>
              <a:gd name="connsiteY7" fmla="*/ 195107 h 1887276"/>
              <a:gd name="connsiteX8" fmla="*/ 195107 w 2367420"/>
              <a:gd name="connsiteY8" fmla="*/ 0 h 1887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7420" h="1887276">
                <a:moveTo>
                  <a:pt x="195107" y="0"/>
                </a:moveTo>
                <a:lnTo>
                  <a:pt x="2172313" y="0"/>
                </a:lnTo>
                <a:cubicBezTo>
                  <a:pt x="2280068" y="0"/>
                  <a:pt x="2367420" y="87352"/>
                  <a:pt x="2367420" y="195107"/>
                </a:cubicBezTo>
                <a:lnTo>
                  <a:pt x="2367420" y="1692169"/>
                </a:lnTo>
                <a:cubicBezTo>
                  <a:pt x="2367420" y="1799924"/>
                  <a:pt x="2280068" y="1887276"/>
                  <a:pt x="2172313" y="1887276"/>
                </a:cubicBezTo>
                <a:lnTo>
                  <a:pt x="195107" y="1887276"/>
                </a:lnTo>
                <a:cubicBezTo>
                  <a:pt x="87352" y="1887276"/>
                  <a:pt x="0" y="1799924"/>
                  <a:pt x="0" y="1692169"/>
                </a:cubicBezTo>
                <a:lnTo>
                  <a:pt x="0" y="195107"/>
                </a:lnTo>
                <a:cubicBezTo>
                  <a:pt x="0" y="87352"/>
                  <a:pt x="87352" y="0"/>
                  <a:pt x="19510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1221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">
            <a:extLst>
              <a:ext uri="{FF2B5EF4-FFF2-40B4-BE49-F238E27FC236}">
                <a16:creationId xmlns:a16="http://schemas.microsoft.com/office/drawing/2014/main" id="{C1E1963C-0732-244F-AE12-7B33A30D0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2B3E8FD-AC0E-2188-85CF-CA7DFE28110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502" y="1452679"/>
            <a:ext cx="1976323" cy="1976323"/>
          </a:xfrm>
          <a:custGeom>
            <a:avLst/>
            <a:gdLst>
              <a:gd name="connsiteX0" fmla="*/ 217257 w 1976323"/>
              <a:gd name="connsiteY0" fmla="*/ 0 h 1976323"/>
              <a:gd name="connsiteX1" fmla="*/ 1759066 w 1976323"/>
              <a:gd name="connsiteY1" fmla="*/ 0 h 1976323"/>
              <a:gd name="connsiteX2" fmla="*/ 1976323 w 1976323"/>
              <a:gd name="connsiteY2" fmla="*/ 217257 h 1976323"/>
              <a:gd name="connsiteX3" fmla="*/ 1976323 w 1976323"/>
              <a:gd name="connsiteY3" fmla="*/ 1759066 h 1976323"/>
              <a:gd name="connsiteX4" fmla="*/ 1759066 w 1976323"/>
              <a:gd name="connsiteY4" fmla="*/ 1976323 h 1976323"/>
              <a:gd name="connsiteX5" fmla="*/ 217257 w 1976323"/>
              <a:gd name="connsiteY5" fmla="*/ 1976323 h 1976323"/>
              <a:gd name="connsiteX6" fmla="*/ 0 w 1976323"/>
              <a:gd name="connsiteY6" fmla="*/ 1759066 h 1976323"/>
              <a:gd name="connsiteX7" fmla="*/ 0 w 1976323"/>
              <a:gd name="connsiteY7" fmla="*/ 217257 h 1976323"/>
              <a:gd name="connsiteX8" fmla="*/ 217257 w 1976323"/>
              <a:gd name="connsiteY8" fmla="*/ 0 h 1976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6323" h="1976323">
                <a:moveTo>
                  <a:pt x="217257" y="0"/>
                </a:moveTo>
                <a:lnTo>
                  <a:pt x="1759066" y="0"/>
                </a:lnTo>
                <a:cubicBezTo>
                  <a:pt x="1879054" y="0"/>
                  <a:pt x="1976323" y="97269"/>
                  <a:pt x="1976323" y="217257"/>
                </a:cubicBezTo>
                <a:lnTo>
                  <a:pt x="1976323" y="1759066"/>
                </a:lnTo>
                <a:cubicBezTo>
                  <a:pt x="1976323" y="1879054"/>
                  <a:pt x="1879054" y="1976323"/>
                  <a:pt x="1759066" y="1976323"/>
                </a:cubicBezTo>
                <a:lnTo>
                  <a:pt x="217257" y="1976323"/>
                </a:lnTo>
                <a:cubicBezTo>
                  <a:pt x="97269" y="1976323"/>
                  <a:pt x="0" y="1879054"/>
                  <a:pt x="0" y="1759066"/>
                </a:cubicBezTo>
                <a:lnTo>
                  <a:pt x="0" y="217257"/>
                </a:lnTo>
                <a:cubicBezTo>
                  <a:pt x="0" y="97269"/>
                  <a:pt x="97269" y="0"/>
                  <a:pt x="21725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BA2098A-A948-ADB4-BAB2-DDFAE1373FF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838198" y="1452679"/>
            <a:ext cx="1976323" cy="1976323"/>
          </a:xfrm>
          <a:custGeom>
            <a:avLst/>
            <a:gdLst>
              <a:gd name="connsiteX0" fmla="*/ 217257 w 1976323"/>
              <a:gd name="connsiteY0" fmla="*/ 0 h 1976323"/>
              <a:gd name="connsiteX1" fmla="*/ 1759066 w 1976323"/>
              <a:gd name="connsiteY1" fmla="*/ 0 h 1976323"/>
              <a:gd name="connsiteX2" fmla="*/ 1976323 w 1976323"/>
              <a:gd name="connsiteY2" fmla="*/ 217257 h 1976323"/>
              <a:gd name="connsiteX3" fmla="*/ 1976323 w 1976323"/>
              <a:gd name="connsiteY3" fmla="*/ 1759066 h 1976323"/>
              <a:gd name="connsiteX4" fmla="*/ 1759066 w 1976323"/>
              <a:gd name="connsiteY4" fmla="*/ 1976323 h 1976323"/>
              <a:gd name="connsiteX5" fmla="*/ 217257 w 1976323"/>
              <a:gd name="connsiteY5" fmla="*/ 1976323 h 1976323"/>
              <a:gd name="connsiteX6" fmla="*/ 0 w 1976323"/>
              <a:gd name="connsiteY6" fmla="*/ 1759066 h 1976323"/>
              <a:gd name="connsiteX7" fmla="*/ 0 w 1976323"/>
              <a:gd name="connsiteY7" fmla="*/ 217257 h 1976323"/>
              <a:gd name="connsiteX8" fmla="*/ 217257 w 1976323"/>
              <a:gd name="connsiteY8" fmla="*/ 0 h 1976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6323" h="1976323">
                <a:moveTo>
                  <a:pt x="217257" y="0"/>
                </a:moveTo>
                <a:lnTo>
                  <a:pt x="1759066" y="0"/>
                </a:lnTo>
                <a:cubicBezTo>
                  <a:pt x="1879054" y="0"/>
                  <a:pt x="1976323" y="97269"/>
                  <a:pt x="1976323" y="217257"/>
                </a:cubicBezTo>
                <a:lnTo>
                  <a:pt x="1976323" y="1759066"/>
                </a:lnTo>
                <a:cubicBezTo>
                  <a:pt x="1976323" y="1879054"/>
                  <a:pt x="1879054" y="1976323"/>
                  <a:pt x="1759066" y="1976323"/>
                </a:cubicBezTo>
                <a:lnTo>
                  <a:pt x="217257" y="1976323"/>
                </a:lnTo>
                <a:cubicBezTo>
                  <a:pt x="97269" y="1976323"/>
                  <a:pt x="0" y="1879054"/>
                  <a:pt x="0" y="1759066"/>
                </a:cubicBezTo>
                <a:lnTo>
                  <a:pt x="0" y="217257"/>
                </a:lnTo>
                <a:cubicBezTo>
                  <a:pt x="0" y="97269"/>
                  <a:pt x="97269" y="0"/>
                  <a:pt x="21725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4225FA5-635B-3FD0-C44C-92B9862A5E3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4894" y="1452679"/>
            <a:ext cx="1976323" cy="1976323"/>
          </a:xfrm>
          <a:custGeom>
            <a:avLst/>
            <a:gdLst>
              <a:gd name="connsiteX0" fmla="*/ 217257 w 1976323"/>
              <a:gd name="connsiteY0" fmla="*/ 0 h 1976323"/>
              <a:gd name="connsiteX1" fmla="*/ 1759066 w 1976323"/>
              <a:gd name="connsiteY1" fmla="*/ 0 h 1976323"/>
              <a:gd name="connsiteX2" fmla="*/ 1976323 w 1976323"/>
              <a:gd name="connsiteY2" fmla="*/ 217257 h 1976323"/>
              <a:gd name="connsiteX3" fmla="*/ 1976323 w 1976323"/>
              <a:gd name="connsiteY3" fmla="*/ 1759066 h 1976323"/>
              <a:gd name="connsiteX4" fmla="*/ 1759066 w 1976323"/>
              <a:gd name="connsiteY4" fmla="*/ 1976323 h 1976323"/>
              <a:gd name="connsiteX5" fmla="*/ 217257 w 1976323"/>
              <a:gd name="connsiteY5" fmla="*/ 1976323 h 1976323"/>
              <a:gd name="connsiteX6" fmla="*/ 0 w 1976323"/>
              <a:gd name="connsiteY6" fmla="*/ 1759066 h 1976323"/>
              <a:gd name="connsiteX7" fmla="*/ 0 w 1976323"/>
              <a:gd name="connsiteY7" fmla="*/ 217257 h 1976323"/>
              <a:gd name="connsiteX8" fmla="*/ 217257 w 1976323"/>
              <a:gd name="connsiteY8" fmla="*/ 0 h 1976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6323" h="1976323">
                <a:moveTo>
                  <a:pt x="217257" y="0"/>
                </a:moveTo>
                <a:lnTo>
                  <a:pt x="1759066" y="0"/>
                </a:lnTo>
                <a:cubicBezTo>
                  <a:pt x="1879054" y="0"/>
                  <a:pt x="1976323" y="97269"/>
                  <a:pt x="1976323" y="217257"/>
                </a:cubicBezTo>
                <a:lnTo>
                  <a:pt x="1976323" y="1759066"/>
                </a:lnTo>
                <a:cubicBezTo>
                  <a:pt x="1976323" y="1879054"/>
                  <a:pt x="1879054" y="1976323"/>
                  <a:pt x="1759066" y="1976323"/>
                </a:cubicBezTo>
                <a:lnTo>
                  <a:pt x="217257" y="1976323"/>
                </a:lnTo>
                <a:cubicBezTo>
                  <a:pt x="97269" y="1976323"/>
                  <a:pt x="0" y="1879054"/>
                  <a:pt x="0" y="1759066"/>
                </a:cubicBezTo>
                <a:lnTo>
                  <a:pt x="0" y="217257"/>
                </a:lnTo>
                <a:cubicBezTo>
                  <a:pt x="0" y="97269"/>
                  <a:pt x="97269" y="0"/>
                  <a:pt x="21725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E8C51FA-10D6-11F6-DAA1-9A6C7A58BF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71590" y="1452679"/>
            <a:ext cx="1976323" cy="1976323"/>
          </a:xfrm>
          <a:custGeom>
            <a:avLst/>
            <a:gdLst>
              <a:gd name="connsiteX0" fmla="*/ 217257 w 1976323"/>
              <a:gd name="connsiteY0" fmla="*/ 0 h 1976323"/>
              <a:gd name="connsiteX1" fmla="*/ 1759066 w 1976323"/>
              <a:gd name="connsiteY1" fmla="*/ 0 h 1976323"/>
              <a:gd name="connsiteX2" fmla="*/ 1976323 w 1976323"/>
              <a:gd name="connsiteY2" fmla="*/ 217257 h 1976323"/>
              <a:gd name="connsiteX3" fmla="*/ 1976323 w 1976323"/>
              <a:gd name="connsiteY3" fmla="*/ 1759066 h 1976323"/>
              <a:gd name="connsiteX4" fmla="*/ 1759066 w 1976323"/>
              <a:gd name="connsiteY4" fmla="*/ 1976323 h 1976323"/>
              <a:gd name="connsiteX5" fmla="*/ 217257 w 1976323"/>
              <a:gd name="connsiteY5" fmla="*/ 1976323 h 1976323"/>
              <a:gd name="connsiteX6" fmla="*/ 0 w 1976323"/>
              <a:gd name="connsiteY6" fmla="*/ 1759066 h 1976323"/>
              <a:gd name="connsiteX7" fmla="*/ 0 w 1976323"/>
              <a:gd name="connsiteY7" fmla="*/ 217257 h 1976323"/>
              <a:gd name="connsiteX8" fmla="*/ 217257 w 1976323"/>
              <a:gd name="connsiteY8" fmla="*/ 0 h 1976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6323" h="1976323">
                <a:moveTo>
                  <a:pt x="217257" y="0"/>
                </a:moveTo>
                <a:lnTo>
                  <a:pt x="1759066" y="0"/>
                </a:lnTo>
                <a:cubicBezTo>
                  <a:pt x="1879054" y="0"/>
                  <a:pt x="1976323" y="97269"/>
                  <a:pt x="1976323" y="217257"/>
                </a:cubicBezTo>
                <a:lnTo>
                  <a:pt x="1976323" y="1759066"/>
                </a:lnTo>
                <a:cubicBezTo>
                  <a:pt x="1976323" y="1879054"/>
                  <a:pt x="1879054" y="1976323"/>
                  <a:pt x="1759066" y="1976323"/>
                </a:cubicBezTo>
                <a:lnTo>
                  <a:pt x="217257" y="1976323"/>
                </a:lnTo>
                <a:cubicBezTo>
                  <a:pt x="97269" y="1976323"/>
                  <a:pt x="0" y="1879054"/>
                  <a:pt x="0" y="1759066"/>
                </a:cubicBezTo>
                <a:lnTo>
                  <a:pt x="0" y="217257"/>
                </a:lnTo>
                <a:cubicBezTo>
                  <a:pt x="0" y="97269"/>
                  <a:pt x="97269" y="0"/>
                  <a:pt x="21725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1C775A5-56C4-DC40-0D7F-A0E2409FBED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638286" y="1452679"/>
            <a:ext cx="1976323" cy="1976323"/>
          </a:xfrm>
          <a:custGeom>
            <a:avLst/>
            <a:gdLst>
              <a:gd name="connsiteX0" fmla="*/ 217257 w 1976323"/>
              <a:gd name="connsiteY0" fmla="*/ 0 h 1976323"/>
              <a:gd name="connsiteX1" fmla="*/ 1759066 w 1976323"/>
              <a:gd name="connsiteY1" fmla="*/ 0 h 1976323"/>
              <a:gd name="connsiteX2" fmla="*/ 1976323 w 1976323"/>
              <a:gd name="connsiteY2" fmla="*/ 217257 h 1976323"/>
              <a:gd name="connsiteX3" fmla="*/ 1976323 w 1976323"/>
              <a:gd name="connsiteY3" fmla="*/ 1759066 h 1976323"/>
              <a:gd name="connsiteX4" fmla="*/ 1759066 w 1976323"/>
              <a:gd name="connsiteY4" fmla="*/ 1976323 h 1976323"/>
              <a:gd name="connsiteX5" fmla="*/ 217257 w 1976323"/>
              <a:gd name="connsiteY5" fmla="*/ 1976323 h 1976323"/>
              <a:gd name="connsiteX6" fmla="*/ 0 w 1976323"/>
              <a:gd name="connsiteY6" fmla="*/ 1759066 h 1976323"/>
              <a:gd name="connsiteX7" fmla="*/ 0 w 1976323"/>
              <a:gd name="connsiteY7" fmla="*/ 217257 h 1976323"/>
              <a:gd name="connsiteX8" fmla="*/ 217257 w 1976323"/>
              <a:gd name="connsiteY8" fmla="*/ 0 h 1976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6323" h="1976323">
                <a:moveTo>
                  <a:pt x="217257" y="0"/>
                </a:moveTo>
                <a:lnTo>
                  <a:pt x="1759066" y="0"/>
                </a:lnTo>
                <a:cubicBezTo>
                  <a:pt x="1879054" y="0"/>
                  <a:pt x="1976323" y="97269"/>
                  <a:pt x="1976323" y="217257"/>
                </a:cubicBezTo>
                <a:lnTo>
                  <a:pt x="1976323" y="1759066"/>
                </a:lnTo>
                <a:cubicBezTo>
                  <a:pt x="1976323" y="1879054"/>
                  <a:pt x="1879054" y="1976323"/>
                  <a:pt x="1759066" y="1976323"/>
                </a:cubicBezTo>
                <a:lnTo>
                  <a:pt x="217257" y="1976323"/>
                </a:lnTo>
                <a:cubicBezTo>
                  <a:pt x="97269" y="1976323"/>
                  <a:pt x="0" y="1879054"/>
                  <a:pt x="0" y="1759066"/>
                </a:cubicBezTo>
                <a:lnTo>
                  <a:pt x="0" y="217257"/>
                </a:lnTo>
                <a:cubicBezTo>
                  <a:pt x="0" y="97269"/>
                  <a:pt x="97269" y="0"/>
                  <a:pt x="21725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8870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">
            <a:extLst>
              <a:ext uri="{FF2B5EF4-FFF2-40B4-BE49-F238E27FC236}">
                <a16:creationId xmlns:a16="http://schemas.microsoft.com/office/drawing/2014/main" id="{C1E1963C-0732-244F-AE12-7B33A30D0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C7ACC61-D8B9-9800-E200-0AAA115BAD5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99076" y="1447801"/>
            <a:ext cx="6316131" cy="4685313"/>
          </a:xfrm>
          <a:custGeom>
            <a:avLst/>
            <a:gdLst>
              <a:gd name="connsiteX0" fmla="*/ 328205 w 6316131"/>
              <a:gd name="connsiteY0" fmla="*/ 0 h 4685313"/>
              <a:gd name="connsiteX1" fmla="*/ 5987925 w 6316131"/>
              <a:gd name="connsiteY1" fmla="*/ 0 h 4685313"/>
              <a:gd name="connsiteX2" fmla="*/ 6316131 w 6316131"/>
              <a:gd name="connsiteY2" fmla="*/ 328206 h 4685313"/>
              <a:gd name="connsiteX3" fmla="*/ 6316131 w 6316131"/>
              <a:gd name="connsiteY3" fmla="*/ 4357107 h 4685313"/>
              <a:gd name="connsiteX4" fmla="*/ 5987925 w 6316131"/>
              <a:gd name="connsiteY4" fmla="*/ 4685313 h 4685313"/>
              <a:gd name="connsiteX5" fmla="*/ 328205 w 6316131"/>
              <a:gd name="connsiteY5" fmla="*/ 4685313 h 4685313"/>
              <a:gd name="connsiteX6" fmla="*/ 0 w 6316131"/>
              <a:gd name="connsiteY6" fmla="*/ 4357107 h 4685313"/>
              <a:gd name="connsiteX7" fmla="*/ 0 w 6316131"/>
              <a:gd name="connsiteY7" fmla="*/ 328206 h 4685313"/>
              <a:gd name="connsiteX8" fmla="*/ 328205 w 6316131"/>
              <a:gd name="connsiteY8" fmla="*/ 0 h 4685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16131" h="4685313">
                <a:moveTo>
                  <a:pt x="328205" y="0"/>
                </a:moveTo>
                <a:lnTo>
                  <a:pt x="5987925" y="0"/>
                </a:lnTo>
                <a:cubicBezTo>
                  <a:pt x="6169188" y="0"/>
                  <a:pt x="6316131" y="146943"/>
                  <a:pt x="6316131" y="328206"/>
                </a:cubicBezTo>
                <a:lnTo>
                  <a:pt x="6316131" y="4357107"/>
                </a:lnTo>
                <a:cubicBezTo>
                  <a:pt x="6316131" y="4538370"/>
                  <a:pt x="6169188" y="4685313"/>
                  <a:pt x="5987925" y="4685313"/>
                </a:cubicBezTo>
                <a:lnTo>
                  <a:pt x="328205" y="4685313"/>
                </a:lnTo>
                <a:cubicBezTo>
                  <a:pt x="146942" y="4685313"/>
                  <a:pt x="0" y="4538370"/>
                  <a:pt x="0" y="4357107"/>
                </a:cubicBezTo>
                <a:lnTo>
                  <a:pt x="0" y="328206"/>
                </a:lnTo>
                <a:cubicBezTo>
                  <a:pt x="0" y="146943"/>
                  <a:pt x="146942" y="0"/>
                  <a:pt x="328205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6167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rgbClr val="F2F8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571500" y="457200"/>
            <a:ext cx="11035283" cy="4616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idx="1"/>
          </p:nvPr>
        </p:nvSpPr>
        <p:spPr>
          <a:xfrm>
            <a:off x="571500" y="1435503"/>
            <a:ext cx="110439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0" name="Logo" hidden="1">
            <a:extLst>
              <a:ext uri="{FF2B5EF4-FFF2-40B4-BE49-F238E27FC236}">
                <a16:creationId xmlns:a16="http://schemas.microsoft.com/office/drawing/2014/main" id="{E2E47591-2B6C-08C9-B652-83940596C65F}"/>
              </a:ext>
            </a:extLst>
          </p:cNvPr>
          <p:cNvGrpSpPr/>
          <p:nvPr userDrawn="1"/>
        </p:nvGrpSpPr>
        <p:grpSpPr>
          <a:xfrm>
            <a:off x="571500" y="6144768"/>
            <a:ext cx="526473" cy="526473"/>
            <a:chOff x="2347933" y="6144768"/>
            <a:chExt cx="526473" cy="526473"/>
          </a:xfrm>
        </p:grpSpPr>
        <p:sp>
          <p:nvSpPr>
            <p:cNvPr id="48" name="Oval">
              <a:extLst>
                <a:ext uri="{FF2B5EF4-FFF2-40B4-BE49-F238E27FC236}">
                  <a16:creationId xmlns:a16="http://schemas.microsoft.com/office/drawing/2014/main" id="{3A319E00-DD84-4757-3F01-E398E4882DCA}"/>
                </a:ext>
              </a:extLst>
            </p:cNvPr>
            <p:cNvSpPr/>
            <p:nvPr userDrawn="1"/>
          </p:nvSpPr>
          <p:spPr bwMode="auto">
            <a:xfrm>
              <a:off x="2347933" y="6144768"/>
              <a:ext cx="526473" cy="52647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9" name="Logo" descr="A white logo with black background&#10;&#10;Description automatically generated">
              <a:extLst>
                <a:ext uri="{FF2B5EF4-FFF2-40B4-BE49-F238E27FC236}">
                  <a16:creationId xmlns:a16="http://schemas.microsoft.com/office/drawing/2014/main" id="{4F80159E-A8EC-2007-D26D-00F16BA744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/>
            <a:stretch>
              <a:fillRect/>
            </a:stretch>
          </p:blipFill>
          <p:spPr>
            <a:xfrm>
              <a:off x="2408408" y="6202610"/>
              <a:ext cx="405523" cy="4107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F22A6A-738D-4D48-6808-3C99D59ED1B1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924C4B03-AC94-E546-B357-A28810CFE699}"/>
              </a:ext>
            </a:extLst>
          </p:cNvPr>
          <p:cNvSpPr txBox="1"/>
          <p:nvPr userDrawn="1"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/>
              <a:t>Designed by</a:t>
            </a:r>
            <a:r>
              <a:rPr lang="en-US" sz="1100"/>
              <a:t> </a:t>
            </a:r>
            <a:r>
              <a:rPr lang="en-US" sz="1100" b="1"/>
              <a:t>Ocvembor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3993DCD-0543-2F6F-3539-70F7F54AEFDA}"/>
              </a:ext>
            </a:extLst>
          </p:cNvPr>
          <p:cNvGrpSpPr/>
          <p:nvPr userDrawn="1"/>
        </p:nvGrpSpPr>
        <p:grpSpPr>
          <a:xfrm>
            <a:off x="571500" y="6434328"/>
            <a:ext cx="237744" cy="237744"/>
            <a:chOff x="567895" y="6449327"/>
            <a:chExt cx="237744" cy="237744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BC080D9-F070-8601-FB37-78FE6E44EC9B}"/>
                </a:ext>
              </a:extLst>
            </p:cNvPr>
            <p:cNvSpPr/>
            <p:nvPr/>
          </p:nvSpPr>
          <p:spPr bwMode="auto">
            <a:xfrm>
              <a:off x="567895" y="6449327"/>
              <a:ext cx="237744" cy="23774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A40E15C9-8A46-3550-5F8D-6058C13008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611268" y="6497954"/>
              <a:ext cx="142955" cy="140490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72024B8-CCFA-9A9A-D533-DF5FF9472E06}"/>
              </a:ext>
            </a:extLst>
          </p:cNvPr>
          <p:cNvSpPr txBox="1"/>
          <p:nvPr userDrawn="1"/>
        </p:nvSpPr>
        <p:spPr>
          <a:xfrm>
            <a:off x="863491" y="6504375"/>
            <a:ext cx="1023282" cy="97650"/>
          </a:xfrm>
          <a:custGeom>
            <a:avLst/>
            <a:gdLst/>
            <a:ahLst/>
            <a:cxnLst/>
            <a:rect l="l" t="t" r="r" b="b"/>
            <a:pathLst>
              <a:path w="1193223" h="113867">
                <a:moveTo>
                  <a:pt x="499197" y="19050"/>
                </a:moveTo>
                <a:lnTo>
                  <a:pt x="481445" y="69056"/>
                </a:lnTo>
                <a:lnTo>
                  <a:pt x="517814" y="69056"/>
                </a:lnTo>
                <a:lnTo>
                  <a:pt x="500063" y="19050"/>
                </a:lnTo>
                <a:close/>
                <a:moveTo>
                  <a:pt x="379701" y="13421"/>
                </a:moveTo>
                <a:lnTo>
                  <a:pt x="379701" y="59964"/>
                </a:lnTo>
                <a:lnTo>
                  <a:pt x="403514" y="59964"/>
                </a:lnTo>
                <a:cubicBezTo>
                  <a:pt x="409467" y="59964"/>
                  <a:pt x="414247" y="58935"/>
                  <a:pt x="417855" y="56879"/>
                </a:cubicBezTo>
                <a:cubicBezTo>
                  <a:pt x="421463" y="54822"/>
                  <a:pt x="424088" y="52035"/>
                  <a:pt x="425730" y="48518"/>
                </a:cubicBezTo>
                <a:cubicBezTo>
                  <a:pt x="427371" y="45000"/>
                  <a:pt x="428192" y="41022"/>
                  <a:pt x="428192" y="36584"/>
                </a:cubicBezTo>
                <a:cubicBezTo>
                  <a:pt x="428192" y="32146"/>
                  <a:pt x="427371" y="28178"/>
                  <a:pt x="425730" y="24678"/>
                </a:cubicBezTo>
                <a:cubicBezTo>
                  <a:pt x="424088" y="21178"/>
                  <a:pt x="421445" y="18427"/>
                  <a:pt x="417801" y="16425"/>
                </a:cubicBezTo>
                <a:cubicBezTo>
                  <a:pt x="414157" y="14422"/>
                  <a:pt x="409323" y="13421"/>
                  <a:pt x="403297" y="13421"/>
                </a:cubicBezTo>
                <a:close/>
                <a:moveTo>
                  <a:pt x="1144299" y="12555"/>
                </a:moveTo>
                <a:cubicBezTo>
                  <a:pt x="1137588" y="12555"/>
                  <a:pt x="1131518" y="14251"/>
                  <a:pt x="1126088" y="17642"/>
                </a:cubicBezTo>
                <a:cubicBezTo>
                  <a:pt x="1120658" y="21034"/>
                  <a:pt x="1116346" y="26031"/>
                  <a:pt x="1113153" y="32633"/>
                </a:cubicBezTo>
                <a:cubicBezTo>
                  <a:pt x="1109960" y="39236"/>
                  <a:pt x="1108364" y="47336"/>
                  <a:pt x="1108364" y="56933"/>
                </a:cubicBezTo>
                <a:cubicBezTo>
                  <a:pt x="1108364" y="66530"/>
                  <a:pt x="1109960" y="74630"/>
                  <a:pt x="1113153" y="81233"/>
                </a:cubicBezTo>
                <a:cubicBezTo>
                  <a:pt x="1116346" y="87835"/>
                  <a:pt x="1120658" y="92832"/>
                  <a:pt x="1126088" y="96224"/>
                </a:cubicBezTo>
                <a:cubicBezTo>
                  <a:pt x="1131518" y="99615"/>
                  <a:pt x="1137588" y="101311"/>
                  <a:pt x="1144299" y="101311"/>
                </a:cubicBezTo>
                <a:cubicBezTo>
                  <a:pt x="1151010" y="101311"/>
                  <a:pt x="1157080" y="99615"/>
                  <a:pt x="1162510" y="96224"/>
                </a:cubicBezTo>
                <a:cubicBezTo>
                  <a:pt x="1167940" y="92832"/>
                  <a:pt x="1172252" y="87835"/>
                  <a:pt x="1175445" y="81233"/>
                </a:cubicBezTo>
                <a:cubicBezTo>
                  <a:pt x="1178638" y="74630"/>
                  <a:pt x="1180234" y="66530"/>
                  <a:pt x="1180234" y="56933"/>
                </a:cubicBezTo>
                <a:cubicBezTo>
                  <a:pt x="1180234" y="47336"/>
                  <a:pt x="1178638" y="39236"/>
                  <a:pt x="1175445" y="32633"/>
                </a:cubicBezTo>
                <a:cubicBezTo>
                  <a:pt x="1172252" y="26031"/>
                  <a:pt x="1167940" y="21034"/>
                  <a:pt x="1162510" y="17642"/>
                </a:cubicBezTo>
                <a:cubicBezTo>
                  <a:pt x="1157080" y="14251"/>
                  <a:pt x="1151010" y="12555"/>
                  <a:pt x="1144299" y="12555"/>
                </a:cubicBezTo>
                <a:close/>
                <a:moveTo>
                  <a:pt x="915699" y="12555"/>
                </a:moveTo>
                <a:cubicBezTo>
                  <a:pt x="908988" y="12555"/>
                  <a:pt x="902918" y="14251"/>
                  <a:pt x="897488" y="17642"/>
                </a:cubicBezTo>
                <a:cubicBezTo>
                  <a:pt x="892058" y="21034"/>
                  <a:pt x="887746" y="26031"/>
                  <a:pt x="884553" y="32633"/>
                </a:cubicBezTo>
                <a:cubicBezTo>
                  <a:pt x="881360" y="39236"/>
                  <a:pt x="879764" y="47336"/>
                  <a:pt x="879764" y="56933"/>
                </a:cubicBezTo>
                <a:cubicBezTo>
                  <a:pt x="879764" y="66530"/>
                  <a:pt x="881360" y="74630"/>
                  <a:pt x="884553" y="81233"/>
                </a:cubicBezTo>
                <a:cubicBezTo>
                  <a:pt x="887746" y="87835"/>
                  <a:pt x="892058" y="92832"/>
                  <a:pt x="897488" y="96224"/>
                </a:cubicBezTo>
                <a:cubicBezTo>
                  <a:pt x="902918" y="99615"/>
                  <a:pt x="908988" y="101311"/>
                  <a:pt x="915699" y="101311"/>
                </a:cubicBezTo>
                <a:cubicBezTo>
                  <a:pt x="922410" y="101311"/>
                  <a:pt x="928480" y="99615"/>
                  <a:pt x="933910" y="96224"/>
                </a:cubicBezTo>
                <a:cubicBezTo>
                  <a:pt x="939340" y="92832"/>
                  <a:pt x="943652" y="87835"/>
                  <a:pt x="946845" y="81233"/>
                </a:cubicBezTo>
                <a:cubicBezTo>
                  <a:pt x="950038" y="74630"/>
                  <a:pt x="951634" y="66530"/>
                  <a:pt x="951634" y="56933"/>
                </a:cubicBezTo>
                <a:cubicBezTo>
                  <a:pt x="951634" y="47336"/>
                  <a:pt x="950038" y="39236"/>
                  <a:pt x="946845" y="32633"/>
                </a:cubicBezTo>
                <a:cubicBezTo>
                  <a:pt x="943652" y="26031"/>
                  <a:pt x="939340" y="21034"/>
                  <a:pt x="933910" y="17642"/>
                </a:cubicBezTo>
                <a:cubicBezTo>
                  <a:pt x="928480" y="14251"/>
                  <a:pt x="922410" y="12555"/>
                  <a:pt x="915699" y="12555"/>
                </a:cubicBezTo>
                <a:close/>
                <a:moveTo>
                  <a:pt x="163224" y="12555"/>
                </a:moveTo>
                <a:cubicBezTo>
                  <a:pt x="156513" y="12555"/>
                  <a:pt x="150443" y="14251"/>
                  <a:pt x="145013" y="17642"/>
                </a:cubicBezTo>
                <a:cubicBezTo>
                  <a:pt x="139583" y="21034"/>
                  <a:pt x="135271" y="26031"/>
                  <a:pt x="132078" y="32633"/>
                </a:cubicBezTo>
                <a:cubicBezTo>
                  <a:pt x="128885" y="39236"/>
                  <a:pt x="127289" y="47336"/>
                  <a:pt x="127289" y="56933"/>
                </a:cubicBezTo>
                <a:cubicBezTo>
                  <a:pt x="127289" y="66530"/>
                  <a:pt x="128885" y="74630"/>
                  <a:pt x="132078" y="81233"/>
                </a:cubicBezTo>
                <a:cubicBezTo>
                  <a:pt x="135271" y="87835"/>
                  <a:pt x="139583" y="92832"/>
                  <a:pt x="145013" y="96224"/>
                </a:cubicBezTo>
                <a:cubicBezTo>
                  <a:pt x="150443" y="99615"/>
                  <a:pt x="156513" y="101311"/>
                  <a:pt x="163224" y="101311"/>
                </a:cubicBezTo>
                <a:cubicBezTo>
                  <a:pt x="169935" y="101311"/>
                  <a:pt x="176005" y="99615"/>
                  <a:pt x="181435" y="96224"/>
                </a:cubicBezTo>
                <a:cubicBezTo>
                  <a:pt x="186865" y="92832"/>
                  <a:pt x="191177" y="87835"/>
                  <a:pt x="194370" y="81233"/>
                </a:cubicBezTo>
                <a:cubicBezTo>
                  <a:pt x="197563" y="74630"/>
                  <a:pt x="199159" y="66530"/>
                  <a:pt x="199159" y="56933"/>
                </a:cubicBezTo>
                <a:cubicBezTo>
                  <a:pt x="199159" y="47336"/>
                  <a:pt x="197563" y="39236"/>
                  <a:pt x="194370" y="32633"/>
                </a:cubicBezTo>
                <a:cubicBezTo>
                  <a:pt x="191177" y="26031"/>
                  <a:pt x="186865" y="21034"/>
                  <a:pt x="181435" y="17642"/>
                </a:cubicBezTo>
                <a:cubicBezTo>
                  <a:pt x="176005" y="14251"/>
                  <a:pt x="169935" y="12555"/>
                  <a:pt x="163224" y="12555"/>
                </a:cubicBezTo>
                <a:close/>
                <a:moveTo>
                  <a:pt x="785380" y="1515"/>
                </a:moveTo>
                <a:lnTo>
                  <a:pt x="798801" y="1515"/>
                </a:lnTo>
                <a:lnTo>
                  <a:pt x="798801" y="100445"/>
                </a:lnTo>
                <a:lnTo>
                  <a:pt x="850323" y="100445"/>
                </a:lnTo>
                <a:lnTo>
                  <a:pt x="850323" y="112351"/>
                </a:lnTo>
                <a:lnTo>
                  <a:pt x="785380" y="112351"/>
                </a:lnTo>
                <a:close/>
                <a:moveTo>
                  <a:pt x="671080" y="1515"/>
                </a:moveTo>
                <a:lnTo>
                  <a:pt x="686450" y="1515"/>
                </a:lnTo>
                <a:lnTo>
                  <a:pt x="717189" y="53253"/>
                </a:lnTo>
                <a:lnTo>
                  <a:pt x="718488" y="53253"/>
                </a:lnTo>
                <a:lnTo>
                  <a:pt x="749228" y="1515"/>
                </a:lnTo>
                <a:lnTo>
                  <a:pt x="764598" y="1515"/>
                </a:lnTo>
                <a:lnTo>
                  <a:pt x="724550" y="66675"/>
                </a:lnTo>
                <a:lnTo>
                  <a:pt x="724550" y="112351"/>
                </a:lnTo>
                <a:lnTo>
                  <a:pt x="711128" y="112351"/>
                </a:lnTo>
                <a:lnTo>
                  <a:pt x="711128" y="66675"/>
                </a:lnTo>
                <a:close/>
                <a:moveTo>
                  <a:pt x="566305" y="1515"/>
                </a:moveTo>
                <a:lnTo>
                  <a:pt x="579293" y="1515"/>
                </a:lnTo>
                <a:lnTo>
                  <a:pt x="639907" y="88755"/>
                </a:lnTo>
                <a:lnTo>
                  <a:pt x="640989" y="88755"/>
                </a:lnTo>
                <a:lnTo>
                  <a:pt x="640989" y="1515"/>
                </a:lnTo>
                <a:lnTo>
                  <a:pt x="654194" y="1515"/>
                </a:lnTo>
                <a:lnTo>
                  <a:pt x="654194" y="112351"/>
                </a:lnTo>
                <a:lnTo>
                  <a:pt x="641206" y="112351"/>
                </a:lnTo>
                <a:lnTo>
                  <a:pt x="580809" y="25327"/>
                </a:lnTo>
                <a:lnTo>
                  <a:pt x="579726" y="25327"/>
                </a:lnTo>
                <a:lnTo>
                  <a:pt x="579726" y="112351"/>
                </a:lnTo>
                <a:lnTo>
                  <a:pt x="566305" y="112351"/>
                </a:lnTo>
                <a:close/>
                <a:moveTo>
                  <a:pt x="492702" y="1515"/>
                </a:moveTo>
                <a:lnTo>
                  <a:pt x="506557" y="1515"/>
                </a:lnTo>
                <a:lnTo>
                  <a:pt x="547255" y="112351"/>
                </a:lnTo>
                <a:lnTo>
                  <a:pt x="533184" y="112351"/>
                </a:lnTo>
                <a:lnTo>
                  <a:pt x="522041" y="80962"/>
                </a:lnTo>
                <a:lnTo>
                  <a:pt x="477219" y="80962"/>
                </a:lnTo>
                <a:lnTo>
                  <a:pt x="466076" y="112351"/>
                </a:lnTo>
                <a:lnTo>
                  <a:pt x="452005" y="112351"/>
                </a:lnTo>
                <a:close/>
                <a:moveTo>
                  <a:pt x="366280" y="1515"/>
                </a:moveTo>
                <a:lnTo>
                  <a:pt x="403730" y="1515"/>
                </a:lnTo>
                <a:cubicBezTo>
                  <a:pt x="412426" y="1515"/>
                  <a:pt x="419542" y="3075"/>
                  <a:pt x="425080" y="6196"/>
                </a:cubicBezTo>
                <a:cubicBezTo>
                  <a:pt x="430619" y="9317"/>
                  <a:pt x="434723" y="13529"/>
                  <a:pt x="437393" y="18833"/>
                </a:cubicBezTo>
                <a:cubicBezTo>
                  <a:pt x="440062" y="24137"/>
                  <a:pt x="441397" y="30054"/>
                  <a:pt x="441397" y="36584"/>
                </a:cubicBezTo>
                <a:cubicBezTo>
                  <a:pt x="441397" y="43115"/>
                  <a:pt x="440071" y="49050"/>
                  <a:pt x="437420" y="54389"/>
                </a:cubicBezTo>
                <a:cubicBezTo>
                  <a:pt x="434768" y="59729"/>
                  <a:pt x="430682" y="63978"/>
                  <a:pt x="425162" y="67135"/>
                </a:cubicBezTo>
                <a:cubicBezTo>
                  <a:pt x="419641" y="70292"/>
                  <a:pt x="412570" y="71870"/>
                  <a:pt x="403947" y="71870"/>
                </a:cubicBezTo>
                <a:lnTo>
                  <a:pt x="379701" y="71870"/>
                </a:lnTo>
                <a:lnTo>
                  <a:pt x="379701" y="112351"/>
                </a:lnTo>
                <a:lnTo>
                  <a:pt x="366280" y="112351"/>
                </a:lnTo>
                <a:close/>
                <a:moveTo>
                  <a:pt x="232930" y="1515"/>
                </a:moveTo>
                <a:lnTo>
                  <a:pt x="248949" y="1515"/>
                </a:lnTo>
                <a:lnTo>
                  <a:pt x="286616" y="93518"/>
                </a:lnTo>
                <a:lnTo>
                  <a:pt x="287915" y="93518"/>
                </a:lnTo>
                <a:lnTo>
                  <a:pt x="325582" y="1515"/>
                </a:lnTo>
                <a:lnTo>
                  <a:pt x="341601" y="1515"/>
                </a:lnTo>
                <a:lnTo>
                  <a:pt x="341601" y="112351"/>
                </a:lnTo>
                <a:lnTo>
                  <a:pt x="329046" y="112351"/>
                </a:lnTo>
                <a:lnTo>
                  <a:pt x="329046" y="28142"/>
                </a:lnTo>
                <a:lnTo>
                  <a:pt x="327963" y="28142"/>
                </a:lnTo>
                <a:lnTo>
                  <a:pt x="293327" y="112351"/>
                </a:lnTo>
                <a:lnTo>
                  <a:pt x="281204" y="112351"/>
                </a:lnTo>
                <a:lnTo>
                  <a:pt x="246568" y="28142"/>
                </a:lnTo>
                <a:lnTo>
                  <a:pt x="245485" y="28142"/>
                </a:lnTo>
                <a:lnTo>
                  <a:pt x="245485" y="112351"/>
                </a:lnTo>
                <a:lnTo>
                  <a:pt x="232930" y="112351"/>
                </a:lnTo>
                <a:close/>
                <a:moveTo>
                  <a:pt x="1144299" y="0"/>
                </a:moveTo>
                <a:cubicBezTo>
                  <a:pt x="1153752" y="0"/>
                  <a:pt x="1162158" y="2309"/>
                  <a:pt x="1169519" y="6927"/>
                </a:cubicBezTo>
                <a:cubicBezTo>
                  <a:pt x="1176879" y="11545"/>
                  <a:pt x="1182670" y="18111"/>
                  <a:pt x="1186891" y="26626"/>
                </a:cubicBezTo>
                <a:cubicBezTo>
                  <a:pt x="1191112" y="35141"/>
                  <a:pt x="1193223" y="45243"/>
                  <a:pt x="1193223" y="56933"/>
                </a:cubicBezTo>
                <a:cubicBezTo>
                  <a:pt x="1193223" y="68623"/>
                  <a:pt x="1191112" y="78725"/>
                  <a:pt x="1186891" y="87240"/>
                </a:cubicBezTo>
                <a:cubicBezTo>
                  <a:pt x="1182670" y="95755"/>
                  <a:pt x="1176879" y="102321"/>
                  <a:pt x="1169519" y="106939"/>
                </a:cubicBezTo>
                <a:cubicBezTo>
                  <a:pt x="1162158" y="111557"/>
                  <a:pt x="1153752" y="113867"/>
                  <a:pt x="1144299" y="113867"/>
                </a:cubicBezTo>
                <a:cubicBezTo>
                  <a:pt x="1134846" y="113867"/>
                  <a:pt x="1126440" y="111557"/>
                  <a:pt x="1119080" y="106939"/>
                </a:cubicBezTo>
                <a:cubicBezTo>
                  <a:pt x="1111719" y="102321"/>
                  <a:pt x="1105928" y="95755"/>
                  <a:pt x="1101707" y="87240"/>
                </a:cubicBezTo>
                <a:cubicBezTo>
                  <a:pt x="1097486" y="78725"/>
                  <a:pt x="1095375" y="68623"/>
                  <a:pt x="1095375" y="56933"/>
                </a:cubicBezTo>
                <a:cubicBezTo>
                  <a:pt x="1095375" y="45243"/>
                  <a:pt x="1097486" y="35141"/>
                  <a:pt x="1101707" y="26626"/>
                </a:cubicBezTo>
                <a:cubicBezTo>
                  <a:pt x="1105928" y="18111"/>
                  <a:pt x="1111719" y="11545"/>
                  <a:pt x="1119080" y="6927"/>
                </a:cubicBezTo>
                <a:cubicBezTo>
                  <a:pt x="1126440" y="2309"/>
                  <a:pt x="1134846" y="0"/>
                  <a:pt x="1144299" y="0"/>
                </a:cubicBezTo>
                <a:close/>
                <a:moveTo>
                  <a:pt x="1029566" y="0"/>
                </a:moveTo>
                <a:cubicBezTo>
                  <a:pt x="1035411" y="0"/>
                  <a:pt x="1040868" y="874"/>
                  <a:pt x="1045937" y="2624"/>
                </a:cubicBezTo>
                <a:cubicBezTo>
                  <a:pt x="1051006" y="4374"/>
                  <a:pt x="1055534" y="6846"/>
                  <a:pt x="1059521" y="10039"/>
                </a:cubicBezTo>
                <a:cubicBezTo>
                  <a:pt x="1063508" y="13232"/>
                  <a:pt x="1066836" y="17038"/>
                  <a:pt x="1069506" y="21458"/>
                </a:cubicBezTo>
                <a:cubicBezTo>
                  <a:pt x="1072176" y="25878"/>
                  <a:pt x="1074016" y="30775"/>
                  <a:pt x="1075026" y="36151"/>
                </a:cubicBezTo>
                <a:lnTo>
                  <a:pt x="1061172" y="36151"/>
                </a:lnTo>
                <a:cubicBezTo>
                  <a:pt x="1059981" y="32507"/>
                  <a:pt x="1058421" y="29233"/>
                  <a:pt x="1056491" y="26329"/>
                </a:cubicBezTo>
                <a:cubicBezTo>
                  <a:pt x="1054560" y="23424"/>
                  <a:pt x="1052269" y="20944"/>
                  <a:pt x="1049617" y="18887"/>
                </a:cubicBezTo>
                <a:cubicBezTo>
                  <a:pt x="1046966" y="16831"/>
                  <a:pt x="1043962" y="15261"/>
                  <a:pt x="1040606" y="14179"/>
                </a:cubicBezTo>
                <a:cubicBezTo>
                  <a:pt x="1037251" y="13096"/>
                  <a:pt x="1033571" y="12555"/>
                  <a:pt x="1029566" y="12555"/>
                </a:cubicBezTo>
                <a:cubicBezTo>
                  <a:pt x="1023000" y="12555"/>
                  <a:pt x="1017029" y="14251"/>
                  <a:pt x="1011653" y="17642"/>
                </a:cubicBezTo>
                <a:cubicBezTo>
                  <a:pt x="1006277" y="21034"/>
                  <a:pt x="1002001" y="26031"/>
                  <a:pt x="998826" y="32633"/>
                </a:cubicBezTo>
                <a:cubicBezTo>
                  <a:pt x="995651" y="39236"/>
                  <a:pt x="994064" y="47336"/>
                  <a:pt x="994064" y="56933"/>
                </a:cubicBezTo>
                <a:cubicBezTo>
                  <a:pt x="994064" y="66530"/>
                  <a:pt x="995669" y="74630"/>
                  <a:pt x="998880" y="81233"/>
                </a:cubicBezTo>
                <a:cubicBezTo>
                  <a:pt x="1002092" y="87835"/>
                  <a:pt x="1006439" y="92832"/>
                  <a:pt x="1011923" y="96224"/>
                </a:cubicBezTo>
                <a:cubicBezTo>
                  <a:pt x="1017407" y="99615"/>
                  <a:pt x="1023577" y="101311"/>
                  <a:pt x="1030432" y="101311"/>
                </a:cubicBezTo>
                <a:cubicBezTo>
                  <a:pt x="1036782" y="101311"/>
                  <a:pt x="1042383" y="99949"/>
                  <a:pt x="1047236" y="97225"/>
                </a:cubicBezTo>
                <a:cubicBezTo>
                  <a:pt x="1052089" y="94501"/>
                  <a:pt x="1055877" y="90640"/>
                  <a:pt x="1058601" y="85643"/>
                </a:cubicBezTo>
                <a:lnTo>
                  <a:pt x="1062487" y="68839"/>
                </a:lnTo>
                <a:lnTo>
                  <a:pt x="1033463" y="68839"/>
                </a:lnTo>
                <a:lnTo>
                  <a:pt x="1033463" y="56933"/>
                </a:lnTo>
                <a:lnTo>
                  <a:pt x="1075676" y="56933"/>
                </a:lnTo>
                <a:lnTo>
                  <a:pt x="1075676" y="68839"/>
                </a:lnTo>
                <a:cubicBezTo>
                  <a:pt x="1075676" y="77967"/>
                  <a:pt x="1073736" y="85905"/>
                  <a:pt x="1069858" y="92652"/>
                </a:cubicBezTo>
                <a:cubicBezTo>
                  <a:pt x="1065979" y="99399"/>
                  <a:pt x="1060640" y="104621"/>
                  <a:pt x="1053839" y="108319"/>
                </a:cubicBezTo>
                <a:cubicBezTo>
                  <a:pt x="1047038" y="112018"/>
                  <a:pt x="1039235" y="113867"/>
                  <a:pt x="1030432" y="113867"/>
                </a:cubicBezTo>
                <a:cubicBezTo>
                  <a:pt x="1020618" y="113867"/>
                  <a:pt x="1012004" y="111557"/>
                  <a:pt x="1004590" y="106939"/>
                </a:cubicBezTo>
                <a:cubicBezTo>
                  <a:pt x="997176" y="102321"/>
                  <a:pt x="991403" y="95755"/>
                  <a:pt x="987272" y="87240"/>
                </a:cubicBezTo>
                <a:cubicBezTo>
                  <a:pt x="983141" y="78725"/>
                  <a:pt x="981075" y="68623"/>
                  <a:pt x="981075" y="56933"/>
                </a:cubicBezTo>
                <a:cubicBezTo>
                  <a:pt x="981075" y="48166"/>
                  <a:pt x="982257" y="40273"/>
                  <a:pt x="984620" y="33256"/>
                </a:cubicBezTo>
                <a:cubicBezTo>
                  <a:pt x="986983" y="26238"/>
                  <a:pt x="990330" y="20258"/>
                  <a:pt x="994659" y="15315"/>
                </a:cubicBezTo>
                <a:cubicBezTo>
                  <a:pt x="998989" y="10372"/>
                  <a:pt x="1004112" y="6584"/>
                  <a:pt x="1010029" y="3950"/>
                </a:cubicBezTo>
                <a:cubicBezTo>
                  <a:pt x="1015946" y="1316"/>
                  <a:pt x="1022458" y="0"/>
                  <a:pt x="1029566" y="0"/>
                </a:cubicBezTo>
                <a:close/>
                <a:moveTo>
                  <a:pt x="915699" y="0"/>
                </a:moveTo>
                <a:cubicBezTo>
                  <a:pt x="925152" y="0"/>
                  <a:pt x="933558" y="2309"/>
                  <a:pt x="940919" y="6927"/>
                </a:cubicBezTo>
                <a:cubicBezTo>
                  <a:pt x="948279" y="11545"/>
                  <a:pt x="954070" y="18111"/>
                  <a:pt x="958291" y="26626"/>
                </a:cubicBezTo>
                <a:cubicBezTo>
                  <a:pt x="962512" y="35141"/>
                  <a:pt x="964623" y="45243"/>
                  <a:pt x="964623" y="56933"/>
                </a:cubicBezTo>
                <a:cubicBezTo>
                  <a:pt x="964623" y="68623"/>
                  <a:pt x="962512" y="78725"/>
                  <a:pt x="958291" y="87240"/>
                </a:cubicBezTo>
                <a:cubicBezTo>
                  <a:pt x="954070" y="95755"/>
                  <a:pt x="948279" y="102321"/>
                  <a:pt x="940919" y="106939"/>
                </a:cubicBezTo>
                <a:cubicBezTo>
                  <a:pt x="933558" y="111557"/>
                  <a:pt x="925152" y="113867"/>
                  <a:pt x="915699" y="113867"/>
                </a:cubicBezTo>
                <a:cubicBezTo>
                  <a:pt x="906246" y="113867"/>
                  <a:pt x="897840" y="111557"/>
                  <a:pt x="890479" y="106939"/>
                </a:cubicBezTo>
                <a:cubicBezTo>
                  <a:pt x="883119" y="102321"/>
                  <a:pt x="877328" y="95755"/>
                  <a:pt x="873107" y="87240"/>
                </a:cubicBezTo>
                <a:cubicBezTo>
                  <a:pt x="868886" y="78725"/>
                  <a:pt x="866775" y="68623"/>
                  <a:pt x="866775" y="56933"/>
                </a:cubicBezTo>
                <a:cubicBezTo>
                  <a:pt x="866775" y="45243"/>
                  <a:pt x="868886" y="35141"/>
                  <a:pt x="873107" y="26626"/>
                </a:cubicBezTo>
                <a:cubicBezTo>
                  <a:pt x="877328" y="18111"/>
                  <a:pt x="883119" y="11545"/>
                  <a:pt x="890479" y="6927"/>
                </a:cubicBezTo>
                <a:cubicBezTo>
                  <a:pt x="897840" y="2309"/>
                  <a:pt x="906246" y="0"/>
                  <a:pt x="915699" y="0"/>
                </a:cubicBezTo>
                <a:close/>
                <a:moveTo>
                  <a:pt x="163224" y="0"/>
                </a:moveTo>
                <a:cubicBezTo>
                  <a:pt x="172677" y="0"/>
                  <a:pt x="181083" y="2309"/>
                  <a:pt x="188444" y="6927"/>
                </a:cubicBezTo>
                <a:cubicBezTo>
                  <a:pt x="195804" y="11545"/>
                  <a:pt x="201595" y="18111"/>
                  <a:pt x="205816" y="26626"/>
                </a:cubicBezTo>
                <a:cubicBezTo>
                  <a:pt x="210037" y="35141"/>
                  <a:pt x="212148" y="45243"/>
                  <a:pt x="212148" y="56933"/>
                </a:cubicBezTo>
                <a:cubicBezTo>
                  <a:pt x="212148" y="68623"/>
                  <a:pt x="210037" y="78725"/>
                  <a:pt x="205816" y="87240"/>
                </a:cubicBezTo>
                <a:cubicBezTo>
                  <a:pt x="201595" y="95755"/>
                  <a:pt x="195804" y="102321"/>
                  <a:pt x="188444" y="106939"/>
                </a:cubicBezTo>
                <a:cubicBezTo>
                  <a:pt x="181083" y="111557"/>
                  <a:pt x="172677" y="113867"/>
                  <a:pt x="163224" y="113867"/>
                </a:cubicBezTo>
                <a:cubicBezTo>
                  <a:pt x="153771" y="113867"/>
                  <a:pt x="145365" y="111557"/>
                  <a:pt x="138004" y="106939"/>
                </a:cubicBezTo>
                <a:cubicBezTo>
                  <a:pt x="130644" y="102321"/>
                  <a:pt x="124853" y="95755"/>
                  <a:pt x="120632" y="87240"/>
                </a:cubicBezTo>
                <a:cubicBezTo>
                  <a:pt x="116411" y="78725"/>
                  <a:pt x="114300" y="68623"/>
                  <a:pt x="114300" y="56933"/>
                </a:cubicBezTo>
                <a:cubicBezTo>
                  <a:pt x="114300" y="45243"/>
                  <a:pt x="116411" y="35141"/>
                  <a:pt x="120632" y="26626"/>
                </a:cubicBezTo>
                <a:cubicBezTo>
                  <a:pt x="124853" y="18111"/>
                  <a:pt x="130644" y="11545"/>
                  <a:pt x="138004" y="6927"/>
                </a:cubicBezTo>
                <a:cubicBezTo>
                  <a:pt x="145365" y="2309"/>
                  <a:pt x="153771" y="0"/>
                  <a:pt x="163224" y="0"/>
                </a:cubicBezTo>
                <a:close/>
                <a:moveTo>
                  <a:pt x="48924" y="0"/>
                </a:moveTo>
                <a:cubicBezTo>
                  <a:pt x="54516" y="0"/>
                  <a:pt x="59775" y="811"/>
                  <a:pt x="64700" y="2435"/>
                </a:cubicBezTo>
                <a:cubicBezTo>
                  <a:pt x="69625" y="4058"/>
                  <a:pt x="74071" y="6431"/>
                  <a:pt x="78040" y="9552"/>
                </a:cubicBezTo>
                <a:cubicBezTo>
                  <a:pt x="82009" y="12672"/>
                  <a:pt x="85328" y="16461"/>
                  <a:pt x="87998" y="20917"/>
                </a:cubicBezTo>
                <a:cubicBezTo>
                  <a:pt x="90668" y="25372"/>
                  <a:pt x="92508" y="30451"/>
                  <a:pt x="93518" y="36151"/>
                </a:cubicBezTo>
                <a:lnTo>
                  <a:pt x="80097" y="36151"/>
                </a:lnTo>
                <a:cubicBezTo>
                  <a:pt x="79303" y="32291"/>
                  <a:pt x="77923" y="28899"/>
                  <a:pt x="75957" y="25977"/>
                </a:cubicBezTo>
                <a:cubicBezTo>
                  <a:pt x="73990" y="23054"/>
                  <a:pt x="71609" y="20592"/>
                  <a:pt x="68813" y="18590"/>
                </a:cubicBezTo>
                <a:cubicBezTo>
                  <a:pt x="66017" y="16587"/>
                  <a:pt x="62923" y="15081"/>
                  <a:pt x="59531" y="14071"/>
                </a:cubicBezTo>
                <a:cubicBezTo>
                  <a:pt x="56140" y="13060"/>
                  <a:pt x="52604" y="12555"/>
                  <a:pt x="48924" y="12555"/>
                </a:cubicBezTo>
                <a:cubicBezTo>
                  <a:pt x="42213" y="12555"/>
                  <a:pt x="36143" y="14251"/>
                  <a:pt x="30713" y="17642"/>
                </a:cubicBezTo>
                <a:cubicBezTo>
                  <a:pt x="25283" y="21034"/>
                  <a:pt x="20971" y="26031"/>
                  <a:pt x="17778" y="32633"/>
                </a:cubicBezTo>
                <a:cubicBezTo>
                  <a:pt x="14585" y="39236"/>
                  <a:pt x="12989" y="47336"/>
                  <a:pt x="12989" y="56933"/>
                </a:cubicBezTo>
                <a:cubicBezTo>
                  <a:pt x="12989" y="66530"/>
                  <a:pt x="14585" y="74630"/>
                  <a:pt x="17778" y="81233"/>
                </a:cubicBezTo>
                <a:cubicBezTo>
                  <a:pt x="20971" y="87835"/>
                  <a:pt x="25283" y="92832"/>
                  <a:pt x="30713" y="96224"/>
                </a:cubicBezTo>
                <a:cubicBezTo>
                  <a:pt x="36143" y="99615"/>
                  <a:pt x="42213" y="101311"/>
                  <a:pt x="48924" y="101311"/>
                </a:cubicBezTo>
                <a:cubicBezTo>
                  <a:pt x="52604" y="101311"/>
                  <a:pt x="56140" y="100806"/>
                  <a:pt x="59531" y="99796"/>
                </a:cubicBezTo>
                <a:cubicBezTo>
                  <a:pt x="62923" y="98785"/>
                  <a:pt x="66017" y="97279"/>
                  <a:pt x="68813" y="95277"/>
                </a:cubicBezTo>
                <a:cubicBezTo>
                  <a:pt x="71609" y="93274"/>
                  <a:pt x="73990" y="90803"/>
                  <a:pt x="75957" y="87862"/>
                </a:cubicBezTo>
                <a:cubicBezTo>
                  <a:pt x="77923" y="84922"/>
                  <a:pt x="79303" y="81539"/>
                  <a:pt x="80097" y="77715"/>
                </a:cubicBezTo>
                <a:lnTo>
                  <a:pt x="93518" y="77715"/>
                </a:lnTo>
                <a:cubicBezTo>
                  <a:pt x="92508" y="83379"/>
                  <a:pt x="90668" y="88449"/>
                  <a:pt x="87998" y="92922"/>
                </a:cubicBezTo>
                <a:cubicBezTo>
                  <a:pt x="85328" y="97396"/>
                  <a:pt x="82009" y="101194"/>
                  <a:pt x="78040" y="104315"/>
                </a:cubicBezTo>
                <a:cubicBezTo>
                  <a:pt x="74071" y="107435"/>
                  <a:pt x="69625" y="109808"/>
                  <a:pt x="64700" y="111431"/>
                </a:cubicBezTo>
                <a:cubicBezTo>
                  <a:pt x="59775" y="113055"/>
                  <a:pt x="54516" y="113867"/>
                  <a:pt x="48924" y="113867"/>
                </a:cubicBezTo>
                <a:cubicBezTo>
                  <a:pt x="39471" y="113867"/>
                  <a:pt x="31065" y="111557"/>
                  <a:pt x="23704" y="106939"/>
                </a:cubicBezTo>
                <a:cubicBezTo>
                  <a:pt x="16344" y="102321"/>
                  <a:pt x="10553" y="95755"/>
                  <a:pt x="6332" y="87240"/>
                </a:cubicBezTo>
                <a:cubicBezTo>
                  <a:pt x="2111" y="78725"/>
                  <a:pt x="0" y="68623"/>
                  <a:pt x="0" y="56933"/>
                </a:cubicBezTo>
                <a:cubicBezTo>
                  <a:pt x="0" y="45243"/>
                  <a:pt x="2111" y="35141"/>
                  <a:pt x="6332" y="26626"/>
                </a:cubicBezTo>
                <a:cubicBezTo>
                  <a:pt x="10553" y="18111"/>
                  <a:pt x="16344" y="11545"/>
                  <a:pt x="23704" y="6927"/>
                </a:cubicBezTo>
                <a:cubicBezTo>
                  <a:pt x="31065" y="2309"/>
                  <a:pt x="39471" y="0"/>
                  <a:pt x="48924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20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09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</p:sldLayoutIdLst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000" b="1" kern="1200" cap="none" spc="0" baseline="0" dirty="0" smtClean="0">
          <a:ln w="3175">
            <a:noFill/>
          </a:ln>
          <a:solidFill>
            <a:schemeClr val="tx2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2"/>
          </a:soli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tx2"/>
          </a:soli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28" userDrawn="1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Relationship Id="rId9" Type="http://schemas.openxmlformats.org/officeDocument/2006/relationships/image" Target="../media/image1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Ocvembor/" TargetMode="External"/><Relationship Id="rId5" Type="http://schemas.openxmlformats.org/officeDocument/2006/relationships/hyperlink" Target="mailto:contact@ocvembor.com" TargetMode="External"/><Relationship Id="rId4" Type="http://schemas.openxmlformats.org/officeDocument/2006/relationships/hyperlink" Target="https://ocvembor.com/contac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C241761-FCB3-9031-D2FD-A94989DC2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C4D2B00-E33B-FB5B-6C98-17FD3D49F8A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0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ACCE29-3BB3-5D66-BDDB-948C5A62F3A7}"/>
              </a:ext>
            </a:extLst>
          </p:cNvPr>
          <p:cNvSpPr txBox="1">
            <a:spLocks/>
          </p:cNvSpPr>
          <p:nvPr/>
        </p:nvSpPr>
        <p:spPr>
          <a:xfrm>
            <a:off x="928470" y="2360680"/>
            <a:ext cx="4080048" cy="123110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000" b="1" kern="1200" cap="none" spc="0" baseline="0">
                <a:ln w="3175">
                  <a:noFill/>
                </a:ln>
                <a:solidFill>
                  <a:schemeClr val="tx2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sz="4000" b="0">
                <a:latin typeface="Inter Extra Bold" panose="02000903000000020004" pitchFamily="50" charset="0"/>
                <a:ea typeface="Inter Extra Bold" panose="02000903000000020004" pitchFamily="50" charset="0"/>
                <a:cs typeface="Inter Extra Bold" panose="02000903000000020004" pitchFamily="50" charset="0"/>
              </a:rPr>
              <a:t>Healthcare</a:t>
            </a:r>
          </a:p>
          <a:p>
            <a:r>
              <a:rPr lang="en-US" sz="4000" b="0">
                <a:latin typeface="+mn-lt"/>
                <a:ea typeface="Inter Extra Bold" panose="02000903000000020004" pitchFamily="50" charset="0"/>
                <a:cs typeface="Inter Extra Bold" panose="02000903000000020004" pitchFamily="50" charset="0"/>
              </a:rPr>
              <a:t>Pitch Deck</a:t>
            </a:r>
          </a:p>
        </p:txBody>
      </p:sp>
      <p:sp>
        <p:nvSpPr>
          <p:cNvPr id="4" name="Google Shape;436;p14">
            <a:extLst>
              <a:ext uri="{FF2B5EF4-FFF2-40B4-BE49-F238E27FC236}">
                <a16:creationId xmlns:a16="http://schemas.microsoft.com/office/drawing/2014/main" id="{C6B14BAF-AFE7-D143-1EFF-793D78FD2A6C}"/>
              </a:ext>
            </a:extLst>
          </p:cNvPr>
          <p:cNvSpPr txBox="1"/>
          <p:nvPr/>
        </p:nvSpPr>
        <p:spPr>
          <a:xfrm>
            <a:off x="928470" y="3973214"/>
            <a:ext cx="4080093" cy="566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600"/>
              <a:t>Write a strong line like "Improving [healthcare area] with [value]."</a:t>
            </a:r>
          </a:p>
        </p:txBody>
      </p:sp>
      <p:sp>
        <p:nvSpPr>
          <p:cNvPr id="7" name="Google Shape;436;p14">
            <a:extLst>
              <a:ext uri="{FF2B5EF4-FFF2-40B4-BE49-F238E27FC236}">
                <a16:creationId xmlns:a16="http://schemas.microsoft.com/office/drawing/2014/main" id="{4547F54E-866D-D42F-0D49-CEF8FD723E45}"/>
              </a:ext>
            </a:extLst>
          </p:cNvPr>
          <p:cNvSpPr txBox="1"/>
          <p:nvPr/>
        </p:nvSpPr>
        <p:spPr>
          <a:xfrm>
            <a:off x="928470" y="5315746"/>
            <a:ext cx="4080093" cy="236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vi-VN"/>
              <a:t>https://ocvembor.com</a:t>
            </a:r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4A2DF07-A832-E32D-5DFE-CA202A65EA97}"/>
              </a:ext>
            </a:extLst>
          </p:cNvPr>
          <p:cNvGrpSpPr/>
          <p:nvPr/>
        </p:nvGrpSpPr>
        <p:grpSpPr>
          <a:xfrm>
            <a:off x="927682" y="1305394"/>
            <a:ext cx="2021853" cy="365463"/>
            <a:chOff x="571500" y="6434328"/>
            <a:chExt cx="1315273" cy="23774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DD8F71D-11AF-2F94-0D2C-D039B2AB0158}"/>
                </a:ext>
              </a:extLst>
            </p:cNvPr>
            <p:cNvGrpSpPr/>
            <p:nvPr/>
          </p:nvGrpSpPr>
          <p:grpSpPr>
            <a:xfrm>
              <a:off x="571500" y="6434328"/>
              <a:ext cx="237744" cy="237744"/>
              <a:chOff x="567895" y="6449327"/>
              <a:chExt cx="237744" cy="237744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802E2DCC-82CE-20ED-6F2C-651F5C5096BA}"/>
                  </a:ext>
                </a:extLst>
              </p:cNvPr>
              <p:cNvSpPr/>
              <p:nvPr/>
            </p:nvSpPr>
            <p:spPr bwMode="auto">
              <a:xfrm>
                <a:off x="567895" y="6449327"/>
                <a:ext cx="237744" cy="23774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pic>
            <p:nvPicPr>
              <p:cNvPr id="10" name="Graphic 9">
                <a:extLst>
                  <a:ext uri="{FF2B5EF4-FFF2-40B4-BE49-F238E27FC236}">
                    <a16:creationId xmlns:a16="http://schemas.microsoft.com/office/drawing/2014/main" id="{3D7A5A20-EE11-0F44-107B-8E81E55C9C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611268" y="6497954"/>
                <a:ext cx="142955" cy="140490"/>
              </a:xfrm>
              <a:prstGeom prst="rect">
                <a:avLst/>
              </a:prstGeom>
            </p:spPr>
          </p:pic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D0A101A-9683-EAA4-0BDE-8996B28302DD}"/>
                </a:ext>
              </a:extLst>
            </p:cNvPr>
            <p:cNvSpPr txBox="1"/>
            <p:nvPr/>
          </p:nvSpPr>
          <p:spPr>
            <a:xfrm>
              <a:off x="863491" y="6504375"/>
              <a:ext cx="1023282" cy="97650"/>
            </a:xfrm>
            <a:custGeom>
              <a:avLst/>
              <a:gdLst/>
              <a:ahLst/>
              <a:cxnLst/>
              <a:rect l="l" t="t" r="r" b="b"/>
              <a:pathLst>
                <a:path w="1193223" h="113867">
                  <a:moveTo>
                    <a:pt x="499197" y="19050"/>
                  </a:moveTo>
                  <a:lnTo>
                    <a:pt x="481445" y="69056"/>
                  </a:lnTo>
                  <a:lnTo>
                    <a:pt x="517814" y="69056"/>
                  </a:lnTo>
                  <a:lnTo>
                    <a:pt x="500063" y="19050"/>
                  </a:lnTo>
                  <a:close/>
                  <a:moveTo>
                    <a:pt x="379701" y="13421"/>
                  </a:moveTo>
                  <a:lnTo>
                    <a:pt x="379701" y="59964"/>
                  </a:lnTo>
                  <a:lnTo>
                    <a:pt x="403514" y="59964"/>
                  </a:lnTo>
                  <a:cubicBezTo>
                    <a:pt x="409467" y="59964"/>
                    <a:pt x="414247" y="58935"/>
                    <a:pt x="417855" y="56879"/>
                  </a:cubicBezTo>
                  <a:cubicBezTo>
                    <a:pt x="421463" y="54822"/>
                    <a:pt x="424088" y="52035"/>
                    <a:pt x="425730" y="48518"/>
                  </a:cubicBezTo>
                  <a:cubicBezTo>
                    <a:pt x="427371" y="45000"/>
                    <a:pt x="428192" y="41022"/>
                    <a:pt x="428192" y="36584"/>
                  </a:cubicBezTo>
                  <a:cubicBezTo>
                    <a:pt x="428192" y="32146"/>
                    <a:pt x="427371" y="28178"/>
                    <a:pt x="425730" y="24678"/>
                  </a:cubicBezTo>
                  <a:cubicBezTo>
                    <a:pt x="424088" y="21178"/>
                    <a:pt x="421445" y="18427"/>
                    <a:pt x="417801" y="16425"/>
                  </a:cubicBezTo>
                  <a:cubicBezTo>
                    <a:pt x="414157" y="14422"/>
                    <a:pt x="409323" y="13421"/>
                    <a:pt x="403297" y="13421"/>
                  </a:cubicBezTo>
                  <a:close/>
                  <a:moveTo>
                    <a:pt x="1144299" y="12555"/>
                  </a:moveTo>
                  <a:cubicBezTo>
                    <a:pt x="1137588" y="12555"/>
                    <a:pt x="1131518" y="14251"/>
                    <a:pt x="1126088" y="17642"/>
                  </a:cubicBezTo>
                  <a:cubicBezTo>
                    <a:pt x="1120658" y="21034"/>
                    <a:pt x="1116346" y="26031"/>
                    <a:pt x="1113153" y="32633"/>
                  </a:cubicBezTo>
                  <a:cubicBezTo>
                    <a:pt x="1109960" y="39236"/>
                    <a:pt x="1108364" y="47336"/>
                    <a:pt x="1108364" y="56933"/>
                  </a:cubicBezTo>
                  <a:cubicBezTo>
                    <a:pt x="1108364" y="66530"/>
                    <a:pt x="1109960" y="74630"/>
                    <a:pt x="1113153" y="81233"/>
                  </a:cubicBezTo>
                  <a:cubicBezTo>
                    <a:pt x="1116346" y="87835"/>
                    <a:pt x="1120658" y="92832"/>
                    <a:pt x="1126088" y="96224"/>
                  </a:cubicBezTo>
                  <a:cubicBezTo>
                    <a:pt x="1131518" y="99615"/>
                    <a:pt x="1137588" y="101311"/>
                    <a:pt x="1144299" y="101311"/>
                  </a:cubicBezTo>
                  <a:cubicBezTo>
                    <a:pt x="1151010" y="101311"/>
                    <a:pt x="1157080" y="99615"/>
                    <a:pt x="1162510" y="96224"/>
                  </a:cubicBezTo>
                  <a:cubicBezTo>
                    <a:pt x="1167940" y="92832"/>
                    <a:pt x="1172252" y="87835"/>
                    <a:pt x="1175445" y="81233"/>
                  </a:cubicBezTo>
                  <a:cubicBezTo>
                    <a:pt x="1178638" y="74630"/>
                    <a:pt x="1180234" y="66530"/>
                    <a:pt x="1180234" y="56933"/>
                  </a:cubicBezTo>
                  <a:cubicBezTo>
                    <a:pt x="1180234" y="47336"/>
                    <a:pt x="1178638" y="39236"/>
                    <a:pt x="1175445" y="32633"/>
                  </a:cubicBezTo>
                  <a:cubicBezTo>
                    <a:pt x="1172252" y="26031"/>
                    <a:pt x="1167940" y="21034"/>
                    <a:pt x="1162510" y="17642"/>
                  </a:cubicBezTo>
                  <a:cubicBezTo>
                    <a:pt x="1157080" y="14251"/>
                    <a:pt x="1151010" y="12555"/>
                    <a:pt x="1144299" y="12555"/>
                  </a:cubicBezTo>
                  <a:close/>
                  <a:moveTo>
                    <a:pt x="915699" y="12555"/>
                  </a:moveTo>
                  <a:cubicBezTo>
                    <a:pt x="908988" y="12555"/>
                    <a:pt x="902918" y="14251"/>
                    <a:pt x="897488" y="17642"/>
                  </a:cubicBezTo>
                  <a:cubicBezTo>
                    <a:pt x="892058" y="21034"/>
                    <a:pt x="887746" y="26031"/>
                    <a:pt x="884553" y="32633"/>
                  </a:cubicBezTo>
                  <a:cubicBezTo>
                    <a:pt x="881360" y="39236"/>
                    <a:pt x="879764" y="47336"/>
                    <a:pt x="879764" y="56933"/>
                  </a:cubicBezTo>
                  <a:cubicBezTo>
                    <a:pt x="879764" y="66530"/>
                    <a:pt x="881360" y="74630"/>
                    <a:pt x="884553" y="81233"/>
                  </a:cubicBezTo>
                  <a:cubicBezTo>
                    <a:pt x="887746" y="87835"/>
                    <a:pt x="892058" y="92832"/>
                    <a:pt x="897488" y="96224"/>
                  </a:cubicBezTo>
                  <a:cubicBezTo>
                    <a:pt x="902918" y="99615"/>
                    <a:pt x="908988" y="101311"/>
                    <a:pt x="915699" y="101311"/>
                  </a:cubicBezTo>
                  <a:cubicBezTo>
                    <a:pt x="922410" y="101311"/>
                    <a:pt x="928480" y="99615"/>
                    <a:pt x="933910" y="96224"/>
                  </a:cubicBezTo>
                  <a:cubicBezTo>
                    <a:pt x="939340" y="92832"/>
                    <a:pt x="943652" y="87835"/>
                    <a:pt x="946845" y="81233"/>
                  </a:cubicBezTo>
                  <a:cubicBezTo>
                    <a:pt x="950038" y="74630"/>
                    <a:pt x="951634" y="66530"/>
                    <a:pt x="951634" y="56933"/>
                  </a:cubicBezTo>
                  <a:cubicBezTo>
                    <a:pt x="951634" y="47336"/>
                    <a:pt x="950038" y="39236"/>
                    <a:pt x="946845" y="32633"/>
                  </a:cubicBezTo>
                  <a:cubicBezTo>
                    <a:pt x="943652" y="26031"/>
                    <a:pt x="939340" y="21034"/>
                    <a:pt x="933910" y="17642"/>
                  </a:cubicBezTo>
                  <a:cubicBezTo>
                    <a:pt x="928480" y="14251"/>
                    <a:pt x="922410" y="12555"/>
                    <a:pt x="915699" y="12555"/>
                  </a:cubicBezTo>
                  <a:close/>
                  <a:moveTo>
                    <a:pt x="163224" y="12555"/>
                  </a:moveTo>
                  <a:cubicBezTo>
                    <a:pt x="156513" y="12555"/>
                    <a:pt x="150443" y="14251"/>
                    <a:pt x="145013" y="17642"/>
                  </a:cubicBezTo>
                  <a:cubicBezTo>
                    <a:pt x="139583" y="21034"/>
                    <a:pt x="135271" y="26031"/>
                    <a:pt x="132078" y="32633"/>
                  </a:cubicBezTo>
                  <a:cubicBezTo>
                    <a:pt x="128885" y="39236"/>
                    <a:pt x="127289" y="47336"/>
                    <a:pt x="127289" y="56933"/>
                  </a:cubicBezTo>
                  <a:cubicBezTo>
                    <a:pt x="127289" y="66530"/>
                    <a:pt x="128885" y="74630"/>
                    <a:pt x="132078" y="81233"/>
                  </a:cubicBezTo>
                  <a:cubicBezTo>
                    <a:pt x="135271" y="87835"/>
                    <a:pt x="139583" y="92832"/>
                    <a:pt x="145013" y="96224"/>
                  </a:cubicBezTo>
                  <a:cubicBezTo>
                    <a:pt x="150443" y="99615"/>
                    <a:pt x="156513" y="101311"/>
                    <a:pt x="163224" y="101311"/>
                  </a:cubicBezTo>
                  <a:cubicBezTo>
                    <a:pt x="169935" y="101311"/>
                    <a:pt x="176005" y="99615"/>
                    <a:pt x="181435" y="96224"/>
                  </a:cubicBezTo>
                  <a:cubicBezTo>
                    <a:pt x="186865" y="92832"/>
                    <a:pt x="191177" y="87835"/>
                    <a:pt x="194370" y="81233"/>
                  </a:cubicBezTo>
                  <a:cubicBezTo>
                    <a:pt x="197563" y="74630"/>
                    <a:pt x="199159" y="66530"/>
                    <a:pt x="199159" y="56933"/>
                  </a:cubicBezTo>
                  <a:cubicBezTo>
                    <a:pt x="199159" y="47336"/>
                    <a:pt x="197563" y="39236"/>
                    <a:pt x="194370" y="32633"/>
                  </a:cubicBezTo>
                  <a:cubicBezTo>
                    <a:pt x="191177" y="26031"/>
                    <a:pt x="186865" y="21034"/>
                    <a:pt x="181435" y="17642"/>
                  </a:cubicBezTo>
                  <a:cubicBezTo>
                    <a:pt x="176005" y="14251"/>
                    <a:pt x="169935" y="12555"/>
                    <a:pt x="163224" y="12555"/>
                  </a:cubicBezTo>
                  <a:close/>
                  <a:moveTo>
                    <a:pt x="785380" y="1515"/>
                  </a:moveTo>
                  <a:lnTo>
                    <a:pt x="798801" y="1515"/>
                  </a:lnTo>
                  <a:lnTo>
                    <a:pt x="798801" y="100445"/>
                  </a:lnTo>
                  <a:lnTo>
                    <a:pt x="850323" y="100445"/>
                  </a:lnTo>
                  <a:lnTo>
                    <a:pt x="850323" y="112351"/>
                  </a:lnTo>
                  <a:lnTo>
                    <a:pt x="785380" y="112351"/>
                  </a:lnTo>
                  <a:close/>
                  <a:moveTo>
                    <a:pt x="671080" y="1515"/>
                  </a:moveTo>
                  <a:lnTo>
                    <a:pt x="686450" y="1515"/>
                  </a:lnTo>
                  <a:lnTo>
                    <a:pt x="717189" y="53253"/>
                  </a:lnTo>
                  <a:lnTo>
                    <a:pt x="718488" y="53253"/>
                  </a:lnTo>
                  <a:lnTo>
                    <a:pt x="749228" y="1515"/>
                  </a:lnTo>
                  <a:lnTo>
                    <a:pt x="764598" y="1515"/>
                  </a:lnTo>
                  <a:lnTo>
                    <a:pt x="724550" y="66675"/>
                  </a:lnTo>
                  <a:lnTo>
                    <a:pt x="724550" y="112351"/>
                  </a:lnTo>
                  <a:lnTo>
                    <a:pt x="711128" y="112351"/>
                  </a:lnTo>
                  <a:lnTo>
                    <a:pt x="711128" y="66675"/>
                  </a:lnTo>
                  <a:close/>
                  <a:moveTo>
                    <a:pt x="566305" y="1515"/>
                  </a:moveTo>
                  <a:lnTo>
                    <a:pt x="579293" y="1515"/>
                  </a:lnTo>
                  <a:lnTo>
                    <a:pt x="639907" y="88755"/>
                  </a:lnTo>
                  <a:lnTo>
                    <a:pt x="640989" y="88755"/>
                  </a:lnTo>
                  <a:lnTo>
                    <a:pt x="640989" y="1515"/>
                  </a:lnTo>
                  <a:lnTo>
                    <a:pt x="654194" y="1515"/>
                  </a:lnTo>
                  <a:lnTo>
                    <a:pt x="654194" y="112351"/>
                  </a:lnTo>
                  <a:lnTo>
                    <a:pt x="641206" y="112351"/>
                  </a:lnTo>
                  <a:lnTo>
                    <a:pt x="580809" y="25327"/>
                  </a:lnTo>
                  <a:lnTo>
                    <a:pt x="579726" y="25327"/>
                  </a:lnTo>
                  <a:lnTo>
                    <a:pt x="579726" y="112351"/>
                  </a:lnTo>
                  <a:lnTo>
                    <a:pt x="566305" y="112351"/>
                  </a:lnTo>
                  <a:close/>
                  <a:moveTo>
                    <a:pt x="492702" y="1515"/>
                  </a:moveTo>
                  <a:lnTo>
                    <a:pt x="506557" y="1515"/>
                  </a:lnTo>
                  <a:lnTo>
                    <a:pt x="547255" y="112351"/>
                  </a:lnTo>
                  <a:lnTo>
                    <a:pt x="533184" y="112351"/>
                  </a:lnTo>
                  <a:lnTo>
                    <a:pt x="522041" y="80962"/>
                  </a:lnTo>
                  <a:lnTo>
                    <a:pt x="477219" y="80962"/>
                  </a:lnTo>
                  <a:lnTo>
                    <a:pt x="466076" y="112351"/>
                  </a:lnTo>
                  <a:lnTo>
                    <a:pt x="452005" y="112351"/>
                  </a:lnTo>
                  <a:close/>
                  <a:moveTo>
                    <a:pt x="366280" y="1515"/>
                  </a:moveTo>
                  <a:lnTo>
                    <a:pt x="403730" y="1515"/>
                  </a:lnTo>
                  <a:cubicBezTo>
                    <a:pt x="412426" y="1515"/>
                    <a:pt x="419542" y="3075"/>
                    <a:pt x="425080" y="6196"/>
                  </a:cubicBezTo>
                  <a:cubicBezTo>
                    <a:pt x="430619" y="9317"/>
                    <a:pt x="434723" y="13529"/>
                    <a:pt x="437393" y="18833"/>
                  </a:cubicBezTo>
                  <a:cubicBezTo>
                    <a:pt x="440062" y="24137"/>
                    <a:pt x="441397" y="30054"/>
                    <a:pt x="441397" y="36584"/>
                  </a:cubicBezTo>
                  <a:cubicBezTo>
                    <a:pt x="441397" y="43115"/>
                    <a:pt x="440071" y="49050"/>
                    <a:pt x="437420" y="54389"/>
                  </a:cubicBezTo>
                  <a:cubicBezTo>
                    <a:pt x="434768" y="59729"/>
                    <a:pt x="430682" y="63978"/>
                    <a:pt x="425162" y="67135"/>
                  </a:cubicBezTo>
                  <a:cubicBezTo>
                    <a:pt x="419641" y="70292"/>
                    <a:pt x="412570" y="71870"/>
                    <a:pt x="403947" y="71870"/>
                  </a:cubicBezTo>
                  <a:lnTo>
                    <a:pt x="379701" y="71870"/>
                  </a:lnTo>
                  <a:lnTo>
                    <a:pt x="379701" y="112351"/>
                  </a:lnTo>
                  <a:lnTo>
                    <a:pt x="366280" y="112351"/>
                  </a:lnTo>
                  <a:close/>
                  <a:moveTo>
                    <a:pt x="232930" y="1515"/>
                  </a:moveTo>
                  <a:lnTo>
                    <a:pt x="248949" y="1515"/>
                  </a:lnTo>
                  <a:lnTo>
                    <a:pt x="286616" y="93518"/>
                  </a:lnTo>
                  <a:lnTo>
                    <a:pt x="287915" y="93518"/>
                  </a:lnTo>
                  <a:lnTo>
                    <a:pt x="325582" y="1515"/>
                  </a:lnTo>
                  <a:lnTo>
                    <a:pt x="341601" y="1515"/>
                  </a:lnTo>
                  <a:lnTo>
                    <a:pt x="341601" y="112351"/>
                  </a:lnTo>
                  <a:lnTo>
                    <a:pt x="329046" y="112351"/>
                  </a:lnTo>
                  <a:lnTo>
                    <a:pt x="329046" y="28142"/>
                  </a:lnTo>
                  <a:lnTo>
                    <a:pt x="327963" y="28142"/>
                  </a:lnTo>
                  <a:lnTo>
                    <a:pt x="293327" y="112351"/>
                  </a:lnTo>
                  <a:lnTo>
                    <a:pt x="281204" y="112351"/>
                  </a:lnTo>
                  <a:lnTo>
                    <a:pt x="246568" y="28142"/>
                  </a:lnTo>
                  <a:lnTo>
                    <a:pt x="245485" y="28142"/>
                  </a:lnTo>
                  <a:lnTo>
                    <a:pt x="245485" y="112351"/>
                  </a:lnTo>
                  <a:lnTo>
                    <a:pt x="232930" y="112351"/>
                  </a:lnTo>
                  <a:close/>
                  <a:moveTo>
                    <a:pt x="1144299" y="0"/>
                  </a:moveTo>
                  <a:cubicBezTo>
                    <a:pt x="1153752" y="0"/>
                    <a:pt x="1162158" y="2309"/>
                    <a:pt x="1169519" y="6927"/>
                  </a:cubicBezTo>
                  <a:cubicBezTo>
                    <a:pt x="1176879" y="11545"/>
                    <a:pt x="1182670" y="18111"/>
                    <a:pt x="1186891" y="26626"/>
                  </a:cubicBezTo>
                  <a:cubicBezTo>
                    <a:pt x="1191112" y="35141"/>
                    <a:pt x="1193223" y="45243"/>
                    <a:pt x="1193223" y="56933"/>
                  </a:cubicBezTo>
                  <a:cubicBezTo>
                    <a:pt x="1193223" y="68623"/>
                    <a:pt x="1191112" y="78725"/>
                    <a:pt x="1186891" y="87240"/>
                  </a:cubicBezTo>
                  <a:cubicBezTo>
                    <a:pt x="1182670" y="95755"/>
                    <a:pt x="1176879" y="102321"/>
                    <a:pt x="1169519" y="106939"/>
                  </a:cubicBezTo>
                  <a:cubicBezTo>
                    <a:pt x="1162158" y="111557"/>
                    <a:pt x="1153752" y="113867"/>
                    <a:pt x="1144299" y="113867"/>
                  </a:cubicBezTo>
                  <a:cubicBezTo>
                    <a:pt x="1134846" y="113867"/>
                    <a:pt x="1126440" y="111557"/>
                    <a:pt x="1119080" y="106939"/>
                  </a:cubicBezTo>
                  <a:cubicBezTo>
                    <a:pt x="1111719" y="102321"/>
                    <a:pt x="1105928" y="95755"/>
                    <a:pt x="1101707" y="87240"/>
                  </a:cubicBezTo>
                  <a:cubicBezTo>
                    <a:pt x="1097486" y="78725"/>
                    <a:pt x="1095375" y="68623"/>
                    <a:pt x="1095375" y="56933"/>
                  </a:cubicBezTo>
                  <a:cubicBezTo>
                    <a:pt x="1095375" y="45243"/>
                    <a:pt x="1097486" y="35141"/>
                    <a:pt x="1101707" y="26626"/>
                  </a:cubicBezTo>
                  <a:cubicBezTo>
                    <a:pt x="1105928" y="18111"/>
                    <a:pt x="1111719" y="11545"/>
                    <a:pt x="1119080" y="6927"/>
                  </a:cubicBezTo>
                  <a:cubicBezTo>
                    <a:pt x="1126440" y="2309"/>
                    <a:pt x="1134846" y="0"/>
                    <a:pt x="1144299" y="0"/>
                  </a:cubicBezTo>
                  <a:close/>
                  <a:moveTo>
                    <a:pt x="1029566" y="0"/>
                  </a:moveTo>
                  <a:cubicBezTo>
                    <a:pt x="1035411" y="0"/>
                    <a:pt x="1040868" y="874"/>
                    <a:pt x="1045937" y="2624"/>
                  </a:cubicBezTo>
                  <a:cubicBezTo>
                    <a:pt x="1051006" y="4374"/>
                    <a:pt x="1055534" y="6846"/>
                    <a:pt x="1059521" y="10039"/>
                  </a:cubicBezTo>
                  <a:cubicBezTo>
                    <a:pt x="1063508" y="13232"/>
                    <a:pt x="1066836" y="17038"/>
                    <a:pt x="1069506" y="21458"/>
                  </a:cubicBezTo>
                  <a:cubicBezTo>
                    <a:pt x="1072176" y="25878"/>
                    <a:pt x="1074016" y="30775"/>
                    <a:pt x="1075026" y="36151"/>
                  </a:cubicBezTo>
                  <a:lnTo>
                    <a:pt x="1061172" y="36151"/>
                  </a:lnTo>
                  <a:cubicBezTo>
                    <a:pt x="1059981" y="32507"/>
                    <a:pt x="1058421" y="29233"/>
                    <a:pt x="1056491" y="26329"/>
                  </a:cubicBezTo>
                  <a:cubicBezTo>
                    <a:pt x="1054560" y="23424"/>
                    <a:pt x="1052269" y="20944"/>
                    <a:pt x="1049617" y="18887"/>
                  </a:cubicBezTo>
                  <a:cubicBezTo>
                    <a:pt x="1046966" y="16831"/>
                    <a:pt x="1043962" y="15261"/>
                    <a:pt x="1040606" y="14179"/>
                  </a:cubicBezTo>
                  <a:cubicBezTo>
                    <a:pt x="1037251" y="13096"/>
                    <a:pt x="1033571" y="12555"/>
                    <a:pt x="1029566" y="12555"/>
                  </a:cubicBezTo>
                  <a:cubicBezTo>
                    <a:pt x="1023000" y="12555"/>
                    <a:pt x="1017029" y="14251"/>
                    <a:pt x="1011653" y="17642"/>
                  </a:cubicBezTo>
                  <a:cubicBezTo>
                    <a:pt x="1006277" y="21034"/>
                    <a:pt x="1002001" y="26031"/>
                    <a:pt x="998826" y="32633"/>
                  </a:cubicBezTo>
                  <a:cubicBezTo>
                    <a:pt x="995651" y="39236"/>
                    <a:pt x="994064" y="47336"/>
                    <a:pt x="994064" y="56933"/>
                  </a:cubicBezTo>
                  <a:cubicBezTo>
                    <a:pt x="994064" y="66530"/>
                    <a:pt x="995669" y="74630"/>
                    <a:pt x="998880" y="81233"/>
                  </a:cubicBezTo>
                  <a:cubicBezTo>
                    <a:pt x="1002092" y="87835"/>
                    <a:pt x="1006439" y="92832"/>
                    <a:pt x="1011923" y="96224"/>
                  </a:cubicBezTo>
                  <a:cubicBezTo>
                    <a:pt x="1017407" y="99615"/>
                    <a:pt x="1023577" y="101311"/>
                    <a:pt x="1030432" y="101311"/>
                  </a:cubicBezTo>
                  <a:cubicBezTo>
                    <a:pt x="1036782" y="101311"/>
                    <a:pt x="1042383" y="99949"/>
                    <a:pt x="1047236" y="97225"/>
                  </a:cubicBezTo>
                  <a:cubicBezTo>
                    <a:pt x="1052089" y="94501"/>
                    <a:pt x="1055877" y="90640"/>
                    <a:pt x="1058601" y="85643"/>
                  </a:cubicBezTo>
                  <a:lnTo>
                    <a:pt x="1062487" y="68839"/>
                  </a:lnTo>
                  <a:lnTo>
                    <a:pt x="1033463" y="68839"/>
                  </a:lnTo>
                  <a:lnTo>
                    <a:pt x="1033463" y="56933"/>
                  </a:lnTo>
                  <a:lnTo>
                    <a:pt x="1075676" y="56933"/>
                  </a:lnTo>
                  <a:lnTo>
                    <a:pt x="1075676" y="68839"/>
                  </a:lnTo>
                  <a:cubicBezTo>
                    <a:pt x="1075676" y="77967"/>
                    <a:pt x="1073736" y="85905"/>
                    <a:pt x="1069858" y="92652"/>
                  </a:cubicBezTo>
                  <a:cubicBezTo>
                    <a:pt x="1065979" y="99399"/>
                    <a:pt x="1060640" y="104621"/>
                    <a:pt x="1053839" y="108319"/>
                  </a:cubicBezTo>
                  <a:cubicBezTo>
                    <a:pt x="1047038" y="112018"/>
                    <a:pt x="1039235" y="113867"/>
                    <a:pt x="1030432" y="113867"/>
                  </a:cubicBezTo>
                  <a:cubicBezTo>
                    <a:pt x="1020618" y="113867"/>
                    <a:pt x="1012004" y="111557"/>
                    <a:pt x="1004590" y="106939"/>
                  </a:cubicBezTo>
                  <a:cubicBezTo>
                    <a:pt x="997176" y="102321"/>
                    <a:pt x="991403" y="95755"/>
                    <a:pt x="987272" y="87240"/>
                  </a:cubicBezTo>
                  <a:cubicBezTo>
                    <a:pt x="983141" y="78725"/>
                    <a:pt x="981075" y="68623"/>
                    <a:pt x="981075" y="56933"/>
                  </a:cubicBezTo>
                  <a:cubicBezTo>
                    <a:pt x="981075" y="48166"/>
                    <a:pt x="982257" y="40273"/>
                    <a:pt x="984620" y="33256"/>
                  </a:cubicBezTo>
                  <a:cubicBezTo>
                    <a:pt x="986983" y="26238"/>
                    <a:pt x="990330" y="20258"/>
                    <a:pt x="994659" y="15315"/>
                  </a:cubicBezTo>
                  <a:cubicBezTo>
                    <a:pt x="998989" y="10372"/>
                    <a:pt x="1004112" y="6584"/>
                    <a:pt x="1010029" y="3950"/>
                  </a:cubicBezTo>
                  <a:cubicBezTo>
                    <a:pt x="1015946" y="1316"/>
                    <a:pt x="1022458" y="0"/>
                    <a:pt x="1029566" y="0"/>
                  </a:cubicBezTo>
                  <a:close/>
                  <a:moveTo>
                    <a:pt x="915699" y="0"/>
                  </a:moveTo>
                  <a:cubicBezTo>
                    <a:pt x="925152" y="0"/>
                    <a:pt x="933558" y="2309"/>
                    <a:pt x="940919" y="6927"/>
                  </a:cubicBezTo>
                  <a:cubicBezTo>
                    <a:pt x="948279" y="11545"/>
                    <a:pt x="954070" y="18111"/>
                    <a:pt x="958291" y="26626"/>
                  </a:cubicBezTo>
                  <a:cubicBezTo>
                    <a:pt x="962512" y="35141"/>
                    <a:pt x="964623" y="45243"/>
                    <a:pt x="964623" y="56933"/>
                  </a:cubicBezTo>
                  <a:cubicBezTo>
                    <a:pt x="964623" y="68623"/>
                    <a:pt x="962512" y="78725"/>
                    <a:pt x="958291" y="87240"/>
                  </a:cubicBezTo>
                  <a:cubicBezTo>
                    <a:pt x="954070" y="95755"/>
                    <a:pt x="948279" y="102321"/>
                    <a:pt x="940919" y="106939"/>
                  </a:cubicBezTo>
                  <a:cubicBezTo>
                    <a:pt x="933558" y="111557"/>
                    <a:pt x="925152" y="113867"/>
                    <a:pt x="915699" y="113867"/>
                  </a:cubicBezTo>
                  <a:cubicBezTo>
                    <a:pt x="906246" y="113867"/>
                    <a:pt x="897840" y="111557"/>
                    <a:pt x="890479" y="106939"/>
                  </a:cubicBezTo>
                  <a:cubicBezTo>
                    <a:pt x="883119" y="102321"/>
                    <a:pt x="877328" y="95755"/>
                    <a:pt x="873107" y="87240"/>
                  </a:cubicBezTo>
                  <a:cubicBezTo>
                    <a:pt x="868886" y="78725"/>
                    <a:pt x="866775" y="68623"/>
                    <a:pt x="866775" y="56933"/>
                  </a:cubicBezTo>
                  <a:cubicBezTo>
                    <a:pt x="866775" y="45243"/>
                    <a:pt x="868886" y="35141"/>
                    <a:pt x="873107" y="26626"/>
                  </a:cubicBezTo>
                  <a:cubicBezTo>
                    <a:pt x="877328" y="18111"/>
                    <a:pt x="883119" y="11545"/>
                    <a:pt x="890479" y="6927"/>
                  </a:cubicBezTo>
                  <a:cubicBezTo>
                    <a:pt x="897840" y="2309"/>
                    <a:pt x="906246" y="0"/>
                    <a:pt x="915699" y="0"/>
                  </a:cubicBezTo>
                  <a:close/>
                  <a:moveTo>
                    <a:pt x="163224" y="0"/>
                  </a:moveTo>
                  <a:cubicBezTo>
                    <a:pt x="172677" y="0"/>
                    <a:pt x="181083" y="2309"/>
                    <a:pt x="188444" y="6927"/>
                  </a:cubicBezTo>
                  <a:cubicBezTo>
                    <a:pt x="195804" y="11545"/>
                    <a:pt x="201595" y="18111"/>
                    <a:pt x="205816" y="26626"/>
                  </a:cubicBezTo>
                  <a:cubicBezTo>
                    <a:pt x="210037" y="35141"/>
                    <a:pt x="212148" y="45243"/>
                    <a:pt x="212148" y="56933"/>
                  </a:cubicBezTo>
                  <a:cubicBezTo>
                    <a:pt x="212148" y="68623"/>
                    <a:pt x="210037" y="78725"/>
                    <a:pt x="205816" y="87240"/>
                  </a:cubicBezTo>
                  <a:cubicBezTo>
                    <a:pt x="201595" y="95755"/>
                    <a:pt x="195804" y="102321"/>
                    <a:pt x="188444" y="106939"/>
                  </a:cubicBezTo>
                  <a:cubicBezTo>
                    <a:pt x="181083" y="111557"/>
                    <a:pt x="172677" y="113867"/>
                    <a:pt x="163224" y="113867"/>
                  </a:cubicBezTo>
                  <a:cubicBezTo>
                    <a:pt x="153771" y="113867"/>
                    <a:pt x="145365" y="111557"/>
                    <a:pt x="138004" y="106939"/>
                  </a:cubicBezTo>
                  <a:cubicBezTo>
                    <a:pt x="130644" y="102321"/>
                    <a:pt x="124853" y="95755"/>
                    <a:pt x="120632" y="87240"/>
                  </a:cubicBezTo>
                  <a:cubicBezTo>
                    <a:pt x="116411" y="78725"/>
                    <a:pt x="114300" y="68623"/>
                    <a:pt x="114300" y="56933"/>
                  </a:cubicBezTo>
                  <a:cubicBezTo>
                    <a:pt x="114300" y="45243"/>
                    <a:pt x="116411" y="35141"/>
                    <a:pt x="120632" y="26626"/>
                  </a:cubicBezTo>
                  <a:cubicBezTo>
                    <a:pt x="124853" y="18111"/>
                    <a:pt x="130644" y="11545"/>
                    <a:pt x="138004" y="6927"/>
                  </a:cubicBezTo>
                  <a:cubicBezTo>
                    <a:pt x="145365" y="2309"/>
                    <a:pt x="153771" y="0"/>
                    <a:pt x="163224" y="0"/>
                  </a:cubicBezTo>
                  <a:close/>
                  <a:moveTo>
                    <a:pt x="48924" y="0"/>
                  </a:moveTo>
                  <a:cubicBezTo>
                    <a:pt x="54516" y="0"/>
                    <a:pt x="59775" y="811"/>
                    <a:pt x="64700" y="2435"/>
                  </a:cubicBezTo>
                  <a:cubicBezTo>
                    <a:pt x="69625" y="4058"/>
                    <a:pt x="74071" y="6431"/>
                    <a:pt x="78040" y="9552"/>
                  </a:cubicBezTo>
                  <a:cubicBezTo>
                    <a:pt x="82009" y="12672"/>
                    <a:pt x="85328" y="16461"/>
                    <a:pt x="87998" y="20917"/>
                  </a:cubicBezTo>
                  <a:cubicBezTo>
                    <a:pt x="90668" y="25372"/>
                    <a:pt x="92508" y="30451"/>
                    <a:pt x="93518" y="36151"/>
                  </a:cubicBezTo>
                  <a:lnTo>
                    <a:pt x="80097" y="36151"/>
                  </a:lnTo>
                  <a:cubicBezTo>
                    <a:pt x="79303" y="32291"/>
                    <a:pt x="77923" y="28899"/>
                    <a:pt x="75957" y="25977"/>
                  </a:cubicBezTo>
                  <a:cubicBezTo>
                    <a:pt x="73990" y="23054"/>
                    <a:pt x="71609" y="20592"/>
                    <a:pt x="68813" y="18590"/>
                  </a:cubicBezTo>
                  <a:cubicBezTo>
                    <a:pt x="66017" y="16587"/>
                    <a:pt x="62923" y="15081"/>
                    <a:pt x="59531" y="14071"/>
                  </a:cubicBezTo>
                  <a:cubicBezTo>
                    <a:pt x="56140" y="13060"/>
                    <a:pt x="52604" y="12555"/>
                    <a:pt x="48924" y="12555"/>
                  </a:cubicBezTo>
                  <a:cubicBezTo>
                    <a:pt x="42213" y="12555"/>
                    <a:pt x="36143" y="14251"/>
                    <a:pt x="30713" y="17642"/>
                  </a:cubicBezTo>
                  <a:cubicBezTo>
                    <a:pt x="25283" y="21034"/>
                    <a:pt x="20971" y="26031"/>
                    <a:pt x="17778" y="32633"/>
                  </a:cubicBezTo>
                  <a:cubicBezTo>
                    <a:pt x="14585" y="39236"/>
                    <a:pt x="12989" y="47336"/>
                    <a:pt x="12989" y="56933"/>
                  </a:cubicBezTo>
                  <a:cubicBezTo>
                    <a:pt x="12989" y="66530"/>
                    <a:pt x="14585" y="74630"/>
                    <a:pt x="17778" y="81233"/>
                  </a:cubicBezTo>
                  <a:cubicBezTo>
                    <a:pt x="20971" y="87835"/>
                    <a:pt x="25283" y="92832"/>
                    <a:pt x="30713" y="96224"/>
                  </a:cubicBezTo>
                  <a:cubicBezTo>
                    <a:pt x="36143" y="99615"/>
                    <a:pt x="42213" y="101311"/>
                    <a:pt x="48924" y="101311"/>
                  </a:cubicBezTo>
                  <a:cubicBezTo>
                    <a:pt x="52604" y="101311"/>
                    <a:pt x="56140" y="100806"/>
                    <a:pt x="59531" y="99796"/>
                  </a:cubicBezTo>
                  <a:cubicBezTo>
                    <a:pt x="62923" y="98785"/>
                    <a:pt x="66017" y="97279"/>
                    <a:pt x="68813" y="95277"/>
                  </a:cubicBezTo>
                  <a:cubicBezTo>
                    <a:pt x="71609" y="93274"/>
                    <a:pt x="73990" y="90803"/>
                    <a:pt x="75957" y="87862"/>
                  </a:cubicBezTo>
                  <a:cubicBezTo>
                    <a:pt x="77923" y="84922"/>
                    <a:pt x="79303" y="81539"/>
                    <a:pt x="80097" y="77715"/>
                  </a:cubicBezTo>
                  <a:lnTo>
                    <a:pt x="93518" y="77715"/>
                  </a:lnTo>
                  <a:cubicBezTo>
                    <a:pt x="92508" y="83379"/>
                    <a:pt x="90668" y="88449"/>
                    <a:pt x="87998" y="92922"/>
                  </a:cubicBezTo>
                  <a:cubicBezTo>
                    <a:pt x="85328" y="97396"/>
                    <a:pt x="82009" y="101194"/>
                    <a:pt x="78040" y="104315"/>
                  </a:cubicBezTo>
                  <a:cubicBezTo>
                    <a:pt x="74071" y="107435"/>
                    <a:pt x="69625" y="109808"/>
                    <a:pt x="64700" y="111431"/>
                  </a:cubicBezTo>
                  <a:cubicBezTo>
                    <a:pt x="59775" y="113055"/>
                    <a:pt x="54516" y="113867"/>
                    <a:pt x="48924" y="113867"/>
                  </a:cubicBezTo>
                  <a:cubicBezTo>
                    <a:pt x="39471" y="113867"/>
                    <a:pt x="31065" y="111557"/>
                    <a:pt x="23704" y="106939"/>
                  </a:cubicBezTo>
                  <a:cubicBezTo>
                    <a:pt x="16344" y="102321"/>
                    <a:pt x="10553" y="95755"/>
                    <a:pt x="6332" y="87240"/>
                  </a:cubicBezTo>
                  <a:cubicBezTo>
                    <a:pt x="2111" y="78725"/>
                    <a:pt x="0" y="68623"/>
                    <a:pt x="0" y="56933"/>
                  </a:cubicBezTo>
                  <a:cubicBezTo>
                    <a:pt x="0" y="45243"/>
                    <a:pt x="2111" y="35141"/>
                    <a:pt x="6332" y="26626"/>
                  </a:cubicBezTo>
                  <a:cubicBezTo>
                    <a:pt x="10553" y="18111"/>
                    <a:pt x="16344" y="11545"/>
                    <a:pt x="23704" y="6927"/>
                  </a:cubicBezTo>
                  <a:cubicBezTo>
                    <a:pt x="31065" y="2309"/>
                    <a:pt x="39471" y="0"/>
                    <a:pt x="4892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200" dirty="0" err="1">
                <a:solidFill>
                  <a:schemeClr val="tx2"/>
                </a:solidFill>
              </a:endParaRPr>
            </a:p>
          </p:txBody>
        </p:sp>
      </p:grp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2363A79-C534-DB44-8C29-E73CD09763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29244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80C13-1AB3-A194-F129-E335043DC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3EF52-4081-F9F7-C32E-501354CC2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6613525" cy="461665"/>
          </a:xfrm>
        </p:spPr>
        <p:txBody>
          <a:bodyPr/>
          <a:lstStyle/>
          <a:p>
            <a:r>
              <a:rPr lang="en-US"/>
              <a:t>The Healthcare Crisis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4C250F2-8DA3-872B-DC20-D6C2544DA006}"/>
              </a:ext>
            </a:extLst>
          </p:cNvPr>
          <p:cNvSpPr/>
          <p:nvPr/>
        </p:nvSpPr>
        <p:spPr bwMode="auto">
          <a:xfrm>
            <a:off x="571499" y="1344282"/>
            <a:ext cx="2551113" cy="2289683"/>
          </a:xfrm>
          <a:prstGeom prst="roundRect">
            <a:avLst>
              <a:gd name="adj" fmla="val 8428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3" name="Google Shape;437;p14">
            <a:extLst>
              <a:ext uri="{FF2B5EF4-FFF2-40B4-BE49-F238E27FC236}">
                <a16:creationId xmlns:a16="http://schemas.microsoft.com/office/drawing/2014/main" id="{7FD9B42C-0231-6847-FE64-DE15DC842F2B}"/>
              </a:ext>
            </a:extLst>
          </p:cNvPr>
          <p:cNvSpPr txBox="1"/>
          <p:nvPr/>
        </p:nvSpPr>
        <p:spPr>
          <a:xfrm>
            <a:off x="795292" y="2295574"/>
            <a:ext cx="210352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sym typeface="Montserrat"/>
              </a:rPr>
              <a:t>Problem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4" name="Google Shape;436;p14">
            <a:extLst>
              <a:ext uri="{FF2B5EF4-FFF2-40B4-BE49-F238E27FC236}">
                <a16:creationId xmlns:a16="http://schemas.microsoft.com/office/drawing/2014/main" id="{5F3426A0-C59A-5E19-834F-97093913C2FE}"/>
              </a:ext>
            </a:extLst>
          </p:cNvPr>
          <p:cNvSpPr txBox="1"/>
          <p:nvPr/>
        </p:nvSpPr>
        <p:spPr>
          <a:xfrm>
            <a:off x="795292" y="2619034"/>
            <a:ext cx="2103526" cy="6389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/>
              <a:t>Write how it burdens patients and why it’s a growing, costly challenge in healthcare.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3E662EB-894E-4244-E2D8-A2AEC002BE7D}"/>
              </a:ext>
            </a:extLst>
          </p:cNvPr>
          <p:cNvSpPr/>
          <p:nvPr/>
        </p:nvSpPr>
        <p:spPr bwMode="auto">
          <a:xfrm>
            <a:off x="3400425" y="1344283"/>
            <a:ext cx="2551113" cy="2289683"/>
          </a:xfrm>
          <a:prstGeom prst="roundRect">
            <a:avLst>
              <a:gd name="adj" fmla="val 8428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1" name="Google Shape;437;p14">
            <a:extLst>
              <a:ext uri="{FF2B5EF4-FFF2-40B4-BE49-F238E27FC236}">
                <a16:creationId xmlns:a16="http://schemas.microsoft.com/office/drawing/2014/main" id="{4D3849ED-75E6-5DD8-0223-E74CB3179BB9}"/>
              </a:ext>
            </a:extLst>
          </p:cNvPr>
          <p:cNvSpPr txBox="1"/>
          <p:nvPr/>
        </p:nvSpPr>
        <p:spPr>
          <a:xfrm>
            <a:off x="3624218" y="2295574"/>
            <a:ext cx="210352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sym typeface="Montserrat"/>
              </a:rPr>
              <a:t>Problem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2" name="Google Shape;436;p14">
            <a:extLst>
              <a:ext uri="{FF2B5EF4-FFF2-40B4-BE49-F238E27FC236}">
                <a16:creationId xmlns:a16="http://schemas.microsoft.com/office/drawing/2014/main" id="{454E520C-F03E-E182-C0FF-2823E529CE22}"/>
              </a:ext>
            </a:extLst>
          </p:cNvPr>
          <p:cNvSpPr txBox="1"/>
          <p:nvPr/>
        </p:nvSpPr>
        <p:spPr>
          <a:xfrm>
            <a:off x="3624218" y="2619034"/>
            <a:ext cx="2103526" cy="6389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/>
              <a:t>Write how it burdens patients and why it’s a growing, costly challenge in healthcare.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A97A5A1-A37A-331F-C322-3B7231CF3F54}"/>
              </a:ext>
            </a:extLst>
          </p:cNvPr>
          <p:cNvSpPr/>
          <p:nvPr/>
        </p:nvSpPr>
        <p:spPr bwMode="auto">
          <a:xfrm>
            <a:off x="6229351" y="1344282"/>
            <a:ext cx="2551113" cy="2289683"/>
          </a:xfrm>
          <a:prstGeom prst="roundRect">
            <a:avLst>
              <a:gd name="adj" fmla="val 8428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5" name="Google Shape;437;p14">
            <a:extLst>
              <a:ext uri="{FF2B5EF4-FFF2-40B4-BE49-F238E27FC236}">
                <a16:creationId xmlns:a16="http://schemas.microsoft.com/office/drawing/2014/main" id="{453D5E73-2ECD-AFE9-0493-ACE1BAEE1E33}"/>
              </a:ext>
            </a:extLst>
          </p:cNvPr>
          <p:cNvSpPr txBox="1"/>
          <p:nvPr/>
        </p:nvSpPr>
        <p:spPr>
          <a:xfrm>
            <a:off x="6453144" y="2295574"/>
            <a:ext cx="210352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sym typeface="Montserrat"/>
              </a:rPr>
              <a:t>Problem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6" name="Google Shape;436;p14">
            <a:extLst>
              <a:ext uri="{FF2B5EF4-FFF2-40B4-BE49-F238E27FC236}">
                <a16:creationId xmlns:a16="http://schemas.microsoft.com/office/drawing/2014/main" id="{72E3B387-6748-7D08-89B7-7CC192502C52}"/>
              </a:ext>
            </a:extLst>
          </p:cNvPr>
          <p:cNvSpPr txBox="1"/>
          <p:nvPr/>
        </p:nvSpPr>
        <p:spPr>
          <a:xfrm>
            <a:off x="6453144" y="2619034"/>
            <a:ext cx="2103526" cy="6389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/>
              <a:t>Write how it burdens patients and why it’s a growing, costly challenge in healthcare.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2DD7CB0-2220-0087-28D3-DE6F7D45D117}"/>
              </a:ext>
            </a:extLst>
          </p:cNvPr>
          <p:cNvSpPr/>
          <p:nvPr/>
        </p:nvSpPr>
        <p:spPr bwMode="auto">
          <a:xfrm>
            <a:off x="9058277" y="1344282"/>
            <a:ext cx="2551113" cy="2289683"/>
          </a:xfrm>
          <a:prstGeom prst="roundRect">
            <a:avLst>
              <a:gd name="adj" fmla="val 8428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9" name="Google Shape;437;p14">
            <a:extLst>
              <a:ext uri="{FF2B5EF4-FFF2-40B4-BE49-F238E27FC236}">
                <a16:creationId xmlns:a16="http://schemas.microsoft.com/office/drawing/2014/main" id="{C0CA2C71-E0CB-2CD3-2B60-6C526D77B139}"/>
              </a:ext>
            </a:extLst>
          </p:cNvPr>
          <p:cNvSpPr txBox="1"/>
          <p:nvPr/>
        </p:nvSpPr>
        <p:spPr>
          <a:xfrm>
            <a:off x="9282070" y="2295574"/>
            <a:ext cx="210352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sym typeface="Montserrat"/>
              </a:rPr>
              <a:t>Problem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0" name="Google Shape;436;p14">
            <a:extLst>
              <a:ext uri="{FF2B5EF4-FFF2-40B4-BE49-F238E27FC236}">
                <a16:creationId xmlns:a16="http://schemas.microsoft.com/office/drawing/2014/main" id="{C9302C50-26BF-93A6-EFCD-A3811CBFAA55}"/>
              </a:ext>
            </a:extLst>
          </p:cNvPr>
          <p:cNvSpPr txBox="1"/>
          <p:nvPr/>
        </p:nvSpPr>
        <p:spPr>
          <a:xfrm>
            <a:off x="9282070" y="2619034"/>
            <a:ext cx="2103526" cy="6389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/>
              <a:t>Write how it burdens patients and why it’s a growing, costly challenge in healthcare.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FD0C0930-A1A9-12A3-3EB3-CB9DFC79C4A7}"/>
              </a:ext>
            </a:extLst>
          </p:cNvPr>
          <p:cNvSpPr/>
          <p:nvPr/>
        </p:nvSpPr>
        <p:spPr bwMode="auto">
          <a:xfrm>
            <a:off x="571499" y="3899351"/>
            <a:ext cx="2551113" cy="2289683"/>
          </a:xfrm>
          <a:prstGeom prst="roundRect">
            <a:avLst>
              <a:gd name="adj" fmla="val 8428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3" name="Google Shape;437;p14">
            <a:extLst>
              <a:ext uri="{FF2B5EF4-FFF2-40B4-BE49-F238E27FC236}">
                <a16:creationId xmlns:a16="http://schemas.microsoft.com/office/drawing/2014/main" id="{75BD33B6-0A6C-7CB9-29E5-33CB98434B42}"/>
              </a:ext>
            </a:extLst>
          </p:cNvPr>
          <p:cNvSpPr txBox="1"/>
          <p:nvPr/>
        </p:nvSpPr>
        <p:spPr>
          <a:xfrm>
            <a:off x="795292" y="4850643"/>
            <a:ext cx="210352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sym typeface="Montserrat"/>
              </a:rPr>
              <a:t>Problem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4" name="Google Shape;436;p14">
            <a:extLst>
              <a:ext uri="{FF2B5EF4-FFF2-40B4-BE49-F238E27FC236}">
                <a16:creationId xmlns:a16="http://schemas.microsoft.com/office/drawing/2014/main" id="{3866E639-8EDD-564B-C599-F17896F75ED7}"/>
              </a:ext>
            </a:extLst>
          </p:cNvPr>
          <p:cNvSpPr txBox="1"/>
          <p:nvPr/>
        </p:nvSpPr>
        <p:spPr>
          <a:xfrm>
            <a:off x="795292" y="5174103"/>
            <a:ext cx="2103526" cy="6389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/>
              <a:t>Write how it burdens patients and why it’s a growing, costly challenge in healthcare.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D51F4C38-4DE0-8059-7ADB-3C8DFFBAE9ED}"/>
              </a:ext>
            </a:extLst>
          </p:cNvPr>
          <p:cNvSpPr/>
          <p:nvPr/>
        </p:nvSpPr>
        <p:spPr bwMode="auto">
          <a:xfrm>
            <a:off x="3400425" y="3899351"/>
            <a:ext cx="2551113" cy="2289683"/>
          </a:xfrm>
          <a:prstGeom prst="roundRect">
            <a:avLst>
              <a:gd name="adj" fmla="val 8428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7" name="Google Shape;437;p14">
            <a:extLst>
              <a:ext uri="{FF2B5EF4-FFF2-40B4-BE49-F238E27FC236}">
                <a16:creationId xmlns:a16="http://schemas.microsoft.com/office/drawing/2014/main" id="{9796C76B-D256-7D50-5F8D-B109B025F24C}"/>
              </a:ext>
            </a:extLst>
          </p:cNvPr>
          <p:cNvSpPr txBox="1"/>
          <p:nvPr/>
        </p:nvSpPr>
        <p:spPr>
          <a:xfrm>
            <a:off x="3624218" y="4850643"/>
            <a:ext cx="210352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sym typeface="Montserrat"/>
              </a:rPr>
              <a:t>Problem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8" name="Google Shape;436;p14">
            <a:extLst>
              <a:ext uri="{FF2B5EF4-FFF2-40B4-BE49-F238E27FC236}">
                <a16:creationId xmlns:a16="http://schemas.microsoft.com/office/drawing/2014/main" id="{E54A6743-CE4D-81A3-1CB0-57462CA958EB}"/>
              </a:ext>
            </a:extLst>
          </p:cNvPr>
          <p:cNvSpPr txBox="1"/>
          <p:nvPr/>
        </p:nvSpPr>
        <p:spPr>
          <a:xfrm>
            <a:off x="3624218" y="5174103"/>
            <a:ext cx="2103526" cy="6389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/>
              <a:t>Write how it burdens patients and why it’s a growing, costly challenge in healthcare.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BEC3EE66-1F64-CB17-F3CA-DD47E61D0E7D}"/>
              </a:ext>
            </a:extLst>
          </p:cNvPr>
          <p:cNvSpPr/>
          <p:nvPr/>
        </p:nvSpPr>
        <p:spPr bwMode="auto">
          <a:xfrm>
            <a:off x="6229351" y="3899351"/>
            <a:ext cx="2551113" cy="2289683"/>
          </a:xfrm>
          <a:prstGeom prst="roundRect">
            <a:avLst>
              <a:gd name="adj" fmla="val 8428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1" name="Google Shape;437;p14">
            <a:extLst>
              <a:ext uri="{FF2B5EF4-FFF2-40B4-BE49-F238E27FC236}">
                <a16:creationId xmlns:a16="http://schemas.microsoft.com/office/drawing/2014/main" id="{FB5402B6-D5F4-76E0-9E36-4656D0439EC5}"/>
              </a:ext>
            </a:extLst>
          </p:cNvPr>
          <p:cNvSpPr txBox="1"/>
          <p:nvPr/>
        </p:nvSpPr>
        <p:spPr>
          <a:xfrm>
            <a:off x="6453144" y="4850643"/>
            <a:ext cx="210352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sym typeface="Montserrat"/>
              </a:rPr>
              <a:t>Problem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36;p14">
            <a:extLst>
              <a:ext uri="{FF2B5EF4-FFF2-40B4-BE49-F238E27FC236}">
                <a16:creationId xmlns:a16="http://schemas.microsoft.com/office/drawing/2014/main" id="{FCE4B530-1079-FECA-E26F-375F9EEFF9B8}"/>
              </a:ext>
            </a:extLst>
          </p:cNvPr>
          <p:cNvSpPr txBox="1"/>
          <p:nvPr/>
        </p:nvSpPr>
        <p:spPr>
          <a:xfrm>
            <a:off x="6453144" y="5174103"/>
            <a:ext cx="2103526" cy="6389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/>
              <a:t>Write how it burdens patients and why it’s a growing, costly challenge in healthcare.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74A5DC81-F8A9-77CA-8354-A367191BFEBC}"/>
              </a:ext>
            </a:extLst>
          </p:cNvPr>
          <p:cNvSpPr/>
          <p:nvPr/>
        </p:nvSpPr>
        <p:spPr bwMode="auto">
          <a:xfrm>
            <a:off x="9058277" y="3899351"/>
            <a:ext cx="2551113" cy="2289683"/>
          </a:xfrm>
          <a:prstGeom prst="roundRect">
            <a:avLst>
              <a:gd name="adj" fmla="val 8428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5" name="Google Shape;437;p14">
            <a:extLst>
              <a:ext uri="{FF2B5EF4-FFF2-40B4-BE49-F238E27FC236}">
                <a16:creationId xmlns:a16="http://schemas.microsoft.com/office/drawing/2014/main" id="{190FBCAA-827D-6220-FE72-59AED9979C43}"/>
              </a:ext>
            </a:extLst>
          </p:cNvPr>
          <p:cNvSpPr txBox="1"/>
          <p:nvPr/>
        </p:nvSpPr>
        <p:spPr>
          <a:xfrm>
            <a:off x="9282070" y="4850643"/>
            <a:ext cx="210352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sym typeface="Montserrat"/>
              </a:rPr>
              <a:t>Problem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36;p14">
            <a:extLst>
              <a:ext uri="{FF2B5EF4-FFF2-40B4-BE49-F238E27FC236}">
                <a16:creationId xmlns:a16="http://schemas.microsoft.com/office/drawing/2014/main" id="{4EC02C90-1AAA-B51B-E9FA-B6CE11C6687E}"/>
              </a:ext>
            </a:extLst>
          </p:cNvPr>
          <p:cNvSpPr txBox="1"/>
          <p:nvPr/>
        </p:nvSpPr>
        <p:spPr>
          <a:xfrm>
            <a:off x="9282070" y="5174103"/>
            <a:ext cx="2103526" cy="6389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/>
              <a:t>Write how it burdens patients and why it’s a growing, costly challenge in healthcare.</a:t>
            </a:r>
          </a:p>
        </p:txBody>
      </p:sp>
      <p:sp>
        <p:nvSpPr>
          <p:cNvPr id="51" name="Freeform 18">
            <a:extLst>
              <a:ext uri="{FF2B5EF4-FFF2-40B4-BE49-F238E27FC236}">
                <a16:creationId xmlns:a16="http://schemas.microsoft.com/office/drawing/2014/main" id="{718A0D03-9E87-D801-F825-9FCCFC269D84}"/>
              </a:ext>
            </a:extLst>
          </p:cNvPr>
          <p:cNvSpPr>
            <a:spLocks noEditPoints="1"/>
          </p:cNvSpPr>
          <p:nvPr/>
        </p:nvSpPr>
        <p:spPr bwMode="auto">
          <a:xfrm>
            <a:off x="795292" y="1720174"/>
            <a:ext cx="398557" cy="401597"/>
          </a:xfrm>
          <a:custGeom>
            <a:avLst/>
            <a:gdLst>
              <a:gd name="T0" fmla="*/ 1372 w 1524"/>
              <a:gd name="T1" fmla="*/ 0 h 1536"/>
              <a:gd name="T2" fmla="*/ 152 w 1524"/>
              <a:gd name="T3" fmla="*/ 0 h 1536"/>
              <a:gd name="T4" fmla="*/ 0 w 1524"/>
              <a:gd name="T5" fmla="*/ 152 h 1536"/>
              <a:gd name="T6" fmla="*/ 0 w 1524"/>
              <a:gd name="T7" fmla="*/ 1384 h 1536"/>
              <a:gd name="T8" fmla="*/ 152 w 1524"/>
              <a:gd name="T9" fmla="*/ 1536 h 1536"/>
              <a:gd name="T10" fmla="*/ 1372 w 1524"/>
              <a:gd name="T11" fmla="*/ 1536 h 1536"/>
              <a:gd name="T12" fmla="*/ 1524 w 1524"/>
              <a:gd name="T13" fmla="*/ 1384 h 1536"/>
              <a:gd name="T14" fmla="*/ 1524 w 1524"/>
              <a:gd name="T15" fmla="*/ 152 h 1536"/>
              <a:gd name="T16" fmla="*/ 1372 w 1524"/>
              <a:gd name="T17" fmla="*/ 0 h 1536"/>
              <a:gd name="T18" fmla="*/ 1434 w 1524"/>
              <a:gd name="T19" fmla="*/ 1384 h 1536"/>
              <a:gd name="T20" fmla="*/ 1372 w 1524"/>
              <a:gd name="T21" fmla="*/ 1446 h 1536"/>
              <a:gd name="T22" fmla="*/ 152 w 1524"/>
              <a:gd name="T23" fmla="*/ 1446 h 1536"/>
              <a:gd name="T24" fmla="*/ 90 w 1524"/>
              <a:gd name="T25" fmla="*/ 1384 h 1536"/>
              <a:gd name="T26" fmla="*/ 90 w 1524"/>
              <a:gd name="T27" fmla="*/ 152 h 1536"/>
              <a:gd name="T28" fmla="*/ 152 w 1524"/>
              <a:gd name="T29" fmla="*/ 90 h 1536"/>
              <a:gd name="T30" fmla="*/ 1372 w 1524"/>
              <a:gd name="T31" fmla="*/ 90 h 1536"/>
              <a:gd name="T32" fmla="*/ 1434 w 1524"/>
              <a:gd name="T33" fmla="*/ 152 h 1536"/>
              <a:gd name="T34" fmla="*/ 1434 w 1524"/>
              <a:gd name="T35" fmla="*/ 1384 h 1536"/>
              <a:gd name="T36" fmla="*/ 186 w 1524"/>
              <a:gd name="T37" fmla="*/ 1344 h 1536"/>
              <a:gd name="T38" fmla="*/ 1338 w 1524"/>
              <a:gd name="T39" fmla="*/ 1344 h 1536"/>
              <a:gd name="T40" fmla="*/ 1338 w 1524"/>
              <a:gd name="T41" fmla="*/ 192 h 1536"/>
              <a:gd name="T42" fmla="*/ 186 w 1524"/>
              <a:gd name="T43" fmla="*/ 192 h 1536"/>
              <a:gd name="T44" fmla="*/ 186 w 1524"/>
              <a:gd name="T45" fmla="*/ 1344 h 1536"/>
              <a:gd name="T46" fmla="*/ 276 w 1524"/>
              <a:gd name="T47" fmla="*/ 282 h 1536"/>
              <a:gd name="T48" fmla="*/ 1248 w 1524"/>
              <a:gd name="T49" fmla="*/ 282 h 1536"/>
              <a:gd name="T50" fmla="*/ 1248 w 1524"/>
              <a:gd name="T51" fmla="*/ 1254 h 1536"/>
              <a:gd name="T52" fmla="*/ 276 w 1524"/>
              <a:gd name="T53" fmla="*/ 1254 h 1536"/>
              <a:gd name="T54" fmla="*/ 276 w 1524"/>
              <a:gd name="T55" fmla="*/ 282 h 1536"/>
              <a:gd name="T56" fmla="*/ 961 w 1524"/>
              <a:gd name="T57" fmla="*/ 422 h 1536"/>
              <a:gd name="T58" fmla="*/ 564 w 1524"/>
              <a:gd name="T59" fmla="*/ 422 h 1536"/>
              <a:gd name="T60" fmla="*/ 564 w 1524"/>
              <a:gd name="T61" fmla="*/ 569 h 1536"/>
              <a:gd name="T62" fmla="*/ 416 w 1524"/>
              <a:gd name="T63" fmla="*/ 569 h 1536"/>
              <a:gd name="T64" fmla="*/ 416 w 1524"/>
              <a:gd name="T65" fmla="*/ 966 h 1536"/>
              <a:gd name="T66" fmla="*/ 564 w 1524"/>
              <a:gd name="T67" fmla="*/ 966 h 1536"/>
              <a:gd name="T68" fmla="*/ 564 w 1524"/>
              <a:gd name="T69" fmla="*/ 1114 h 1536"/>
              <a:gd name="T70" fmla="*/ 961 w 1524"/>
              <a:gd name="T71" fmla="*/ 1114 h 1536"/>
              <a:gd name="T72" fmla="*/ 961 w 1524"/>
              <a:gd name="T73" fmla="*/ 966 h 1536"/>
              <a:gd name="T74" fmla="*/ 1108 w 1524"/>
              <a:gd name="T75" fmla="*/ 966 h 1536"/>
              <a:gd name="T76" fmla="*/ 1108 w 1524"/>
              <a:gd name="T77" fmla="*/ 569 h 1536"/>
              <a:gd name="T78" fmla="*/ 961 w 1524"/>
              <a:gd name="T79" fmla="*/ 569 h 1536"/>
              <a:gd name="T80" fmla="*/ 961 w 1524"/>
              <a:gd name="T81" fmla="*/ 422 h 1536"/>
              <a:gd name="T82" fmla="*/ 1018 w 1524"/>
              <a:gd name="T83" fmla="*/ 659 h 1536"/>
              <a:gd name="T84" fmla="*/ 1018 w 1524"/>
              <a:gd name="T85" fmla="*/ 876 h 1536"/>
              <a:gd name="T86" fmla="*/ 871 w 1524"/>
              <a:gd name="T87" fmla="*/ 876 h 1536"/>
              <a:gd name="T88" fmla="*/ 871 w 1524"/>
              <a:gd name="T89" fmla="*/ 1023 h 1536"/>
              <a:gd name="T90" fmla="*/ 654 w 1524"/>
              <a:gd name="T91" fmla="*/ 1023 h 1536"/>
              <a:gd name="T92" fmla="*/ 654 w 1524"/>
              <a:gd name="T93" fmla="*/ 876 h 1536"/>
              <a:gd name="T94" fmla="*/ 507 w 1524"/>
              <a:gd name="T95" fmla="*/ 876 h 1536"/>
              <a:gd name="T96" fmla="*/ 507 w 1524"/>
              <a:gd name="T97" fmla="*/ 659 h 1536"/>
              <a:gd name="T98" fmla="*/ 654 w 1524"/>
              <a:gd name="T99" fmla="*/ 659 h 1536"/>
              <a:gd name="T100" fmla="*/ 654 w 1524"/>
              <a:gd name="T101" fmla="*/ 512 h 1536"/>
              <a:gd name="T102" fmla="*/ 871 w 1524"/>
              <a:gd name="T103" fmla="*/ 512 h 1536"/>
              <a:gd name="T104" fmla="*/ 871 w 1524"/>
              <a:gd name="T105" fmla="*/ 659 h 1536"/>
              <a:gd name="T106" fmla="*/ 1018 w 1524"/>
              <a:gd name="T107" fmla="*/ 659 h 1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24" h="1536">
                <a:moveTo>
                  <a:pt x="1372" y="0"/>
                </a:moveTo>
                <a:cubicBezTo>
                  <a:pt x="152" y="0"/>
                  <a:pt x="152" y="0"/>
                  <a:pt x="152" y="0"/>
                </a:cubicBezTo>
                <a:cubicBezTo>
                  <a:pt x="68" y="0"/>
                  <a:pt x="0" y="68"/>
                  <a:pt x="0" y="152"/>
                </a:cubicBezTo>
                <a:cubicBezTo>
                  <a:pt x="0" y="1384"/>
                  <a:pt x="0" y="1384"/>
                  <a:pt x="0" y="1384"/>
                </a:cubicBezTo>
                <a:cubicBezTo>
                  <a:pt x="0" y="1468"/>
                  <a:pt x="68" y="1536"/>
                  <a:pt x="152" y="1536"/>
                </a:cubicBezTo>
                <a:cubicBezTo>
                  <a:pt x="1372" y="1536"/>
                  <a:pt x="1372" y="1536"/>
                  <a:pt x="1372" y="1536"/>
                </a:cubicBezTo>
                <a:cubicBezTo>
                  <a:pt x="1456" y="1536"/>
                  <a:pt x="1524" y="1468"/>
                  <a:pt x="1524" y="1384"/>
                </a:cubicBezTo>
                <a:cubicBezTo>
                  <a:pt x="1524" y="152"/>
                  <a:pt x="1524" y="152"/>
                  <a:pt x="1524" y="152"/>
                </a:cubicBezTo>
                <a:cubicBezTo>
                  <a:pt x="1524" y="68"/>
                  <a:pt x="1456" y="0"/>
                  <a:pt x="1372" y="0"/>
                </a:cubicBezTo>
                <a:close/>
                <a:moveTo>
                  <a:pt x="1434" y="1384"/>
                </a:moveTo>
                <a:cubicBezTo>
                  <a:pt x="1434" y="1418"/>
                  <a:pt x="1406" y="1446"/>
                  <a:pt x="1372" y="1446"/>
                </a:cubicBezTo>
                <a:cubicBezTo>
                  <a:pt x="152" y="1446"/>
                  <a:pt x="152" y="1446"/>
                  <a:pt x="152" y="1446"/>
                </a:cubicBezTo>
                <a:cubicBezTo>
                  <a:pt x="118" y="1446"/>
                  <a:pt x="90" y="1418"/>
                  <a:pt x="90" y="1384"/>
                </a:cubicBezTo>
                <a:cubicBezTo>
                  <a:pt x="90" y="152"/>
                  <a:pt x="90" y="152"/>
                  <a:pt x="90" y="152"/>
                </a:cubicBezTo>
                <a:cubicBezTo>
                  <a:pt x="90" y="118"/>
                  <a:pt x="118" y="90"/>
                  <a:pt x="152" y="90"/>
                </a:cubicBezTo>
                <a:cubicBezTo>
                  <a:pt x="1372" y="90"/>
                  <a:pt x="1372" y="90"/>
                  <a:pt x="1372" y="90"/>
                </a:cubicBezTo>
                <a:cubicBezTo>
                  <a:pt x="1406" y="90"/>
                  <a:pt x="1434" y="118"/>
                  <a:pt x="1434" y="152"/>
                </a:cubicBezTo>
                <a:lnTo>
                  <a:pt x="1434" y="1384"/>
                </a:lnTo>
                <a:close/>
                <a:moveTo>
                  <a:pt x="186" y="1344"/>
                </a:moveTo>
                <a:cubicBezTo>
                  <a:pt x="1338" y="1344"/>
                  <a:pt x="1338" y="1344"/>
                  <a:pt x="1338" y="1344"/>
                </a:cubicBezTo>
                <a:cubicBezTo>
                  <a:pt x="1338" y="192"/>
                  <a:pt x="1338" y="192"/>
                  <a:pt x="1338" y="192"/>
                </a:cubicBezTo>
                <a:cubicBezTo>
                  <a:pt x="186" y="192"/>
                  <a:pt x="186" y="192"/>
                  <a:pt x="186" y="192"/>
                </a:cubicBezTo>
                <a:lnTo>
                  <a:pt x="186" y="1344"/>
                </a:lnTo>
                <a:close/>
                <a:moveTo>
                  <a:pt x="276" y="282"/>
                </a:moveTo>
                <a:cubicBezTo>
                  <a:pt x="1248" y="282"/>
                  <a:pt x="1248" y="282"/>
                  <a:pt x="1248" y="282"/>
                </a:cubicBezTo>
                <a:cubicBezTo>
                  <a:pt x="1248" y="1254"/>
                  <a:pt x="1248" y="1254"/>
                  <a:pt x="1248" y="1254"/>
                </a:cubicBezTo>
                <a:cubicBezTo>
                  <a:pt x="276" y="1254"/>
                  <a:pt x="276" y="1254"/>
                  <a:pt x="276" y="1254"/>
                </a:cubicBezTo>
                <a:lnTo>
                  <a:pt x="276" y="282"/>
                </a:lnTo>
                <a:close/>
                <a:moveTo>
                  <a:pt x="961" y="422"/>
                </a:moveTo>
                <a:cubicBezTo>
                  <a:pt x="564" y="422"/>
                  <a:pt x="564" y="422"/>
                  <a:pt x="564" y="422"/>
                </a:cubicBezTo>
                <a:cubicBezTo>
                  <a:pt x="564" y="569"/>
                  <a:pt x="564" y="569"/>
                  <a:pt x="564" y="569"/>
                </a:cubicBezTo>
                <a:cubicBezTo>
                  <a:pt x="416" y="569"/>
                  <a:pt x="416" y="569"/>
                  <a:pt x="416" y="569"/>
                </a:cubicBezTo>
                <a:cubicBezTo>
                  <a:pt x="416" y="966"/>
                  <a:pt x="416" y="966"/>
                  <a:pt x="416" y="966"/>
                </a:cubicBezTo>
                <a:cubicBezTo>
                  <a:pt x="564" y="966"/>
                  <a:pt x="564" y="966"/>
                  <a:pt x="564" y="966"/>
                </a:cubicBezTo>
                <a:cubicBezTo>
                  <a:pt x="564" y="1114"/>
                  <a:pt x="564" y="1114"/>
                  <a:pt x="564" y="1114"/>
                </a:cubicBezTo>
                <a:cubicBezTo>
                  <a:pt x="961" y="1114"/>
                  <a:pt x="961" y="1114"/>
                  <a:pt x="961" y="1114"/>
                </a:cubicBezTo>
                <a:cubicBezTo>
                  <a:pt x="961" y="966"/>
                  <a:pt x="961" y="966"/>
                  <a:pt x="961" y="966"/>
                </a:cubicBezTo>
                <a:cubicBezTo>
                  <a:pt x="1108" y="966"/>
                  <a:pt x="1108" y="966"/>
                  <a:pt x="1108" y="966"/>
                </a:cubicBezTo>
                <a:cubicBezTo>
                  <a:pt x="1108" y="569"/>
                  <a:pt x="1108" y="569"/>
                  <a:pt x="1108" y="569"/>
                </a:cubicBezTo>
                <a:cubicBezTo>
                  <a:pt x="961" y="569"/>
                  <a:pt x="961" y="569"/>
                  <a:pt x="961" y="569"/>
                </a:cubicBezTo>
                <a:lnTo>
                  <a:pt x="961" y="422"/>
                </a:lnTo>
                <a:close/>
                <a:moveTo>
                  <a:pt x="1018" y="659"/>
                </a:moveTo>
                <a:cubicBezTo>
                  <a:pt x="1018" y="876"/>
                  <a:pt x="1018" y="876"/>
                  <a:pt x="1018" y="876"/>
                </a:cubicBezTo>
                <a:cubicBezTo>
                  <a:pt x="871" y="876"/>
                  <a:pt x="871" y="876"/>
                  <a:pt x="871" y="876"/>
                </a:cubicBezTo>
                <a:cubicBezTo>
                  <a:pt x="871" y="1023"/>
                  <a:pt x="871" y="1023"/>
                  <a:pt x="871" y="1023"/>
                </a:cubicBezTo>
                <a:cubicBezTo>
                  <a:pt x="654" y="1023"/>
                  <a:pt x="654" y="1023"/>
                  <a:pt x="654" y="1023"/>
                </a:cubicBezTo>
                <a:cubicBezTo>
                  <a:pt x="654" y="876"/>
                  <a:pt x="654" y="876"/>
                  <a:pt x="654" y="876"/>
                </a:cubicBezTo>
                <a:cubicBezTo>
                  <a:pt x="507" y="876"/>
                  <a:pt x="507" y="876"/>
                  <a:pt x="507" y="876"/>
                </a:cubicBezTo>
                <a:cubicBezTo>
                  <a:pt x="507" y="659"/>
                  <a:pt x="507" y="659"/>
                  <a:pt x="507" y="659"/>
                </a:cubicBezTo>
                <a:cubicBezTo>
                  <a:pt x="654" y="659"/>
                  <a:pt x="654" y="659"/>
                  <a:pt x="654" y="659"/>
                </a:cubicBezTo>
                <a:cubicBezTo>
                  <a:pt x="654" y="512"/>
                  <a:pt x="654" y="512"/>
                  <a:pt x="654" y="512"/>
                </a:cubicBezTo>
                <a:cubicBezTo>
                  <a:pt x="871" y="512"/>
                  <a:pt x="871" y="512"/>
                  <a:pt x="871" y="512"/>
                </a:cubicBezTo>
                <a:cubicBezTo>
                  <a:pt x="871" y="659"/>
                  <a:pt x="871" y="659"/>
                  <a:pt x="871" y="659"/>
                </a:cubicBezTo>
                <a:lnTo>
                  <a:pt x="1018" y="6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14" tIns="22857" rIns="45714" bIns="22857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52" name="Freeform 25">
            <a:extLst>
              <a:ext uri="{FF2B5EF4-FFF2-40B4-BE49-F238E27FC236}">
                <a16:creationId xmlns:a16="http://schemas.microsoft.com/office/drawing/2014/main" id="{2968EF20-521F-96EE-B350-32D11D1CCF99}"/>
              </a:ext>
            </a:extLst>
          </p:cNvPr>
          <p:cNvSpPr>
            <a:spLocks noEditPoints="1"/>
          </p:cNvSpPr>
          <p:nvPr/>
        </p:nvSpPr>
        <p:spPr bwMode="auto">
          <a:xfrm>
            <a:off x="3624218" y="4275324"/>
            <a:ext cx="256525" cy="401597"/>
          </a:xfrm>
          <a:custGeom>
            <a:avLst/>
            <a:gdLst>
              <a:gd name="T0" fmla="*/ 628 w 981"/>
              <a:gd name="T1" fmla="*/ 1259 h 1536"/>
              <a:gd name="T2" fmla="*/ 716 w 981"/>
              <a:gd name="T3" fmla="*/ 1170 h 1536"/>
              <a:gd name="T4" fmla="*/ 628 w 981"/>
              <a:gd name="T5" fmla="*/ 895 h 1536"/>
              <a:gd name="T6" fmla="*/ 353 w 981"/>
              <a:gd name="T7" fmla="*/ 806 h 1536"/>
              <a:gd name="T8" fmla="*/ 264 w 981"/>
              <a:gd name="T9" fmla="*/ 895 h 1536"/>
              <a:gd name="T10" fmla="*/ 353 w 981"/>
              <a:gd name="T11" fmla="*/ 1170 h 1536"/>
              <a:gd name="T12" fmla="*/ 355 w 981"/>
              <a:gd name="T13" fmla="*/ 985 h 1536"/>
              <a:gd name="T14" fmla="*/ 443 w 981"/>
              <a:gd name="T15" fmla="*/ 897 h 1536"/>
              <a:gd name="T16" fmla="*/ 537 w 981"/>
              <a:gd name="T17" fmla="*/ 985 h 1536"/>
              <a:gd name="T18" fmla="*/ 626 w 981"/>
              <a:gd name="T19" fmla="*/ 1079 h 1536"/>
              <a:gd name="T20" fmla="*/ 537 w 981"/>
              <a:gd name="T21" fmla="*/ 1168 h 1536"/>
              <a:gd name="T22" fmla="*/ 443 w 981"/>
              <a:gd name="T23" fmla="*/ 1079 h 1536"/>
              <a:gd name="T24" fmla="*/ 355 w 981"/>
              <a:gd name="T25" fmla="*/ 985 h 1536"/>
              <a:gd name="T26" fmla="*/ 127 w 981"/>
              <a:gd name="T27" fmla="*/ 0 h 1536"/>
              <a:gd name="T28" fmla="*/ 0 w 981"/>
              <a:gd name="T29" fmla="*/ 1432 h 1536"/>
              <a:gd name="T30" fmla="*/ 877 w 981"/>
              <a:gd name="T31" fmla="*/ 1536 h 1536"/>
              <a:gd name="T32" fmla="*/ 981 w 981"/>
              <a:gd name="T33" fmla="*/ 127 h 1536"/>
              <a:gd name="T34" fmla="*/ 480 w 981"/>
              <a:gd name="T35" fmla="*/ 90 h 1536"/>
              <a:gd name="T36" fmla="*/ 480 w 981"/>
              <a:gd name="T37" fmla="*/ 238 h 1536"/>
              <a:gd name="T38" fmla="*/ 480 w 981"/>
              <a:gd name="T39" fmla="*/ 90 h 1536"/>
              <a:gd name="T40" fmla="*/ 646 w 981"/>
              <a:gd name="T41" fmla="*/ 391 h 1536"/>
              <a:gd name="T42" fmla="*/ 314 w 981"/>
              <a:gd name="T43" fmla="*/ 410 h 1536"/>
              <a:gd name="T44" fmla="*/ 377 w 981"/>
              <a:gd name="T45" fmla="*/ 329 h 1536"/>
              <a:gd name="T46" fmla="*/ 90 w 981"/>
              <a:gd name="T47" fmla="*/ 127 h 1536"/>
              <a:gd name="T48" fmla="*/ 333 w 981"/>
              <a:gd name="T49" fmla="*/ 90 h 1536"/>
              <a:gd name="T50" fmla="*/ 336 w 981"/>
              <a:gd name="T51" fmla="*/ 244 h 1536"/>
              <a:gd name="T52" fmla="*/ 223 w 981"/>
              <a:gd name="T53" fmla="*/ 410 h 1536"/>
              <a:gd name="T54" fmla="*/ 90 w 981"/>
              <a:gd name="T55" fmla="*/ 127 h 1536"/>
              <a:gd name="T56" fmla="*/ 877 w 981"/>
              <a:gd name="T57" fmla="*/ 1445 h 1536"/>
              <a:gd name="T58" fmla="*/ 90 w 981"/>
              <a:gd name="T59" fmla="*/ 1432 h 1536"/>
              <a:gd name="T60" fmla="*/ 890 w 981"/>
              <a:gd name="T61" fmla="*/ 685 h 1536"/>
              <a:gd name="T62" fmla="*/ 890 w 981"/>
              <a:gd name="T63" fmla="*/ 595 h 1536"/>
              <a:gd name="T64" fmla="*/ 90 w 981"/>
              <a:gd name="T65" fmla="*/ 501 h 1536"/>
              <a:gd name="T66" fmla="*/ 890 w 981"/>
              <a:gd name="T67" fmla="*/ 595 h 1536"/>
              <a:gd name="T68" fmla="*/ 737 w 981"/>
              <a:gd name="T69" fmla="*/ 410 h 1536"/>
              <a:gd name="T70" fmla="*/ 624 w 981"/>
              <a:gd name="T71" fmla="*/ 244 h 1536"/>
              <a:gd name="T72" fmla="*/ 627 w 981"/>
              <a:gd name="T73" fmla="*/ 90 h 1536"/>
              <a:gd name="T74" fmla="*/ 890 w 981"/>
              <a:gd name="T75" fmla="*/ 127 h 1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81" h="1536">
                <a:moveTo>
                  <a:pt x="353" y="1259"/>
                </a:moveTo>
                <a:cubicBezTo>
                  <a:pt x="628" y="1259"/>
                  <a:pt x="628" y="1259"/>
                  <a:pt x="628" y="1259"/>
                </a:cubicBezTo>
                <a:cubicBezTo>
                  <a:pt x="628" y="1170"/>
                  <a:pt x="628" y="1170"/>
                  <a:pt x="628" y="1170"/>
                </a:cubicBezTo>
                <a:cubicBezTo>
                  <a:pt x="716" y="1170"/>
                  <a:pt x="716" y="1170"/>
                  <a:pt x="716" y="1170"/>
                </a:cubicBezTo>
                <a:cubicBezTo>
                  <a:pt x="716" y="895"/>
                  <a:pt x="716" y="895"/>
                  <a:pt x="716" y="895"/>
                </a:cubicBezTo>
                <a:cubicBezTo>
                  <a:pt x="628" y="895"/>
                  <a:pt x="628" y="895"/>
                  <a:pt x="628" y="895"/>
                </a:cubicBezTo>
                <a:cubicBezTo>
                  <a:pt x="628" y="806"/>
                  <a:pt x="628" y="806"/>
                  <a:pt x="628" y="806"/>
                </a:cubicBezTo>
                <a:cubicBezTo>
                  <a:pt x="353" y="806"/>
                  <a:pt x="353" y="806"/>
                  <a:pt x="353" y="806"/>
                </a:cubicBezTo>
                <a:cubicBezTo>
                  <a:pt x="353" y="895"/>
                  <a:pt x="353" y="895"/>
                  <a:pt x="353" y="895"/>
                </a:cubicBezTo>
                <a:cubicBezTo>
                  <a:pt x="264" y="895"/>
                  <a:pt x="264" y="895"/>
                  <a:pt x="264" y="895"/>
                </a:cubicBezTo>
                <a:cubicBezTo>
                  <a:pt x="264" y="1170"/>
                  <a:pt x="264" y="1170"/>
                  <a:pt x="264" y="1170"/>
                </a:cubicBezTo>
                <a:cubicBezTo>
                  <a:pt x="353" y="1170"/>
                  <a:pt x="353" y="1170"/>
                  <a:pt x="353" y="1170"/>
                </a:cubicBezTo>
                <a:lnTo>
                  <a:pt x="353" y="1259"/>
                </a:lnTo>
                <a:close/>
                <a:moveTo>
                  <a:pt x="355" y="985"/>
                </a:moveTo>
                <a:cubicBezTo>
                  <a:pt x="443" y="985"/>
                  <a:pt x="443" y="985"/>
                  <a:pt x="443" y="985"/>
                </a:cubicBezTo>
                <a:cubicBezTo>
                  <a:pt x="443" y="897"/>
                  <a:pt x="443" y="897"/>
                  <a:pt x="443" y="897"/>
                </a:cubicBezTo>
                <a:cubicBezTo>
                  <a:pt x="537" y="897"/>
                  <a:pt x="537" y="897"/>
                  <a:pt x="537" y="897"/>
                </a:cubicBezTo>
                <a:cubicBezTo>
                  <a:pt x="537" y="985"/>
                  <a:pt x="537" y="985"/>
                  <a:pt x="537" y="985"/>
                </a:cubicBezTo>
                <a:cubicBezTo>
                  <a:pt x="626" y="985"/>
                  <a:pt x="626" y="985"/>
                  <a:pt x="626" y="985"/>
                </a:cubicBezTo>
                <a:cubicBezTo>
                  <a:pt x="626" y="1079"/>
                  <a:pt x="626" y="1079"/>
                  <a:pt x="626" y="1079"/>
                </a:cubicBezTo>
                <a:cubicBezTo>
                  <a:pt x="537" y="1079"/>
                  <a:pt x="537" y="1079"/>
                  <a:pt x="537" y="1079"/>
                </a:cubicBezTo>
                <a:cubicBezTo>
                  <a:pt x="537" y="1168"/>
                  <a:pt x="537" y="1168"/>
                  <a:pt x="537" y="1168"/>
                </a:cubicBezTo>
                <a:cubicBezTo>
                  <a:pt x="443" y="1168"/>
                  <a:pt x="443" y="1168"/>
                  <a:pt x="443" y="1168"/>
                </a:cubicBezTo>
                <a:cubicBezTo>
                  <a:pt x="443" y="1079"/>
                  <a:pt x="443" y="1079"/>
                  <a:pt x="443" y="1079"/>
                </a:cubicBezTo>
                <a:cubicBezTo>
                  <a:pt x="355" y="1079"/>
                  <a:pt x="355" y="1079"/>
                  <a:pt x="355" y="1079"/>
                </a:cubicBezTo>
                <a:lnTo>
                  <a:pt x="355" y="985"/>
                </a:lnTo>
                <a:close/>
                <a:moveTo>
                  <a:pt x="854" y="0"/>
                </a:moveTo>
                <a:cubicBezTo>
                  <a:pt x="127" y="0"/>
                  <a:pt x="127" y="0"/>
                  <a:pt x="127" y="0"/>
                </a:cubicBezTo>
                <a:cubicBezTo>
                  <a:pt x="57" y="0"/>
                  <a:pt x="0" y="57"/>
                  <a:pt x="0" y="127"/>
                </a:cubicBezTo>
                <a:cubicBezTo>
                  <a:pt x="0" y="1432"/>
                  <a:pt x="0" y="1432"/>
                  <a:pt x="0" y="1432"/>
                </a:cubicBezTo>
                <a:cubicBezTo>
                  <a:pt x="0" y="1489"/>
                  <a:pt x="46" y="1536"/>
                  <a:pt x="103" y="1536"/>
                </a:cubicBezTo>
                <a:cubicBezTo>
                  <a:pt x="877" y="1536"/>
                  <a:pt x="877" y="1536"/>
                  <a:pt x="877" y="1536"/>
                </a:cubicBezTo>
                <a:cubicBezTo>
                  <a:pt x="934" y="1536"/>
                  <a:pt x="981" y="1489"/>
                  <a:pt x="981" y="1432"/>
                </a:cubicBezTo>
                <a:cubicBezTo>
                  <a:pt x="981" y="127"/>
                  <a:pt x="981" y="127"/>
                  <a:pt x="981" y="127"/>
                </a:cubicBezTo>
                <a:cubicBezTo>
                  <a:pt x="981" y="57"/>
                  <a:pt x="924" y="0"/>
                  <a:pt x="854" y="0"/>
                </a:cubicBezTo>
                <a:close/>
                <a:moveTo>
                  <a:pt x="480" y="90"/>
                </a:moveTo>
                <a:cubicBezTo>
                  <a:pt x="521" y="90"/>
                  <a:pt x="554" y="124"/>
                  <a:pt x="554" y="164"/>
                </a:cubicBezTo>
                <a:cubicBezTo>
                  <a:pt x="554" y="205"/>
                  <a:pt x="521" y="238"/>
                  <a:pt x="480" y="238"/>
                </a:cubicBezTo>
                <a:cubicBezTo>
                  <a:pt x="439" y="238"/>
                  <a:pt x="406" y="205"/>
                  <a:pt x="406" y="164"/>
                </a:cubicBezTo>
                <a:cubicBezTo>
                  <a:pt x="406" y="124"/>
                  <a:pt x="439" y="90"/>
                  <a:pt x="480" y="90"/>
                </a:cubicBezTo>
                <a:close/>
                <a:moveTo>
                  <a:pt x="584" y="329"/>
                </a:moveTo>
                <a:cubicBezTo>
                  <a:pt x="618" y="329"/>
                  <a:pt x="646" y="357"/>
                  <a:pt x="646" y="391"/>
                </a:cubicBezTo>
                <a:cubicBezTo>
                  <a:pt x="646" y="410"/>
                  <a:pt x="646" y="410"/>
                  <a:pt x="646" y="410"/>
                </a:cubicBezTo>
                <a:cubicBezTo>
                  <a:pt x="314" y="410"/>
                  <a:pt x="314" y="410"/>
                  <a:pt x="314" y="410"/>
                </a:cubicBezTo>
                <a:cubicBezTo>
                  <a:pt x="314" y="391"/>
                  <a:pt x="314" y="391"/>
                  <a:pt x="314" y="391"/>
                </a:cubicBezTo>
                <a:cubicBezTo>
                  <a:pt x="314" y="357"/>
                  <a:pt x="342" y="329"/>
                  <a:pt x="377" y="329"/>
                </a:cubicBezTo>
                <a:lnTo>
                  <a:pt x="584" y="329"/>
                </a:lnTo>
                <a:close/>
                <a:moveTo>
                  <a:pt x="90" y="127"/>
                </a:moveTo>
                <a:cubicBezTo>
                  <a:pt x="90" y="107"/>
                  <a:pt x="106" y="90"/>
                  <a:pt x="127" y="90"/>
                </a:cubicBezTo>
                <a:cubicBezTo>
                  <a:pt x="333" y="90"/>
                  <a:pt x="333" y="90"/>
                  <a:pt x="333" y="90"/>
                </a:cubicBezTo>
                <a:cubicBezTo>
                  <a:pt x="322" y="113"/>
                  <a:pt x="316" y="138"/>
                  <a:pt x="316" y="164"/>
                </a:cubicBezTo>
                <a:cubicBezTo>
                  <a:pt x="316" y="193"/>
                  <a:pt x="323" y="220"/>
                  <a:pt x="336" y="244"/>
                </a:cubicBezTo>
                <a:cubicBezTo>
                  <a:pt x="271" y="262"/>
                  <a:pt x="223" y="321"/>
                  <a:pt x="223" y="391"/>
                </a:cubicBezTo>
                <a:cubicBezTo>
                  <a:pt x="223" y="410"/>
                  <a:pt x="223" y="410"/>
                  <a:pt x="223" y="410"/>
                </a:cubicBezTo>
                <a:cubicBezTo>
                  <a:pt x="90" y="410"/>
                  <a:pt x="90" y="410"/>
                  <a:pt x="90" y="410"/>
                </a:cubicBezTo>
                <a:lnTo>
                  <a:pt x="90" y="127"/>
                </a:lnTo>
                <a:close/>
                <a:moveTo>
                  <a:pt x="890" y="1432"/>
                </a:moveTo>
                <a:cubicBezTo>
                  <a:pt x="890" y="1440"/>
                  <a:pt x="884" y="1445"/>
                  <a:pt x="877" y="1445"/>
                </a:cubicBezTo>
                <a:cubicBezTo>
                  <a:pt x="103" y="1445"/>
                  <a:pt x="103" y="1445"/>
                  <a:pt x="103" y="1445"/>
                </a:cubicBezTo>
                <a:cubicBezTo>
                  <a:pt x="96" y="1445"/>
                  <a:pt x="90" y="1440"/>
                  <a:pt x="90" y="1432"/>
                </a:cubicBezTo>
                <a:cubicBezTo>
                  <a:pt x="90" y="685"/>
                  <a:pt x="90" y="685"/>
                  <a:pt x="90" y="685"/>
                </a:cubicBezTo>
                <a:cubicBezTo>
                  <a:pt x="890" y="685"/>
                  <a:pt x="890" y="685"/>
                  <a:pt x="890" y="685"/>
                </a:cubicBezTo>
                <a:lnTo>
                  <a:pt x="890" y="1432"/>
                </a:lnTo>
                <a:close/>
                <a:moveTo>
                  <a:pt x="890" y="595"/>
                </a:moveTo>
                <a:cubicBezTo>
                  <a:pt x="90" y="595"/>
                  <a:pt x="90" y="595"/>
                  <a:pt x="90" y="595"/>
                </a:cubicBezTo>
                <a:cubicBezTo>
                  <a:pt x="90" y="501"/>
                  <a:pt x="90" y="501"/>
                  <a:pt x="90" y="501"/>
                </a:cubicBezTo>
                <a:cubicBezTo>
                  <a:pt x="890" y="501"/>
                  <a:pt x="890" y="501"/>
                  <a:pt x="890" y="501"/>
                </a:cubicBezTo>
                <a:lnTo>
                  <a:pt x="890" y="595"/>
                </a:lnTo>
                <a:close/>
                <a:moveTo>
                  <a:pt x="890" y="410"/>
                </a:moveTo>
                <a:cubicBezTo>
                  <a:pt x="737" y="410"/>
                  <a:pt x="737" y="410"/>
                  <a:pt x="737" y="410"/>
                </a:cubicBezTo>
                <a:cubicBezTo>
                  <a:pt x="737" y="391"/>
                  <a:pt x="737" y="391"/>
                  <a:pt x="737" y="391"/>
                </a:cubicBezTo>
                <a:cubicBezTo>
                  <a:pt x="737" y="321"/>
                  <a:pt x="689" y="262"/>
                  <a:pt x="624" y="244"/>
                </a:cubicBezTo>
                <a:cubicBezTo>
                  <a:pt x="637" y="220"/>
                  <a:pt x="645" y="193"/>
                  <a:pt x="645" y="164"/>
                </a:cubicBezTo>
                <a:cubicBezTo>
                  <a:pt x="645" y="138"/>
                  <a:pt x="638" y="113"/>
                  <a:pt x="627" y="90"/>
                </a:cubicBezTo>
                <a:cubicBezTo>
                  <a:pt x="854" y="90"/>
                  <a:pt x="854" y="90"/>
                  <a:pt x="854" y="90"/>
                </a:cubicBezTo>
                <a:cubicBezTo>
                  <a:pt x="874" y="90"/>
                  <a:pt x="890" y="107"/>
                  <a:pt x="890" y="127"/>
                </a:cubicBezTo>
                <a:lnTo>
                  <a:pt x="890" y="4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14" tIns="22857" rIns="45714" bIns="22857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53" name="Freeform 26">
            <a:extLst>
              <a:ext uri="{FF2B5EF4-FFF2-40B4-BE49-F238E27FC236}">
                <a16:creationId xmlns:a16="http://schemas.microsoft.com/office/drawing/2014/main" id="{0844D66C-65DC-03EE-FD2E-5D4509F6E1DF}"/>
              </a:ext>
            </a:extLst>
          </p:cNvPr>
          <p:cNvSpPr>
            <a:spLocks noEditPoints="1"/>
          </p:cNvSpPr>
          <p:nvPr/>
        </p:nvSpPr>
        <p:spPr bwMode="auto">
          <a:xfrm>
            <a:off x="3624218" y="1720174"/>
            <a:ext cx="399677" cy="401597"/>
          </a:xfrm>
          <a:custGeom>
            <a:avLst/>
            <a:gdLst>
              <a:gd name="T0" fmla="*/ 1486 w 1528"/>
              <a:gd name="T1" fmla="*/ 882 h 1536"/>
              <a:gd name="T2" fmla="*/ 1528 w 1528"/>
              <a:gd name="T3" fmla="*/ 599 h 1536"/>
              <a:gd name="T4" fmla="*/ 890 w 1528"/>
              <a:gd name="T5" fmla="*/ 412 h 1536"/>
              <a:gd name="T6" fmla="*/ 818 w 1528"/>
              <a:gd name="T7" fmla="*/ 387 h 1536"/>
              <a:gd name="T8" fmla="*/ 941 w 1528"/>
              <a:gd name="T9" fmla="*/ 193 h 1536"/>
              <a:gd name="T10" fmla="*/ 815 w 1528"/>
              <a:gd name="T11" fmla="*/ 0 h 1536"/>
              <a:gd name="T12" fmla="*/ 568 w 1528"/>
              <a:gd name="T13" fmla="*/ 115 h 1536"/>
              <a:gd name="T14" fmla="*/ 601 w 1528"/>
              <a:gd name="T15" fmla="*/ 222 h 1536"/>
              <a:gd name="T16" fmla="*/ 728 w 1528"/>
              <a:gd name="T17" fmla="*/ 412 h 1536"/>
              <a:gd name="T18" fmla="*/ 454 w 1528"/>
              <a:gd name="T19" fmla="*/ 599 h 1536"/>
              <a:gd name="T20" fmla="*/ 0 w 1528"/>
              <a:gd name="T21" fmla="*/ 882 h 1536"/>
              <a:gd name="T22" fmla="*/ 42 w 1528"/>
              <a:gd name="T23" fmla="*/ 1536 h 1536"/>
              <a:gd name="T24" fmla="*/ 1396 w 1528"/>
              <a:gd name="T25" fmla="*/ 1446 h 1536"/>
              <a:gd name="T26" fmla="*/ 132 w 1528"/>
              <a:gd name="T27" fmla="*/ 882 h 1536"/>
              <a:gd name="T28" fmla="*/ 1396 w 1528"/>
              <a:gd name="T29" fmla="*/ 1446 h 1536"/>
              <a:gd name="T30" fmla="*/ 658 w 1528"/>
              <a:gd name="T31" fmla="*/ 91 h 1536"/>
              <a:gd name="T32" fmla="*/ 851 w 1528"/>
              <a:gd name="T33" fmla="*/ 130 h 1536"/>
              <a:gd name="T34" fmla="*/ 695 w 1528"/>
              <a:gd name="T35" fmla="*/ 152 h 1536"/>
              <a:gd name="T36" fmla="*/ 694 w 1528"/>
              <a:gd name="T37" fmla="*/ 242 h 1536"/>
              <a:gd name="T38" fmla="*/ 851 w 1528"/>
              <a:gd name="T39" fmla="*/ 242 h 1536"/>
              <a:gd name="T40" fmla="*/ 694 w 1528"/>
              <a:gd name="T41" fmla="*/ 242 h 1536"/>
              <a:gd name="T42" fmla="*/ 890 w 1528"/>
              <a:gd name="T43" fmla="*/ 502 h 1536"/>
              <a:gd name="T44" fmla="*/ 545 w 1528"/>
              <a:gd name="T45" fmla="*/ 599 h 1536"/>
              <a:gd name="T46" fmla="*/ 90 w 1528"/>
              <a:gd name="T47" fmla="*/ 690 h 1536"/>
              <a:gd name="T48" fmla="*/ 1438 w 1528"/>
              <a:gd name="T49" fmla="*/ 792 h 1536"/>
              <a:gd name="T50" fmla="*/ 90 w 1528"/>
              <a:gd name="T51" fmla="*/ 690 h 1536"/>
              <a:gd name="T52" fmla="*/ 626 w 1528"/>
              <a:gd name="T53" fmla="*/ 1212 h 1536"/>
              <a:gd name="T54" fmla="*/ 718 w 1528"/>
              <a:gd name="T55" fmla="*/ 1122 h 1536"/>
              <a:gd name="T56" fmla="*/ 808 w 1528"/>
              <a:gd name="T57" fmla="*/ 1031 h 1536"/>
              <a:gd name="T58" fmla="*/ 899 w 1528"/>
              <a:gd name="T59" fmla="*/ 1122 h 1536"/>
              <a:gd name="T60" fmla="*/ 808 w 1528"/>
              <a:gd name="T61" fmla="*/ 1212 h 1536"/>
              <a:gd name="T62" fmla="*/ 718 w 1528"/>
              <a:gd name="T63" fmla="*/ 1304 h 1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28" h="1536">
                <a:moveTo>
                  <a:pt x="1486" y="1536"/>
                </a:moveTo>
                <a:cubicBezTo>
                  <a:pt x="1486" y="882"/>
                  <a:pt x="1486" y="882"/>
                  <a:pt x="1486" y="882"/>
                </a:cubicBezTo>
                <a:cubicBezTo>
                  <a:pt x="1528" y="882"/>
                  <a:pt x="1528" y="882"/>
                  <a:pt x="1528" y="882"/>
                </a:cubicBezTo>
                <a:cubicBezTo>
                  <a:pt x="1528" y="599"/>
                  <a:pt x="1528" y="599"/>
                  <a:pt x="1528" y="599"/>
                </a:cubicBezTo>
                <a:cubicBezTo>
                  <a:pt x="1079" y="599"/>
                  <a:pt x="1079" y="599"/>
                  <a:pt x="1079" y="599"/>
                </a:cubicBezTo>
                <a:cubicBezTo>
                  <a:pt x="1078" y="496"/>
                  <a:pt x="994" y="412"/>
                  <a:pt x="890" y="412"/>
                </a:cubicBezTo>
                <a:cubicBezTo>
                  <a:pt x="818" y="412"/>
                  <a:pt x="818" y="412"/>
                  <a:pt x="818" y="412"/>
                </a:cubicBezTo>
                <a:cubicBezTo>
                  <a:pt x="818" y="387"/>
                  <a:pt x="818" y="387"/>
                  <a:pt x="818" y="387"/>
                </a:cubicBezTo>
                <a:cubicBezTo>
                  <a:pt x="890" y="367"/>
                  <a:pt x="944" y="301"/>
                  <a:pt x="944" y="222"/>
                </a:cubicBezTo>
                <a:cubicBezTo>
                  <a:pt x="944" y="211"/>
                  <a:pt x="942" y="200"/>
                  <a:pt x="941" y="193"/>
                </a:cubicBezTo>
                <a:cubicBezTo>
                  <a:pt x="941" y="130"/>
                  <a:pt x="941" y="130"/>
                  <a:pt x="941" y="130"/>
                </a:cubicBezTo>
                <a:cubicBezTo>
                  <a:pt x="941" y="57"/>
                  <a:pt x="885" y="0"/>
                  <a:pt x="815" y="0"/>
                </a:cubicBezTo>
                <a:cubicBezTo>
                  <a:pt x="568" y="0"/>
                  <a:pt x="568" y="0"/>
                  <a:pt x="568" y="0"/>
                </a:cubicBezTo>
                <a:cubicBezTo>
                  <a:pt x="568" y="115"/>
                  <a:pt x="568" y="115"/>
                  <a:pt x="568" y="115"/>
                </a:cubicBezTo>
                <a:cubicBezTo>
                  <a:pt x="568" y="149"/>
                  <a:pt x="581" y="179"/>
                  <a:pt x="602" y="202"/>
                </a:cubicBezTo>
                <a:cubicBezTo>
                  <a:pt x="601" y="208"/>
                  <a:pt x="601" y="215"/>
                  <a:pt x="601" y="222"/>
                </a:cubicBezTo>
                <a:cubicBezTo>
                  <a:pt x="601" y="301"/>
                  <a:pt x="655" y="367"/>
                  <a:pt x="728" y="387"/>
                </a:cubicBezTo>
                <a:cubicBezTo>
                  <a:pt x="728" y="412"/>
                  <a:pt x="728" y="412"/>
                  <a:pt x="728" y="412"/>
                </a:cubicBezTo>
                <a:cubicBezTo>
                  <a:pt x="643" y="412"/>
                  <a:pt x="643" y="412"/>
                  <a:pt x="643" y="412"/>
                </a:cubicBezTo>
                <a:cubicBezTo>
                  <a:pt x="539" y="412"/>
                  <a:pt x="455" y="496"/>
                  <a:pt x="454" y="599"/>
                </a:cubicBezTo>
                <a:cubicBezTo>
                  <a:pt x="0" y="599"/>
                  <a:pt x="0" y="599"/>
                  <a:pt x="0" y="599"/>
                </a:cubicBezTo>
                <a:cubicBezTo>
                  <a:pt x="0" y="882"/>
                  <a:pt x="0" y="882"/>
                  <a:pt x="0" y="882"/>
                </a:cubicBezTo>
                <a:cubicBezTo>
                  <a:pt x="42" y="882"/>
                  <a:pt x="42" y="882"/>
                  <a:pt x="42" y="882"/>
                </a:cubicBezTo>
                <a:cubicBezTo>
                  <a:pt x="42" y="1536"/>
                  <a:pt x="42" y="1536"/>
                  <a:pt x="42" y="1536"/>
                </a:cubicBezTo>
                <a:lnTo>
                  <a:pt x="1486" y="1536"/>
                </a:lnTo>
                <a:close/>
                <a:moveTo>
                  <a:pt x="1396" y="1446"/>
                </a:moveTo>
                <a:cubicBezTo>
                  <a:pt x="132" y="1446"/>
                  <a:pt x="132" y="1446"/>
                  <a:pt x="132" y="1446"/>
                </a:cubicBezTo>
                <a:cubicBezTo>
                  <a:pt x="132" y="882"/>
                  <a:pt x="132" y="882"/>
                  <a:pt x="132" y="882"/>
                </a:cubicBezTo>
                <a:cubicBezTo>
                  <a:pt x="1396" y="882"/>
                  <a:pt x="1396" y="882"/>
                  <a:pt x="1396" y="882"/>
                </a:cubicBezTo>
                <a:lnTo>
                  <a:pt x="1396" y="1446"/>
                </a:lnTo>
                <a:close/>
                <a:moveTo>
                  <a:pt x="658" y="115"/>
                </a:moveTo>
                <a:cubicBezTo>
                  <a:pt x="658" y="91"/>
                  <a:pt x="658" y="91"/>
                  <a:pt x="658" y="91"/>
                </a:cubicBezTo>
                <a:cubicBezTo>
                  <a:pt x="815" y="91"/>
                  <a:pt x="815" y="91"/>
                  <a:pt x="815" y="91"/>
                </a:cubicBezTo>
                <a:cubicBezTo>
                  <a:pt x="836" y="91"/>
                  <a:pt x="851" y="107"/>
                  <a:pt x="851" y="130"/>
                </a:cubicBezTo>
                <a:cubicBezTo>
                  <a:pt x="851" y="152"/>
                  <a:pt x="851" y="152"/>
                  <a:pt x="851" y="152"/>
                </a:cubicBezTo>
                <a:cubicBezTo>
                  <a:pt x="695" y="152"/>
                  <a:pt x="695" y="152"/>
                  <a:pt x="695" y="152"/>
                </a:cubicBezTo>
                <a:cubicBezTo>
                  <a:pt x="675" y="152"/>
                  <a:pt x="658" y="136"/>
                  <a:pt x="658" y="115"/>
                </a:cubicBezTo>
                <a:close/>
                <a:moveTo>
                  <a:pt x="694" y="242"/>
                </a:moveTo>
                <a:cubicBezTo>
                  <a:pt x="694" y="242"/>
                  <a:pt x="694" y="242"/>
                  <a:pt x="695" y="242"/>
                </a:cubicBezTo>
                <a:cubicBezTo>
                  <a:pt x="851" y="242"/>
                  <a:pt x="851" y="242"/>
                  <a:pt x="851" y="242"/>
                </a:cubicBezTo>
                <a:cubicBezTo>
                  <a:pt x="842" y="277"/>
                  <a:pt x="810" y="303"/>
                  <a:pt x="773" y="303"/>
                </a:cubicBezTo>
                <a:cubicBezTo>
                  <a:pt x="735" y="303"/>
                  <a:pt x="703" y="277"/>
                  <a:pt x="694" y="242"/>
                </a:cubicBezTo>
                <a:close/>
                <a:moveTo>
                  <a:pt x="643" y="502"/>
                </a:moveTo>
                <a:cubicBezTo>
                  <a:pt x="890" y="502"/>
                  <a:pt x="890" y="502"/>
                  <a:pt x="890" y="502"/>
                </a:cubicBezTo>
                <a:cubicBezTo>
                  <a:pt x="944" y="502"/>
                  <a:pt x="988" y="546"/>
                  <a:pt x="989" y="599"/>
                </a:cubicBezTo>
                <a:cubicBezTo>
                  <a:pt x="545" y="599"/>
                  <a:pt x="545" y="599"/>
                  <a:pt x="545" y="599"/>
                </a:cubicBezTo>
                <a:cubicBezTo>
                  <a:pt x="545" y="546"/>
                  <a:pt x="589" y="502"/>
                  <a:pt x="643" y="502"/>
                </a:cubicBezTo>
                <a:close/>
                <a:moveTo>
                  <a:pt x="90" y="690"/>
                </a:moveTo>
                <a:cubicBezTo>
                  <a:pt x="1438" y="690"/>
                  <a:pt x="1438" y="690"/>
                  <a:pt x="1438" y="690"/>
                </a:cubicBezTo>
                <a:cubicBezTo>
                  <a:pt x="1438" y="792"/>
                  <a:pt x="1438" y="792"/>
                  <a:pt x="1438" y="792"/>
                </a:cubicBezTo>
                <a:cubicBezTo>
                  <a:pt x="90" y="792"/>
                  <a:pt x="90" y="792"/>
                  <a:pt x="90" y="792"/>
                </a:cubicBezTo>
                <a:lnTo>
                  <a:pt x="90" y="690"/>
                </a:lnTo>
                <a:close/>
                <a:moveTo>
                  <a:pt x="718" y="1212"/>
                </a:moveTo>
                <a:cubicBezTo>
                  <a:pt x="626" y="1212"/>
                  <a:pt x="626" y="1212"/>
                  <a:pt x="626" y="1212"/>
                </a:cubicBezTo>
                <a:cubicBezTo>
                  <a:pt x="626" y="1122"/>
                  <a:pt x="626" y="1122"/>
                  <a:pt x="626" y="1122"/>
                </a:cubicBezTo>
                <a:cubicBezTo>
                  <a:pt x="718" y="1122"/>
                  <a:pt x="718" y="1122"/>
                  <a:pt x="718" y="1122"/>
                </a:cubicBezTo>
                <a:cubicBezTo>
                  <a:pt x="718" y="1031"/>
                  <a:pt x="718" y="1031"/>
                  <a:pt x="718" y="1031"/>
                </a:cubicBezTo>
                <a:cubicBezTo>
                  <a:pt x="808" y="1031"/>
                  <a:pt x="808" y="1031"/>
                  <a:pt x="808" y="1031"/>
                </a:cubicBezTo>
                <a:cubicBezTo>
                  <a:pt x="808" y="1122"/>
                  <a:pt x="808" y="1122"/>
                  <a:pt x="808" y="1122"/>
                </a:cubicBezTo>
                <a:cubicBezTo>
                  <a:pt x="899" y="1122"/>
                  <a:pt x="899" y="1122"/>
                  <a:pt x="899" y="1122"/>
                </a:cubicBezTo>
                <a:cubicBezTo>
                  <a:pt x="899" y="1212"/>
                  <a:pt x="899" y="1212"/>
                  <a:pt x="899" y="1212"/>
                </a:cubicBezTo>
                <a:cubicBezTo>
                  <a:pt x="808" y="1212"/>
                  <a:pt x="808" y="1212"/>
                  <a:pt x="808" y="1212"/>
                </a:cubicBezTo>
                <a:cubicBezTo>
                  <a:pt x="808" y="1304"/>
                  <a:pt x="808" y="1304"/>
                  <a:pt x="808" y="1304"/>
                </a:cubicBezTo>
                <a:cubicBezTo>
                  <a:pt x="718" y="1304"/>
                  <a:pt x="718" y="1304"/>
                  <a:pt x="718" y="1304"/>
                </a:cubicBezTo>
                <a:lnTo>
                  <a:pt x="718" y="121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14" tIns="22857" rIns="45714" bIns="22857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54" name="Freeform 38">
            <a:extLst>
              <a:ext uri="{FF2B5EF4-FFF2-40B4-BE49-F238E27FC236}">
                <a16:creationId xmlns:a16="http://schemas.microsoft.com/office/drawing/2014/main" id="{41C9570D-3409-15E7-6034-5212D3EF3B8B}"/>
              </a:ext>
            </a:extLst>
          </p:cNvPr>
          <p:cNvSpPr>
            <a:spLocks noEditPoints="1"/>
          </p:cNvSpPr>
          <p:nvPr/>
        </p:nvSpPr>
        <p:spPr bwMode="auto">
          <a:xfrm>
            <a:off x="9279029" y="1740669"/>
            <a:ext cx="404640" cy="360606"/>
          </a:xfrm>
          <a:custGeom>
            <a:avLst/>
            <a:gdLst>
              <a:gd name="T0" fmla="*/ 709 w 1547"/>
              <a:gd name="T1" fmla="*/ 857 h 1379"/>
              <a:gd name="T2" fmla="*/ 605 w 1547"/>
              <a:gd name="T3" fmla="*/ 857 h 1379"/>
              <a:gd name="T4" fmla="*/ 605 w 1547"/>
              <a:gd name="T5" fmla="*/ 766 h 1379"/>
              <a:gd name="T6" fmla="*/ 709 w 1547"/>
              <a:gd name="T7" fmla="*/ 766 h 1379"/>
              <a:gd name="T8" fmla="*/ 709 w 1547"/>
              <a:gd name="T9" fmla="*/ 662 h 1379"/>
              <a:gd name="T10" fmla="*/ 800 w 1547"/>
              <a:gd name="T11" fmla="*/ 662 h 1379"/>
              <a:gd name="T12" fmla="*/ 800 w 1547"/>
              <a:gd name="T13" fmla="*/ 766 h 1379"/>
              <a:gd name="T14" fmla="*/ 904 w 1547"/>
              <a:gd name="T15" fmla="*/ 766 h 1379"/>
              <a:gd name="T16" fmla="*/ 904 w 1547"/>
              <a:gd name="T17" fmla="*/ 857 h 1379"/>
              <a:gd name="T18" fmla="*/ 800 w 1547"/>
              <a:gd name="T19" fmla="*/ 857 h 1379"/>
              <a:gd name="T20" fmla="*/ 800 w 1547"/>
              <a:gd name="T21" fmla="*/ 961 h 1379"/>
              <a:gd name="T22" fmla="*/ 709 w 1547"/>
              <a:gd name="T23" fmla="*/ 961 h 1379"/>
              <a:gd name="T24" fmla="*/ 709 w 1547"/>
              <a:gd name="T25" fmla="*/ 857 h 1379"/>
              <a:gd name="T26" fmla="*/ 1504 w 1547"/>
              <a:gd name="T27" fmla="*/ 244 h 1379"/>
              <a:gd name="T28" fmla="*/ 1347 w 1547"/>
              <a:gd name="T29" fmla="*/ 445 h 1379"/>
              <a:gd name="T30" fmla="*/ 1457 w 1547"/>
              <a:gd name="T31" fmla="*/ 445 h 1379"/>
              <a:gd name="T32" fmla="*/ 1503 w 1547"/>
              <a:gd name="T33" fmla="*/ 490 h 1379"/>
              <a:gd name="T34" fmla="*/ 1457 w 1547"/>
              <a:gd name="T35" fmla="*/ 536 h 1379"/>
              <a:gd name="T36" fmla="*/ 1438 w 1547"/>
              <a:gd name="T37" fmla="*/ 536 h 1379"/>
              <a:gd name="T38" fmla="*/ 1438 w 1547"/>
              <a:gd name="T39" fmla="*/ 925 h 1379"/>
              <a:gd name="T40" fmla="*/ 1250 w 1547"/>
              <a:gd name="T41" fmla="*/ 1170 h 1379"/>
              <a:gd name="T42" fmla="*/ 1250 w 1547"/>
              <a:gd name="T43" fmla="*/ 1379 h 1379"/>
              <a:gd name="T44" fmla="*/ 254 w 1547"/>
              <a:gd name="T45" fmla="*/ 1379 h 1379"/>
              <a:gd name="T46" fmla="*/ 254 w 1547"/>
              <a:gd name="T47" fmla="*/ 1169 h 1379"/>
              <a:gd name="T48" fmla="*/ 70 w 1547"/>
              <a:gd name="T49" fmla="*/ 925 h 1379"/>
              <a:gd name="T50" fmla="*/ 70 w 1547"/>
              <a:gd name="T51" fmla="*/ 536 h 1379"/>
              <a:gd name="T52" fmla="*/ 46 w 1547"/>
              <a:gd name="T53" fmla="*/ 536 h 1379"/>
              <a:gd name="T54" fmla="*/ 0 w 1547"/>
              <a:gd name="T55" fmla="*/ 490 h 1379"/>
              <a:gd name="T56" fmla="*/ 46 w 1547"/>
              <a:gd name="T57" fmla="*/ 445 h 1379"/>
              <a:gd name="T58" fmla="*/ 940 w 1547"/>
              <a:gd name="T59" fmla="*/ 445 h 1379"/>
              <a:gd name="T60" fmla="*/ 1270 w 1547"/>
              <a:gd name="T61" fmla="*/ 54 h 1379"/>
              <a:gd name="T62" fmla="*/ 1385 w 1547"/>
              <a:gd name="T63" fmla="*/ 0 h 1379"/>
              <a:gd name="T64" fmla="*/ 1521 w 1547"/>
              <a:gd name="T65" fmla="*/ 85 h 1379"/>
              <a:gd name="T66" fmla="*/ 1504 w 1547"/>
              <a:gd name="T67" fmla="*/ 244 h 1379"/>
              <a:gd name="T68" fmla="*/ 1159 w 1547"/>
              <a:gd name="T69" fmla="*/ 1178 h 1379"/>
              <a:gd name="T70" fmla="*/ 345 w 1547"/>
              <a:gd name="T71" fmla="*/ 1178 h 1379"/>
              <a:gd name="T72" fmla="*/ 345 w 1547"/>
              <a:gd name="T73" fmla="*/ 1288 h 1379"/>
              <a:gd name="T74" fmla="*/ 1159 w 1547"/>
              <a:gd name="T75" fmla="*/ 1288 h 1379"/>
              <a:gd name="T76" fmla="*/ 1159 w 1547"/>
              <a:gd name="T77" fmla="*/ 1178 h 1379"/>
              <a:gd name="T78" fmla="*/ 161 w 1547"/>
              <a:gd name="T79" fmla="*/ 536 h 1379"/>
              <a:gd name="T80" fmla="*/ 161 w 1547"/>
              <a:gd name="T81" fmla="*/ 925 h 1379"/>
              <a:gd name="T82" fmla="*/ 324 w 1547"/>
              <a:gd name="T83" fmla="*/ 1087 h 1379"/>
              <a:gd name="T84" fmla="*/ 1185 w 1547"/>
              <a:gd name="T85" fmla="*/ 1087 h 1379"/>
              <a:gd name="T86" fmla="*/ 1347 w 1547"/>
              <a:gd name="T87" fmla="*/ 925 h 1379"/>
              <a:gd name="T88" fmla="*/ 1347 w 1547"/>
              <a:gd name="T89" fmla="*/ 536 h 1379"/>
              <a:gd name="T90" fmla="*/ 161 w 1547"/>
              <a:gd name="T91" fmla="*/ 536 h 1379"/>
              <a:gd name="T92" fmla="*/ 1439 w 1547"/>
              <a:gd name="T93" fmla="*/ 125 h 1379"/>
              <a:gd name="T94" fmla="*/ 1385 w 1547"/>
              <a:gd name="T95" fmla="*/ 91 h 1379"/>
              <a:gd name="T96" fmla="*/ 1340 w 1547"/>
              <a:gd name="T97" fmla="*/ 112 h 1379"/>
              <a:gd name="T98" fmla="*/ 1059 w 1547"/>
              <a:gd name="T99" fmla="*/ 445 h 1379"/>
              <a:gd name="T100" fmla="*/ 1231 w 1547"/>
              <a:gd name="T101" fmla="*/ 445 h 1379"/>
              <a:gd name="T102" fmla="*/ 1433 w 1547"/>
              <a:gd name="T103" fmla="*/ 188 h 1379"/>
              <a:gd name="T104" fmla="*/ 1439 w 1547"/>
              <a:gd name="T105" fmla="*/ 125 h 1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47" h="1379">
                <a:moveTo>
                  <a:pt x="709" y="857"/>
                </a:moveTo>
                <a:cubicBezTo>
                  <a:pt x="605" y="857"/>
                  <a:pt x="605" y="857"/>
                  <a:pt x="605" y="857"/>
                </a:cubicBezTo>
                <a:cubicBezTo>
                  <a:pt x="605" y="766"/>
                  <a:pt x="605" y="766"/>
                  <a:pt x="605" y="766"/>
                </a:cubicBezTo>
                <a:cubicBezTo>
                  <a:pt x="709" y="766"/>
                  <a:pt x="709" y="766"/>
                  <a:pt x="709" y="766"/>
                </a:cubicBezTo>
                <a:cubicBezTo>
                  <a:pt x="709" y="662"/>
                  <a:pt x="709" y="662"/>
                  <a:pt x="709" y="662"/>
                </a:cubicBezTo>
                <a:cubicBezTo>
                  <a:pt x="800" y="662"/>
                  <a:pt x="800" y="662"/>
                  <a:pt x="800" y="662"/>
                </a:cubicBezTo>
                <a:cubicBezTo>
                  <a:pt x="800" y="766"/>
                  <a:pt x="800" y="766"/>
                  <a:pt x="800" y="766"/>
                </a:cubicBezTo>
                <a:cubicBezTo>
                  <a:pt x="904" y="766"/>
                  <a:pt x="904" y="766"/>
                  <a:pt x="904" y="766"/>
                </a:cubicBezTo>
                <a:cubicBezTo>
                  <a:pt x="904" y="857"/>
                  <a:pt x="904" y="857"/>
                  <a:pt x="904" y="857"/>
                </a:cubicBezTo>
                <a:cubicBezTo>
                  <a:pt x="800" y="857"/>
                  <a:pt x="800" y="857"/>
                  <a:pt x="800" y="857"/>
                </a:cubicBezTo>
                <a:cubicBezTo>
                  <a:pt x="800" y="961"/>
                  <a:pt x="800" y="961"/>
                  <a:pt x="800" y="961"/>
                </a:cubicBezTo>
                <a:cubicBezTo>
                  <a:pt x="709" y="961"/>
                  <a:pt x="709" y="961"/>
                  <a:pt x="709" y="961"/>
                </a:cubicBezTo>
                <a:lnTo>
                  <a:pt x="709" y="857"/>
                </a:lnTo>
                <a:close/>
                <a:moveTo>
                  <a:pt x="1504" y="244"/>
                </a:moveTo>
                <a:cubicBezTo>
                  <a:pt x="1347" y="445"/>
                  <a:pt x="1347" y="445"/>
                  <a:pt x="1347" y="445"/>
                </a:cubicBezTo>
                <a:cubicBezTo>
                  <a:pt x="1457" y="445"/>
                  <a:pt x="1457" y="445"/>
                  <a:pt x="1457" y="445"/>
                </a:cubicBezTo>
                <a:cubicBezTo>
                  <a:pt x="1482" y="445"/>
                  <a:pt x="1503" y="465"/>
                  <a:pt x="1503" y="490"/>
                </a:cubicBezTo>
                <a:cubicBezTo>
                  <a:pt x="1503" y="515"/>
                  <a:pt x="1482" y="536"/>
                  <a:pt x="1457" y="536"/>
                </a:cubicBezTo>
                <a:cubicBezTo>
                  <a:pt x="1438" y="536"/>
                  <a:pt x="1438" y="536"/>
                  <a:pt x="1438" y="536"/>
                </a:cubicBezTo>
                <a:cubicBezTo>
                  <a:pt x="1438" y="925"/>
                  <a:pt x="1438" y="925"/>
                  <a:pt x="1438" y="925"/>
                </a:cubicBezTo>
                <a:cubicBezTo>
                  <a:pt x="1438" y="1042"/>
                  <a:pt x="1358" y="1141"/>
                  <a:pt x="1250" y="1170"/>
                </a:cubicBezTo>
                <a:cubicBezTo>
                  <a:pt x="1250" y="1379"/>
                  <a:pt x="1250" y="1379"/>
                  <a:pt x="1250" y="1379"/>
                </a:cubicBezTo>
                <a:cubicBezTo>
                  <a:pt x="254" y="1379"/>
                  <a:pt x="254" y="1379"/>
                  <a:pt x="254" y="1379"/>
                </a:cubicBezTo>
                <a:cubicBezTo>
                  <a:pt x="254" y="1169"/>
                  <a:pt x="254" y="1169"/>
                  <a:pt x="254" y="1169"/>
                </a:cubicBezTo>
                <a:cubicBezTo>
                  <a:pt x="148" y="1138"/>
                  <a:pt x="70" y="1040"/>
                  <a:pt x="70" y="925"/>
                </a:cubicBezTo>
                <a:cubicBezTo>
                  <a:pt x="70" y="536"/>
                  <a:pt x="70" y="536"/>
                  <a:pt x="70" y="536"/>
                </a:cubicBezTo>
                <a:cubicBezTo>
                  <a:pt x="46" y="536"/>
                  <a:pt x="46" y="536"/>
                  <a:pt x="46" y="536"/>
                </a:cubicBezTo>
                <a:cubicBezTo>
                  <a:pt x="21" y="536"/>
                  <a:pt x="0" y="515"/>
                  <a:pt x="0" y="490"/>
                </a:cubicBezTo>
                <a:cubicBezTo>
                  <a:pt x="0" y="465"/>
                  <a:pt x="21" y="445"/>
                  <a:pt x="46" y="445"/>
                </a:cubicBezTo>
                <a:cubicBezTo>
                  <a:pt x="940" y="445"/>
                  <a:pt x="940" y="445"/>
                  <a:pt x="940" y="445"/>
                </a:cubicBezTo>
                <a:cubicBezTo>
                  <a:pt x="1270" y="54"/>
                  <a:pt x="1270" y="54"/>
                  <a:pt x="1270" y="54"/>
                </a:cubicBezTo>
                <a:cubicBezTo>
                  <a:pt x="1299" y="20"/>
                  <a:pt x="1341" y="0"/>
                  <a:pt x="1385" y="0"/>
                </a:cubicBezTo>
                <a:cubicBezTo>
                  <a:pt x="1444" y="0"/>
                  <a:pt x="1496" y="33"/>
                  <a:pt x="1521" y="85"/>
                </a:cubicBezTo>
                <a:cubicBezTo>
                  <a:pt x="1547" y="137"/>
                  <a:pt x="1540" y="198"/>
                  <a:pt x="1504" y="244"/>
                </a:cubicBezTo>
                <a:close/>
                <a:moveTo>
                  <a:pt x="1159" y="1178"/>
                </a:moveTo>
                <a:cubicBezTo>
                  <a:pt x="345" y="1178"/>
                  <a:pt x="345" y="1178"/>
                  <a:pt x="345" y="1178"/>
                </a:cubicBezTo>
                <a:cubicBezTo>
                  <a:pt x="345" y="1288"/>
                  <a:pt x="345" y="1288"/>
                  <a:pt x="345" y="1288"/>
                </a:cubicBezTo>
                <a:cubicBezTo>
                  <a:pt x="1159" y="1288"/>
                  <a:pt x="1159" y="1288"/>
                  <a:pt x="1159" y="1288"/>
                </a:cubicBezTo>
                <a:lnTo>
                  <a:pt x="1159" y="1178"/>
                </a:lnTo>
                <a:close/>
                <a:moveTo>
                  <a:pt x="161" y="536"/>
                </a:moveTo>
                <a:cubicBezTo>
                  <a:pt x="161" y="925"/>
                  <a:pt x="161" y="925"/>
                  <a:pt x="161" y="925"/>
                </a:cubicBezTo>
                <a:cubicBezTo>
                  <a:pt x="161" y="1014"/>
                  <a:pt x="234" y="1087"/>
                  <a:pt x="324" y="1087"/>
                </a:cubicBezTo>
                <a:cubicBezTo>
                  <a:pt x="1185" y="1087"/>
                  <a:pt x="1185" y="1087"/>
                  <a:pt x="1185" y="1087"/>
                </a:cubicBezTo>
                <a:cubicBezTo>
                  <a:pt x="1274" y="1087"/>
                  <a:pt x="1347" y="1014"/>
                  <a:pt x="1347" y="925"/>
                </a:cubicBezTo>
                <a:cubicBezTo>
                  <a:pt x="1347" y="536"/>
                  <a:pt x="1347" y="536"/>
                  <a:pt x="1347" y="536"/>
                </a:cubicBezTo>
                <a:lnTo>
                  <a:pt x="161" y="536"/>
                </a:lnTo>
                <a:close/>
                <a:moveTo>
                  <a:pt x="1439" y="125"/>
                </a:moveTo>
                <a:cubicBezTo>
                  <a:pt x="1429" y="104"/>
                  <a:pt x="1409" y="91"/>
                  <a:pt x="1385" y="91"/>
                </a:cubicBezTo>
                <a:cubicBezTo>
                  <a:pt x="1368" y="91"/>
                  <a:pt x="1351" y="99"/>
                  <a:pt x="1340" y="112"/>
                </a:cubicBezTo>
                <a:cubicBezTo>
                  <a:pt x="1059" y="445"/>
                  <a:pt x="1059" y="445"/>
                  <a:pt x="1059" y="445"/>
                </a:cubicBezTo>
                <a:cubicBezTo>
                  <a:pt x="1231" y="445"/>
                  <a:pt x="1231" y="445"/>
                  <a:pt x="1231" y="445"/>
                </a:cubicBezTo>
                <a:cubicBezTo>
                  <a:pt x="1433" y="188"/>
                  <a:pt x="1433" y="188"/>
                  <a:pt x="1433" y="188"/>
                </a:cubicBezTo>
                <a:cubicBezTo>
                  <a:pt x="1447" y="169"/>
                  <a:pt x="1450" y="146"/>
                  <a:pt x="1439" y="12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14" tIns="22857" rIns="45714" bIns="22857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55" name="Freeform 41">
            <a:extLst>
              <a:ext uri="{FF2B5EF4-FFF2-40B4-BE49-F238E27FC236}">
                <a16:creationId xmlns:a16="http://schemas.microsoft.com/office/drawing/2014/main" id="{D8D6CCF4-C7CE-2A40-F14D-87B3B54FF624}"/>
              </a:ext>
            </a:extLst>
          </p:cNvPr>
          <p:cNvSpPr>
            <a:spLocks noEditPoints="1"/>
          </p:cNvSpPr>
          <p:nvPr/>
        </p:nvSpPr>
        <p:spPr bwMode="auto">
          <a:xfrm>
            <a:off x="6450422" y="4330807"/>
            <a:ext cx="401599" cy="290630"/>
          </a:xfrm>
          <a:custGeom>
            <a:avLst/>
            <a:gdLst>
              <a:gd name="T0" fmla="*/ 1536 w 1536"/>
              <a:gd name="T1" fmla="*/ 1023 h 1112"/>
              <a:gd name="T2" fmla="*/ 1296 w 1536"/>
              <a:gd name="T3" fmla="*/ 1023 h 1112"/>
              <a:gd name="T4" fmla="*/ 1296 w 1536"/>
              <a:gd name="T5" fmla="*/ 802 h 1112"/>
              <a:gd name="T6" fmla="*/ 1535 w 1536"/>
              <a:gd name="T7" fmla="*/ 802 h 1112"/>
              <a:gd name="T8" fmla="*/ 1535 w 1536"/>
              <a:gd name="T9" fmla="*/ 283 h 1112"/>
              <a:gd name="T10" fmla="*/ 1251 w 1536"/>
              <a:gd name="T11" fmla="*/ 0 h 1112"/>
              <a:gd name="T12" fmla="*/ 1012 w 1536"/>
              <a:gd name="T13" fmla="*/ 131 h 1112"/>
              <a:gd name="T14" fmla="*/ 773 w 1536"/>
              <a:gd name="T15" fmla="*/ 0 h 1112"/>
              <a:gd name="T16" fmla="*/ 534 w 1536"/>
              <a:gd name="T17" fmla="*/ 131 h 1112"/>
              <a:gd name="T18" fmla="*/ 295 w 1536"/>
              <a:gd name="T19" fmla="*/ 0 h 1112"/>
              <a:gd name="T20" fmla="*/ 11 w 1536"/>
              <a:gd name="T21" fmla="*/ 283 h 1112"/>
              <a:gd name="T22" fmla="*/ 11 w 1536"/>
              <a:gd name="T23" fmla="*/ 802 h 1112"/>
              <a:gd name="T24" fmla="*/ 250 w 1536"/>
              <a:gd name="T25" fmla="*/ 802 h 1112"/>
              <a:gd name="T26" fmla="*/ 250 w 1536"/>
              <a:gd name="T27" fmla="*/ 1023 h 1112"/>
              <a:gd name="T28" fmla="*/ 0 w 1536"/>
              <a:gd name="T29" fmla="*/ 1023 h 1112"/>
              <a:gd name="T30" fmla="*/ 0 w 1536"/>
              <a:gd name="T31" fmla="*/ 1112 h 1112"/>
              <a:gd name="T32" fmla="*/ 1536 w 1536"/>
              <a:gd name="T33" fmla="*/ 1112 h 1112"/>
              <a:gd name="T34" fmla="*/ 1536 w 1536"/>
              <a:gd name="T35" fmla="*/ 1023 h 1112"/>
              <a:gd name="T36" fmla="*/ 1057 w 1536"/>
              <a:gd name="T37" fmla="*/ 283 h 1112"/>
              <a:gd name="T38" fmla="*/ 1251 w 1536"/>
              <a:gd name="T39" fmla="*/ 89 h 1112"/>
              <a:gd name="T40" fmla="*/ 1445 w 1536"/>
              <a:gd name="T41" fmla="*/ 283 h 1112"/>
              <a:gd name="T42" fmla="*/ 1445 w 1536"/>
              <a:gd name="T43" fmla="*/ 506 h 1112"/>
              <a:gd name="T44" fmla="*/ 1057 w 1536"/>
              <a:gd name="T45" fmla="*/ 506 h 1112"/>
              <a:gd name="T46" fmla="*/ 1057 w 1536"/>
              <a:gd name="T47" fmla="*/ 283 h 1112"/>
              <a:gd name="T48" fmla="*/ 1057 w 1536"/>
              <a:gd name="T49" fmla="*/ 595 h 1112"/>
              <a:gd name="T50" fmla="*/ 1445 w 1536"/>
              <a:gd name="T51" fmla="*/ 595 h 1112"/>
              <a:gd name="T52" fmla="*/ 1445 w 1536"/>
              <a:gd name="T53" fmla="*/ 713 h 1112"/>
              <a:gd name="T54" fmla="*/ 1057 w 1536"/>
              <a:gd name="T55" fmla="*/ 713 h 1112"/>
              <a:gd name="T56" fmla="*/ 1057 w 1536"/>
              <a:gd name="T57" fmla="*/ 595 h 1112"/>
              <a:gd name="T58" fmla="*/ 579 w 1536"/>
              <a:gd name="T59" fmla="*/ 283 h 1112"/>
              <a:gd name="T60" fmla="*/ 773 w 1536"/>
              <a:gd name="T61" fmla="*/ 89 h 1112"/>
              <a:gd name="T62" fmla="*/ 967 w 1536"/>
              <a:gd name="T63" fmla="*/ 283 h 1112"/>
              <a:gd name="T64" fmla="*/ 967 w 1536"/>
              <a:gd name="T65" fmla="*/ 506 h 1112"/>
              <a:gd name="T66" fmla="*/ 579 w 1536"/>
              <a:gd name="T67" fmla="*/ 506 h 1112"/>
              <a:gd name="T68" fmla="*/ 579 w 1536"/>
              <a:gd name="T69" fmla="*/ 283 h 1112"/>
              <a:gd name="T70" fmla="*/ 579 w 1536"/>
              <a:gd name="T71" fmla="*/ 595 h 1112"/>
              <a:gd name="T72" fmla="*/ 967 w 1536"/>
              <a:gd name="T73" fmla="*/ 595 h 1112"/>
              <a:gd name="T74" fmla="*/ 967 w 1536"/>
              <a:gd name="T75" fmla="*/ 713 h 1112"/>
              <a:gd name="T76" fmla="*/ 579 w 1536"/>
              <a:gd name="T77" fmla="*/ 713 h 1112"/>
              <a:gd name="T78" fmla="*/ 579 w 1536"/>
              <a:gd name="T79" fmla="*/ 595 h 1112"/>
              <a:gd name="T80" fmla="*/ 100 w 1536"/>
              <a:gd name="T81" fmla="*/ 283 h 1112"/>
              <a:gd name="T82" fmla="*/ 295 w 1536"/>
              <a:gd name="T83" fmla="*/ 89 h 1112"/>
              <a:gd name="T84" fmla="*/ 489 w 1536"/>
              <a:gd name="T85" fmla="*/ 283 h 1112"/>
              <a:gd name="T86" fmla="*/ 489 w 1536"/>
              <a:gd name="T87" fmla="*/ 506 h 1112"/>
              <a:gd name="T88" fmla="*/ 100 w 1536"/>
              <a:gd name="T89" fmla="*/ 506 h 1112"/>
              <a:gd name="T90" fmla="*/ 100 w 1536"/>
              <a:gd name="T91" fmla="*/ 283 h 1112"/>
              <a:gd name="T92" fmla="*/ 100 w 1536"/>
              <a:gd name="T93" fmla="*/ 713 h 1112"/>
              <a:gd name="T94" fmla="*/ 100 w 1536"/>
              <a:gd name="T95" fmla="*/ 595 h 1112"/>
              <a:gd name="T96" fmla="*/ 489 w 1536"/>
              <a:gd name="T97" fmla="*/ 595 h 1112"/>
              <a:gd name="T98" fmla="*/ 489 w 1536"/>
              <a:gd name="T99" fmla="*/ 713 h 1112"/>
              <a:gd name="T100" fmla="*/ 100 w 1536"/>
              <a:gd name="T101" fmla="*/ 713 h 1112"/>
              <a:gd name="T102" fmla="*/ 728 w 1536"/>
              <a:gd name="T103" fmla="*/ 1023 h 1112"/>
              <a:gd name="T104" fmla="*/ 340 w 1536"/>
              <a:gd name="T105" fmla="*/ 1023 h 1112"/>
              <a:gd name="T106" fmla="*/ 340 w 1536"/>
              <a:gd name="T107" fmla="*/ 802 h 1112"/>
              <a:gd name="T108" fmla="*/ 728 w 1536"/>
              <a:gd name="T109" fmla="*/ 802 h 1112"/>
              <a:gd name="T110" fmla="*/ 728 w 1536"/>
              <a:gd name="T111" fmla="*/ 1023 h 1112"/>
              <a:gd name="T112" fmla="*/ 1206 w 1536"/>
              <a:gd name="T113" fmla="*/ 1023 h 1112"/>
              <a:gd name="T114" fmla="*/ 818 w 1536"/>
              <a:gd name="T115" fmla="*/ 1023 h 1112"/>
              <a:gd name="T116" fmla="*/ 818 w 1536"/>
              <a:gd name="T117" fmla="*/ 802 h 1112"/>
              <a:gd name="T118" fmla="*/ 1206 w 1536"/>
              <a:gd name="T119" fmla="*/ 802 h 1112"/>
              <a:gd name="T120" fmla="*/ 1206 w 1536"/>
              <a:gd name="T121" fmla="*/ 1023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36" h="1112">
                <a:moveTo>
                  <a:pt x="1536" y="1023"/>
                </a:moveTo>
                <a:cubicBezTo>
                  <a:pt x="1296" y="1023"/>
                  <a:pt x="1296" y="1023"/>
                  <a:pt x="1296" y="1023"/>
                </a:cubicBezTo>
                <a:cubicBezTo>
                  <a:pt x="1296" y="802"/>
                  <a:pt x="1296" y="802"/>
                  <a:pt x="1296" y="802"/>
                </a:cubicBezTo>
                <a:cubicBezTo>
                  <a:pt x="1535" y="802"/>
                  <a:pt x="1535" y="802"/>
                  <a:pt x="1535" y="802"/>
                </a:cubicBezTo>
                <a:cubicBezTo>
                  <a:pt x="1535" y="283"/>
                  <a:pt x="1535" y="283"/>
                  <a:pt x="1535" y="283"/>
                </a:cubicBezTo>
                <a:cubicBezTo>
                  <a:pt x="1535" y="127"/>
                  <a:pt x="1407" y="0"/>
                  <a:pt x="1251" y="0"/>
                </a:cubicBezTo>
                <a:cubicBezTo>
                  <a:pt x="1151" y="0"/>
                  <a:pt x="1062" y="52"/>
                  <a:pt x="1012" y="131"/>
                </a:cubicBezTo>
                <a:cubicBezTo>
                  <a:pt x="961" y="52"/>
                  <a:pt x="873" y="0"/>
                  <a:pt x="773" y="0"/>
                </a:cubicBezTo>
                <a:cubicBezTo>
                  <a:pt x="673" y="0"/>
                  <a:pt x="584" y="52"/>
                  <a:pt x="534" y="131"/>
                </a:cubicBezTo>
                <a:cubicBezTo>
                  <a:pt x="483" y="52"/>
                  <a:pt x="395" y="0"/>
                  <a:pt x="295" y="0"/>
                </a:cubicBezTo>
                <a:cubicBezTo>
                  <a:pt x="138" y="0"/>
                  <a:pt x="11" y="127"/>
                  <a:pt x="11" y="283"/>
                </a:cubicBezTo>
                <a:cubicBezTo>
                  <a:pt x="11" y="802"/>
                  <a:pt x="11" y="802"/>
                  <a:pt x="11" y="802"/>
                </a:cubicBezTo>
                <a:cubicBezTo>
                  <a:pt x="250" y="802"/>
                  <a:pt x="250" y="802"/>
                  <a:pt x="250" y="802"/>
                </a:cubicBezTo>
                <a:cubicBezTo>
                  <a:pt x="250" y="1023"/>
                  <a:pt x="250" y="1023"/>
                  <a:pt x="250" y="1023"/>
                </a:cubicBezTo>
                <a:cubicBezTo>
                  <a:pt x="0" y="1023"/>
                  <a:pt x="0" y="1023"/>
                  <a:pt x="0" y="1023"/>
                </a:cubicBezTo>
                <a:cubicBezTo>
                  <a:pt x="0" y="1112"/>
                  <a:pt x="0" y="1112"/>
                  <a:pt x="0" y="1112"/>
                </a:cubicBezTo>
                <a:cubicBezTo>
                  <a:pt x="1536" y="1112"/>
                  <a:pt x="1536" y="1112"/>
                  <a:pt x="1536" y="1112"/>
                </a:cubicBezTo>
                <a:lnTo>
                  <a:pt x="1536" y="1023"/>
                </a:lnTo>
                <a:close/>
                <a:moveTo>
                  <a:pt x="1057" y="283"/>
                </a:moveTo>
                <a:cubicBezTo>
                  <a:pt x="1057" y="176"/>
                  <a:pt x="1144" y="89"/>
                  <a:pt x="1251" y="89"/>
                </a:cubicBezTo>
                <a:cubicBezTo>
                  <a:pt x="1358" y="89"/>
                  <a:pt x="1445" y="176"/>
                  <a:pt x="1445" y="283"/>
                </a:cubicBezTo>
                <a:cubicBezTo>
                  <a:pt x="1445" y="506"/>
                  <a:pt x="1445" y="506"/>
                  <a:pt x="1445" y="506"/>
                </a:cubicBezTo>
                <a:cubicBezTo>
                  <a:pt x="1057" y="506"/>
                  <a:pt x="1057" y="506"/>
                  <a:pt x="1057" y="506"/>
                </a:cubicBezTo>
                <a:lnTo>
                  <a:pt x="1057" y="283"/>
                </a:lnTo>
                <a:close/>
                <a:moveTo>
                  <a:pt x="1057" y="595"/>
                </a:moveTo>
                <a:cubicBezTo>
                  <a:pt x="1445" y="595"/>
                  <a:pt x="1445" y="595"/>
                  <a:pt x="1445" y="595"/>
                </a:cubicBezTo>
                <a:cubicBezTo>
                  <a:pt x="1445" y="713"/>
                  <a:pt x="1445" y="713"/>
                  <a:pt x="1445" y="713"/>
                </a:cubicBezTo>
                <a:cubicBezTo>
                  <a:pt x="1057" y="713"/>
                  <a:pt x="1057" y="713"/>
                  <a:pt x="1057" y="713"/>
                </a:cubicBezTo>
                <a:lnTo>
                  <a:pt x="1057" y="595"/>
                </a:lnTo>
                <a:close/>
                <a:moveTo>
                  <a:pt x="579" y="283"/>
                </a:moveTo>
                <a:cubicBezTo>
                  <a:pt x="579" y="176"/>
                  <a:pt x="666" y="89"/>
                  <a:pt x="773" y="89"/>
                </a:cubicBezTo>
                <a:cubicBezTo>
                  <a:pt x="880" y="89"/>
                  <a:pt x="967" y="176"/>
                  <a:pt x="967" y="283"/>
                </a:cubicBezTo>
                <a:cubicBezTo>
                  <a:pt x="967" y="506"/>
                  <a:pt x="967" y="506"/>
                  <a:pt x="967" y="506"/>
                </a:cubicBezTo>
                <a:cubicBezTo>
                  <a:pt x="579" y="506"/>
                  <a:pt x="579" y="506"/>
                  <a:pt x="579" y="506"/>
                </a:cubicBezTo>
                <a:lnTo>
                  <a:pt x="579" y="283"/>
                </a:lnTo>
                <a:close/>
                <a:moveTo>
                  <a:pt x="579" y="595"/>
                </a:moveTo>
                <a:cubicBezTo>
                  <a:pt x="967" y="595"/>
                  <a:pt x="967" y="595"/>
                  <a:pt x="967" y="595"/>
                </a:cubicBezTo>
                <a:cubicBezTo>
                  <a:pt x="967" y="713"/>
                  <a:pt x="967" y="713"/>
                  <a:pt x="967" y="713"/>
                </a:cubicBezTo>
                <a:cubicBezTo>
                  <a:pt x="579" y="713"/>
                  <a:pt x="579" y="713"/>
                  <a:pt x="579" y="713"/>
                </a:cubicBezTo>
                <a:lnTo>
                  <a:pt x="579" y="595"/>
                </a:lnTo>
                <a:close/>
                <a:moveTo>
                  <a:pt x="100" y="283"/>
                </a:moveTo>
                <a:cubicBezTo>
                  <a:pt x="100" y="176"/>
                  <a:pt x="188" y="89"/>
                  <a:pt x="295" y="89"/>
                </a:cubicBezTo>
                <a:cubicBezTo>
                  <a:pt x="402" y="89"/>
                  <a:pt x="489" y="176"/>
                  <a:pt x="489" y="283"/>
                </a:cubicBezTo>
                <a:cubicBezTo>
                  <a:pt x="489" y="506"/>
                  <a:pt x="489" y="506"/>
                  <a:pt x="489" y="506"/>
                </a:cubicBezTo>
                <a:cubicBezTo>
                  <a:pt x="100" y="506"/>
                  <a:pt x="100" y="506"/>
                  <a:pt x="100" y="506"/>
                </a:cubicBezTo>
                <a:lnTo>
                  <a:pt x="100" y="283"/>
                </a:lnTo>
                <a:close/>
                <a:moveTo>
                  <a:pt x="100" y="713"/>
                </a:moveTo>
                <a:cubicBezTo>
                  <a:pt x="100" y="595"/>
                  <a:pt x="100" y="595"/>
                  <a:pt x="100" y="595"/>
                </a:cubicBezTo>
                <a:cubicBezTo>
                  <a:pt x="489" y="595"/>
                  <a:pt x="489" y="595"/>
                  <a:pt x="489" y="595"/>
                </a:cubicBezTo>
                <a:cubicBezTo>
                  <a:pt x="489" y="713"/>
                  <a:pt x="489" y="713"/>
                  <a:pt x="489" y="713"/>
                </a:cubicBezTo>
                <a:lnTo>
                  <a:pt x="100" y="713"/>
                </a:lnTo>
                <a:close/>
                <a:moveTo>
                  <a:pt x="728" y="1023"/>
                </a:moveTo>
                <a:cubicBezTo>
                  <a:pt x="340" y="1023"/>
                  <a:pt x="340" y="1023"/>
                  <a:pt x="340" y="1023"/>
                </a:cubicBezTo>
                <a:cubicBezTo>
                  <a:pt x="340" y="802"/>
                  <a:pt x="340" y="802"/>
                  <a:pt x="340" y="802"/>
                </a:cubicBezTo>
                <a:cubicBezTo>
                  <a:pt x="728" y="802"/>
                  <a:pt x="728" y="802"/>
                  <a:pt x="728" y="802"/>
                </a:cubicBezTo>
                <a:lnTo>
                  <a:pt x="728" y="1023"/>
                </a:lnTo>
                <a:close/>
                <a:moveTo>
                  <a:pt x="1206" y="1023"/>
                </a:moveTo>
                <a:cubicBezTo>
                  <a:pt x="818" y="1023"/>
                  <a:pt x="818" y="1023"/>
                  <a:pt x="818" y="1023"/>
                </a:cubicBezTo>
                <a:cubicBezTo>
                  <a:pt x="818" y="802"/>
                  <a:pt x="818" y="802"/>
                  <a:pt x="818" y="802"/>
                </a:cubicBezTo>
                <a:cubicBezTo>
                  <a:pt x="1206" y="802"/>
                  <a:pt x="1206" y="802"/>
                  <a:pt x="1206" y="802"/>
                </a:cubicBezTo>
                <a:lnTo>
                  <a:pt x="1206" y="102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14" tIns="22857" rIns="45714" bIns="22857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56" name="Freeform 40">
            <a:extLst>
              <a:ext uri="{FF2B5EF4-FFF2-40B4-BE49-F238E27FC236}">
                <a16:creationId xmlns:a16="http://schemas.microsoft.com/office/drawing/2014/main" id="{BED6BF52-7EF4-FE97-0C79-2B24914169D2}"/>
              </a:ext>
            </a:extLst>
          </p:cNvPr>
          <p:cNvSpPr>
            <a:spLocks noEditPoints="1"/>
          </p:cNvSpPr>
          <p:nvPr/>
        </p:nvSpPr>
        <p:spPr bwMode="auto">
          <a:xfrm>
            <a:off x="6453144" y="1720093"/>
            <a:ext cx="398877" cy="401759"/>
          </a:xfrm>
          <a:custGeom>
            <a:avLst/>
            <a:gdLst>
              <a:gd name="T0" fmla="*/ 1222 w 1525"/>
              <a:gd name="T1" fmla="*/ 0 h 1536"/>
              <a:gd name="T2" fmla="*/ 0 w 1525"/>
              <a:gd name="T3" fmla="*/ 303 h 1536"/>
              <a:gd name="T4" fmla="*/ 131 w 1525"/>
              <a:gd name="T5" fmla="*/ 1536 h 1536"/>
              <a:gd name="T6" fmla="*/ 1525 w 1525"/>
              <a:gd name="T7" fmla="*/ 303 h 1536"/>
              <a:gd name="T8" fmla="*/ 286 w 1525"/>
              <a:gd name="T9" fmla="*/ 793 h 1536"/>
              <a:gd name="T10" fmla="*/ 90 w 1525"/>
              <a:gd name="T11" fmla="*/ 884 h 1536"/>
              <a:gd name="T12" fmla="*/ 764 w 1525"/>
              <a:gd name="T13" fmla="*/ 1446 h 1536"/>
              <a:gd name="T14" fmla="*/ 90 w 1525"/>
              <a:gd name="T15" fmla="*/ 1405 h 1536"/>
              <a:gd name="T16" fmla="*/ 764 w 1525"/>
              <a:gd name="T17" fmla="*/ 1080 h 1536"/>
              <a:gd name="T18" fmla="*/ 764 w 1525"/>
              <a:gd name="T19" fmla="*/ 989 h 1536"/>
              <a:gd name="T20" fmla="*/ 376 w 1525"/>
              <a:gd name="T21" fmla="*/ 482 h 1536"/>
              <a:gd name="T22" fmla="*/ 286 w 1525"/>
              <a:gd name="T23" fmla="*/ 703 h 1536"/>
              <a:gd name="T24" fmla="*/ 90 w 1525"/>
              <a:gd name="T25" fmla="*/ 303 h 1536"/>
              <a:gd name="T26" fmla="*/ 499 w 1525"/>
              <a:gd name="T27" fmla="*/ 90 h 1536"/>
              <a:gd name="T28" fmla="*/ 764 w 1525"/>
              <a:gd name="T29" fmla="*/ 313 h 1536"/>
              <a:gd name="T30" fmla="*/ 764 w 1525"/>
              <a:gd name="T31" fmla="*/ 222 h 1536"/>
              <a:gd name="T32" fmla="*/ 591 w 1525"/>
              <a:gd name="T33" fmla="*/ 90 h 1536"/>
              <a:gd name="T34" fmla="*/ 764 w 1525"/>
              <a:gd name="T35" fmla="*/ 222 h 1536"/>
              <a:gd name="T36" fmla="*/ 854 w 1525"/>
              <a:gd name="T37" fmla="*/ 1446 h 1536"/>
              <a:gd name="T38" fmla="*/ 940 w 1525"/>
              <a:gd name="T39" fmla="*/ 1108 h 1536"/>
              <a:gd name="T40" fmla="*/ 940 w 1525"/>
              <a:gd name="T41" fmla="*/ 1016 h 1536"/>
              <a:gd name="T42" fmla="*/ 854 w 1525"/>
              <a:gd name="T43" fmla="*/ 90 h 1536"/>
              <a:gd name="T44" fmla="*/ 940 w 1525"/>
              <a:gd name="T45" fmla="*/ 1016 h 1536"/>
              <a:gd name="T46" fmla="*/ 1030 w 1525"/>
              <a:gd name="T47" fmla="*/ 1446 h 1536"/>
              <a:gd name="T48" fmla="*/ 1090 w 1525"/>
              <a:gd name="T49" fmla="*/ 1189 h 1536"/>
              <a:gd name="T50" fmla="*/ 1118 w 1525"/>
              <a:gd name="T51" fmla="*/ 1295 h 1536"/>
              <a:gd name="T52" fmla="*/ 1261 w 1525"/>
              <a:gd name="T53" fmla="*/ 1370 h 1536"/>
              <a:gd name="T54" fmla="*/ 1434 w 1525"/>
              <a:gd name="T55" fmla="*/ 1446 h 1536"/>
              <a:gd name="T56" fmla="*/ 1352 w 1525"/>
              <a:gd name="T57" fmla="*/ 1370 h 1536"/>
              <a:gd name="T58" fmla="*/ 1239 w 1525"/>
              <a:gd name="T59" fmla="*/ 793 h 1536"/>
              <a:gd name="T60" fmla="*/ 1434 w 1525"/>
              <a:gd name="T61" fmla="*/ 1446 h 1536"/>
              <a:gd name="T62" fmla="*/ 1239 w 1525"/>
              <a:gd name="T63" fmla="*/ 703 h 1536"/>
              <a:gd name="T64" fmla="*/ 1149 w 1525"/>
              <a:gd name="T65" fmla="*/ 482 h 1536"/>
              <a:gd name="T66" fmla="*/ 1090 w 1525"/>
              <a:gd name="T67" fmla="*/ 1099 h 1536"/>
              <a:gd name="T68" fmla="*/ 1030 w 1525"/>
              <a:gd name="T69" fmla="*/ 90 h 1536"/>
              <a:gd name="T70" fmla="*/ 1434 w 1525"/>
              <a:gd name="T71" fmla="*/ 303 h 1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25" h="1536">
                <a:moveTo>
                  <a:pt x="1525" y="303"/>
                </a:moveTo>
                <a:cubicBezTo>
                  <a:pt x="1525" y="136"/>
                  <a:pt x="1389" y="0"/>
                  <a:pt x="1222" y="0"/>
                </a:cubicBezTo>
                <a:cubicBezTo>
                  <a:pt x="303" y="0"/>
                  <a:pt x="303" y="0"/>
                  <a:pt x="303" y="0"/>
                </a:cubicBezTo>
                <a:cubicBezTo>
                  <a:pt x="136" y="0"/>
                  <a:pt x="0" y="136"/>
                  <a:pt x="0" y="303"/>
                </a:cubicBezTo>
                <a:cubicBezTo>
                  <a:pt x="0" y="1405"/>
                  <a:pt x="0" y="1405"/>
                  <a:pt x="0" y="1405"/>
                </a:cubicBezTo>
                <a:cubicBezTo>
                  <a:pt x="0" y="1477"/>
                  <a:pt x="59" y="1536"/>
                  <a:pt x="131" y="1536"/>
                </a:cubicBezTo>
                <a:cubicBezTo>
                  <a:pt x="1525" y="1536"/>
                  <a:pt x="1525" y="1536"/>
                  <a:pt x="1525" y="1536"/>
                </a:cubicBezTo>
                <a:lnTo>
                  <a:pt x="1525" y="303"/>
                </a:lnTo>
                <a:close/>
                <a:moveTo>
                  <a:pt x="90" y="793"/>
                </a:moveTo>
                <a:cubicBezTo>
                  <a:pt x="286" y="793"/>
                  <a:pt x="286" y="793"/>
                  <a:pt x="286" y="793"/>
                </a:cubicBezTo>
                <a:cubicBezTo>
                  <a:pt x="286" y="914"/>
                  <a:pt x="286" y="914"/>
                  <a:pt x="286" y="914"/>
                </a:cubicBezTo>
                <a:cubicBezTo>
                  <a:pt x="90" y="884"/>
                  <a:pt x="90" y="884"/>
                  <a:pt x="90" y="884"/>
                </a:cubicBezTo>
                <a:lnTo>
                  <a:pt x="90" y="793"/>
                </a:lnTo>
                <a:close/>
                <a:moveTo>
                  <a:pt x="764" y="1446"/>
                </a:moveTo>
                <a:cubicBezTo>
                  <a:pt x="131" y="1446"/>
                  <a:pt x="131" y="1446"/>
                  <a:pt x="131" y="1446"/>
                </a:cubicBezTo>
                <a:cubicBezTo>
                  <a:pt x="109" y="1446"/>
                  <a:pt x="90" y="1428"/>
                  <a:pt x="90" y="1405"/>
                </a:cubicBezTo>
                <a:cubicBezTo>
                  <a:pt x="90" y="975"/>
                  <a:pt x="90" y="975"/>
                  <a:pt x="90" y="975"/>
                </a:cubicBezTo>
                <a:cubicBezTo>
                  <a:pt x="764" y="1080"/>
                  <a:pt x="764" y="1080"/>
                  <a:pt x="764" y="1080"/>
                </a:cubicBezTo>
                <a:lnTo>
                  <a:pt x="764" y="1446"/>
                </a:lnTo>
                <a:close/>
                <a:moveTo>
                  <a:pt x="764" y="989"/>
                </a:moveTo>
                <a:cubicBezTo>
                  <a:pt x="376" y="928"/>
                  <a:pt x="376" y="928"/>
                  <a:pt x="376" y="928"/>
                </a:cubicBezTo>
                <a:cubicBezTo>
                  <a:pt x="376" y="482"/>
                  <a:pt x="376" y="482"/>
                  <a:pt x="376" y="482"/>
                </a:cubicBezTo>
                <a:cubicBezTo>
                  <a:pt x="286" y="482"/>
                  <a:pt x="286" y="482"/>
                  <a:pt x="286" y="482"/>
                </a:cubicBezTo>
                <a:cubicBezTo>
                  <a:pt x="286" y="703"/>
                  <a:pt x="286" y="703"/>
                  <a:pt x="286" y="703"/>
                </a:cubicBezTo>
                <a:cubicBezTo>
                  <a:pt x="90" y="703"/>
                  <a:pt x="90" y="703"/>
                  <a:pt x="90" y="703"/>
                </a:cubicBezTo>
                <a:cubicBezTo>
                  <a:pt x="90" y="303"/>
                  <a:pt x="90" y="303"/>
                  <a:pt x="90" y="303"/>
                </a:cubicBezTo>
                <a:cubicBezTo>
                  <a:pt x="90" y="186"/>
                  <a:pt x="186" y="90"/>
                  <a:pt x="303" y="90"/>
                </a:cubicBezTo>
                <a:cubicBezTo>
                  <a:pt x="499" y="90"/>
                  <a:pt x="499" y="90"/>
                  <a:pt x="499" y="90"/>
                </a:cubicBezTo>
                <a:cubicBezTo>
                  <a:pt x="520" y="216"/>
                  <a:pt x="630" y="313"/>
                  <a:pt x="762" y="313"/>
                </a:cubicBezTo>
                <a:cubicBezTo>
                  <a:pt x="763" y="313"/>
                  <a:pt x="763" y="313"/>
                  <a:pt x="764" y="313"/>
                </a:cubicBezTo>
                <a:lnTo>
                  <a:pt x="764" y="989"/>
                </a:lnTo>
                <a:close/>
                <a:moveTo>
                  <a:pt x="764" y="222"/>
                </a:moveTo>
                <a:cubicBezTo>
                  <a:pt x="763" y="222"/>
                  <a:pt x="763" y="222"/>
                  <a:pt x="762" y="222"/>
                </a:cubicBezTo>
                <a:cubicBezTo>
                  <a:pt x="680" y="222"/>
                  <a:pt x="611" y="166"/>
                  <a:pt x="591" y="90"/>
                </a:cubicBezTo>
                <a:cubicBezTo>
                  <a:pt x="764" y="90"/>
                  <a:pt x="764" y="90"/>
                  <a:pt x="764" y="90"/>
                </a:cubicBezTo>
                <a:lnTo>
                  <a:pt x="764" y="222"/>
                </a:lnTo>
                <a:close/>
                <a:moveTo>
                  <a:pt x="940" y="1446"/>
                </a:moveTo>
                <a:cubicBezTo>
                  <a:pt x="854" y="1446"/>
                  <a:pt x="854" y="1446"/>
                  <a:pt x="854" y="1446"/>
                </a:cubicBezTo>
                <a:cubicBezTo>
                  <a:pt x="854" y="1094"/>
                  <a:pt x="854" y="1094"/>
                  <a:pt x="854" y="1094"/>
                </a:cubicBezTo>
                <a:cubicBezTo>
                  <a:pt x="940" y="1108"/>
                  <a:pt x="940" y="1108"/>
                  <a:pt x="940" y="1108"/>
                </a:cubicBezTo>
                <a:lnTo>
                  <a:pt x="940" y="1446"/>
                </a:lnTo>
                <a:close/>
                <a:moveTo>
                  <a:pt x="940" y="1016"/>
                </a:moveTo>
                <a:cubicBezTo>
                  <a:pt x="854" y="1003"/>
                  <a:pt x="854" y="1003"/>
                  <a:pt x="854" y="1003"/>
                </a:cubicBezTo>
                <a:cubicBezTo>
                  <a:pt x="854" y="90"/>
                  <a:pt x="854" y="90"/>
                  <a:pt x="854" y="90"/>
                </a:cubicBezTo>
                <a:cubicBezTo>
                  <a:pt x="940" y="90"/>
                  <a:pt x="940" y="90"/>
                  <a:pt x="940" y="90"/>
                </a:cubicBezTo>
                <a:lnTo>
                  <a:pt x="940" y="1016"/>
                </a:lnTo>
                <a:close/>
                <a:moveTo>
                  <a:pt x="1186" y="1446"/>
                </a:moveTo>
                <a:cubicBezTo>
                  <a:pt x="1030" y="1446"/>
                  <a:pt x="1030" y="1446"/>
                  <a:pt x="1030" y="1446"/>
                </a:cubicBezTo>
                <a:cubicBezTo>
                  <a:pt x="1030" y="1189"/>
                  <a:pt x="1030" y="1189"/>
                  <a:pt x="1030" y="1189"/>
                </a:cubicBezTo>
                <a:cubicBezTo>
                  <a:pt x="1090" y="1189"/>
                  <a:pt x="1090" y="1189"/>
                  <a:pt x="1090" y="1189"/>
                </a:cubicBezTo>
                <a:cubicBezTo>
                  <a:pt x="1106" y="1189"/>
                  <a:pt x="1118" y="1202"/>
                  <a:pt x="1118" y="1217"/>
                </a:cubicBezTo>
                <a:cubicBezTo>
                  <a:pt x="1118" y="1295"/>
                  <a:pt x="1118" y="1295"/>
                  <a:pt x="1118" y="1295"/>
                </a:cubicBezTo>
                <a:cubicBezTo>
                  <a:pt x="1186" y="1295"/>
                  <a:pt x="1186" y="1295"/>
                  <a:pt x="1186" y="1295"/>
                </a:cubicBezTo>
                <a:cubicBezTo>
                  <a:pt x="1227" y="1295"/>
                  <a:pt x="1261" y="1328"/>
                  <a:pt x="1261" y="1370"/>
                </a:cubicBezTo>
                <a:cubicBezTo>
                  <a:pt x="1261" y="1412"/>
                  <a:pt x="1227" y="1446"/>
                  <a:pt x="1186" y="1446"/>
                </a:cubicBezTo>
                <a:close/>
                <a:moveTo>
                  <a:pt x="1434" y="1446"/>
                </a:moveTo>
                <a:cubicBezTo>
                  <a:pt x="1333" y="1446"/>
                  <a:pt x="1333" y="1446"/>
                  <a:pt x="1333" y="1446"/>
                </a:cubicBezTo>
                <a:cubicBezTo>
                  <a:pt x="1345" y="1423"/>
                  <a:pt x="1352" y="1397"/>
                  <a:pt x="1352" y="1370"/>
                </a:cubicBezTo>
                <a:cubicBezTo>
                  <a:pt x="1352" y="1297"/>
                  <a:pt x="1304" y="1235"/>
                  <a:pt x="1239" y="1213"/>
                </a:cubicBezTo>
                <a:cubicBezTo>
                  <a:pt x="1239" y="793"/>
                  <a:pt x="1239" y="793"/>
                  <a:pt x="1239" y="793"/>
                </a:cubicBezTo>
                <a:cubicBezTo>
                  <a:pt x="1434" y="793"/>
                  <a:pt x="1434" y="793"/>
                  <a:pt x="1434" y="793"/>
                </a:cubicBezTo>
                <a:lnTo>
                  <a:pt x="1434" y="1446"/>
                </a:lnTo>
                <a:close/>
                <a:moveTo>
                  <a:pt x="1434" y="703"/>
                </a:moveTo>
                <a:cubicBezTo>
                  <a:pt x="1239" y="703"/>
                  <a:pt x="1239" y="703"/>
                  <a:pt x="1239" y="703"/>
                </a:cubicBezTo>
                <a:cubicBezTo>
                  <a:pt x="1239" y="482"/>
                  <a:pt x="1239" y="482"/>
                  <a:pt x="1239" y="482"/>
                </a:cubicBezTo>
                <a:cubicBezTo>
                  <a:pt x="1149" y="482"/>
                  <a:pt x="1149" y="482"/>
                  <a:pt x="1149" y="482"/>
                </a:cubicBezTo>
                <a:cubicBezTo>
                  <a:pt x="1149" y="1115"/>
                  <a:pt x="1149" y="1115"/>
                  <a:pt x="1149" y="1115"/>
                </a:cubicBezTo>
                <a:cubicBezTo>
                  <a:pt x="1131" y="1105"/>
                  <a:pt x="1112" y="1099"/>
                  <a:pt x="1090" y="1099"/>
                </a:cubicBezTo>
                <a:cubicBezTo>
                  <a:pt x="1030" y="1099"/>
                  <a:pt x="1030" y="1099"/>
                  <a:pt x="1030" y="1099"/>
                </a:cubicBezTo>
                <a:cubicBezTo>
                  <a:pt x="1030" y="90"/>
                  <a:pt x="1030" y="90"/>
                  <a:pt x="1030" y="90"/>
                </a:cubicBezTo>
                <a:cubicBezTo>
                  <a:pt x="1222" y="90"/>
                  <a:pt x="1222" y="90"/>
                  <a:pt x="1222" y="90"/>
                </a:cubicBezTo>
                <a:cubicBezTo>
                  <a:pt x="1339" y="90"/>
                  <a:pt x="1434" y="186"/>
                  <a:pt x="1434" y="303"/>
                </a:cubicBezTo>
                <a:lnTo>
                  <a:pt x="1434" y="70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14" tIns="22857" rIns="45714" bIns="22857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57" name="Freeform 7">
            <a:extLst>
              <a:ext uri="{FF2B5EF4-FFF2-40B4-BE49-F238E27FC236}">
                <a16:creationId xmlns:a16="http://schemas.microsoft.com/office/drawing/2014/main" id="{8B8F6F10-A0DE-A271-D100-A043AC197149}"/>
              </a:ext>
            </a:extLst>
          </p:cNvPr>
          <p:cNvSpPr>
            <a:spLocks noEditPoints="1"/>
          </p:cNvSpPr>
          <p:nvPr/>
        </p:nvSpPr>
        <p:spPr bwMode="auto">
          <a:xfrm>
            <a:off x="795292" y="4275324"/>
            <a:ext cx="313529" cy="401596"/>
          </a:xfrm>
          <a:custGeom>
            <a:avLst/>
            <a:gdLst>
              <a:gd name="T0" fmla="*/ 829 w 1199"/>
              <a:gd name="T1" fmla="*/ 167 h 1536"/>
              <a:gd name="T2" fmla="*/ 577 w 1199"/>
              <a:gd name="T3" fmla="*/ 0 h 1536"/>
              <a:gd name="T4" fmla="*/ 0 w 1199"/>
              <a:gd name="T5" fmla="*/ 167 h 1536"/>
              <a:gd name="T6" fmla="*/ 1199 w 1199"/>
              <a:gd name="T7" fmla="*/ 1536 h 1536"/>
              <a:gd name="T8" fmla="*/ 577 w 1199"/>
              <a:gd name="T9" fmla="*/ 90 h 1536"/>
              <a:gd name="T10" fmla="*/ 735 w 1199"/>
              <a:gd name="T11" fmla="*/ 167 h 1536"/>
              <a:gd name="T12" fmla="*/ 657 w 1199"/>
              <a:gd name="T13" fmla="*/ 359 h 1536"/>
              <a:gd name="T14" fmla="*/ 542 w 1199"/>
              <a:gd name="T15" fmla="*/ 359 h 1536"/>
              <a:gd name="T16" fmla="*/ 463 w 1199"/>
              <a:gd name="T17" fmla="*/ 167 h 1536"/>
              <a:gd name="T18" fmla="*/ 943 w 1199"/>
              <a:gd name="T19" fmla="*/ 425 h 1536"/>
              <a:gd name="T20" fmla="*/ 255 w 1199"/>
              <a:gd name="T21" fmla="*/ 1276 h 1536"/>
              <a:gd name="T22" fmla="*/ 467 w 1199"/>
              <a:gd name="T23" fmla="*/ 425 h 1536"/>
              <a:gd name="T24" fmla="*/ 731 w 1199"/>
              <a:gd name="T25" fmla="*/ 425 h 1536"/>
              <a:gd name="T26" fmla="*/ 1108 w 1199"/>
              <a:gd name="T27" fmla="*/ 1446 h 1536"/>
              <a:gd name="T28" fmla="*/ 90 w 1199"/>
              <a:gd name="T29" fmla="*/ 258 h 1536"/>
              <a:gd name="T30" fmla="*/ 452 w 1199"/>
              <a:gd name="T31" fmla="*/ 335 h 1536"/>
              <a:gd name="T32" fmla="*/ 165 w 1199"/>
              <a:gd name="T33" fmla="*/ 1366 h 1536"/>
              <a:gd name="T34" fmla="*/ 1033 w 1199"/>
              <a:gd name="T35" fmla="*/ 335 h 1536"/>
              <a:gd name="T36" fmla="*/ 747 w 1199"/>
              <a:gd name="T37" fmla="*/ 258 h 1536"/>
              <a:gd name="T38" fmla="*/ 1108 w 1199"/>
              <a:gd name="T39" fmla="*/ 1446 h 1536"/>
              <a:gd name="T40" fmla="*/ 838 w 1199"/>
              <a:gd name="T41" fmla="*/ 718 h 1536"/>
              <a:gd name="T42" fmla="*/ 600 w 1199"/>
              <a:gd name="T43" fmla="*/ 808 h 1536"/>
              <a:gd name="T44" fmla="*/ 363 w 1199"/>
              <a:gd name="T45" fmla="*/ 895 h 1536"/>
              <a:gd name="T46" fmla="*/ 838 w 1199"/>
              <a:gd name="T47" fmla="*/ 985 h 1536"/>
              <a:gd name="T48" fmla="*/ 363 w 1199"/>
              <a:gd name="T49" fmla="*/ 895 h 1536"/>
              <a:gd name="T50" fmla="*/ 838 w 1199"/>
              <a:gd name="T51" fmla="*/ 1076 h 1536"/>
              <a:gd name="T52" fmla="*/ 363 w 1199"/>
              <a:gd name="T53" fmla="*/ 1166 h 1536"/>
              <a:gd name="T54" fmla="*/ 409 w 1199"/>
              <a:gd name="T55" fmla="*/ 673 h 1536"/>
              <a:gd name="T56" fmla="*/ 363 w 1199"/>
              <a:gd name="T57" fmla="*/ 583 h 1536"/>
              <a:gd name="T58" fmla="*/ 409 w 1199"/>
              <a:gd name="T59" fmla="*/ 537 h 1536"/>
              <a:gd name="T60" fmla="*/ 499 w 1199"/>
              <a:gd name="T61" fmla="*/ 583 h 1536"/>
              <a:gd name="T62" fmla="*/ 545 w 1199"/>
              <a:gd name="T63" fmla="*/ 673 h 1536"/>
              <a:gd name="T64" fmla="*/ 499 w 1199"/>
              <a:gd name="T65" fmla="*/ 719 h 1536"/>
              <a:gd name="T66" fmla="*/ 409 w 1199"/>
              <a:gd name="T67" fmla="*/ 673 h 1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99" h="1536">
                <a:moveTo>
                  <a:pt x="1199" y="167"/>
                </a:moveTo>
                <a:cubicBezTo>
                  <a:pt x="829" y="167"/>
                  <a:pt x="829" y="167"/>
                  <a:pt x="829" y="167"/>
                </a:cubicBezTo>
                <a:cubicBezTo>
                  <a:pt x="808" y="72"/>
                  <a:pt x="723" y="0"/>
                  <a:pt x="621" y="0"/>
                </a:cubicBezTo>
                <a:cubicBezTo>
                  <a:pt x="577" y="0"/>
                  <a:pt x="577" y="0"/>
                  <a:pt x="577" y="0"/>
                </a:cubicBezTo>
                <a:cubicBezTo>
                  <a:pt x="475" y="0"/>
                  <a:pt x="390" y="72"/>
                  <a:pt x="369" y="167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1536"/>
                  <a:pt x="0" y="1536"/>
                  <a:pt x="0" y="1536"/>
                </a:cubicBezTo>
                <a:cubicBezTo>
                  <a:pt x="1199" y="1536"/>
                  <a:pt x="1199" y="1536"/>
                  <a:pt x="1199" y="1536"/>
                </a:cubicBezTo>
                <a:lnTo>
                  <a:pt x="1199" y="167"/>
                </a:lnTo>
                <a:close/>
                <a:moveTo>
                  <a:pt x="577" y="90"/>
                </a:moveTo>
                <a:cubicBezTo>
                  <a:pt x="621" y="90"/>
                  <a:pt x="621" y="90"/>
                  <a:pt x="621" y="90"/>
                </a:cubicBezTo>
                <a:cubicBezTo>
                  <a:pt x="673" y="90"/>
                  <a:pt x="717" y="122"/>
                  <a:pt x="735" y="167"/>
                </a:cubicBezTo>
                <a:cubicBezTo>
                  <a:pt x="657" y="167"/>
                  <a:pt x="657" y="167"/>
                  <a:pt x="657" y="167"/>
                </a:cubicBezTo>
                <a:cubicBezTo>
                  <a:pt x="657" y="359"/>
                  <a:pt x="657" y="359"/>
                  <a:pt x="657" y="359"/>
                </a:cubicBezTo>
                <a:cubicBezTo>
                  <a:pt x="657" y="391"/>
                  <a:pt x="631" y="417"/>
                  <a:pt x="599" y="417"/>
                </a:cubicBezTo>
                <a:cubicBezTo>
                  <a:pt x="568" y="417"/>
                  <a:pt x="542" y="391"/>
                  <a:pt x="542" y="359"/>
                </a:cubicBezTo>
                <a:cubicBezTo>
                  <a:pt x="542" y="167"/>
                  <a:pt x="542" y="167"/>
                  <a:pt x="542" y="167"/>
                </a:cubicBezTo>
                <a:cubicBezTo>
                  <a:pt x="463" y="167"/>
                  <a:pt x="463" y="167"/>
                  <a:pt x="463" y="167"/>
                </a:cubicBezTo>
                <a:cubicBezTo>
                  <a:pt x="481" y="122"/>
                  <a:pt x="525" y="90"/>
                  <a:pt x="577" y="90"/>
                </a:cubicBezTo>
                <a:close/>
                <a:moveTo>
                  <a:pt x="943" y="425"/>
                </a:moveTo>
                <a:cubicBezTo>
                  <a:pt x="943" y="1276"/>
                  <a:pt x="943" y="1276"/>
                  <a:pt x="943" y="1276"/>
                </a:cubicBezTo>
                <a:cubicBezTo>
                  <a:pt x="255" y="1276"/>
                  <a:pt x="255" y="1276"/>
                  <a:pt x="255" y="1276"/>
                </a:cubicBezTo>
                <a:cubicBezTo>
                  <a:pt x="255" y="425"/>
                  <a:pt x="255" y="425"/>
                  <a:pt x="255" y="425"/>
                </a:cubicBezTo>
                <a:cubicBezTo>
                  <a:pt x="467" y="425"/>
                  <a:pt x="467" y="425"/>
                  <a:pt x="467" y="425"/>
                </a:cubicBezTo>
                <a:cubicBezTo>
                  <a:pt x="491" y="473"/>
                  <a:pt x="541" y="507"/>
                  <a:pt x="599" y="507"/>
                </a:cubicBezTo>
                <a:cubicBezTo>
                  <a:pt x="657" y="507"/>
                  <a:pt x="707" y="473"/>
                  <a:pt x="731" y="425"/>
                </a:cubicBezTo>
                <a:lnTo>
                  <a:pt x="943" y="425"/>
                </a:lnTo>
                <a:close/>
                <a:moveTo>
                  <a:pt x="1108" y="1446"/>
                </a:moveTo>
                <a:cubicBezTo>
                  <a:pt x="90" y="1446"/>
                  <a:pt x="90" y="1446"/>
                  <a:pt x="90" y="1446"/>
                </a:cubicBezTo>
                <a:cubicBezTo>
                  <a:pt x="90" y="258"/>
                  <a:pt x="90" y="258"/>
                  <a:pt x="90" y="258"/>
                </a:cubicBezTo>
                <a:cubicBezTo>
                  <a:pt x="452" y="258"/>
                  <a:pt x="452" y="258"/>
                  <a:pt x="452" y="258"/>
                </a:cubicBezTo>
                <a:cubicBezTo>
                  <a:pt x="452" y="335"/>
                  <a:pt x="452" y="335"/>
                  <a:pt x="452" y="335"/>
                </a:cubicBezTo>
                <a:cubicBezTo>
                  <a:pt x="165" y="335"/>
                  <a:pt x="165" y="335"/>
                  <a:pt x="165" y="335"/>
                </a:cubicBezTo>
                <a:cubicBezTo>
                  <a:pt x="165" y="1366"/>
                  <a:pt x="165" y="1366"/>
                  <a:pt x="165" y="1366"/>
                </a:cubicBezTo>
                <a:cubicBezTo>
                  <a:pt x="1033" y="1366"/>
                  <a:pt x="1033" y="1366"/>
                  <a:pt x="1033" y="1366"/>
                </a:cubicBezTo>
                <a:cubicBezTo>
                  <a:pt x="1033" y="335"/>
                  <a:pt x="1033" y="335"/>
                  <a:pt x="1033" y="335"/>
                </a:cubicBezTo>
                <a:cubicBezTo>
                  <a:pt x="747" y="335"/>
                  <a:pt x="747" y="335"/>
                  <a:pt x="747" y="335"/>
                </a:cubicBezTo>
                <a:cubicBezTo>
                  <a:pt x="747" y="258"/>
                  <a:pt x="747" y="258"/>
                  <a:pt x="747" y="258"/>
                </a:cubicBezTo>
                <a:cubicBezTo>
                  <a:pt x="1108" y="258"/>
                  <a:pt x="1108" y="258"/>
                  <a:pt x="1108" y="258"/>
                </a:cubicBezTo>
                <a:lnTo>
                  <a:pt x="1108" y="1446"/>
                </a:lnTo>
                <a:close/>
                <a:moveTo>
                  <a:pt x="600" y="718"/>
                </a:moveTo>
                <a:cubicBezTo>
                  <a:pt x="838" y="718"/>
                  <a:pt x="838" y="718"/>
                  <a:pt x="838" y="718"/>
                </a:cubicBezTo>
                <a:cubicBezTo>
                  <a:pt x="838" y="808"/>
                  <a:pt x="838" y="808"/>
                  <a:pt x="838" y="808"/>
                </a:cubicBezTo>
                <a:cubicBezTo>
                  <a:pt x="600" y="808"/>
                  <a:pt x="600" y="808"/>
                  <a:pt x="600" y="808"/>
                </a:cubicBezTo>
                <a:lnTo>
                  <a:pt x="600" y="718"/>
                </a:lnTo>
                <a:close/>
                <a:moveTo>
                  <a:pt x="363" y="895"/>
                </a:moveTo>
                <a:cubicBezTo>
                  <a:pt x="838" y="895"/>
                  <a:pt x="838" y="895"/>
                  <a:pt x="838" y="895"/>
                </a:cubicBezTo>
                <a:cubicBezTo>
                  <a:pt x="838" y="985"/>
                  <a:pt x="838" y="985"/>
                  <a:pt x="838" y="985"/>
                </a:cubicBezTo>
                <a:cubicBezTo>
                  <a:pt x="363" y="985"/>
                  <a:pt x="363" y="985"/>
                  <a:pt x="363" y="985"/>
                </a:cubicBezTo>
                <a:lnTo>
                  <a:pt x="363" y="895"/>
                </a:lnTo>
                <a:close/>
                <a:moveTo>
                  <a:pt x="363" y="1076"/>
                </a:moveTo>
                <a:cubicBezTo>
                  <a:pt x="838" y="1076"/>
                  <a:pt x="838" y="1076"/>
                  <a:pt x="838" y="1076"/>
                </a:cubicBezTo>
                <a:cubicBezTo>
                  <a:pt x="838" y="1166"/>
                  <a:pt x="838" y="1166"/>
                  <a:pt x="838" y="1166"/>
                </a:cubicBezTo>
                <a:cubicBezTo>
                  <a:pt x="363" y="1166"/>
                  <a:pt x="363" y="1166"/>
                  <a:pt x="363" y="1166"/>
                </a:cubicBezTo>
                <a:lnTo>
                  <a:pt x="363" y="1076"/>
                </a:lnTo>
                <a:close/>
                <a:moveTo>
                  <a:pt x="409" y="673"/>
                </a:moveTo>
                <a:cubicBezTo>
                  <a:pt x="363" y="673"/>
                  <a:pt x="363" y="673"/>
                  <a:pt x="363" y="673"/>
                </a:cubicBezTo>
                <a:cubicBezTo>
                  <a:pt x="363" y="583"/>
                  <a:pt x="363" y="583"/>
                  <a:pt x="363" y="583"/>
                </a:cubicBezTo>
                <a:cubicBezTo>
                  <a:pt x="409" y="583"/>
                  <a:pt x="409" y="583"/>
                  <a:pt x="409" y="583"/>
                </a:cubicBezTo>
                <a:cubicBezTo>
                  <a:pt x="409" y="537"/>
                  <a:pt x="409" y="537"/>
                  <a:pt x="409" y="537"/>
                </a:cubicBezTo>
                <a:cubicBezTo>
                  <a:pt x="499" y="537"/>
                  <a:pt x="499" y="537"/>
                  <a:pt x="499" y="537"/>
                </a:cubicBezTo>
                <a:cubicBezTo>
                  <a:pt x="499" y="583"/>
                  <a:pt x="499" y="583"/>
                  <a:pt x="499" y="583"/>
                </a:cubicBezTo>
                <a:cubicBezTo>
                  <a:pt x="545" y="583"/>
                  <a:pt x="545" y="583"/>
                  <a:pt x="545" y="583"/>
                </a:cubicBezTo>
                <a:cubicBezTo>
                  <a:pt x="545" y="673"/>
                  <a:pt x="545" y="673"/>
                  <a:pt x="545" y="673"/>
                </a:cubicBezTo>
                <a:cubicBezTo>
                  <a:pt x="499" y="673"/>
                  <a:pt x="499" y="673"/>
                  <a:pt x="499" y="673"/>
                </a:cubicBezTo>
                <a:cubicBezTo>
                  <a:pt x="499" y="719"/>
                  <a:pt x="499" y="719"/>
                  <a:pt x="499" y="719"/>
                </a:cubicBezTo>
                <a:cubicBezTo>
                  <a:pt x="409" y="719"/>
                  <a:pt x="409" y="719"/>
                  <a:pt x="409" y="719"/>
                </a:cubicBezTo>
                <a:lnTo>
                  <a:pt x="409" y="67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14" tIns="22857" rIns="45714" bIns="22857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58" name="Freeform 12">
            <a:extLst>
              <a:ext uri="{FF2B5EF4-FFF2-40B4-BE49-F238E27FC236}">
                <a16:creationId xmlns:a16="http://schemas.microsoft.com/office/drawing/2014/main" id="{E25805BD-6A2A-7B35-98F6-1699723C77E3}"/>
              </a:ext>
            </a:extLst>
          </p:cNvPr>
          <p:cNvSpPr>
            <a:spLocks noEditPoints="1"/>
          </p:cNvSpPr>
          <p:nvPr/>
        </p:nvSpPr>
        <p:spPr bwMode="auto">
          <a:xfrm>
            <a:off x="9282070" y="4275324"/>
            <a:ext cx="401599" cy="401597"/>
          </a:xfrm>
          <a:custGeom>
            <a:avLst/>
            <a:gdLst>
              <a:gd name="T0" fmla="*/ 1311 w 1536"/>
              <a:gd name="T1" fmla="*/ 1311 h 1536"/>
              <a:gd name="T2" fmla="*/ 1311 w 1536"/>
              <a:gd name="T3" fmla="*/ 225 h 1536"/>
              <a:gd name="T4" fmla="*/ 225 w 1536"/>
              <a:gd name="T5" fmla="*/ 225 h 1536"/>
              <a:gd name="T6" fmla="*/ 225 w 1536"/>
              <a:gd name="T7" fmla="*/ 1311 h 1536"/>
              <a:gd name="T8" fmla="*/ 768 w 1536"/>
              <a:gd name="T9" fmla="*/ 91 h 1536"/>
              <a:gd name="T10" fmla="*/ 768 w 1536"/>
              <a:gd name="T11" fmla="*/ 1445 h 1536"/>
              <a:gd name="T12" fmla="*/ 768 w 1536"/>
              <a:gd name="T13" fmla="*/ 91 h 1536"/>
              <a:gd name="T14" fmla="*/ 412 w 1536"/>
              <a:gd name="T15" fmla="*/ 994 h 1536"/>
              <a:gd name="T16" fmla="*/ 727 w 1536"/>
              <a:gd name="T17" fmla="*/ 994 h 1536"/>
              <a:gd name="T18" fmla="*/ 769 w 1536"/>
              <a:gd name="T19" fmla="*/ 890 h 1536"/>
              <a:gd name="T20" fmla="*/ 861 w 1536"/>
              <a:gd name="T21" fmla="*/ 799 h 1536"/>
              <a:gd name="T22" fmla="*/ 636 w 1536"/>
              <a:gd name="T23" fmla="*/ 931 h 1536"/>
              <a:gd name="T24" fmla="*/ 570 w 1536"/>
              <a:gd name="T25" fmla="*/ 1060 h 1536"/>
              <a:gd name="T26" fmla="*/ 503 w 1536"/>
              <a:gd name="T27" fmla="*/ 877 h 1536"/>
              <a:gd name="T28" fmla="*/ 679 w 1536"/>
              <a:gd name="T29" fmla="*/ 768 h 1536"/>
              <a:gd name="T30" fmla="*/ 609 w 1536"/>
              <a:gd name="T31" fmla="*/ 677 h 1536"/>
              <a:gd name="T32" fmla="*/ 679 w 1536"/>
              <a:gd name="T33" fmla="*/ 601 h 1536"/>
              <a:gd name="T34" fmla="*/ 605 w 1536"/>
              <a:gd name="T35" fmla="*/ 510 h 1536"/>
              <a:gd name="T36" fmla="*/ 310 w 1536"/>
              <a:gd name="T37" fmla="*/ 510 h 1536"/>
              <a:gd name="T38" fmla="*/ 237 w 1536"/>
              <a:gd name="T39" fmla="*/ 601 h 1536"/>
              <a:gd name="T40" fmla="*/ 306 w 1536"/>
              <a:gd name="T41" fmla="*/ 677 h 1536"/>
              <a:gd name="T42" fmla="*/ 237 w 1536"/>
              <a:gd name="T43" fmla="*/ 768 h 1536"/>
              <a:gd name="T44" fmla="*/ 412 w 1536"/>
              <a:gd name="T45" fmla="*/ 877 h 1536"/>
              <a:gd name="T46" fmla="*/ 458 w 1536"/>
              <a:gd name="T47" fmla="*/ 485 h 1536"/>
              <a:gd name="T48" fmla="*/ 518 w 1536"/>
              <a:gd name="T49" fmla="*/ 733 h 1536"/>
              <a:gd name="T50" fmla="*/ 397 w 1536"/>
              <a:gd name="T51" fmla="*/ 733 h 1536"/>
              <a:gd name="T52" fmla="*/ 984 w 1536"/>
              <a:gd name="T53" fmla="*/ 1281 h 1536"/>
              <a:gd name="T54" fmla="*/ 893 w 1536"/>
              <a:gd name="T55" fmla="*/ 1281 h 1536"/>
              <a:gd name="T56" fmla="*/ 984 w 1536"/>
              <a:gd name="T57" fmla="*/ 1281 h 1536"/>
              <a:gd name="T58" fmla="*/ 1321 w 1536"/>
              <a:gd name="T59" fmla="*/ 918 h 1536"/>
              <a:gd name="T60" fmla="*/ 1230 w 1536"/>
              <a:gd name="T61" fmla="*/ 918 h 1536"/>
              <a:gd name="T62" fmla="*/ 670 w 1536"/>
              <a:gd name="T63" fmla="*/ 288 h 1536"/>
              <a:gd name="T64" fmla="*/ 761 w 1536"/>
              <a:gd name="T65" fmla="*/ 288 h 1536"/>
              <a:gd name="T66" fmla="*/ 670 w 1536"/>
              <a:gd name="T67" fmla="*/ 288 h 1536"/>
              <a:gd name="T68" fmla="*/ 1094 w 1536"/>
              <a:gd name="T69" fmla="*/ 557 h 1536"/>
              <a:gd name="T70" fmla="*/ 815 w 1536"/>
              <a:gd name="T71" fmla="*/ 557 h 1536"/>
              <a:gd name="T72" fmla="*/ 955 w 1536"/>
              <a:gd name="T73" fmla="*/ 509 h 1536"/>
              <a:gd name="T74" fmla="*/ 955 w 1536"/>
              <a:gd name="T75" fmla="*/ 606 h 1536"/>
              <a:gd name="T76" fmla="*/ 955 w 1536"/>
              <a:gd name="T77" fmla="*/ 509 h 1536"/>
              <a:gd name="T78" fmla="*/ 1121 w 1536"/>
              <a:gd name="T79" fmla="*/ 954 h 1536"/>
              <a:gd name="T80" fmla="*/ 981 w 1536"/>
              <a:gd name="T81" fmla="*/ 1093 h 1536"/>
              <a:gd name="T82" fmla="*/ 947 w 1536"/>
              <a:gd name="T83" fmla="*/ 988 h 1536"/>
              <a:gd name="T84" fmla="*/ 1015 w 1536"/>
              <a:gd name="T85" fmla="*/ 988 h 1536"/>
              <a:gd name="T86" fmla="*/ 1015 w 1536"/>
              <a:gd name="T87" fmla="*/ 919 h 1536"/>
              <a:gd name="T88" fmla="*/ 1203 w 1536"/>
              <a:gd name="T89" fmla="*/ 618 h 1536"/>
              <a:gd name="T90" fmla="*/ 1294 w 1536"/>
              <a:gd name="T91" fmla="*/ 618 h 1536"/>
              <a:gd name="T92" fmla="*/ 1203 w 1536"/>
              <a:gd name="T93" fmla="*/ 618 h 1536"/>
              <a:gd name="T94" fmla="*/ 600 w 1536"/>
              <a:gd name="T95" fmla="*/ 1318 h 1536"/>
              <a:gd name="T96" fmla="*/ 600 w 1536"/>
              <a:gd name="T97" fmla="*/ 1227 h 1536"/>
              <a:gd name="T98" fmla="*/ 282 w 1536"/>
              <a:gd name="T99" fmla="*/ 994 h 1536"/>
              <a:gd name="T100" fmla="*/ 282 w 1536"/>
              <a:gd name="T101" fmla="*/ 903 h 1536"/>
              <a:gd name="T102" fmla="*/ 282 w 1536"/>
              <a:gd name="T103" fmla="*/ 994 h 1536"/>
              <a:gd name="T104" fmla="*/ 1085 w 1536"/>
              <a:gd name="T105" fmla="*/ 276 h 1536"/>
              <a:gd name="T106" fmla="*/ 1085 w 1536"/>
              <a:gd name="T107" fmla="*/ 366 h 1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36" h="1536">
                <a:moveTo>
                  <a:pt x="768" y="1536"/>
                </a:moveTo>
                <a:cubicBezTo>
                  <a:pt x="973" y="1536"/>
                  <a:pt x="1166" y="1456"/>
                  <a:pt x="1311" y="1311"/>
                </a:cubicBezTo>
                <a:cubicBezTo>
                  <a:pt x="1456" y="1166"/>
                  <a:pt x="1536" y="973"/>
                  <a:pt x="1536" y="768"/>
                </a:cubicBezTo>
                <a:cubicBezTo>
                  <a:pt x="1536" y="563"/>
                  <a:pt x="1456" y="370"/>
                  <a:pt x="1311" y="225"/>
                </a:cubicBezTo>
                <a:cubicBezTo>
                  <a:pt x="1166" y="80"/>
                  <a:pt x="973" y="0"/>
                  <a:pt x="768" y="0"/>
                </a:cubicBezTo>
                <a:cubicBezTo>
                  <a:pt x="563" y="0"/>
                  <a:pt x="370" y="80"/>
                  <a:pt x="225" y="225"/>
                </a:cubicBezTo>
                <a:cubicBezTo>
                  <a:pt x="80" y="370"/>
                  <a:pt x="0" y="563"/>
                  <a:pt x="0" y="768"/>
                </a:cubicBezTo>
                <a:cubicBezTo>
                  <a:pt x="0" y="973"/>
                  <a:pt x="80" y="1166"/>
                  <a:pt x="225" y="1311"/>
                </a:cubicBezTo>
                <a:cubicBezTo>
                  <a:pt x="370" y="1456"/>
                  <a:pt x="563" y="1536"/>
                  <a:pt x="768" y="1536"/>
                </a:cubicBezTo>
                <a:close/>
                <a:moveTo>
                  <a:pt x="768" y="91"/>
                </a:moveTo>
                <a:cubicBezTo>
                  <a:pt x="1142" y="91"/>
                  <a:pt x="1445" y="395"/>
                  <a:pt x="1445" y="768"/>
                </a:cubicBezTo>
                <a:cubicBezTo>
                  <a:pt x="1445" y="1142"/>
                  <a:pt x="1142" y="1445"/>
                  <a:pt x="768" y="1445"/>
                </a:cubicBezTo>
                <a:cubicBezTo>
                  <a:pt x="395" y="1445"/>
                  <a:pt x="91" y="1142"/>
                  <a:pt x="91" y="768"/>
                </a:cubicBezTo>
                <a:cubicBezTo>
                  <a:pt x="91" y="395"/>
                  <a:pt x="395" y="91"/>
                  <a:pt x="768" y="91"/>
                </a:cubicBezTo>
                <a:close/>
                <a:moveTo>
                  <a:pt x="412" y="877"/>
                </a:moveTo>
                <a:cubicBezTo>
                  <a:pt x="412" y="994"/>
                  <a:pt x="412" y="994"/>
                  <a:pt x="412" y="994"/>
                </a:cubicBezTo>
                <a:cubicBezTo>
                  <a:pt x="412" y="1080"/>
                  <a:pt x="483" y="1151"/>
                  <a:pt x="570" y="1151"/>
                </a:cubicBezTo>
                <a:cubicBezTo>
                  <a:pt x="657" y="1151"/>
                  <a:pt x="727" y="1080"/>
                  <a:pt x="727" y="994"/>
                </a:cubicBezTo>
                <a:cubicBezTo>
                  <a:pt x="727" y="931"/>
                  <a:pt x="727" y="931"/>
                  <a:pt x="727" y="931"/>
                </a:cubicBezTo>
                <a:cubicBezTo>
                  <a:pt x="727" y="908"/>
                  <a:pt x="746" y="890"/>
                  <a:pt x="769" y="890"/>
                </a:cubicBezTo>
                <a:cubicBezTo>
                  <a:pt x="861" y="890"/>
                  <a:pt x="861" y="890"/>
                  <a:pt x="861" y="890"/>
                </a:cubicBezTo>
                <a:cubicBezTo>
                  <a:pt x="861" y="799"/>
                  <a:pt x="861" y="799"/>
                  <a:pt x="861" y="799"/>
                </a:cubicBezTo>
                <a:cubicBezTo>
                  <a:pt x="769" y="799"/>
                  <a:pt x="769" y="799"/>
                  <a:pt x="769" y="799"/>
                </a:cubicBezTo>
                <a:cubicBezTo>
                  <a:pt x="696" y="799"/>
                  <a:pt x="636" y="858"/>
                  <a:pt x="636" y="931"/>
                </a:cubicBezTo>
                <a:cubicBezTo>
                  <a:pt x="636" y="994"/>
                  <a:pt x="636" y="994"/>
                  <a:pt x="636" y="994"/>
                </a:cubicBezTo>
                <a:cubicBezTo>
                  <a:pt x="636" y="1030"/>
                  <a:pt x="607" y="1060"/>
                  <a:pt x="570" y="1060"/>
                </a:cubicBezTo>
                <a:cubicBezTo>
                  <a:pt x="533" y="1060"/>
                  <a:pt x="503" y="1030"/>
                  <a:pt x="503" y="994"/>
                </a:cubicBezTo>
                <a:cubicBezTo>
                  <a:pt x="503" y="877"/>
                  <a:pt x="503" y="877"/>
                  <a:pt x="503" y="877"/>
                </a:cubicBezTo>
                <a:cubicBezTo>
                  <a:pt x="554" y="861"/>
                  <a:pt x="593" y="820"/>
                  <a:pt x="605" y="768"/>
                </a:cubicBezTo>
                <a:cubicBezTo>
                  <a:pt x="679" y="768"/>
                  <a:pt x="679" y="768"/>
                  <a:pt x="679" y="768"/>
                </a:cubicBezTo>
                <a:cubicBezTo>
                  <a:pt x="679" y="677"/>
                  <a:pt x="679" y="677"/>
                  <a:pt x="679" y="677"/>
                </a:cubicBezTo>
                <a:cubicBezTo>
                  <a:pt x="609" y="677"/>
                  <a:pt x="609" y="677"/>
                  <a:pt x="609" y="677"/>
                </a:cubicBezTo>
                <a:cubicBezTo>
                  <a:pt x="609" y="601"/>
                  <a:pt x="609" y="601"/>
                  <a:pt x="609" y="601"/>
                </a:cubicBezTo>
                <a:cubicBezTo>
                  <a:pt x="679" y="601"/>
                  <a:pt x="679" y="601"/>
                  <a:pt x="679" y="601"/>
                </a:cubicBezTo>
                <a:cubicBezTo>
                  <a:pt x="679" y="510"/>
                  <a:pt x="679" y="510"/>
                  <a:pt x="679" y="510"/>
                </a:cubicBezTo>
                <a:cubicBezTo>
                  <a:pt x="605" y="510"/>
                  <a:pt x="605" y="510"/>
                  <a:pt x="605" y="510"/>
                </a:cubicBezTo>
                <a:cubicBezTo>
                  <a:pt x="589" y="443"/>
                  <a:pt x="529" y="394"/>
                  <a:pt x="458" y="394"/>
                </a:cubicBezTo>
                <a:cubicBezTo>
                  <a:pt x="386" y="394"/>
                  <a:pt x="326" y="443"/>
                  <a:pt x="310" y="510"/>
                </a:cubicBezTo>
                <a:cubicBezTo>
                  <a:pt x="237" y="510"/>
                  <a:pt x="237" y="510"/>
                  <a:pt x="237" y="510"/>
                </a:cubicBezTo>
                <a:cubicBezTo>
                  <a:pt x="237" y="601"/>
                  <a:pt x="237" y="601"/>
                  <a:pt x="237" y="601"/>
                </a:cubicBezTo>
                <a:cubicBezTo>
                  <a:pt x="306" y="601"/>
                  <a:pt x="306" y="601"/>
                  <a:pt x="306" y="601"/>
                </a:cubicBezTo>
                <a:cubicBezTo>
                  <a:pt x="306" y="677"/>
                  <a:pt x="306" y="677"/>
                  <a:pt x="306" y="677"/>
                </a:cubicBezTo>
                <a:cubicBezTo>
                  <a:pt x="237" y="677"/>
                  <a:pt x="237" y="677"/>
                  <a:pt x="237" y="677"/>
                </a:cubicBezTo>
                <a:cubicBezTo>
                  <a:pt x="237" y="768"/>
                  <a:pt x="237" y="768"/>
                  <a:pt x="237" y="768"/>
                </a:cubicBezTo>
                <a:cubicBezTo>
                  <a:pt x="310" y="768"/>
                  <a:pt x="310" y="768"/>
                  <a:pt x="310" y="768"/>
                </a:cubicBezTo>
                <a:cubicBezTo>
                  <a:pt x="323" y="820"/>
                  <a:pt x="362" y="861"/>
                  <a:pt x="412" y="877"/>
                </a:cubicBezTo>
                <a:close/>
                <a:moveTo>
                  <a:pt x="397" y="545"/>
                </a:moveTo>
                <a:cubicBezTo>
                  <a:pt x="397" y="512"/>
                  <a:pt x="424" y="485"/>
                  <a:pt x="458" y="485"/>
                </a:cubicBezTo>
                <a:cubicBezTo>
                  <a:pt x="491" y="485"/>
                  <a:pt x="518" y="512"/>
                  <a:pt x="518" y="545"/>
                </a:cubicBezTo>
                <a:cubicBezTo>
                  <a:pt x="518" y="733"/>
                  <a:pt x="518" y="733"/>
                  <a:pt x="518" y="733"/>
                </a:cubicBezTo>
                <a:cubicBezTo>
                  <a:pt x="518" y="766"/>
                  <a:pt x="491" y="793"/>
                  <a:pt x="458" y="793"/>
                </a:cubicBezTo>
                <a:cubicBezTo>
                  <a:pt x="424" y="793"/>
                  <a:pt x="397" y="766"/>
                  <a:pt x="397" y="733"/>
                </a:cubicBezTo>
                <a:lnTo>
                  <a:pt x="397" y="545"/>
                </a:lnTo>
                <a:close/>
                <a:moveTo>
                  <a:pt x="984" y="1281"/>
                </a:moveTo>
                <a:cubicBezTo>
                  <a:pt x="985" y="1306"/>
                  <a:pt x="963" y="1327"/>
                  <a:pt x="939" y="1327"/>
                </a:cubicBezTo>
                <a:cubicBezTo>
                  <a:pt x="913" y="1327"/>
                  <a:pt x="894" y="1306"/>
                  <a:pt x="893" y="1281"/>
                </a:cubicBezTo>
                <a:cubicBezTo>
                  <a:pt x="892" y="1257"/>
                  <a:pt x="915" y="1236"/>
                  <a:pt x="939" y="1236"/>
                </a:cubicBezTo>
                <a:cubicBezTo>
                  <a:pt x="964" y="1236"/>
                  <a:pt x="983" y="1257"/>
                  <a:pt x="984" y="1281"/>
                </a:cubicBezTo>
                <a:close/>
                <a:moveTo>
                  <a:pt x="1276" y="872"/>
                </a:moveTo>
                <a:cubicBezTo>
                  <a:pt x="1301" y="872"/>
                  <a:pt x="1320" y="893"/>
                  <a:pt x="1321" y="918"/>
                </a:cubicBezTo>
                <a:cubicBezTo>
                  <a:pt x="1322" y="942"/>
                  <a:pt x="1299" y="963"/>
                  <a:pt x="1276" y="963"/>
                </a:cubicBezTo>
                <a:cubicBezTo>
                  <a:pt x="1250" y="963"/>
                  <a:pt x="1231" y="942"/>
                  <a:pt x="1230" y="918"/>
                </a:cubicBezTo>
                <a:cubicBezTo>
                  <a:pt x="1229" y="893"/>
                  <a:pt x="1252" y="872"/>
                  <a:pt x="1276" y="872"/>
                </a:cubicBezTo>
                <a:close/>
                <a:moveTo>
                  <a:pt x="670" y="288"/>
                </a:moveTo>
                <a:cubicBezTo>
                  <a:pt x="669" y="263"/>
                  <a:pt x="691" y="242"/>
                  <a:pt x="715" y="242"/>
                </a:cubicBezTo>
                <a:cubicBezTo>
                  <a:pt x="741" y="242"/>
                  <a:pt x="760" y="263"/>
                  <a:pt x="761" y="288"/>
                </a:cubicBezTo>
                <a:cubicBezTo>
                  <a:pt x="762" y="312"/>
                  <a:pt x="739" y="333"/>
                  <a:pt x="715" y="333"/>
                </a:cubicBezTo>
                <a:cubicBezTo>
                  <a:pt x="690" y="333"/>
                  <a:pt x="671" y="312"/>
                  <a:pt x="670" y="288"/>
                </a:cubicBezTo>
                <a:close/>
                <a:moveTo>
                  <a:pt x="955" y="697"/>
                </a:moveTo>
                <a:cubicBezTo>
                  <a:pt x="1031" y="697"/>
                  <a:pt x="1094" y="634"/>
                  <a:pt x="1094" y="557"/>
                </a:cubicBezTo>
                <a:cubicBezTo>
                  <a:pt x="1094" y="480"/>
                  <a:pt x="1031" y="418"/>
                  <a:pt x="955" y="418"/>
                </a:cubicBezTo>
                <a:cubicBezTo>
                  <a:pt x="878" y="418"/>
                  <a:pt x="815" y="480"/>
                  <a:pt x="815" y="557"/>
                </a:cubicBezTo>
                <a:cubicBezTo>
                  <a:pt x="815" y="634"/>
                  <a:pt x="878" y="697"/>
                  <a:pt x="955" y="697"/>
                </a:cubicBezTo>
                <a:close/>
                <a:moveTo>
                  <a:pt x="955" y="509"/>
                </a:moveTo>
                <a:cubicBezTo>
                  <a:pt x="981" y="509"/>
                  <a:pt x="1003" y="531"/>
                  <a:pt x="1003" y="557"/>
                </a:cubicBezTo>
                <a:cubicBezTo>
                  <a:pt x="1003" y="584"/>
                  <a:pt x="981" y="606"/>
                  <a:pt x="955" y="606"/>
                </a:cubicBezTo>
                <a:cubicBezTo>
                  <a:pt x="928" y="606"/>
                  <a:pt x="906" y="584"/>
                  <a:pt x="906" y="557"/>
                </a:cubicBezTo>
                <a:cubicBezTo>
                  <a:pt x="906" y="531"/>
                  <a:pt x="928" y="509"/>
                  <a:pt x="955" y="509"/>
                </a:cubicBezTo>
                <a:close/>
                <a:moveTo>
                  <a:pt x="1080" y="855"/>
                </a:moveTo>
                <a:cubicBezTo>
                  <a:pt x="1106" y="881"/>
                  <a:pt x="1121" y="916"/>
                  <a:pt x="1121" y="954"/>
                </a:cubicBezTo>
                <a:cubicBezTo>
                  <a:pt x="1121" y="991"/>
                  <a:pt x="1106" y="1026"/>
                  <a:pt x="1080" y="1052"/>
                </a:cubicBezTo>
                <a:cubicBezTo>
                  <a:pt x="1053" y="1079"/>
                  <a:pt x="1018" y="1093"/>
                  <a:pt x="981" y="1093"/>
                </a:cubicBezTo>
                <a:cubicBezTo>
                  <a:pt x="944" y="1093"/>
                  <a:pt x="909" y="1079"/>
                  <a:pt x="882" y="1052"/>
                </a:cubicBezTo>
                <a:cubicBezTo>
                  <a:pt x="947" y="988"/>
                  <a:pt x="947" y="988"/>
                  <a:pt x="947" y="988"/>
                </a:cubicBezTo>
                <a:cubicBezTo>
                  <a:pt x="956" y="997"/>
                  <a:pt x="968" y="1002"/>
                  <a:pt x="981" y="1002"/>
                </a:cubicBezTo>
                <a:cubicBezTo>
                  <a:pt x="994" y="1002"/>
                  <a:pt x="1006" y="997"/>
                  <a:pt x="1015" y="988"/>
                </a:cubicBezTo>
                <a:cubicBezTo>
                  <a:pt x="1025" y="979"/>
                  <a:pt x="1030" y="967"/>
                  <a:pt x="1030" y="954"/>
                </a:cubicBezTo>
                <a:cubicBezTo>
                  <a:pt x="1030" y="941"/>
                  <a:pt x="1025" y="928"/>
                  <a:pt x="1015" y="919"/>
                </a:cubicBezTo>
                <a:lnTo>
                  <a:pt x="1080" y="855"/>
                </a:lnTo>
                <a:close/>
                <a:moveTo>
                  <a:pt x="1203" y="618"/>
                </a:moveTo>
                <a:cubicBezTo>
                  <a:pt x="1202" y="593"/>
                  <a:pt x="1225" y="572"/>
                  <a:pt x="1248" y="572"/>
                </a:cubicBezTo>
                <a:cubicBezTo>
                  <a:pt x="1274" y="572"/>
                  <a:pt x="1293" y="593"/>
                  <a:pt x="1294" y="618"/>
                </a:cubicBezTo>
                <a:cubicBezTo>
                  <a:pt x="1295" y="642"/>
                  <a:pt x="1272" y="663"/>
                  <a:pt x="1248" y="663"/>
                </a:cubicBezTo>
                <a:cubicBezTo>
                  <a:pt x="1223" y="663"/>
                  <a:pt x="1204" y="643"/>
                  <a:pt x="1203" y="618"/>
                </a:cubicBezTo>
                <a:close/>
                <a:moveTo>
                  <a:pt x="645" y="1272"/>
                </a:moveTo>
                <a:cubicBezTo>
                  <a:pt x="647" y="1297"/>
                  <a:pt x="624" y="1318"/>
                  <a:pt x="600" y="1318"/>
                </a:cubicBezTo>
                <a:cubicBezTo>
                  <a:pt x="575" y="1318"/>
                  <a:pt x="556" y="1297"/>
                  <a:pt x="555" y="1272"/>
                </a:cubicBezTo>
                <a:cubicBezTo>
                  <a:pt x="554" y="1248"/>
                  <a:pt x="576" y="1227"/>
                  <a:pt x="600" y="1227"/>
                </a:cubicBezTo>
                <a:cubicBezTo>
                  <a:pt x="626" y="1227"/>
                  <a:pt x="644" y="1248"/>
                  <a:pt x="645" y="1272"/>
                </a:cubicBezTo>
                <a:close/>
                <a:moveTo>
                  <a:pt x="282" y="994"/>
                </a:moveTo>
                <a:cubicBezTo>
                  <a:pt x="256" y="994"/>
                  <a:pt x="238" y="973"/>
                  <a:pt x="237" y="948"/>
                </a:cubicBezTo>
                <a:cubicBezTo>
                  <a:pt x="235" y="924"/>
                  <a:pt x="258" y="903"/>
                  <a:pt x="282" y="903"/>
                </a:cubicBezTo>
                <a:cubicBezTo>
                  <a:pt x="307" y="903"/>
                  <a:pt x="326" y="924"/>
                  <a:pt x="327" y="948"/>
                </a:cubicBezTo>
                <a:cubicBezTo>
                  <a:pt x="328" y="973"/>
                  <a:pt x="306" y="994"/>
                  <a:pt x="282" y="994"/>
                </a:cubicBezTo>
                <a:close/>
                <a:moveTo>
                  <a:pt x="1039" y="321"/>
                </a:moveTo>
                <a:cubicBezTo>
                  <a:pt x="1038" y="296"/>
                  <a:pt x="1061" y="276"/>
                  <a:pt x="1085" y="276"/>
                </a:cubicBezTo>
                <a:cubicBezTo>
                  <a:pt x="1110" y="276"/>
                  <a:pt x="1129" y="296"/>
                  <a:pt x="1130" y="321"/>
                </a:cubicBezTo>
                <a:cubicBezTo>
                  <a:pt x="1131" y="346"/>
                  <a:pt x="1109" y="366"/>
                  <a:pt x="1085" y="366"/>
                </a:cubicBezTo>
                <a:cubicBezTo>
                  <a:pt x="1059" y="366"/>
                  <a:pt x="1040" y="346"/>
                  <a:pt x="1039" y="32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14" tIns="22857" rIns="45714" bIns="22857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91276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3DC4B-34E2-3736-DF4C-479DE2E00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BA7BC6E-E891-104C-1ADA-EF1B9E915398}"/>
              </a:ext>
            </a:extLst>
          </p:cNvPr>
          <p:cNvSpPr/>
          <p:nvPr/>
        </p:nvSpPr>
        <p:spPr bwMode="auto">
          <a:xfrm>
            <a:off x="571499" y="1447800"/>
            <a:ext cx="2551113" cy="4445696"/>
          </a:xfrm>
          <a:prstGeom prst="roundRect">
            <a:avLst>
              <a:gd name="adj" fmla="val 8428"/>
            </a:avLst>
          </a:prstGeom>
          <a:gradFill flip="none" rotWithShape="1">
            <a:gsLst>
              <a:gs pos="0">
                <a:schemeClr val="accent1">
                  <a:alpha val="40000"/>
                </a:schemeClr>
              </a:gs>
              <a:gs pos="100000">
                <a:schemeClr val="accent1">
                  <a:alpha val="2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A134698-E9DC-6489-646D-BDCB90B65311}"/>
              </a:ext>
            </a:extLst>
          </p:cNvPr>
          <p:cNvSpPr/>
          <p:nvPr/>
        </p:nvSpPr>
        <p:spPr bwMode="auto">
          <a:xfrm>
            <a:off x="3404128" y="1447800"/>
            <a:ext cx="2551113" cy="4445696"/>
          </a:xfrm>
          <a:prstGeom prst="roundRect">
            <a:avLst>
              <a:gd name="adj" fmla="val 8428"/>
            </a:avLst>
          </a:prstGeom>
          <a:gradFill flip="none" rotWithShape="1">
            <a:gsLst>
              <a:gs pos="0">
                <a:schemeClr val="accent3">
                  <a:alpha val="40000"/>
                </a:schemeClr>
              </a:gs>
              <a:gs pos="100000">
                <a:schemeClr val="accent3">
                  <a:alpha val="2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6152631-4CED-EF72-EBDA-D6EB3636DE87}"/>
              </a:ext>
            </a:extLst>
          </p:cNvPr>
          <p:cNvSpPr/>
          <p:nvPr/>
        </p:nvSpPr>
        <p:spPr bwMode="auto">
          <a:xfrm>
            <a:off x="6236757" y="1447800"/>
            <a:ext cx="2551113" cy="4445696"/>
          </a:xfrm>
          <a:prstGeom prst="roundRect">
            <a:avLst>
              <a:gd name="adj" fmla="val 8428"/>
            </a:avLst>
          </a:prstGeom>
          <a:gradFill flip="none" rotWithShape="1">
            <a:gsLst>
              <a:gs pos="0">
                <a:schemeClr val="accent2">
                  <a:alpha val="40000"/>
                </a:schemeClr>
              </a:gs>
              <a:gs pos="100000">
                <a:schemeClr val="accent2">
                  <a:alpha val="2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B1B7FAA-DE1A-7BE0-B8C7-87539B2309C8}"/>
              </a:ext>
            </a:extLst>
          </p:cNvPr>
          <p:cNvSpPr/>
          <p:nvPr/>
        </p:nvSpPr>
        <p:spPr bwMode="auto">
          <a:xfrm>
            <a:off x="9069387" y="1447800"/>
            <a:ext cx="2551113" cy="4445696"/>
          </a:xfrm>
          <a:prstGeom prst="roundRect">
            <a:avLst>
              <a:gd name="adj" fmla="val 8428"/>
            </a:avLst>
          </a:prstGeom>
          <a:gradFill flip="none" rotWithShape="1">
            <a:gsLst>
              <a:gs pos="0">
                <a:schemeClr val="accent4">
                  <a:alpha val="40000"/>
                </a:schemeClr>
              </a:gs>
              <a:gs pos="100000">
                <a:schemeClr val="accent4">
                  <a:alpha val="2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B1E2C2-A980-D0F6-22A1-2E5D28BC2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Healthcare Solution</a:t>
            </a:r>
          </a:p>
        </p:txBody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4FD81A6D-557A-374B-C687-F2A4B84FE98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CD6D12E2-95A8-9EB5-F02C-1FC685A7E62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267BFF1C-563E-FAE7-C592-3273151DCA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EF66F8AA-6C5A-38D4-7AA9-DD046C8C64B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0" name="Google Shape;437;p14">
            <a:extLst>
              <a:ext uri="{FF2B5EF4-FFF2-40B4-BE49-F238E27FC236}">
                <a16:creationId xmlns:a16="http://schemas.microsoft.com/office/drawing/2014/main" id="{EAB12F1C-C500-991D-38A3-262C99601253}"/>
              </a:ext>
            </a:extLst>
          </p:cNvPr>
          <p:cNvSpPr txBox="1"/>
          <p:nvPr/>
        </p:nvSpPr>
        <p:spPr>
          <a:xfrm>
            <a:off x="795292" y="3836618"/>
            <a:ext cx="210352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Solution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1" name="Google Shape;436;p14">
            <a:extLst>
              <a:ext uri="{FF2B5EF4-FFF2-40B4-BE49-F238E27FC236}">
                <a16:creationId xmlns:a16="http://schemas.microsoft.com/office/drawing/2014/main" id="{1794A7F9-D030-E175-7EEA-2C42F392CC91}"/>
              </a:ext>
            </a:extLst>
          </p:cNvPr>
          <p:cNvSpPr txBox="1"/>
          <p:nvPr/>
        </p:nvSpPr>
        <p:spPr>
          <a:xfrm>
            <a:off x="795292" y="4168268"/>
            <a:ext cx="2103526" cy="6389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/>
              <a:t>Write what your solution does and its edge. Focus on benefits that attract investor cash.</a:t>
            </a:r>
          </a:p>
        </p:txBody>
      </p:sp>
      <p:sp>
        <p:nvSpPr>
          <p:cNvPr id="24" name="Freeform 19">
            <a:extLst>
              <a:ext uri="{FF2B5EF4-FFF2-40B4-BE49-F238E27FC236}">
                <a16:creationId xmlns:a16="http://schemas.microsoft.com/office/drawing/2014/main" id="{43C0F98B-AA47-57DA-ACE4-5230AEB1560A}"/>
              </a:ext>
            </a:extLst>
          </p:cNvPr>
          <p:cNvSpPr>
            <a:spLocks noEditPoints="1"/>
          </p:cNvSpPr>
          <p:nvPr/>
        </p:nvSpPr>
        <p:spPr bwMode="auto">
          <a:xfrm>
            <a:off x="3627921" y="5150782"/>
            <a:ext cx="440843" cy="441546"/>
          </a:xfrm>
          <a:custGeom>
            <a:avLst/>
            <a:gdLst>
              <a:gd name="T0" fmla="*/ 328 w 1534"/>
              <a:gd name="T1" fmla="*/ 404 h 1536"/>
              <a:gd name="T2" fmla="*/ 232 w 1534"/>
              <a:gd name="T3" fmla="*/ 588 h 1536"/>
              <a:gd name="T4" fmla="*/ 260 w 1534"/>
              <a:gd name="T5" fmla="*/ 775 h 1536"/>
              <a:gd name="T6" fmla="*/ 328 w 1534"/>
              <a:gd name="T7" fmla="*/ 949 h 1536"/>
              <a:gd name="T8" fmla="*/ 236 w 1534"/>
              <a:gd name="T9" fmla="*/ 1355 h 1536"/>
              <a:gd name="T10" fmla="*/ 420 w 1534"/>
              <a:gd name="T11" fmla="*/ 1224 h 1536"/>
              <a:gd name="T12" fmla="*/ 489 w 1534"/>
              <a:gd name="T13" fmla="*/ 1123 h 1536"/>
              <a:gd name="T14" fmla="*/ 757 w 1534"/>
              <a:gd name="T15" fmla="*/ 1179 h 1536"/>
              <a:gd name="T16" fmla="*/ 1176 w 1534"/>
              <a:gd name="T17" fmla="*/ 1443 h 1536"/>
              <a:gd name="T18" fmla="*/ 1307 w 1534"/>
              <a:gd name="T19" fmla="*/ 1259 h 1536"/>
              <a:gd name="T20" fmla="*/ 918 w 1534"/>
              <a:gd name="T21" fmla="*/ 1226 h 1536"/>
              <a:gd name="T22" fmla="*/ 1026 w 1534"/>
              <a:gd name="T23" fmla="*/ 1123 h 1536"/>
              <a:gd name="T24" fmla="*/ 1186 w 1534"/>
              <a:gd name="T25" fmla="*/ 918 h 1536"/>
              <a:gd name="T26" fmla="*/ 1242 w 1534"/>
              <a:gd name="T27" fmla="*/ 703 h 1536"/>
              <a:gd name="T28" fmla="*/ 1440 w 1534"/>
              <a:gd name="T29" fmla="*/ 270 h 1536"/>
              <a:gd name="T30" fmla="*/ 1256 w 1534"/>
              <a:gd name="T31" fmla="*/ 139 h 1536"/>
              <a:gd name="T32" fmla="*/ 1277 w 1534"/>
              <a:gd name="T33" fmla="*/ 543 h 1536"/>
              <a:gd name="T34" fmla="*/ 1186 w 1534"/>
              <a:gd name="T35" fmla="*/ 404 h 1536"/>
              <a:gd name="T36" fmla="*/ 1005 w 1534"/>
              <a:gd name="T37" fmla="*/ 230 h 1536"/>
              <a:gd name="T38" fmla="*/ 642 w 1534"/>
              <a:gd name="T39" fmla="*/ 154 h 1536"/>
              <a:gd name="T40" fmla="*/ 489 w 1534"/>
              <a:gd name="T41" fmla="*/ 230 h 1536"/>
              <a:gd name="T42" fmla="*/ 139 w 1534"/>
              <a:gd name="T43" fmla="*/ 194 h 1536"/>
              <a:gd name="T44" fmla="*/ 270 w 1534"/>
              <a:gd name="T45" fmla="*/ 378 h 1536"/>
              <a:gd name="T46" fmla="*/ 1307 w 1534"/>
              <a:gd name="T47" fmla="*/ 1446 h 1536"/>
              <a:gd name="T48" fmla="*/ 1347 w 1534"/>
              <a:gd name="T49" fmla="*/ 139 h 1536"/>
              <a:gd name="T50" fmla="*/ 1395 w 1534"/>
              <a:gd name="T51" fmla="*/ 188 h 1536"/>
              <a:gd name="T52" fmla="*/ 873 w 1534"/>
              <a:gd name="T53" fmla="*/ 244 h 1536"/>
              <a:gd name="T54" fmla="*/ 1026 w 1534"/>
              <a:gd name="T55" fmla="*/ 320 h 1536"/>
              <a:gd name="T56" fmla="*/ 1148 w 1534"/>
              <a:gd name="T57" fmla="*/ 510 h 1536"/>
              <a:gd name="T58" fmla="*/ 1158 w 1534"/>
              <a:gd name="T59" fmla="*/ 739 h 1536"/>
              <a:gd name="T60" fmla="*/ 1095 w 1534"/>
              <a:gd name="T61" fmla="*/ 934 h 1536"/>
              <a:gd name="T62" fmla="*/ 1025 w 1534"/>
              <a:gd name="T63" fmla="*/ 1033 h 1536"/>
              <a:gd name="T64" fmla="*/ 873 w 1534"/>
              <a:gd name="T65" fmla="*/ 1143 h 1536"/>
              <a:gd name="T66" fmla="*/ 424 w 1534"/>
              <a:gd name="T67" fmla="*/ 1355 h 1536"/>
              <a:gd name="T68" fmla="*/ 375 w 1534"/>
              <a:gd name="T69" fmla="*/ 1306 h 1536"/>
              <a:gd name="T70" fmla="*/ 419 w 1534"/>
              <a:gd name="T71" fmla="*/ 415 h 1536"/>
              <a:gd name="T72" fmla="*/ 496 w 1534"/>
              <a:gd name="T73" fmla="*/ 320 h 1536"/>
              <a:gd name="T74" fmla="*/ 712 w 1534"/>
              <a:gd name="T75" fmla="*/ 329 h 1536"/>
              <a:gd name="T76" fmla="*/ 578 w 1534"/>
              <a:gd name="T77" fmla="*/ 1093 h 1536"/>
              <a:gd name="T78" fmla="*/ 489 w 1534"/>
              <a:gd name="T79" fmla="*/ 1033 h 1536"/>
              <a:gd name="T80" fmla="*/ 383 w 1534"/>
              <a:gd name="T81" fmla="*/ 846 h 1536"/>
              <a:gd name="T82" fmla="*/ 342 w 1534"/>
              <a:gd name="T83" fmla="*/ 646 h 1536"/>
              <a:gd name="T84" fmla="*/ 90 w 1534"/>
              <a:gd name="T85" fmla="*/ 333 h 1536"/>
              <a:gd name="T86" fmla="*/ 139 w 1534"/>
              <a:gd name="T87" fmla="*/ 381 h 1536"/>
              <a:gd name="T88" fmla="*/ 442 w 1534"/>
              <a:gd name="T89" fmla="*/ 622 h 1536"/>
              <a:gd name="T90" fmla="*/ 532 w 1534"/>
              <a:gd name="T91" fmla="*/ 622 h 1536"/>
              <a:gd name="T92" fmla="*/ 980 w 1534"/>
              <a:gd name="T93" fmla="*/ 741 h 1536"/>
              <a:gd name="T94" fmla="*/ 598 w 1534"/>
              <a:gd name="T95" fmla="*/ 851 h 1536"/>
              <a:gd name="T96" fmla="*/ 553 w 1534"/>
              <a:gd name="T97" fmla="*/ 805 h 1536"/>
              <a:gd name="T98" fmla="*/ 962 w 1534"/>
              <a:gd name="T99" fmla="*/ 490 h 1536"/>
              <a:gd name="T100" fmla="*/ 917 w 1534"/>
              <a:gd name="T101" fmla="*/ 535 h 1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534" h="1536">
                <a:moveTo>
                  <a:pt x="270" y="378"/>
                </a:moveTo>
                <a:cubicBezTo>
                  <a:pt x="330" y="378"/>
                  <a:pt x="330" y="378"/>
                  <a:pt x="330" y="378"/>
                </a:cubicBezTo>
                <a:cubicBezTo>
                  <a:pt x="329" y="386"/>
                  <a:pt x="328" y="395"/>
                  <a:pt x="328" y="404"/>
                </a:cubicBezTo>
                <a:cubicBezTo>
                  <a:pt x="328" y="411"/>
                  <a:pt x="329" y="418"/>
                  <a:pt x="329" y="424"/>
                </a:cubicBezTo>
                <a:cubicBezTo>
                  <a:pt x="330" y="426"/>
                  <a:pt x="329" y="428"/>
                  <a:pt x="327" y="429"/>
                </a:cubicBezTo>
                <a:cubicBezTo>
                  <a:pt x="269" y="457"/>
                  <a:pt x="232" y="519"/>
                  <a:pt x="232" y="588"/>
                </a:cubicBezTo>
                <a:cubicBezTo>
                  <a:pt x="232" y="630"/>
                  <a:pt x="247" y="671"/>
                  <a:pt x="272" y="703"/>
                </a:cubicBezTo>
                <a:cubicBezTo>
                  <a:pt x="273" y="704"/>
                  <a:pt x="273" y="705"/>
                  <a:pt x="273" y="706"/>
                </a:cubicBezTo>
                <a:cubicBezTo>
                  <a:pt x="264" y="728"/>
                  <a:pt x="260" y="751"/>
                  <a:pt x="260" y="775"/>
                </a:cubicBezTo>
                <a:cubicBezTo>
                  <a:pt x="260" y="831"/>
                  <a:pt x="285" y="885"/>
                  <a:pt x="328" y="918"/>
                </a:cubicBezTo>
                <a:cubicBezTo>
                  <a:pt x="330" y="919"/>
                  <a:pt x="331" y="920"/>
                  <a:pt x="330" y="921"/>
                </a:cubicBezTo>
                <a:cubicBezTo>
                  <a:pt x="329" y="930"/>
                  <a:pt x="328" y="939"/>
                  <a:pt x="328" y="949"/>
                </a:cubicBezTo>
                <a:cubicBezTo>
                  <a:pt x="328" y="957"/>
                  <a:pt x="329" y="965"/>
                  <a:pt x="330" y="973"/>
                </a:cubicBezTo>
                <a:cubicBezTo>
                  <a:pt x="330" y="1224"/>
                  <a:pt x="330" y="1224"/>
                  <a:pt x="330" y="1224"/>
                </a:cubicBezTo>
                <a:cubicBezTo>
                  <a:pt x="276" y="1242"/>
                  <a:pt x="236" y="1294"/>
                  <a:pt x="236" y="1355"/>
                </a:cubicBezTo>
                <a:cubicBezTo>
                  <a:pt x="236" y="1431"/>
                  <a:pt x="299" y="1494"/>
                  <a:pt x="375" y="1494"/>
                </a:cubicBezTo>
                <a:cubicBezTo>
                  <a:pt x="452" y="1494"/>
                  <a:pt x="514" y="1431"/>
                  <a:pt x="514" y="1355"/>
                </a:cubicBezTo>
                <a:cubicBezTo>
                  <a:pt x="514" y="1294"/>
                  <a:pt x="475" y="1242"/>
                  <a:pt x="420" y="1224"/>
                </a:cubicBezTo>
                <a:cubicBezTo>
                  <a:pt x="420" y="1106"/>
                  <a:pt x="420" y="1106"/>
                  <a:pt x="420" y="1106"/>
                </a:cubicBezTo>
                <a:cubicBezTo>
                  <a:pt x="441" y="1117"/>
                  <a:pt x="464" y="1123"/>
                  <a:pt x="489" y="1123"/>
                </a:cubicBezTo>
                <a:cubicBezTo>
                  <a:pt x="489" y="1123"/>
                  <a:pt x="489" y="1123"/>
                  <a:pt x="489" y="1123"/>
                </a:cubicBezTo>
                <a:cubicBezTo>
                  <a:pt x="491" y="1123"/>
                  <a:pt x="493" y="1124"/>
                  <a:pt x="494" y="1126"/>
                </a:cubicBezTo>
                <a:cubicBezTo>
                  <a:pt x="519" y="1191"/>
                  <a:pt x="577" y="1233"/>
                  <a:pt x="642" y="1233"/>
                </a:cubicBezTo>
                <a:cubicBezTo>
                  <a:pt x="687" y="1233"/>
                  <a:pt x="728" y="1212"/>
                  <a:pt x="757" y="1179"/>
                </a:cubicBezTo>
                <a:cubicBezTo>
                  <a:pt x="776" y="1201"/>
                  <a:pt x="801" y="1217"/>
                  <a:pt x="828" y="1226"/>
                </a:cubicBezTo>
                <a:cubicBezTo>
                  <a:pt x="828" y="1443"/>
                  <a:pt x="828" y="1443"/>
                  <a:pt x="828" y="1443"/>
                </a:cubicBezTo>
                <a:cubicBezTo>
                  <a:pt x="1176" y="1443"/>
                  <a:pt x="1176" y="1443"/>
                  <a:pt x="1176" y="1443"/>
                </a:cubicBezTo>
                <a:cubicBezTo>
                  <a:pt x="1195" y="1497"/>
                  <a:pt x="1246" y="1536"/>
                  <a:pt x="1307" y="1536"/>
                </a:cubicBezTo>
                <a:cubicBezTo>
                  <a:pt x="1384" y="1536"/>
                  <a:pt x="1446" y="1474"/>
                  <a:pt x="1446" y="1398"/>
                </a:cubicBezTo>
                <a:cubicBezTo>
                  <a:pt x="1446" y="1321"/>
                  <a:pt x="1384" y="1259"/>
                  <a:pt x="1307" y="1259"/>
                </a:cubicBezTo>
                <a:cubicBezTo>
                  <a:pt x="1246" y="1259"/>
                  <a:pt x="1195" y="1298"/>
                  <a:pt x="1176" y="1353"/>
                </a:cubicBezTo>
                <a:cubicBezTo>
                  <a:pt x="918" y="1353"/>
                  <a:pt x="918" y="1353"/>
                  <a:pt x="918" y="1353"/>
                </a:cubicBezTo>
                <a:cubicBezTo>
                  <a:pt x="918" y="1226"/>
                  <a:pt x="918" y="1226"/>
                  <a:pt x="918" y="1226"/>
                </a:cubicBezTo>
                <a:cubicBezTo>
                  <a:pt x="964" y="1211"/>
                  <a:pt x="1002" y="1175"/>
                  <a:pt x="1021" y="1126"/>
                </a:cubicBezTo>
                <a:cubicBezTo>
                  <a:pt x="1021" y="1124"/>
                  <a:pt x="1023" y="1123"/>
                  <a:pt x="1025" y="1123"/>
                </a:cubicBezTo>
                <a:cubicBezTo>
                  <a:pt x="1026" y="1123"/>
                  <a:pt x="1026" y="1123"/>
                  <a:pt x="1026" y="1123"/>
                </a:cubicBezTo>
                <a:cubicBezTo>
                  <a:pt x="1114" y="1123"/>
                  <a:pt x="1186" y="1045"/>
                  <a:pt x="1186" y="949"/>
                </a:cubicBezTo>
                <a:cubicBezTo>
                  <a:pt x="1186" y="939"/>
                  <a:pt x="1186" y="930"/>
                  <a:pt x="1184" y="921"/>
                </a:cubicBezTo>
                <a:cubicBezTo>
                  <a:pt x="1184" y="920"/>
                  <a:pt x="1185" y="919"/>
                  <a:pt x="1186" y="918"/>
                </a:cubicBezTo>
                <a:cubicBezTo>
                  <a:pt x="1229" y="885"/>
                  <a:pt x="1255" y="831"/>
                  <a:pt x="1255" y="775"/>
                </a:cubicBezTo>
                <a:cubicBezTo>
                  <a:pt x="1255" y="751"/>
                  <a:pt x="1250" y="728"/>
                  <a:pt x="1242" y="706"/>
                </a:cubicBezTo>
                <a:cubicBezTo>
                  <a:pt x="1241" y="705"/>
                  <a:pt x="1242" y="704"/>
                  <a:pt x="1242" y="703"/>
                </a:cubicBezTo>
                <a:cubicBezTo>
                  <a:pt x="1259" y="683"/>
                  <a:pt x="1271" y="659"/>
                  <a:pt x="1277" y="633"/>
                </a:cubicBezTo>
                <a:cubicBezTo>
                  <a:pt x="1440" y="633"/>
                  <a:pt x="1440" y="633"/>
                  <a:pt x="1440" y="633"/>
                </a:cubicBezTo>
                <a:cubicBezTo>
                  <a:pt x="1440" y="270"/>
                  <a:pt x="1440" y="270"/>
                  <a:pt x="1440" y="270"/>
                </a:cubicBezTo>
                <a:cubicBezTo>
                  <a:pt x="1495" y="252"/>
                  <a:pt x="1534" y="200"/>
                  <a:pt x="1534" y="139"/>
                </a:cubicBezTo>
                <a:cubicBezTo>
                  <a:pt x="1534" y="63"/>
                  <a:pt x="1472" y="0"/>
                  <a:pt x="1395" y="0"/>
                </a:cubicBezTo>
                <a:cubicBezTo>
                  <a:pt x="1319" y="0"/>
                  <a:pt x="1256" y="63"/>
                  <a:pt x="1256" y="139"/>
                </a:cubicBezTo>
                <a:cubicBezTo>
                  <a:pt x="1256" y="200"/>
                  <a:pt x="1296" y="252"/>
                  <a:pt x="1350" y="270"/>
                </a:cubicBezTo>
                <a:cubicBezTo>
                  <a:pt x="1350" y="543"/>
                  <a:pt x="1350" y="543"/>
                  <a:pt x="1350" y="543"/>
                </a:cubicBezTo>
                <a:cubicBezTo>
                  <a:pt x="1277" y="543"/>
                  <a:pt x="1277" y="543"/>
                  <a:pt x="1277" y="543"/>
                </a:cubicBezTo>
                <a:cubicBezTo>
                  <a:pt x="1265" y="493"/>
                  <a:pt x="1232" y="450"/>
                  <a:pt x="1188" y="429"/>
                </a:cubicBezTo>
                <a:cubicBezTo>
                  <a:pt x="1186" y="428"/>
                  <a:pt x="1185" y="426"/>
                  <a:pt x="1185" y="424"/>
                </a:cubicBezTo>
                <a:cubicBezTo>
                  <a:pt x="1186" y="418"/>
                  <a:pt x="1186" y="411"/>
                  <a:pt x="1186" y="404"/>
                </a:cubicBezTo>
                <a:cubicBezTo>
                  <a:pt x="1186" y="308"/>
                  <a:pt x="1114" y="230"/>
                  <a:pt x="1026" y="230"/>
                </a:cubicBezTo>
                <a:cubicBezTo>
                  <a:pt x="1020" y="230"/>
                  <a:pt x="1014" y="230"/>
                  <a:pt x="1008" y="231"/>
                </a:cubicBezTo>
                <a:cubicBezTo>
                  <a:pt x="1007" y="231"/>
                  <a:pt x="1005" y="230"/>
                  <a:pt x="1005" y="230"/>
                </a:cubicBezTo>
                <a:cubicBezTo>
                  <a:pt x="975" y="182"/>
                  <a:pt x="926" y="154"/>
                  <a:pt x="873" y="154"/>
                </a:cubicBezTo>
                <a:cubicBezTo>
                  <a:pt x="827" y="154"/>
                  <a:pt x="787" y="175"/>
                  <a:pt x="757" y="208"/>
                </a:cubicBezTo>
                <a:cubicBezTo>
                  <a:pt x="728" y="175"/>
                  <a:pt x="687" y="154"/>
                  <a:pt x="642" y="154"/>
                </a:cubicBezTo>
                <a:cubicBezTo>
                  <a:pt x="589" y="154"/>
                  <a:pt x="540" y="182"/>
                  <a:pt x="510" y="230"/>
                </a:cubicBezTo>
                <a:cubicBezTo>
                  <a:pt x="509" y="230"/>
                  <a:pt x="508" y="231"/>
                  <a:pt x="507" y="231"/>
                </a:cubicBezTo>
                <a:cubicBezTo>
                  <a:pt x="501" y="230"/>
                  <a:pt x="495" y="230"/>
                  <a:pt x="489" y="230"/>
                </a:cubicBezTo>
                <a:cubicBezTo>
                  <a:pt x="442" y="230"/>
                  <a:pt x="399" y="252"/>
                  <a:pt x="370" y="287"/>
                </a:cubicBezTo>
                <a:cubicBezTo>
                  <a:pt x="270" y="287"/>
                  <a:pt x="270" y="287"/>
                  <a:pt x="270" y="287"/>
                </a:cubicBezTo>
                <a:cubicBezTo>
                  <a:pt x="251" y="233"/>
                  <a:pt x="199" y="194"/>
                  <a:pt x="139" y="194"/>
                </a:cubicBezTo>
                <a:cubicBezTo>
                  <a:pt x="62" y="194"/>
                  <a:pt x="0" y="256"/>
                  <a:pt x="0" y="333"/>
                </a:cubicBezTo>
                <a:cubicBezTo>
                  <a:pt x="0" y="409"/>
                  <a:pt x="62" y="471"/>
                  <a:pt x="139" y="471"/>
                </a:cubicBezTo>
                <a:cubicBezTo>
                  <a:pt x="199" y="471"/>
                  <a:pt x="251" y="432"/>
                  <a:pt x="270" y="378"/>
                </a:cubicBezTo>
                <a:close/>
                <a:moveTo>
                  <a:pt x="1307" y="1349"/>
                </a:moveTo>
                <a:cubicBezTo>
                  <a:pt x="1334" y="1349"/>
                  <a:pt x="1356" y="1371"/>
                  <a:pt x="1356" y="1398"/>
                </a:cubicBezTo>
                <a:cubicBezTo>
                  <a:pt x="1356" y="1425"/>
                  <a:pt x="1334" y="1446"/>
                  <a:pt x="1307" y="1446"/>
                </a:cubicBezTo>
                <a:cubicBezTo>
                  <a:pt x="1280" y="1446"/>
                  <a:pt x="1258" y="1425"/>
                  <a:pt x="1258" y="1398"/>
                </a:cubicBezTo>
                <a:cubicBezTo>
                  <a:pt x="1258" y="1371"/>
                  <a:pt x="1280" y="1349"/>
                  <a:pt x="1307" y="1349"/>
                </a:cubicBezTo>
                <a:close/>
                <a:moveTo>
                  <a:pt x="1347" y="139"/>
                </a:moveTo>
                <a:cubicBezTo>
                  <a:pt x="1347" y="112"/>
                  <a:pt x="1368" y="91"/>
                  <a:pt x="1395" y="91"/>
                </a:cubicBezTo>
                <a:cubicBezTo>
                  <a:pt x="1422" y="91"/>
                  <a:pt x="1444" y="112"/>
                  <a:pt x="1444" y="139"/>
                </a:cubicBezTo>
                <a:cubicBezTo>
                  <a:pt x="1444" y="166"/>
                  <a:pt x="1422" y="188"/>
                  <a:pt x="1395" y="188"/>
                </a:cubicBezTo>
                <a:cubicBezTo>
                  <a:pt x="1368" y="188"/>
                  <a:pt x="1347" y="166"/>
                  <a:pt x="1347" y="139"/>
                </a:cubicBezTo>
                <a:close/>
                <a:moveTo>
                  <a:pt x="802" y="329"/>
                </a:moveTo>
                <a:cubicBezTo>
                  <a:pt x="802" y="282"/>
                  <a:pt x="834" y="244"/>
                  <a:pt x="873" y="244"/>
                </a:cubicBezTo>
                <a:cubicBezTo>
                  <a:pt x="895" y="244"/>
                  <a:pt x="915" y="256"/>
                  <a:pt x="929" y="278"/>
                </a:cubicBezTo>
                <a:cubicBezTo>
                  <a:pt x="948" y="308"/>
                  <a:pt x="983" y="324"/>
                  <a:pt x="1019" y="320"/>
                </a:cubicBezTo>
                <a:cubicBezTo>
                  <a:pt x="1021" y="320"/>
                  <a:pt x="1023" y="320"/>
                  <a:pt x="1026" y="320"/>
                </a:cubicBezTo>
                <a:cubicBezTo>
                  <a:pt x="1065" y="320"/>
                  <a:pt x="1096" y="358"/>
                  <a:pt x="1096" y="404"/>
                </a:cubicBezTo>
                <a:cubicBezTo>
                  <a:pt x="1096" y="408"/>
                  <a:pt x="1096" y="411"/>
                  <a:pt x="1096" y="415"/>
                </a:cubicBezTo>
                <a:cubicBezTo>
                  <a:pt x="1091" y="454"/>
                  <a:pt x="1113" y="492"/>
                  <a:pt x="1148" y="510"/>
                </a:cubicBezTo>
                <a:cubicBezTo>
                  <a:pt x="1175" y="523"/>
                  <a:pt x="1192" y="553"/>
                  <a:pt x="1192" y="588"/>
                </a:cubicBezTo>
                <a:cubicBezTo>
                  <a:pt x="1192" y="610"/>
                  <a:pt x="1185" y="630"/>
                  <a:pt x="1172" y="646"/>
                </a:cubicBezTo>
                <a:cubicBezTo>
                  <a:pt x="1151" y="672"/>
                  <a:pt x="1146" y="708"/>
                  <a:pt x="1158" y="739"/>
                </a:cubicBezTo>
                <a:cubicBezTo>
                  <a:pt x="1162" y="750"/>
                  <a:pt x="1165" y="762"/>
                  <a:pt x="1165" y="775"/>
                </a:cubicBezTo>
                <a:cubicBezTo>
                  <a:pt x="1165" y="804"/>
                  <a:pt x="1152" y="830"/>
                  <a:pt x="1132" y="846"/>
                </a:cubicBezTo>
                <a:cubicBezTo>
                  <a:pt x="1104" y="867"/>
                  <a:pt x="1090" y="901"/>
                  <a:pt x="1095" y="934"/>
                </a:cubicBezTo>
                <a:cubicBezTo>
                  <a:pt x="1096" y="939"/>
                  <a:pt x="1096" y="944"/>
                  <a:pt x="1096" y="949"/>
                </a:cubicBezTo>
                <a:cubicBezTo>
                  <a:pt x="1096" y="995"/>
                  <a:pt x="1065" y="1033"/>
                  <a:pt x="1026" y="1033"/>
                </a:cubicBezTo>
                <a:cubicBezTo>
                  <a:pt x="1025" y="1033"/>
                  <a:pt x="1025" y="1033"/>
                  <a:pt x="1025" y="1033"/>
                </a:cubicBezTo>
                <a:cubicBezTo>
                  <a:pt x="1025" y="1033"/>
                  <a:pt x="1025" y="1033"/>
                  <a:pt x="1025" y="1033"/>
                </a:cubicBezTo>
                <a:cubicBezTo>
                  <a:pt x="985" y="1033"/>
                  <a:pt x="951" y="1057"/>
                  <a:pt x="937" y="1093"/>
                </a:cubicBezTo>
                <a:cubicBezTo>
                  <a:pt x="925" y="1123"/>
                  <a:pt x="900" y="1143"/>
                  <a:pt x="873" y="1143"/>
                </a:cubicBezTo>
                <a:cubicBezTo>
                  <a:pt x="834" y="1143"/>
                  <a:pt x="802" y="1105"/>
                  <a:pt x="802" y="1058"/>
                </a:cubicBezTo>
                <a:lnTo>
                  <a:pt x="802" y="329"/>
                </a:lnTo>
                <a:close/>
                <a:moveTo>
                  <a:pt x="424" y="1355"/>
                </a:moveTo>
                <a:cubicBezTo>
                  <a:pt x="424" y="1382"/>
                  <a:pt x="402" y="1404"/>
                  <a:pt x="375" y="1404"/>
                </a:cubicBezTo>
                <a:cubicBezTo>
                  <a:pt x="348" y="1404"/>
                  <a:pt x="326" y="1382"/>
                  <a:pt x="326" y="1355"/>
                </a:cubicBezTo>
                <a:cubicBezTo>
                  <a:pt x="326" y="1328"/>
                  <a:pt x="348" y="1306"/>
                  <a:pt x="375" y="1306"/>
                </a:cubicBezTo>
                <a:cubicBezTo>
                  <a:pt x="402" y="1306"/>
                  <a:pt x="424" y="1328"/>
                  <a:pt x="424" y="1355"/>
                </a:cubicBezTo>
                <a:close/>
                <a:moveTo>
                  <a:pt x="366" y="510"/>
                </a:moveTo>
                <a:cubicBezTo>
                  <a:pt x="402" y="492"/>
                  <a:pt x="423" y="454"/>
                  <a:pt x="419" y="415"/>
                </a:cubicBezTo>
                <a:cubicBezTo>
                  <a:pt x="419" y="411"/>
                  <a:pt x="418" y="408"/>
                  <a:pt x="418" y="404"/>
                </a:cubicBezTo>
                <a:cubicBezTo>
                  <a:pt x="418" y="358"/>
                  <a:pt x="450" y="320"/>
                  <a:pt x="489" y="320"/>
                </a:cubicBezTo>
                <a:cubicBezTo>
                  <a:pt x="491" y="320"/>
                  <a:pt x="494" y="320"/>
                  <a:pt x="496" y="320"/>
                </a:cubicBezTo>
                <a:cubicBezTo>
                  <a:pt x="531" y="324"/>
                  <a:pt x="567" y="308"/>
                  <a:pt x="586" y="278"/>
                </a:cubicBezTo>
                <a:cubicBezTo>
                  <a:pt x="599" y="256"/>
                  <a:pt x="620" y="244"/>
                  <a:pt x="642" y="244"/>
                </a:cubicBezTo>
                <a:cubicBezTo>
                  <a:pt x="681" y="244"/>
                  <a:pt x="712" y="282"/>
                  <a:pt x="712" y="329"/>
                </a:cubicBezTo>
                <a:cubicBezTo>
                  <a:pt x="712" y="1058"/>
                  <a:pt x="712" y="1058"/>
                  <a:pt x="712" y="1058"/>
                </a:cubicBezTo>
                <a:cubicBezTo>
                  <a:pt x="712" y="1105"/>
                  <a:pt x="681" y="1143"/>
                  <a:pt x="642" y="1143"/>
                </a:cubicBezTo>
                <a:cubicBezTo>
                  <a:pt x="614" y="1143"/>
                  <a:pt x="589" y="1123"/>
                  <a:pt x="578" y="1093"/>
                </a:cubicBezTo>
                <a:cubicBezTo>
                  <a:pt x="564" y="1057"/>
                  <a:pt x="529" y="1033"/>
                  <a:pt x="490" y="1033"/>
                </a:cubicBezTo>
                <a:cubicBezTo>
                  <a:pt x="490" y="1033"/>
                  <a:pt x="489" y="1033"/>
                  <a:pt x="489" y="1033"/>
                </a:cubicBezTo>
                <a:cubicBezTo>
                  <a:pt x="489" y="1033"/>
                  <a:pt x="489" y="1033"/>
                  <a:pt x="489" y="1033"/>
                </a:cubicBezTo>
                <a:cubicBezTo>
                  <a:pt x="455" y="1033"/>
                  <a:pt x="427" y="1005"/>
                  <a:pt x="420" y="967"/>
                </a:cubicBezTo>
                <a:cubicBezTo>
                  <a:pt x="420" y="930"/>
                  <a:pt x="420" y="930"/>
                  <a:pt x="420" y="930"/>
                </a:cubicBezTo>
                <a:cubicBezTo>
                  <a:pt x="423" y="898"/>
                  <a:pt x="409" y="866"/>
                  <a:pt x="383" y="846"/>
                </a:cubicBezTo>
                <a:cubicBezTo>
                  <a:pt x="362" y="830"/>
                  <a:pt x="350" y="804"/>
                  <a:pt x="350" y="775"/>
                </a:cubicBezTo>
                <a:cubicBezTo>
                  <a:pt x="350" y="762"/>
                  <a:pt x="352" y="750"/>
                  <a:pt x="357" y="739"/>
                </a:cubicBezTo>
                <a:cubicBezTo>
                  <a:pt x="369" y="708"/>
                  <a:pt x="363" y="672"/>
                  <a:pt x="342" y="646"/>
                </a:cubicBezTo>
                <a:cubicBezTo>
                  <a:pt x="329" y="630"/>
                  <a:pt x="322" y="610"/>
                  <a:pt x="322" y="588"/>
                </a:cubicBezTo>
                <a:cubicBezTo>
                  <a:pt x="322" y="553"/>
                  <a:pt x="340" y="523"/>
                  <a:pt x="366" y="510"/>
                </a:cubicBezTo>
                <a:close/>
                <a:moveTo>
                  <a:pt x="90" y="333"/>
                </a:moveTo>
                <a:cubicBezTo>
                  <a:pt x="90" y="306"/>
                  <a:pt x="112" y="284"/>
                  <a:pt x="139" y="284"/>
                </a:cubicBezTo>
                <a:cubicBezTo>
                  <a:pt x="166" y="284"/>
                  <a:pt x="187" y="306"/>
                  <a:pt x="187" y="333"/>
                </a:cubicBezTo>
                <a:cubicBezTo>
                  <a:pt x="187" y="359"/>
                  <a:pt x="166" y="381"/>
                  <a:pt x="139" y="381"/>
                </a:cubicBezTo>
                <a:cubicBezTo>
                  <a:pt x="112" y="381"/>
                  <a:pt x="90" y="359"/>
                  <a:pt x="90" y="333"/>
                </a:cubicBezTo>
                <a:close/>
                <a:moveTo>
                  <a:pt x="532" y="622"/>
                </a:moveTo>
                <a:cubicBezTo>
                  <a:pt x="442" y="622"/>
                  <a:pt x="442" y="622"/>
                  <a:pt x="442" y="622"/>
                </a:cubicBezTo>
                <a:cubicBezTo>
                  <a:pt x="442" y="526"/>
                  <a:pt x="520" y="448"/>
                  <a:pt x="616" y="448"/>
                </a:cubicBezTo>
                <a:cubicBezTo>
                  <a:pt x="616" y="539"/>
                  <a:pt x="616" y="539"/>
                  <a:pt x="616" y="539"/>
                </a:cubicBezTo>
                <a:cubicBezTo>
                  <a:pt x="569" y="539"/>
                  <a:pt x="532" y="576"/>
                  <a:pt x="532" y="622"/>
                </a:cubicBezTo>
                <a:close/>
                <a:moveTo>
                  <a:pt x="896" y="915"/>
                </a:moveTo>
                <a:cubicBezTo>
                  <a:pt x="896" y="825"/>
                  <a:pt x="896" y="825"/>
                  <a:pt x="896" y="825"/>
                </a:cubicBezTo>
                <a:cubicBezTo>
                  <a:pt x="942" y="825"/>
                  <a:pt x="980" y="788"/>
                  <a:pt x="980" y="741"/>
                </a:cubicBezTo>
                <a:cubicBezTo>
                  <a:pt x="1070" y="741"/>
                  <a:pt x="1070" y="741"/>
                  <a:pt x="1070" y="741"/>
                </a:cubicBezTo>
                <a:cubicBezTo>
                  <a:pt x="1070" y="837"/>
                  <a:pt x="992" y="915"/>
                  <a:pt x="896" y="915"/>
                </a:cubicBezTo>
                <a:close/>
                <a:moveTo>
                  <a:pt x="598" y="851"/>
                </a:moveTo>
                <a:cubicBezTo>
                  <a:pt x="599" y="875"/>
                  <a:pt x="576" y="896"/>
                  <a:pt x="553" y="896"/>
                </a:cubicBezTo>
                <a:cubicBezTo>
                  <a:pt x="528" y="896"/>
                  <a:pt x="509" y="875"/>
                  <a:pt x="508" y="851"/>
                </a:cubicBezTo>
                <a:cubicBezTo>
                  <a:pt x="507" y="826"/>
                  <a:pt x="529" y="805"/>
                  <a:pt x="553" y="805"/>
                </a:cubicBezTo>
                <a:cubicBezTo>
                  <a:pt x="578" y="805"/>
                  <a:pt x="597" y="826"/>
                  <a:pt x="598" y="851"/>
                </a:cubicBezTo>
                <a:close/>
                <a:moveTo>
                  <a:pt x="917" y="535"/>
                </a:moveTo>
                <a:cubicBezTo>
                  <a:pt x="916" y="510"/>
                  <a:pt x="939" y="490"/>
                  <a:pt x="962" y="490"/>
                </a:cubicBezTo>
                <a:cubicBezTo>
                  <a:pt x="987" y="490"/>
                  <a:pt x="1006" y="510"/>
                  <a:pt x="1007" y="535"/>
                </a:cubicBezTo>
                <a:cubicBezTo>
                  <a:pt x="1008" y="559"/>
                  <a:pt x="986" y="580"/>
                  <a:pt x="962" y="580"/>
                </a:cubicBezTo>
                <a:cubicBezTo>
                  <a:pt x="937" y="580"/>
                  <a:pt x="918" y="559"/>
                  <a:pt x="917" y="53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14" tIns="22857" rIns="45714" bIns="22857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25" name="Freeform 51">
            <a:extLst>
              <a:ext uri="{FF2B5EF4-FFF2-40B4-BE49-F238E27FC236}">
                <a16:creationId xmlns:a16="http://schemas.microsoft.com/office/drawing/2014/main" id="{E766CFDC-06C6-337D-F0C5-F7AA1BB849DD}"/>
              </a:ext>
            </a:extLst>
          </p:cNvPr>
          <p:cNvSpPr>
            <a:spLocks noEditPoints="1"/>
          </p:cNvSpPr>
          <p:nvPr/>
        </p:nvSpPr>
        <p:spPr bwMode="auto">
          <a:xfrm>
            <a:off x="6460550" y="5215018"/>
            <a:ext cx="441371" cy="377310"/>
          </a:xfrm>
          <a:custGeom>
            <a:avLst/>
            <a:gdLst>
              <a:gd name="T0" fmla="*/ 2121 w 2508"/>
              <a:gd name="T1" fmla="*/ 0 h 2144"/>
              <a:gd name="T2" fmla="*/ 428 w 2508"/>
              <a:gd name="T3" fmla="*/ 0 h 2144"/>
              <a:gd name="T4" fmla="*/ 330 w 2508"/>
              <a:gd name="T5" fmla="*/ 284 h 2144"/>
              <a:gd name="T6" fmla="*/ 0 w 2508"/>
              <a:gd name="T7" fmla="*/ 284 h 2144"/>
              <a:gd name="T8" fmla="*/ 0 w 2508"/>
              <a:gd name="T9" fmla="*/ 2144 h 2144"/>
              <a:gd name="T10" fmla="*/ 2508 w 2508"/>
              <a:gd name="T11" fmla="*/ 2144 h 2144"/>
              <a:gd name="T12" fmla="*/ 2508 w 2508"/>
              <a:gd name="T13" fmla="*/ 284 h 2144"/>
              <a:gd name="T14" fmla="*/ 2219 w 2508"/>
              <a:gd name="T15" fmla="*/ 284 h 2144"/>
              <a:gd name="T16" fmla="*/ 2121 w 2508"/>
              <a:gd name="T17" fmla="*/ 0 h 2144"/>
              <a:gd name="T18" fmla="*/ 2015 w 2508"/>
              <a:gd name="T19" fmla="*/ 147 h 2144"/>
              <a:gd name="T20" fmla="*/ 2062 w 2508"/>
              <a:gd name="T21" fmla="*/ 284 h 2144"/>
              <a:gd name="T22" fmla="*/ 1793 w 2508"/>
              <a:gd name="T23" fmla="*/ 284 h 2144"/>
              <a:gd name="T24" fmla="*/ 1746 w 2508"/>
              <a:gd name="T25" fmla="*/ 147 h 2144"/>
              <a:gd name="T26" fmla="*/ 2015 w 2508"/>
              <a:gd name="T27" fmla="*/ 147 h 2144"/>
              <a:gd name="T28" fmla="*/ 1589 w 2508"/>
              <a:gd name="T29" fmla="*/ 147 h 2144"/>
              <a:gd name="T30" fmla="*/ 1638 w 2508"/>
              <a:gd name="T31" fmla="*/ 284 h 2144"/>
              <a:gd name="T32" fmla="*/ 1372 w 2508"/>
              <a:gd name="T33" fmla="*/ 284 h 2144"/>
              <a:gd name="T34" fmla="*/ 1324 w 2508"/>
              <a:gd name="T35" fmla="*/ 147 h 2144"/>
              <a:gd name="T36" fmla="*/ 1589 w 2508"/>
              <a:gd name="T37" fmla="*/ 147 h 2144"/>
              <a:gd name="T38" fmla="*/ 2360 w 2508"/>
              <a:gd name="T39" fmla="*/ 1995 h 2144"/>
              <a:gd name="T40" fmla="*/ 147 w 2508"/>
              <a:gd name="T41" fmla="*/ 1995 h 2144"/>
              <a:gd name="T42" fmla="*/ 147 w 2508"/>
              <a:gd name="T43" fmla="*/ 432 h 2144"/>
              <a:gd name="T44" fmla="*/ 436 w 2508"/>
              <a:gd name="T45" fmla="*/ 432 h 2144"/>
              <a:gd name="T46" fmla="*/ 534 w 2508"/>
              <a:gd name="T47" fmla="*/ 147 h 2144"/>
              <a:gd name="T48" fmla="*/ 1169 w 2508"/>
              <a:gd name="T49" fmla="*/ 147 h 2144"/>
              <a:gd name="T50" fmla="*/ 1267 w 2508"/>
              <a:gd name="T51" fmla="*/ 432 h 2144"/>
              <a:gd name="T52" fmla="*/ 2360 w 2508"/>
              <a:gd name="T53" fmla="*/ 432 h 2144"/>
              <a:gd name="T54" fmla="*/ 2360 w 2508"/>
              <a:gd name="T55" fmla="*/ 1995 h 2144"/>
              <a:gd name="T56" fmla="*/ 999 w 2508"/>
              <a:gd name="T57" fmla="*/ 765 h 2144"/>
              <a:gd name="T58" fmla="*/ 999 w 2508"/>
              <a:gd name="T59" fmla="*/ 940 h 2144"/>
              <a:gd name="T60" fmla="*/ 825 w 2508"/>
              <a:gd name="T61" fmla="*/ 940 h 2144"/>
              <a:gd name="T62" fmla="*/ 825 w 2508"/>
              <a:gd name="T63" fmla="*/ 1448 h 2144"/>
              <a:gd name="T64" fmla="*/ 999 w 2508"/>
              <a:gd name="T65" fmla="*/ 1448 h 2144"/>
              <a:gd name="T66" fmla="*/ 999 w 2508"/>
              <a:gd name="T67" fmla="*/ 1621 h 2144"/>
              <a:gd name="T68" fmla="*/ 1507 w 2508"/>
              <a:gd name="T69" fmla="*/ 1621 h 2144"/>
              <a:gd name="T70" fmla="*/ 1507 w 2508"/>
              <a:gd name="T71" fmla="*/ 1448 h 2144"/>
              <a:gd name="T72" fmla="*/ 1682 w 2508"/>
              <a:gd name="T73" fmla="*/ 1448 h 2144"/>
              <a:gd name="T74" fmla="*/ 1682 w 2508"/>
              <a:gd name="T75" fmla="*/ 940 h 2144"/>
              <a:gd name="T76" fmla="*/ 1507 w 2508"/>
              <a:gd name="T77" fmla="*/ 940 h 2144"/>
              <a:gd name="T78" fmla="*/ 1507 w 2508"/>
              <a:gd name="T79" fmla="*/ 765 h 2144"/>
              <a:gd name="T80" fmla="*/ 999 w 2508"/>
              <a:gd name="T81" fmla="*/ 765 h 2144"/>
              <a:gd name="T82" fmla="*/ 1533 w 2508"/>
              <a:gd name="T83" fmla="*/ 1087 h 2144"/>
              <a:gd name="T84" fmla="*/ 1533 w 2508"/>
              <a:gd name="T85" fmla="*/ 1301 h 2144"/>
              <a:gd name="T86" fmla="*/ 1360 w 2508"/>
              <a:gd name="T87" fmla="*/ 1301 h 2144"/>
              <a:gd name="T88" fmla="*/ 1360 w 2508"/>
              <a:gd name="T89" fmla="*/ 1474 h 2144"/>
              <a:gd name="T90" fmla="*/ 1146 w 2508"/>
              <a:gd name="T91" fmla="*/ 1474 h 2144"/>
              <a:gd name="T92" fmla="*/ 1146 w 2508"/>
              <a:gd name="T93" fmla="*/ 1301 h 2144"/>
              <a:gd name="T94" fmla="*/ 973 w 2508"/>
              <a:gd name="T95" fmla="*/ 1301 h 2144"/>
              <a:gd name="T96" fmla="*/ 973 w 2508"/>
              <a:gd name="T97" fmla="*/ 1087 h 2144"/>
              <a:gd name="T98" fmla="*/ 1146 w 2508"/>
              <a:gd name="T99" fmla="*/ 1087 h 2144"/>
              <a:gd name="T100" fmla="*/ 1146 w 2508"/>
              <a:gd name="T101" fmla="*/ 914 h 2144"/>
              <a:gd name="T102" fmla="*/ 1360 w 2508"/>
              <a:gd name="T103" fmla="*/ 914 h 2144"/>
              <a:gd name="T104" fmla="*/ 1360 w 2508"/>
              <a:gd name="T105" fmla="*/ 1087 h 2144"/>
              <a:gd name="T106" fmla="*/ 1533 w 2508"/>
              <a:gd name="T107" fmla="*/ 1087 h 2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508" h="2144">
                <a:moveTo>
                  <a:pt x="2121" y="0"/>
                </a:moveTo>
                <a:lnTo>
                  <a:pt x="428" y="0"/>
                </a:lnTo>
                <a:lnTo>
                  <a:pt x="330" y="284"/>
                </a:lnTo>
                <a:lnTo>
                  <a:pt x="0" y="284"/>
                </a:lnTo>
                <a:lnTo>
                  <a:pt x="0" y="2144"/>
                </a:lnTo>
                <a:lnTo>
                  <a:pt x="2508" y="2144"/>
                </a:lnTo>
                <a:lnTo>
                  <a:pt x="2508" y="284"/>
                </a:lnTo>
                <a:lnTo>
                  <a:pt x="2219" y="284"/>
                </a:lnTo>
                <a:lnTo>
                  <a:pt x="2121" y="0"/>
                </a:lnTo>
                <a:close/>
                <a:moveTo>
                  <a:pt x="2015" y="147"/>
                </a:moveTo>
                <a:lnTo>
                  <a:pt x="2062" y="284"/>
                </a:lnTo>
                <a:lnTo>
                  <a:pt x="1793" y="284"/>
                </a:lnTo>
                <a:lnTo>
                  <a:pt x="1746" y="147"/>
                </a:lnTo>
                <a:lnTo>
                  <a:pt x="2015" y="147"/>
                </a:lnTo>
                <a:close/>
                <a:moveTo>
                  <a:pt x="1589" y="147"/>
                </a:moveTo>
                <a:lnTo>
                  <a:pt x="1638" y="284"/>
                </a:lnTo>
                <a:lnTo>
                  <a:pt x="1372" y="284"/>
                </a:lnTo>
                <a:lnTo>
                  <a:pt x="1324" y="147"/>
                </a:lnTo>
                <a:lnTo>
                  <a:pt x="1589" y="147"/>
                </a:lnTo>
                <a:close/>
                <a:moveTo>
                  <a:pt x="2360" y="1995"/>
                </a:moveTo>
                <a:lnTo>
                  <a:pt x="147" y="1995"/>
                </a:lnTo>
                <a:lnTo>
                  <a:pt x="147" y="432"/>
                </a:lnTo>
                <a:lnTo>
                  <a:pt x="436" y="432"/>
                </a:lnTo>
                <a:lnTo>
                  <a:pt x="534" y="147"/>
                </a:lnTo>
                <a:lnTo>
                  <a:pt x="1169" y="147"/>
                </a:lnTo>
                <a:lnTo>
                  <a:pt x="1267" y="432"/>
                </a:lnTo>
                <a:lnTo>
                  <a:pt x="2360" y="432"/>
                </a:lnTo>
                <a:lnTo>
                  <a:pt x="2360" y="1995"/>
                </a:lnTo>
                <a:close/>
                <a:moveTo>
                  <a:pt x="999" y="765"/>
                </a:moveTo>
                <a:lnTo>
                  <a:pt x="999" y="940"/>
                </a:lnTo>
                <a:lnTo>
                  <a:pt x="825" y="940"/>
                </a:lnTo>
                <a:lnTo>
                  <a:pt x="825" y="1448"/>
                </a:lnTo>
                <a:lnTo>
                  <a:pt x="999" y="1448"/>
                </a:lnTo>
                <a:lnTo>
                  <a:pt x="999" y="1621"/>
                </a:lnTo>
                <a:lnTo>
                  <a:pt x="1507" y="1621"/>
                </a:lnTo>
                <a:lnTo>
                  <a:pt x="1507" y="1448"/>
                </a:lnTo>
                <a:lnTo>
                  <a:pt x="1682" y="1448"/>
                </a:lnTo>
                <a:lnTo>
                  <a:pt x="1682" y="940"/>
                </a:lnTo>
                <a:lnTo>
                  <a:pt x="1507" y="940"/>
                </a:lnTo>
                <a:lnTo>
                  <a:pt x="1507" y="765"/>
                </a:lnTo>
                <a:lnTo>
                  <a:pt x="999" y="765"/>
                </a:lnTo>
                <a:close/>
                <a:moveTo>
                  <a:pt x="1533" y="1087"/>
                </a:moveTo>
                <a:lnTo>
                  <a:pt x="1533" y="1301"/>
                </a:lnTo>
                <a:lnTo>
                  <a:pt x="1360" y="1301"/>
                </a:lnTo>
                <a:lnTo>
                  <a:pt x="1360" y="1474"/>
                </a:lnTo>
                <a:lnTo>
                  <a:pt x="1146" y="1474"/>
                </a:lnTo>
                <a:lnTo>
                  <a:pt x="1146" y="1301"/>
                </a:lnTo>
                <a:lnTo>
                  <a:pt x="973" y="1301"/>
                </a:lnTo>
                <a:lnTo>
                  <a:pt x="973" y="1087"/>
                </a:lnTo>
                <a:lnTo>
                  <a:pt x="1146" y="1087"/>
                </a:lnTo>
                <a:lnTo>
                  <a:pt x="1146" y="914"/>
                </a:lnTo>
                <a:lnTo>
                  <a:pt x="1360" y="914"/>
                </a:lnTo>
                <a:lnTo>
                  <a:pt x="1360" y="1087"/>
                </a:lnTo>
                <a:lnTo>
                  <a:pt x="1533" y="108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14" tIns="22857" rIns="45714" bIns="22857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26" name="Freeform 53">
            <a:extLst>
              <a:ext uri="{FF2B5EF4-FFF2-40B4-BE49-F238E27FC236}">
                <a16:creationId xmlns:a16="http://schemas.microsoft.com/office/drawing/2014/main" id="{1A2CAD33-5ADF-AFD4-CFC1-D53A760442D0}"/>
              </a:ext>
            </a:extLst>
          </p:cNvPr>
          <p:cNvSpPr>
            <a:spLocks noEditPoints="1"/>
          </p:cNvSpPr>
          <p:nvPr/>
        </p:nvSpPr>
        <p:spPr bwMode="auto">
          <a:xfrm>
            <a:off x="9293180" y="5253206"/>
            <a:ext cx="441371" cy="339122"/>
          </a:xfrm>
          <a:custGeom>
            <a:avLst/>
            <a:gdLst>
              <a:gd name="T0" fmla="*/ 1026 w 1536"/>
              <a:gd name="T1" fmla="*/ 0 h 1180"/>
              <a:gd name="T2" fmla="*/ 917 w 1536"/>
              <a:gd name="T3" fmla="*/ 361 h 1180"/>
              <a:gd name="T4" fmla="*/ 620 w 1536"/>
              <a:gd name="T5" fmla="*/ 0 h 1180"/>
              <a:gd name="T6" fmla="*/ 510 w 1536"/>
              <a:gd name="T7" fmla="*/ 361 h 1180"/>
              <a:gd name="T8" fmla="*/ 214 w 1536"/>
              <a:gd name="T9" fmla="*/ 0 h 1180"/>
              <a:gd name="T10" fmla="*/ 0 w 1536"/>
              <a:gd name="T11" fmla="*/ 361 h 1180"/>
              <a:gd name="T12" fmla="*/ 38 w 1536"/>
              <a:gd name="T13" fmla="*/ 451 h 1180"/>
              <a:gd name="T14" fmla="*/ 1499 w 1536"/>
              <a:gd name="T15" fmla="*/ 1180 h 1180"/>
              <a:gd name="T16" fmla="*/ 1536 w 1536"/>
              <a:gd name="T17" fmla="*/ 451 h 1180"/>
              <a:gd name="T18" fmla="*/ 1323 w 1536"/>
              <a:gd name="T19" fmla="*/ 361 h 1180"/>
              <a:gd name="T20" fmla="*/ 1116 w 1536"/>
              <a:gd name="T21" fmla="*/ 90 h 1180"/>
              <a:gd name="T22" fmla="*/ 1233 w 1536"/>
              <a:gd name="T23" fmla="*/ 170 h 1180"/>
              <a:gd name="T24" fmla="*/ 1116 w 1536"/>
              <a:gd name="T25" fmla="*/ 90 h 1180"/>
              <a:gd name="T26" fmla="*/ 1233 w 1536"/>
              <a:gd name="T27" fmla="*/ 260 h 1180"/>
              <a:gd name="T28" fmla="*/ 1116 w 1536"/>
              <a:gd name="T29" fmla="*/ 361 h 1180"/>
              <a:gd name="T30" fmla="*/ 1116 w 1536"/>
              <a:gd name="T31" fmla="*/ 451 h 1180"/>
              <a:gd name="T32" fmla="*/ 1233 w 1536"/>
              <a:gd name="T33" fmla="*/ 687 h 1180"/>
              <a:gd name="T34" fmla="*/ 1116 w 1536"/>
              <a:gd name="T35" fmla="*/ 687 h 1180"/>
              <a:gd name="T36" fmla="*/ 710 w 1536"/>
              <a:gd name="T37" fmla="*/ 90 h 1180"/>
              <a:gd name="T38" fmla="*/ 827 w 1536"/>
              <a:gd name="T39" fmla="*/ 170 h 1180"/>
              <a:gd name="T40" fmla="*/ 710 w 1536"/>
              <a:gd name="T41" fmla="*/ 90 h 1180"/>
              <a:gd name="T42" fmla="*/ 827 w 1536"/>
              <a:gd name="T43" fmla="*/ 260 h 1180"/>
              <a:gd name="T44" fmla="*/ 710 w 1536"/>
              <a:gd name="T45" fmla="*/ 361 h 1180"/>
              <a:gd name="T46" fmla="*/ 710 w 1536"/>
              <a:gd name="T47" fmla="*/ 451 h 1180"/>
              <a:gd name="T48" fmla="*/ 827 w 1536"/>
              <a:gd name="T49" fmla="*/ 687 h 1180"/>
              <a:gd name="T50" fmla="*/ 710 w 1536"/>
              <a:gd name="T51" fmla="*/ 687 h 1180"/>
              <a:gd name="T52" fmla="*/ 304 w 1536"/>
              <a:gd name="T53" fmla="*/ 90 h 1180"/>
              <a:gd name="T54" fmla="*/ 420 w 1536"/>
              <a:gd name="T55" fmla="*/ 170 h 1180"/>
              <a:gd name="T56" fmla="*/ 304 w 1536"/>
              <a:gd name="T57" fmla="*/ 90 h 1180"/>
              <a:gd name="T58" fmla="*/ 420 w 1536"/>
              <a:gd name="T59" fmla="*/ 260 h 1180"/>
              <a:gd name="T60" fmla="*/ 304 w 1536"/>
              <a:gd name="T61" fmla="*/ 361 h 1180"/>
              <a:gd name="T62" fmla="*/ 304 w 1536"/>
              <a:gd name="T63" fmla="*/ 451 h 1180"/>
              <a:gd name="T64" fmla="*/ 420 w 1536"/>
              <a:gd name="T65" fmla="*/ 687 h 1180"/>
              <a:gd name="T66" fmla="*/ 304 w 1536"/>
              <a:gd name="T67" fmla="*/ 687 h 1180"/>
              <a:gd name="T68" fmla="*/ 1409 w 1536"/>
              <a:gd name="T69" fmla="*/ 1090 h 1180"/>
              <a:gd name="T70" fmla="*/ 128 w 1536"/>
              <a:gd name="T71" fmla="*/ 1003 h 1180"/>
              <a:gd name="T72" fmla="*/ 1409 w 1536"/>
              <a:gd name="T73" fmla="*/ 1090 h 1180"/>
              <a:gd name="T74" fmla="*/ 1409 w 1536"/>
              <a:gd name="T75" fmla="*/ 913 h 1180"/>
              <a:gd name="T76" fmla="*/ 128 w 1536"/>
              <a:gd name="T77" fmla="*/ 451 h 1180"/>
              <a:gd name="T78" fmla="*/ 214 w 1536"/>
              <a:gd name="T79" fmla="*/ 687 h 1180"/>
              <a:gd name="T80" fmla="*/ 510 w 1536"/>
              <a:gd name="T81" fmla="*/ 687 h 1180"/>
              <a:gd name="T82" fmla="*/ 620 w 1536"/>
              <a:gd name="T83" fmla="*/ 451 h 1180"/>
              <a:gd name="T84" fmla="*/ 768 w 1536"/>
              <a:gd name="T85" fmla="*/ 835 h 1180"/>
              <a:gd name="T86" fmla="*/ 917 w 1536"/>
              <a:gd name="T87" fmla="*/ 451 h 1180"/>
              <a:gd name="T88" fmla="*/ 1026 w 1536"/>
              <a:gd name="T89" fmla="*/ 687 h 1180"/>
              <a:gd name="T90" fmla="*/ 1323 w 1536"/>
              <a:gd name="T91" fmla="*/ 687 h 1180"/>
              <a:gd name="T92" fmla="*/ 1409 w 1536"/>
              <a:gd name="T93" fmla="*/ 451 h 1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536" h="1180">
                <a:moveTo>
                  <a:pt x="1323" y="0"/>
                </a:moveTo>
                <a:cubicBezTo>
                  <a:pt x="1026" y="0"/>
                  <a:pt x="1026" y="0"/>
                  <a:pt x="1026" y="0"/>
                </a:cubicBezTo>
                <a:cubicBezTo>
                  <a:pt x="1026" y="361"/>
                  <a:pt x="1026" y="361"/>
                  <a:pt x="1026" y="361"/>
                </a:cubicBezTo>
                <a:cubicBezTo>
                  <a:pt x="917" y="361"/>
                  <a:pt x="917" y="361"/>
                  <a:pt x="917" y="361"/>
                </a:cubicBezTo>
                <a:cubicBezTo>
                  <a:pt x="917" y="0"/>
                  <a:pt x="917" y="0"/>
                  <a:pt x="917" y="0"/>
                </a:cubicBezTo>
                <a:cubicBezTo>
                  <a:pt x="620" y="0"/>
                  <a:pt x="620" y="0"/>
                  <a:pt x="620" y="0"/>
                </a:cubicBezTo>
                <a:cubicBezTo>
                  <a:pt x="620" y="361"/>
                  <a:pt x="620" y="361"/>
                  <a:pt x="620" y="361"/>
                </a:cubicBezTo>
                <a:cubicBezTo>
                  <a:pt x="510" y="361"/>
                  <a:pt x="510" y="361"/>
                  <a:pt x="510" y="361"/>
                </a:cubicBezTo>
                <a:cubicBezTo>
                  <a:pt x="510" y="0"/>
                  <a:pt x="510" y="0"/>
                  <a:pt x="510" y="0"/>
                </a:cubicBezTo>
                <a:cubicBezTo>
                  <a:pt x="214" y="0"/>
                  <a:pt x="214" y="0"/>
                  <a:pt x="214" y="0"/>
                </a:cubicBezTo>
                <a:cubicBezTo>
                  <a:pt x="214" y="361"/>
                  <a:pt x="214" y="361"/>
                  <a:pt x="214" y="361"/>
                </a:cubicBezTo>
                <a:cubicBezTo>
                  <a:pt x="0" y="361"/>
                  <a:pt x="0" y="361"/>
                  <a:pt x="0" y="361"/>
                </a:cubicBezTo>
                <a:cubicBezTo>
                  <a:pt x="0" y="451"/>
                  <a:pt x="0" y="451"/>
                  <a:pt x="0" y="451"/>
                </a:cubicBezTo>
                <a:cubicBezTo>
                  <a:pt x="38" y="451"/>
                  <a:pt x="38" y="451"/>
                  <a:pt x="38" y="451"/>
                </a:cubicBezTo>
                <a:cubicBezTo>
                  <a:pt x="38" y="1180"/>
                  <a:pt x="38" y="1180"/>
                  <a:pt x="38" y="1180"/>
                </a:cubicBezTo>
                <a:cubicBezTo>
                  <a:pt x="1499" y="1180"/>
                  <a:pt x="1499" y="1180"/>
                  <a:pt x="1499" y="1180"/>
                </a:cubicBezTo>
                <a:cubicBezTo>
                  <a:pt x="1499" y="451"/>
                  <a:pt x="1499" y="451"/>
                  <a:pt x="1499" y="451"/>
                </a:cubicBezTo>
                <a:cubicBezTo>
                  <a:pt x="1536" y="451"/>
                  <a:pt x="1536" y="451"/>
                  <a:pt x="1536" y="451"/>
                </a:cubicBezTo>
                <a:cubicBezTo>
                  <a:pt x="1536" y="361"/>
                  <a:pt x="1536" y="361"/>
                  <a:pt x="1536" y="361"/>
                </a:cubicBezTo>
                <a:cubicBezTo>
                  <a:pt x="1323" y="361"/>
                  <a:pt x="1323" y="361"/>
                  <a:pt x="1323" y="361"/>
                </a:cubicBezTo>
                <a:lnTo>
                  <a:pt x="1323" y="0"/>
                </a:lnTo>
                <a:close/>
                <a:moveTo>
                  <a:pt x="1116" y="90"/>
                </a:moveTo>
                <a:cubicBezTo>
                  <a:pt x="1233" y="90"/>
                  <a:pt x="1233" y="90"/>
                  <a:pt x="1233" y="90"/>
                </a:cubicBezTo>
                <a:cubicBezTo>
                  <a:pt x="1233" y="170"/>
                  <a:pt x="1233" y="170"/>
                  <a:pt x="1233" y="170"/>
                </a:cubicBezTo>
                <a:cubicBezTo>
                  <a:pt x="1116" y="170"/>
                  <a:pt x="1116" y="170"/>
                  <a:pt x="1116" y="170"/>
                </a:cubicBezTo>
                <a:lnTo>
                  <a:pt x="1116" y="90"/>
                </a:lnTo>
                <a:close/>
                <a:moveTo>
                  <a:pt x="1116" y="260"/>
                </a:moveTo>
                <a:cubicBezTo>
                  <a:pt x="1233" y="260"/>
                  <a:pt x="1233" y="260"/>
                  <a:pt x="1233" y="260"/>
                </a:cubicBezTo>
                <a:cubicBezTo>
                  <a:pt x="1233" y="361"/>
                  <a:pt x="1233" y="361"/>
                  <a:pt x="1233" y="361"/>
                </a:cubicBezTo>
                <a:cubicBezTo>
                  <a:pt x="1116" y="361"/>
                  <a:pt x="1116" y="361"/>
                  <a:pt x="1116" y="361"/>
                </a:cubicBezTo>
                <a:lnTo>
                  <a:pt x="1116" y="260"/>
                </a:lnTo>
                <a:close/>
                <a:moveTo>
                  <a:pt x="1116" y="451"/>
                </a:moveTo>
                <a:cubicBezTo>
                  <a:pt x="1233" y="451"/>
                  <a:pt x="1233" y="451"/>
                  <a:pt x="1233" y="451"/>
                </a:cubicBezTo>
                <a:cubicBezTo>
                  <a:pt x="1233" y="687"/>
                  <a:pt x="1233" y="687"/>
                  <a:pt x="1233" y="687"/>
                </a:cubicBezTo>
                <a:cubicBezTo>
                  <a:pt x="1233" y="719"/>
                  <a:pt x="1206" y="745"/>
                  <a:pt x="1174" y="745"/>
                </a:cubicBezTo>
                <a:cubicBezTo>
                  <a:pt x="1142" y="745"/>
                  <a:pt x="1116" y="719"/>
                  <a:pt x="1116" y="687"/>
                </a:cubicBezTo>
                <a:lnTo>
                  <a:pt x="1116" y="451"/>
                </a:lnTo>
                <a:close/>
                <a:moveTo>
                  <a:pt x="710" y="90"/>
                </a:moveTo>
                <a:cubicBezTo>
                  <a:pt x="827" y="90"/>
                  <a:pt x="827" y="90"/>
                  <a:pt x="827" y="90"/>
                </a:cubicBezTo>
                <a:cubicBezTo>
                  <a:pt x="827" y="170"/>
                  <a:pt x="827" y="170"/>
                  <a:pt x="827" y="170"/>
                </a:cubicBezTo>
                <a:cubicBezTo>
                  <a:pt x="710" y="170"/>
                  <a:pt x="710" y="170"/>
                  <a:pt x="710" y="170"/>
                </a:cubicBezTo>
                <a:lnTo>
                  <a:pt x="710" y="90"/>
                </a:lnTo>
                <a:close/>
                <a:moveTo>
                  <a:pt x="710" y="260"/>
                </a:moveTo>
                <a:cubicBezTo>
                  <a:pt x="827" y="260"/>
                  <a:pt x="827" y="260"/>
                  <a:pt x="827" y="260"/>
                </a:cubicBezTo>
                <a:cubicBezTo>
                  <a:pt x="827" y="361"/>
                  <a:pt x="827" y="361"/>
                  <a:pt x="827" y="361"/>
                </a:cubicBezTo>
                <a:cubicBezTo>
                  <a:pt x="710" y="361"/>
                  <a:pt x="710" y="361"/>
                  <a:pt x="710" y="361"/>
                </a:cubicBezTo>
                <a:lnTo>
                  <a:pt x="710" y="260"/>
                </a:lnTo>
                <a:close/>
                <a:moveTo>
                  <a:pt x="710" y="451"/>
                </a:moveTo>
                <a:cubicBezTo>
                  <a:pt x="827" y="451"/>
                  <a:pt x="827" y="451"/>
                  <a:pt x="827" y="451"/>
                </a:cubicBezTo>
                <a:cubicBezTo>
                  <a:pt x="827" y="687"/>
                  <a:pt x="827" y="687"/>
                  <a:pt x="827" y="687"/>
                </a:cubicBezTo>
                <a:cubicBezTo>
                  <a:pt x="827" y="719"/>
                  <a:pt x="800" y="745"/>
                  <a:pt x="768" y="745"/>
                </a:cubicBezTo>
                <a:cubicBezTo>
                  <a:pt x="736" y="745"/>
                  <a:pt x="710" y="719"/>
                  <a:pt x="710" y="687"/>
                </a:cubicBezTo>
                <a:lnTo>
                  <a:pt x="710" y="451"/>
                </a:lnTo>
                <a:close/>
                <a:moveTo>
                  <a:pt x="304" y="90"/>
                </a:moveTo>
                <a:cubicBezTo>
                  <a:pt x="420" y="90"/>
                  <a:pt x="420" y="90"/>
                  <a:pt x="420" y="90"/>
                </a:cubicBezTo>
                <a:cubicBezTo>
                  <a:pt x="420" y="170"/>
                  <a:pt x="420" y="170"/>
                  <a:pt x="420" y="170"/>
                </a:cubicBezTo>
                <a:cubicBezTo>
                  <a:pt x="304" y="170"/>
                  <a:pt x="304" y="170"/>
                  <a:pt x="304" y="170"/>
                </a:cubicBezTo>
                <a:lnTo>
                  <a:pt x="304" y="90"/>
                </a:lnTo>
                <a:close/>
                <a:moveTo>
                  <a:pt x="304" y="260"/>
                </a:moveTo>
                <a:cubicBezTo>
                  <a:pt x="420" y="260"/>
                  <a:pt x="420" y="260"/>
                  <a:pt x="420" y="260"/>
                </a:cubicBezTo>
                <a:cubicBezTo>
                  <a:pt x="420" y="361"/>
                  <a:pt x="420" y="361"/>
                  <a:pt x="420" y="361"/>
                </a:cubicBezTo>
                <a:cubicBezTo>
                  <a:pt x="304" y="361"/>
                  <a:pt x="304" y="361"/>
                  <a:pt x="304" y="361"/>
                </a:cubicBezTo>
                <a:lnTo>
                  <a:pt x="304" y="260"/>
                </a:lnTo>
                <a:close/>
                <a:moveTo>
                  <a:pt x="304" y="451"/>
                </a:moveTo>
                <a:cubicBezTo>
                  <a:pt x="420" y="451"/>
                  <a:pt x="420" y="451"/>
                  <a:pt x="420" y="451"/>
                </a:cubicBezTo>
                <a:cubicBezTo>
                  <a:pt x="420" y="687"/>
                  <a:pt x="420" y="687"/>
                  <a:pt x="420" y="687"/>
                </a:cubicBezTo>
                <a:cubicBezTo>
                  <a:pt x="420" y="719"/>
                  <a:pt x="394" y="745"/>
                  <a:pt x="362" y="745"/>
                </a:cubicBezTo>
                <a:cubicBezTo>
                  <a:pt x="330" y="745"/>
                  <a:pt x="304" y="719"/>
                  <a:pt x="304" y="687"/>
                </a:cubicBezTo>
                <a:lnTo>
                  <a:pt x="304" y="451"/>
                </a:lnTo>
                <a:close/>
                <a:moveTo>
                  <a:pt x="1409" y="1090"/>
                </a:moveTo>
                <a:cubicBezTo>
                  <a:pt x="128" y="1090"/>
                  <a:pt x="128" y="1090"/>
                  <a:pt x="128" y="1090"/>
                </a:cubicBezTo>
                <a:cubicBezTo>
                  <a:pt x="128" y="1003"/>
                  <a:pt x="128" y="1003"/>
                  <a:pt x="128" y="1003"/>
                </a:cubicBezTo>
                <a:cubicBezTo>
                  <a:pt x="1409" y="1003"/>
                  <a:pt x="1409" y="1003"/>
                  <a:pt x="1409" y="1003"/>
                </a:cubicBezTo>
                <a:lnTo>
                  <a:pt x="1409" y="1090"/>
                </a:lnTo>
                <a:close/>
                <a:moveTo>
                  <a:pt x="1409" y="451"/>
                </a:moveTo>
                <a:cubicBezTo>
                  <a:pt x="1409" y="913"/>
                  <a:pt x="1409" y="913"/>
                  <a:pt x="1409" y="913"/>
                </a:cubicBezTo>
                <a:cubicBezTo>
                  <a:pt x="128" y="913"/>
                  <a:pt x="128" y="913"/>
                  <a:pt x="128" y="913"/>
                </a:cubicBezTo>
                <a:cubicBezTo>
                  <a:pt x="128" y="451"/>
                  <a:pt x="128" y="451"/>
                  <a:pt x="128" y="451"/>
                </a:cubicBezTo>
                <a:cubicBezTo>
                  <a:pt x="214" y="451"/>
                  <a:pt x="214" y="451"/>
                  <a:pt x="214" y="451"/>
                </a:cubicBezTo>
                <a:cubicBezTo>
                  <a:pt x="214" y="687"/>
                  <a:pt x="214" y="687"/>
                  <a:pt x="214" y="687"/>
                </a:cubicBezTo>
                <a:cubicBezTo>
                  <a:pt x="214" y="769"/>
                  <a:pt x="280" y="835"/>
                  <a:pt x="362" y="835"/>
                </a:cubicBezTo>
                <a:cubicBezTo>
                  <a:pt x="444" y="835"/>
                  <a:pt x="510" y="769"/>
                  <a:pt x="510" y="687"/>
                </a:cubicBezTo>
                <a:cubicBezTo>
                  <a:pt x="510" y="451"/>
                  <a:pt x="510" y="451"/>
                  <a:pt x="510" y="451"/>
                </a:cubicBezTo>
                <a:cubicBezTo>
                  <a:pt x="620" y="451"/>
                  <a:pt x="620" y="451"/>
                  <a:pt x="620" y="451"/>
                </a:cubicBezTo>
                <a:cubicBezTo>
                  <a:pt x="620" y="687"/>
                  <a:pt x="620" y="687"/>
                  <a:pt x="620" y="687"/>
                </a:cubicBezTo>
                <a:cubicBezTo>
                  <a:pt x="620" y="769"/>
                  <a:pt x="686" y="835"/>
                  <a:pt x="768" y="835"/>
                </a:cubicBezTo>
                <a:cubicBezTo>
                  <a:pt x="850" y="835"/>
                  <a:pt x="917" y="769"/>
                  <a:pt x="917" y="687"/>
                </a:cubicBezTo>
                <a:cubicBezTo>
                  <a:pt x="917" y="451"/>
                  <a:pt x="917" y="451"/>
                  <a:pt x="917" y="451"/>
                </a:cubicBezTo>
                <a:cubicBezTo>
                  <a:pt x="1026" y="451"/>
                  <a:pt x="1026" y="451"/>
                  <a:pt x="1026" y="451"/>
                </a:cubicBezTo>
                <a:cubicBezTo>
                  <a:pt x="1026" y="687"/>
                  <a:pt x="1026" y="687"/>
                  <a:pt x="1026" y="687"/>
                </a:cubicBezTo>
                <a:cubicBezTo>
                  <a:pt x="1026" y="769"/>
                  <a:pt x="1092" y="835"/>
                  <a:pt x="1174" y="835"/>
                </a:cubicBezTo>
                <a:cubicBezTo>
                  <a:pt x="1256" y="835"/>
                  <a:pt x="1323" y="769"/>
                  <a:pt x="1323" y="687"/>
                </a:cubicBezTo>
                <a:cubicBezTo>
                  <a:pt x="1323" y="451"/>
                  <a:pt x="1323" y="451"/>
                  <a:pt x="1323" y="451"/>
                </a:cubicBezTo>
                <a:lnTo>
                  <a:pt x="1409" y="45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14" tIns="22857" rIns="45714" bIns="22857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27" name="Freeform 22">
            <a:extLst>
              <a:ext uri="{FF2B5EF4-FFF2-40B4-BE49-F238E27FC236}">
                <a16:creationId xmlns:a16="http://schemas.microsoft.com/office/drawing/2014/main" id="{3139D425-9651-0982-7DF9-05BF0021026D}"/>
              </a:ext>
            </a:extLst>
          </p:cNvPr>
          <p:cNvSpPr>
            <a:spLocks noEditPoints="1"/>
          </p:cNvSpPr>
          <p:nvPr/>
        </p:nvSpPr>
        <p:spPr bwMode="auto">
          <a:xfrm>
            <a:off x="795291" y="5215194"/>
            <a:ext cx="441371" cy="377134"/>
          </a:xfrm>
          <a:custGeom>
            <a:avLst/>
            <a:gdLst>
              <a:gd name="T0" fmla="*/ 275 w 1536"/>
              <a:gd name="T1" fmla="*/ 448 h 1312"/>
              <a:gd name="T2" fmla="*/ 1536 w 1536"/>
              <a:gd name="T3" fmla="*/ 1312 h 1312"/>
              <a:gd name="T4" fmla="*/ 1261 w 1536"/>
              <a:gd name="T5" fmla="*/ 0 h 1312"/>
              <a:gd name="T6" fmla="*/ 90 w 1536"/>
              <a:gd name="T7" fmla="*/ 730 h 1312"/>
              <a:gd name="T8" fmla="*/ 275 w 1536"/>
              <a:gd name="T9" fmla="*/ 639 h 1312"/>
              <a:gd name="T10" fmla="*/ 275 w 1536"/>
              <a:gd name="T11" fmla="*/ 539 h 1312"/>
              <a:gd name="T12" fmla="*/ 365 w 1536"/>
              <a:gd name="T13" fmla="*/ 1221 h 1312"/>
              <a:gd name="T14" fmla="*/ 434 w 1536"/>
              <a:gd name="T15" fmla="*/ 1174 h 1312"/>
              <a:gd name="T16" fmla="*/ 710 w 1536"/>
              <a:gd name="T17" fmla="*/ 1221 h 1312"/>
              <a:gd name="T18" fmla="*/ 822 w 1536"/>
              <a:gd name="T19" fmla="*/ 1073 h 1312"/>
              <a:gd name="T20" fmla="*/ 1101 w 1536"/>
              <a:gd name="T21" fmla="*/ 1221 h 1312"/>
              <a:gd name="T22" fmla="*/ 1170 w 1536"/>
              <a:gd name="T23" fmla="*/ 1174 h 1312"/>
              <a:gd name="T24" fmla="*/ 1136 w 1536"/>
              <a:gd name="T25" fmla="*/ 1049 h 1312"/>
              <a:gd name="T26" fmla="*/ 913 w 1536"/>
              <a:gd name="T27" fmla="*/ 1221 h 1312"/>
              <a:gd name="T28" fmla="*/ 619 w 1536"/>
              <a:gd name="T29" fmla="*/ 1073 h 1312"/>
              <a:gd name="T30" fmla="*/ 525 w 1536"/>
              <a:gd name="T31" fmla="*/ 1174 h 1312"/>
              <a:gd name="T32" fmla="*/ 365 w 1536"/>
              <a:gd name="T33" fmla="*/ 90 h 1312"/>
              <a:gd name="T34" fmla="*/ 1445 w 1536"/>
              <a:gd name="T35" fmla="*/ 1221 h 1312"/>
              <a:gd name="T36" fmla="*/ 1445 w 1536"/>
              <a:gd name="T37" fmla="*/ 730 h 1312"/>
              <a:gd name="T38" fmla="*/ 1445 w 1536"/>
              <a:gd name="T39" fmla="*/ 639 h 1312"/>
              <a:gd name="T40" fmla="*/ 1445 w 1536"/>
              <a:gd name="T41" fmla="*/ 539 h 1312"/>
              <a:gd name="T42" fmla="*/ 585 w 1536"/>
              <a:gd name="T43" fmla="*/ 829 h 1312"/>
              <a:gd name="T44" fmla="*/ 811 w 1536"/>
              <a:gd name="T45" fmla="*/ 829 h 1312"/>
              <a:gd name="T46" fmla="*/ 811 w 1536"/>
              <a:gd name="T47" fmla="*/ 708 h 1312"/>
              <a:gd name="T48" fmla="*/ 1038 w 1536"/>
              <a:gd name="T49" fmla="*/ 708 h 1312"/>
              <a:gd name="T50" fmla="*/ 947 w 1536"/>
              <a:gd name="T51" fmla="*/ 708 h 1312"/>
              <a:gd name="T52" fmla="*/ 585 w 1536"/>
              <a:gd name="T53" fmla="*/ 592 h 1312"/>
              <a:gd name="T54" fmla="*/ 811 w 1536"/>
              <a:gd name="T55" fmla="*/ 592 h 1312"/>
              <a:gd name="T56" fmla="*/ 811 w 1536"/>
              <a:gd name="T57" fmla="*/ 471 h 1312"/>
              <a:gd name="T58" fmla="*/ 1038 w 1536"/>
              <a:gd name="T59" fmla="*/ 471 h 1312"/>
              <a:gd name="T60" fmla="*/ 947 w 1536"/>
              <a:gd name="T61" fmla="*/ 471 h 1312"/>
              <a:gd name="T62" fmla="*/ 473 w 1536"/>
              <a:gd name="T63" fmla="*/ 225 h 1312"/>
              <a:gd name="T64" fmla="*/ 608 w 1536"/>
              <a:gd name="T65" fmla="*/ 176 h 1312"/>
              <a:gd name="T66" fmla="*/ 653 w 1536"/>
              <a:gd name="T67" fmla="*/ 315 h 1312"/>
              <a:gd name="T68" fmla="*/ 518 w 1536"/>
              <a:gd name="T69" fmla="*/ 365 h 1312"/>
              <a:gd name="T70" fmla="*/ 766 w 1536"/>
              <a:gd name="T71" fmla="*/ 306 h 1312"/>
              <a:gd name="T72" fmla="*/ 1024 w 1536"/>
              <a:gd name="T73" fmla="*/ 306 h 1312"/>
              <a:gd name="T74" fmla="*/ 228 w 1536"/>
              <a:gd name="T75" fmla="*/ 881 h 1312"/>
              <a:gd name="T76" fmla="*/ 1308 w 1536"/>
              <a:gd name="T77" fmla="*/ 881 h 1312"/>
              <a:gd name="T78" fmla="*/ 1353 w 1536"/>
              <a:gd name="T79" fmla="*/ 927 h 1312"/>
              <a:gd name="T80" fmla="*/ 182 w 1536"/>
              <a:gd name="T81" fmla="*/ 1021 h 1312"/>
              <a:gd name="T82" fmla="*/ 137 w 1536"/>
              <a:gd name="T83" fmla="*/ 1066 h 1312"/>
              <a:gd name="T84" fmla="*/ 1398 w 1536"/>
              <a:gd name="T85" fmla="*/ 1066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6" h="1312">
                <a:moveTo>
                  <a:pt x="1261" y="0"/>
                </a:moveTo>
                <a:cubicBezTo>
                  <a:pt x="275" y="0"/>
                  <a:pt x="275" y="0"/>
                  <a:pt x="275" y="0"/>
                </a:cubicBezTo>
                <a:cubicBezTo>
                  <a:pt x="275" y="448"/>
                  <a:pt x="275" y="448"/>
                  <a:pt x="275" y="448"/>
                </a:cubicBezTo>
                <a:cubicBezTo>
                  <a:pt x="0" y="448"/>
                  <a:pt x="0" y="448"/>
                  <a:pt x="0" y="448"/>
                </a:cubicBezTo>
                <a:cubicBezTo>
                  <a:pt x="0" y="1312"/>
                  <a:pt x="0" y="1312"/>
                  <a:pt x="0" y="1312"/>
                </a:cubicBezTo>
                <a:cubicBezTo>
                  <a:pt x="1536" y="1312"/>
                  <a:pt x="1536" y="1312"/>
                  <a:pt x="1536" y="1312"/>
                </a:cubicBezTo>
                <a:cubicBezTo>
                  <a:pt x="1536" y="448"/>
                  <a:pt x="1536" y="448"/>
                  <a:pt x="1536" y="448"/>
                </a:cubicBezTo>
                <a:cubicBezTo>
                  <a:pt x="1261" y="448"/>
                  <a:pt x="1261" y="448"/>
                  <a:pt x="1261" y="448"/>
                </a:cubicBezTo>
                <a:lnTo>
                  <a:pt x="1261" y="0"/>
                </a:lnTo>
                <a:close/>
                <a:moveTo>
                  <a:pt x="275" y="1221"/>
                </a:moveTo>
                <a:cubicBezTo>
                  <a:pt x="90" y="1221"/>
                  <a:pt x="90" y="1221"/>
                  <a:pt x="90" y="1221"/>
                </a:cubicBezTo>
                <a:cubicBezTo>
                  <a:pt x="90" y="730"/>
                  <a:pt x="90" y="730"/>
                  <a:pt x="90" y="730"/>
                </a:cubicBezTo>
                <a:cubicBezTo>
                  <a:pt x="275" y="730"/>
                  <a:pt x="275" y="730"/>
                  <a:pt x="275" y="730"/>
                </a:cubicBezTo>
                <a:lnTo>
                  <a:pt x="275" y="1221"/>
                </a:lnTo>
                <a:close/>
                <a:moveTo>
                  <a:pt x="275" y="639"/>
                </a:moveTo>
                <a:cubicBezTo>
                  <a:pt x="90" y="639"/>
                  <a:pt x="90" y="639"/>
                  <a:pt x="90" y="639"/>
                </a:cubicBezTo>
                <a:cubicBezTo>
                  <a:pt x="90" y="539"/>
                  <a:pt x="90" y="539"/>
                  <a:pt x="90" y="539"/>
                </a:cubicBezTo>
                <a:cubicBezTo>
                  <a:pt x="275" y="539"/>
                  <a:pt x="275" y="539"/>
                  <a:pt x="275" y="539"/>
                </a:cubicBezTo>
                <a:lnTo>
                  <a:pt x="275" y="639"/>
                </a:lnTo>
                <a:close/>
                <a:moveTo>
                  <a:pt x="434" y="1221"/>
                </a:moveTo>
                <a:cubicBezTo>
                  <a:pt x="365" y="1221"/>
                  <a:pt x="365" y="1221"/>
                  <a:pt x="365" y="1221"/>
                </a:cubicBezTo>
                <a:cubicBezTo>
                  <a:pt x="365" y="1174"/>
                  <a:pt x="365" y="1174"/>
                  <a:pt x="365" y="1174"/>
                </a:cubicBezTo>
                <a:cubicBezTo>
                  <a:pt x="365" y="1155"/>
                  <a:pt x="381" y="1140"/>
                  <a:pt x="400" y="1140"/>
                </a:cubicBezTo>
                <a:cubicBezTo>
                  <a:pt x="419" y="1140"/>
                  <a:pt x="434" y="1155"/>
                  <a:pt x="434" y="1174"/>
                </a:cubicBezTo>
                <a:lnTo>
                  <a:pt x="434" y="1221"/>
                </a:lnTo>
                <a:close/>
                <a:moveTo>
                  <a:pt x="822" y="1221"/>
                </a:moveTo>
                <a:cubicBezTo>
                  <a:pt x="710" y="1221"/>
                  <a:pt x="710" y="1221"/>
                  <a:pt x="710" y="1221"/>
                </a:cubicBezTo>
                <a:cubicBezTo>
                  <a:pt x="710" y="1073"/>
                  <a:pt x="710" y="1073"/>
                  <a:pt x="710" y="1073"/>
                </a:cubicBezTo>
                <a:cubicBezTo>
                  <a:pt x="710" y="1042"/>
                  <a:pt x="735" y="1017"/>
                  <a:pt x="766" y="1017"/>
                </a:cubicBezTo>
                <a:cubicBezTo>
                  <a:pt x="797" y="1017"/>
                  <a:pt x="822" y="1042"/>
                  <a:pt x="822" y="1073"/>
                </a:cubicBezTo>
                <a:lnTo>
                  <a:pt x="822" y="1221"/>
                </a:lnTo>
                <a:close/>
                <a:moveTo>
                  <a:pt x="1170" y="1221"/>
                </a:moveTo>
                <a:cubicBezTo>
                  <a:pt x="1101" y="1221"/>
                  <a:pt x="1101" y="1221"/>
                  <a:pt x="1101" y="1221"/>
                </a:cubicBezTo>
                <a:cubicBezTo>
                  <a:pt x="1101" y="1174"/>
                  <a:pt x="1101" y="1174"/>
                  <a:pt x="1101" y="1174"/>
                </a:cubicBezTo>
                <a:cubicBezTo>
                  <a:pt x="1101" y="1155"/>
                  <a:pt x="1117" y="1140"/>
                  <a:pt x="1136" y="1140"/>
                </a:cubicBezTo>
                <a:cubicBezTo>
                  <a:pt x="1155" y="1140"/>
                  <a:pt x="1170" y="1155"/>
                  <a:pt x="1170" y="1174"/>
                </a:cubicBezTo>
                <a:lnTo>
                  <a:pt x="1170" y="1221"/>
                </a:lnTo>
                <a:close/>
                <a:moveTo>
                  <a:pt x="1170" y="1054"/>
                </a:moveTo>
                <a:cubicBezTo>
                  <a:pt x="1159" y="1051"/>
                  <a:pt x="1148" y="1049"/>
                  <a:pt x="1136" y="1049"/>
                </a:cubicBezTo>
                <a:cubicBezTo>
                  <a:pt x="1067" y="1049"/>
                  <a:pt x="1011" y="1105"/>
                  <a:pt x="1011" y="1174"/>
                </a:cubicBezTo>
                <a:cubicBezTo>
                  <a:pt x="1011" y="1221"/>
                  <a:pt x="1011" y="1221"/>
                  <a:pt x="1011" y="1221"/>
                </a:cubicBezTo>
                <a:cubicBezTo>
                  <a:pt x="913" y="1221"/>
                  <a:pt x="913" y="1221"/>
                  <a:pt x="913" y="1221"/>
                </a:cubicBezTo>
                <a:cubicBezTo>
                  <a:pt x="913" y="1073"/>
                  <a:pt x="913" y="1073"/>
                  <a:pt x="913" y="1073"/>
                </a:cubicBezTo>
                <a:cubicBezTo>
                  <a:pt x="913" y="992"/>
                  <a:pt x="847" y="927"/>
                  <a:pt x="766" y="927"/>
                </a:cubicBezTo>
                <a:cubicBezTo>
                  <a:pt x="685" y="927"/>
                  <a:pt x="619" y="992"/>
                  <a:pt x="619" y="1073"/>
                </a:cubicBezTo>
                <a:cubicBezTo>
                  <a:pt x="619" y="1221"/>
                  <a:pt x="619" y="1221"/>
                  <a:pt x="619" y="1221"/>
                </a:cubicBezTo>
                <a:cubicBezTo>
                  <a:pt x="525" y="1221"/>
                  <a:pt x="525" y="1221"/>
                  <a:pt x="525" y="1221"/>
                </a:cubicBezTo>
                <a:cubicBezTo>
                  <a:pt x="525" y="1174"/>
                  <a:pt x="525" y="1174"/>
                  <a:pt x="525" y="1174"/>
                </a:cubicBezTo>
                <a:cubicBezTo>
                  <a:pt x="525" y="1105"/>
                  <a:pt x="469" y="1049"/>
                  <a:pt x="400" y="1049"/>
                </a:cubicBezTo>
                <a:cubicBezTo>
                  <a:pt x="388" y="1049"/>
                  <a:pt x="376" y="1051"/>
                  <a:pt x="365" y="1054"/>
                </a:cubicBezTo>
                <a:cubicBezTo>
                  <a:pt x="365" y="90"/>
                  <a:pt x="365" y="90"/>
                  <a:pt x="365" y="90"/>
                </a:cubicBezTo>
                <a:cubicBezTo>
                  <a:pt x="1170" y="90"/>
                  <a:pt x="1170" y="90"/>
                  <a:pt x="1170" y="90"/>
                </a:cubicBezTo>
                <a:lnTo>
                  <a:pt x="1170" y="1054"/>
                </a:lnTo>
                <a:close/>
                <a:moveTo>
                  <a:pt x="1445" y="1221"/>
                </a:moveTo>
                <a:cubicBezTo>
                  <a:pt x="1261" y="1221"/>
                  <a:pt x="1261" y="1221"/>
                  <a:pt x="1261" y="1221"/>
                </a:cubicBezTo>
                <a:cubicBezTo>
                  <a:pt x="1261" y="730"/>
                  <a:pt x="1261" y="730"/>
                  <a:pt x="1261" y="730"/>
                </a:cubicBezTo>
                <a:cubicBezTo>
                  <a:pt x="1445" y="730"/>
                  <a:pt x="1445" y="730"/>
                  <a:pt x="1445" y="730"/>
                </a:cubicBezTo>
                <a:lnTo>
                  <a:pt x="1445" y="1221"/>
                </a:lnTo>
                <a:close/>
                <a:moveTo>
                  <a:pt x="1445" y="539"/>
                </a:moveTo>
                <a:cubicBezTo>
                  <a:pt x="1445" y="639"/>
                  <a:pt x="1445" y="639"/>
                  <a:pt x="1445" y="639"/>
                </a:cubicBezTo>
                <a:cubicBezTo>
                  <a:pt x="1261" y="639"/>
                  <a:pt x="1261" y="639"/>
                  <a:pt x="1261" y="639"/>
                </a:cubicBezTo>
                <a:cubicBezTo>
                  <a:pt x="1261" y="539"/>
                  <a:pt x="1261" y="539"/>
                  <a:pt x="1261" y="539"/>
                </a:cubicBezTo>
                <a:lnTo>
                  <a:pt x="1445" y="539"/>
                </a:lnTo>
                <a:close/>
                <a:moveTo>
                  <a:pt x="494" y="708"/>
                </a:moveTo>
                <a:cubicBezTo>
                  <a:pt x="585" y="708"/>
                  <a:pt x="585" y="708"/>
                  <a:pt x="585" y="708"/>
                </a:cubicBezTo>
                <a:cubicBezTo>
                  <a:pt x="585" y="829"/>
                  <a:pt x="585" y="829"/>
                  <a:pt x="585" y="829"/>
                </a:cubicBezTo>
                <a:cubicBezTo>
                  <a:pt x="494" y="829"/>
                  <a:pt x="494" y="829"/>
                  <a:pt x="494" y="829"/>
                </a:cubicBezTo>
                <a:lnTo>
                  <a:pt x="494" y="708"/>
                </a:lnTo>
                <a:close/>
                <a:moveTo>
                  <a:pt x="811" y="829"/>
                </a:moveTo>
                <a:cubicBezTo>
                  <a:pt x="721" y="829"/>
                  <a:pt x="721" y="829"/>
                  <a:pt x="721" y="829"/>
                </a:cubicBezTo>
                <a:cubicBezTo>
                  <a:pt x="721" y="708"/>
                  <a:pt x="721" y="708"/>
                  <a:pt x="721" y="708"/>
                </a:cubicBezTo>
                <a:cubicBezTo>
                  <a:pt x="811" y="708"/>
                  <a:pt x="811" y="708"/>
                  <a:pt x="811" y="708"/>
                </a:cubicBezTo>
                <a:lnTo>
                  <a:pt x="811" y="829"/>
                </a:lnTo>
                <a:close/>
                <a:moveTo>
                  <a:pt x="947" y="708"/>
                </a:moveTo>
                <a:cubicBezTo>
                  <a:pt x="1038" y="708"/>
                  <a:pt x="1038" y="708"/>
                  <a:pt x="1038" y="708"/>
                </a:cubicBezTo>
                <a:cubicBezTo>
                  <a:pt x="1038" y="829"/>
                  <a:pt x="1038" y="829"/>
                  <a:pt x="1038" y="829"/>
                </a:cubicBezTo>
                <a:cubicBezTo>
                  <a:pt x="947" y="829"/>
                  <a:pt x="947" y="829"/>
                  <a:pt x="947" y="829"/>
                </a:cubicBezTo>
                <a:lnTo>
                  <a:pt x="947" y="708"/>
                </a:lnTo>
                <a:close/>
                <a:moveTo>
                  <a:pt x="494" y="471"/>
                </a:moveTo>
                <a:cubicBezTo>
                  <a:pt x="585" y="471"/>
                  <a:pt x="585" y="471"/>
                  <a:pt x="585" y="471"/>
                </a:cubicBezTo>
                <a:cubicBezTo>
                  <a:pt x="585" y="592"/>
                  <a:pt x="585" y="592"/>
                  <a:pt x="585" y="592"/>
                </a:cubicBezTo>
                <a:cubicBezTo>
                  <a:pt x="494" y="592"/>
                  <a:pt x="494" y="592"/>
                  <a:pt x="494" y="592"/>
                </a:cubicBezTo>
                <a:lnTo>
                  <a:pt x="494" y="471"/>
                </a:lnTo>
                <a:close/>
                <a:moveTo>
                  <a:pt x="811" y="592"/>
                </a:moveTo>
                <a:cubicBezTo>
                  <a:pt x="721" y="592"/>
                  <a:pt x="721" y="592"/>
                  <a:pt x="721" y="592"/>
                </a:cubicBezTo>
                <a:cubicBezTo>
                  <a:pt x="721" y="471"/>
                  <a:pt x="721" y="471"/>
                  <a:pt x="721" y="471"/>
                </a:cubicBezTo>
                <a:cubicBezTo>
                  <a:pt x="811" y="471"/>
                  <a:pt x="811" y="471"/>
                  <a:pt x="811" y="471"/>
                </a:cubicBezTo>
                <a:lnTo>
                  <a:pt x="811" y="592"/>
                </a:lnTo>
                <a:close/>
                <a:moveTo>
                  <a:pt x="947" y="471"/>
                </a:moveTo>
                <a:cubicBezTo>
                  <a:pt x="1038" y="471"/>
                  <a:pt x="1038" y="471"/>
                  <a:pt x="1038" y="471"/>
                </a:cubicBezTo>
                <a:cubicBezTo>
                  <a:pt x="1038" y="592"/>
                  <a:pt x="1038" y="592"/>
                  <a:pt x="1038" y="592"/>
                </a:cubicBezTo>
                <a:cubicBezTo>
                  <a:pt x="947" y="592"/>
                  <a:pt x="947" y="592"/>
                  <a:pt x="947" y="592"/>
                </a:cubicBezTo>
                <a:lnTo>
                  <a:pt x="947" y="471"/>
                </a:lnTo>
                <a:close/>
                <a:moveTo>
                  <a:pt x="518" y="315"/>
                </a:moveTo>
                <a:cubicBezTo>
                  <a:pt x="473" y="315"/>
                  <a:pt x="473" y="315"/>
                  <a:pt x="473" y="315"/>
                </a:cubicBezTo>
                <a:cubicBezTo>
                  <a:pt x="473" y="225"/>
                  <a:pt x="473" y="225"/>
                  <a:pt x="473" y="225"/>
                </a:cubicBezTo>
                <a:cubicBezTo>
                  <a:pt x="518" y="225"/>
                  <a:pt x="518" y="225"/>
                  <a:pt x="518" y="225"/>
                </a:cubicBezTo>
                <a:cubicBezTo>
                  <a:pt x="518" y="176"/>
                  <a:pt x="518" y="176"/>
                  <a:pt x="518" y="176"/>
                </a:cubicBezTo>
                <a:cubicBezTo>
                  <a:pt x="608" y="176"/>
                  <a:pt x="608" y="176"/>
                  <a:pt x="608" y="176"/>
                </a:cubicBezTo>
                <a:cubicBezTo>
                  <a:pt x="608" y="225"/>
                  <a:pt x="608" y="225"/>
                  <a:pt x="608" y="225"/>
                </a:cubicBezTo>
                <a:cubicBezTo>
                  <a:pt x="653" y="225"/>
                  <a:pt x="653" y="225"/>
                  <a:pt x="653" y="225"/>
                </a:cubicBezTo>
                <a:cubicBezTo>
                  <a:pt x="653" y="315"/>
                  <a:pt x="653" y="315"/>
                  <a:pt x="653" y="315"/>
                </a:cubicBezTo>
                <a:cubicBezTo>
                  <a:pt x="608" y="315"/>
                  <a:pt x="608" y="315"/>
                  <a:pt x="608" y="315"/>
                </a:cubicBezTo>
                <a:cubicBezTo>
                  <a:pt x="608" y="365"/>
                  <a:pt x="608" y="365"/>
                  <a:pt x="608" y="365"/>
                </a:cubicBezTo>
                <a:cubicBezTo>
                  <a:pt x="518" y="365"/>
                  <a:pt x="518" y="365"/>
                  <a:pt x="518" y="365"/>
                </a:cubicBezTo>
                <a:lnTo>
                  <a:pt x="518" y="315"/>
                </a:lnTo>
                <a:close/>
                <a:moveTo>
                  <a:pt x="1024" y="306"/>
                </a:moveTo>
                <a:cubicBezTo>
                  <a:pt x="766" y="306"/>
                  <a:pt x="766" y="306"/>
                  <a:pt x="766" y="306"/>
                </a:cubicBezTo>
                <a:cubicBezTo>
                  <a:pt x="766" y="216"/>
                  <a:pt x="766" y="216"/>
                  <a:pt x="766" y="216"/>
                </a:cubicBezTo>
                <a:cubicBezTo>
                  <a:pt x="1024" y="216"/>
                  <a:pt x="1024" y="216"/>
                  <a:pt x="1024" y="216"/>
                </a:cubicBezTo>
                <a:lnTo>
                  <a:pt x="1024" y="306"/>
                </a:lnTo>
                <a:close/>
                <a:moveTo>
                  <a:pt x="137" y="881"/>
                </a:moveTo>
                <a:cubicBezTo>
                  <a:pt x="136" y="857"/>
                  <a:pt x="159" y="836"/>
                  <a:pt x="182" y="836"/>
                </a:cubicBezTo>
                <a:cubicBezTo>
                  <a:pt x="208" y="836"/>
                  <a:pt x="226" y="857"/>
                  <a:pt x="228" y="881"/>
                </a:cubicBezTo>
                <a:cubicBezTo>
                  <a:pt x="229" y="906"/>
                  <a:pt x="206" y="927"/>
                  <a:pt x="182" y="927"/>
                </a:cubicBezTo>
                <a:cubicBezTo>
                  <a:pt x="157" y="927"/>
                  <a:pt x="138" y="906"/>
                  <a:pt x="137" y="881"/>
                </a:cubicBezTo>
                <a:close/>
                <a:moveTo>
                  <a:pt x="1308" y="881"/>
                </a:moveTo>
                <a:cubicBezTo>
                  <a:pt x="1307" y="857"/>
                  <a:pt x="1329" y="836"/>
                  <a:pt x="1353" y="836"/>
                </a:cubicBezTo>
                <a:cubicBezTo>
                  <a:pt x="1378" y="836"/>
                  <a:pt x="1397" y="857"/>
                  <a:pt x="1398" y="881"/>
                </a:cubicBezTo>
                <a:cubicBezTo>
                  <a:pt x="1399" y="906"/>
                  <a:pt x="1377" y="927"/>
                  <a:pt x="1353" y="927"/>
                </a:cubicBezTo>
                <a:cubicBezTo>
                  <a:pt x="1328" y="927"/>
                  <a:pt x="1309" y="906"/>
                  <a:pt x="1308" y="881"/>
                </a:cubicBezTo>
                <a:close/>
                <a:moveTo>
                  <a:pt x="137" y="1066"/>
                </a:moveTo>
                <a:cubicBezTo>
                  <a:pt x="136" y="1042"/>
                  <a:pt x="159" y="1021"/>
                  <a:pt x="182" y="1021"/>
                </a:cubicBezTo>
                <a:cubicBezTo>
                  <a:pt x="208" y="1021"/>
                  <a:pt x="226" y="1042"/>
                  <a:pt x="228" y="1066"/>
                </a:cubicBezTo>
                <a:cubicBezTo>
                  <a:pt x="229" y="1091"/>
                  <a:pt x="206" y="1112"/>
                  <a:pt x="182" y="1112"/>
                </a:cubicBezTo>
                <a:cubicBezTo>
                  <a:pt x="157" y="1112"/>
                  <a:pt x="138" y="1091"/>
                  <a:pt x="137" y="1066"/>
                </a:cubicBezTo>
                <a:close/>
                <a:moveTo>
                  <a:pt x="1308" y="1066"/>
                </a:moveTo>
                <a:cubicBezTo>
                  <a:pt x="1307" y="1042"/>
                  <a:pt x="1329" y="1021"/>
                  <a:pt x="1353" y="1021"/>
                </a:cubicBezTo>
                <a:cubicBezTo>
                  <a:pt x="1378" y="1021"/>
                  <a:pt x="1397" y="1042"/>
                  <a:pt x="1398" y="1066"/>
                </a:cubicBezTo>
                <a:cubicBezTo>
                  <a:pt x="1399" y="1091"/>
                  <a:pt x="1377" y="1112"/>
                  <a:pt x="1353" y="1112"/>
                </a:cubicBezTo>
                <a:cubicBezTo>
                  <a:pt x="1328" y="1112"/>
                  <a:pt x="1309" y="1091"/>
                  <a:pt x="1308" y="106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14" tIns="22857" rIns="45714" bIns="22857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28" name="Google Shape;437;p14">
            <a:extLst>
              <a:ext uri="{FF2B5EF4-FFF2-40B4-BE49-F238E27FC236}">
                <a16:creationId xmlns:a16="http://schemas.microsoft.com/office/drawing/2014/main" id="{1179DE0F-D29F-B936-7273-FECD05EA3708}"/>
              </a:ext>
            </a:extLst>
          </p:cNvPr>
          <p:cNvSpPr txBox="1"/>
          <p:nvPr/>
        </p:nvSpPr>
        <p:spPr>
          <a:xfrm>
            <a:off x="3627921" y="3836618"/>
            <a:ext cx="210352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Solution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9" name="Google Shape;436;p14">
            <a:extLst>
              <a:ext uri="{FF2B5EF4-FFF2-40B4-BE49-F238E27FC236}">
                <a16:creationId xmlns:a16="http://schemas.microsoft.com/office/drawing/2014/main" id="{B902300E-0A8D-3C58-7069-29754CDE9BE2}"/>
              </a:ext>
            </a:extLst>
          </p:cNvPr>
          <p:cNvSpPr txBox="1"/>
          <p:nvPr/>
        </p:nvSpPr>
        <p:spPr>
          <a:xfrm>
            <a:off x="3627921" y="4168268"/>
            <a:ext cx="2103526" cy="6389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/>
              <a:t>Write what your solution does and its edge. Focus on benefits that attract investor cash.</a:t>
            </a:r>
          </a:p>
        </p:txBody>
      </p:sp>
      <p:sp>
        <p:nvSpPr>
          <p:cNvPr id="30" name="Google Shape;437;p14">
            <a:extLst>
              <a:ext uri="{FF2B5EF4-FFF2-40B4-BE49-F238E27FC236}">
                <a16:creationId xmlns:a16="http://schemas.microsoft.com/office/drawing/2014/main" id="{E147BD56-2949-08F6-3082-25E0DB07E788}"/>
              </a:ext>
            </a:extLst>
          </p:cNvPr>
          <p:cNvSpPr txBox="1"/>
          <p:nvPr/>
        </p:nvSpPr>
        <p:spPr>
          <a:xfrm>
            <a:off x="6460550" y="3836618"/>
            <a:ext cx="210352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Solution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1" name="Google Shape;436;p14">
            <a:extLst>
              <a:ext uri="{FF2B5EF4-FFF2-40B4-BE49-F238E27FC236}">
                <a16:creationId xmlns:a16="http://schemas.microsoft.com/office/drawing/2014/main" id="{F1001A2F-B77D-A723-8EE5-3A71D471A887}"/>
              </a:ext>
            </a:extLst>
          </p:cNvPr>
          <p:cNvSpPr txBox="1"/>
          <p:nvPr/>
        </p:nvSpPr>
        <p:spPr>
          <a:xfrm>
            <a:off x="6460550" y="4168268"/>
            <a:ext cx="2103526" cy="6389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/>
              <a:t>Write what your solution does and its edge. Focus on benefits that attract investor cash.</a:t>
            </a:r>
          </a:p>
        </p:txBody>
      </p:sp>
      <p:sp>
        <p:nvSpPr>
          <p:cNvPr id="32" name="Google Shape;437;p14">
            <a:extLst>
              <a:ext uri="{FF2B5EF4-FFF2-40B4-BE49-F238E27FC236}">
                <a16:creationId xmlns:a16="http://schemas.microsoft.com/office/drawing/2014/main" id="{75661167-4DF0-3EE4-9CD3-7C8F5A8EB713}"/>
              </a:ext>
            </a:extLst>
          </p:cNvPr>
          <p:cNvSpPr txBox="1"/>
          <p:nvPr/>
        </p:nvSpPr>
        <p:spPr>
          <a:xfrm>
            <a:off x="9293180" y="3836618"/>
            <a:ext cx="210352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Solution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3" name="Google Shape;436;p14">
            <a:extLst>
              <a:ext uri="{FF2B5EF4-FFF2-40B4-BE49-F238E27FC236}">
                <a16:creationId xmlns:a16="http://schemas.microsoft.com/office/drawing/2014/main" id="{C10AE0D8-41C1-DADB-EF7B-40A879517786}"/>
              </a:ext>
            </a:extLst>
          </p:cNvPr>
          <p:cNvSpPr txBox="1"/>
          <p:nvPr/>
        </p:nvSpPr>
        <p:spPr>
          <a:xfrm>
            <a:off x="9293180" y="4168268"/>
            <a:ext cx="2103526" cy="6389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/>
              <a:t>Write what your solution does and its edge. Focus on benefits that attract investor cash.</a:t>
            </a:r>
          </a:p>
        </p:txBody>
      </p:sp>
    </p:spTree>
    <p:extLst>
      <p:ext uri="{BB962C8B-B14F-4D97-AF65-F5344CB8AC3E}">
        <p14:creationId xmlns:p14="http://schemas.microsoft.com/office/powerpoint/2010/main" val="1764183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D174A-391E-6BB6-1718-33A6B982E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rapezoid 15">
            <a:extLst>
              <a:ext uri="{FF2B5EF4-FFF2-40B4-BE49-F238E27FC236}">
                <a16:creationId xmlns:a16="http://schemas.microsoft.com/office/drawing/2014/main" id="{9819F761-5F56-2731-D2C9-6C7AE19BDD39}"/>
              </a:ext>
            </a:extLst>
          </p:cNvPr>
          <p:cNvSpPr/>
          <p:nvPr/>
        </p:nvSpPr>
        <p:spPr bwMode="auto">
          <a:xfrm rot="5400000">
            <a:off x="4512477" y="-680321"/>
            <a:ext cx="3079666" cy="7335907"/>
          </a:xfrm>
          <a:prstGeom prst="trapezoid">
            <a:avLst>
              <a:gd name="adj" fmla="val 15771"/>
            </a:avLst>
          </a:prstGeom>
          <a:solidFill>
            <a:schemeClr val="bg1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00993D-90A5-759F-D192-A86E2F5DB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</p:spPr>
        <p:txBody>
          <a:bodyPr/>
          <a:lstStyle/>
          <a:p>
            <a:r>
              <a:rPr lang="en-US"/>
              <a:t>Healthcare Market Potential</a:t>
            </a:r>
          </a:p>
        </p:txBody>
      </p:sp>
      <p:sp>
        <p:nvSpPr>
          <p:cNvPr id="9" name="Google Shape;437;p14">
            <a:extLst>
              <a:ext uri="{FF2B5EF4-FFF2-40B4-BE49-F238E27FC236}">
                <a16:creationId xmlns:a16="http://schemas.microsoft.com/office/drawing/2014/main" id="{5CCA0B53-C256-BFD1-D09A-6A995570409A}"/>
              </a:ext>
            </a:extLst>
          </p:cNvPr>
          <p:cNvSpPr txBox="1"/>
          <p:nvPr/>
        </p:nvSpPr>
        <p:spPr>
          <a:xfrm>
            <a:off x="1418387" y="4933290"/>
            <a:ext cx="210352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TAM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4242C09A-D978-C5B5-E13C-C351D6F43236}"/>
              </a:ext>
            </a:extLst>
          </p:cNvPr>
          <p:cNvSpPr txBox="1"/>
          <p:nvPr/>
        </p:nvSpPr>
        <p:spPr>
          <a:xfrm>
            <a:off x="1237412" y="5264940"/>
            <a:ext cx="2465477" cy="6389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/>
              <a:t>Write the full healthcare market size your solution could impact globally with no limits now.</a:t>
            </a:r>
          </a:p>
        </p:txBody>
      </p:sp>
      <p:sp>
        <p:nvSpPr>
          <p:cNvPr id="11" name="Google Shape;437;p14">
            <a:extLst>
              <a:ext uri="{FF2B5EF4-FFF2-40B4-BE49-F238E27FC236}">
                <a16:creationId xmlns:a16="http://schemas.microsoft.com/office/drawing/2014/main" id="{6467C893-80D9-62E4-E9D7-4FD7EEC0FF6C}"/>
              </a:ext>
            </a:extLst>
          </p:cNvPr>
          <p:cNvSpPr txBox="1"/>
          <p:nvPr/>
        </p:nvSpPr>
        <p:spPr>
          <a:xfrm>
            <a:off x="5044236" y="4933290"/>
            <a:ext cx="210352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SAM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2" name="Google Shape;436;p14">
            <a:extLst>
              <a:ext uri="{FF2B5EF4-FFF2-40B4-BE49-F238E27FC236}">
                <a16:creationId xmlns:a16="http://schemas.microsoft.com/office/drawing/2014/main" id="{892E4651-6AB1-BC93-3CC7-DD72C99E6A50}"/>
              </a:ext>
            </a:extLst>
          </p:cNvPr>
          <p:cNvSpPr txBox="1"/>
          <p:nvPr/>
        </p:nvSpPr>
        <p:spPr>
          <a:xfrm>
            <a:off x="4863261" y="5264940"/>
            <a:ext cx="2465477" cy="6389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/>
              <a:t>Write the portion of the healthcare market your solution can target with current tech today.</a:t>
            </a:r>
          </a:p>
        </p:txBody>
      </p:sp>
      <p:sp>
        <p:nvSpPr>
          <p:cNvPr id="13" name="Google Shape;437;p14">
            <a:extLst>
              <a:ext uri="{FF2B5EF4-FFF2-40B4-BE49-F238E27FC236}">
                <a16:creationId xmlns:a16="http://schemas.microsoft.com/office/drawing/2014/main" id="{7E276658-3361-34C8-E9FC-93DB50CE29F0}"/>
              </a:ext>
            </a:extLst>
          </p:cNvPr>
          <p:cNvSpPr txBox="1"/>
          <p:nvPr/>
        </p:nvSpPr>
        <p:spPr>
          <a:xfrm>
            <a:off x="8670085" y="4933290"/>
            <a:ext cx="210352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SOM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4" name="Google Shape;436;p14">
            <a:extLst>
              <a:ext uri="{FF2B5EF4-FFF2-40B4-BE49-F238E27FC236}">
                <a16:creationId xmlns:a16="http://schemas.microsoft.com/office/drawing/2014/main" id="{BE11B357-C423-1C07-18A1-345001E9787F}"/>
              </a:ext>
            </a:extLst>
          </p:cNvPr>
          <p:cNvSpPr txBox="1"/>
          <p:nvPr/>
        </p:nvSpPr>
        <p:spPr>
          <a:xfrm>
            <a:off x="8489110" y="5264940"/>
            <a:ext cx="2465477" cy="6389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/>
              <a:t>Des: Write the achievable healthcare market share your solution can gain soon with existing resources.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F11724E-B228-0465-56EE-551F32BC2BE6}"/>
              </a:ext>
            </a:extLst>
          </p:cNvPr>
          <p:cNvSpPr/>
          <p:nvPr/>
        </p:nvSpPr>
        <p:spPr bwMode="auto">
          <a:xfrm>
            <a:off x="8601691" y="1924710"/>
            <a:ext cx="2113944" cy="2113944"/>
          </a:xfrm>
          <a:prstGeom prst="ellipse">
            <a:avLst/>
          </a:prstGeom>
          <a:solidFill>
            <a:srgbClr val="F2F8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b="1" dirty="0" err="1">
              <a:solidFill>
                <a:schemeClr val="tx2"/>
              </a:solidFill>
              <a:cs typeface="Segoe UI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F5885E2-59A4-B6C9-7858-FC61C2B90F0D}"/>
              </a:ext>
            </a:extLst>
          </p:cNvPr>
          <p:cNvSpPr/>
          <p:nvPr/>
        </p:nvSpPr>
        <p:spPr bwMode="auto">
          <a:xfrm>
            <a:off x="8601691" y="1924710"/>
            <a:ext cx="2113944" cy="2113944"/>
          </a:xfrm>
          <a:prstGeom prst="ellipse">
            <a:avLst/>
          </a:prstGeom>
          <a:gradFill flip="none" rotWithShape="1">
            <a:gsLst>
              <a:gs pos="0">
                <a:schemeClr val="accent1">
                  <a:alpha val="40000"/>
                </a:schemeClr>
              </a:gs>
              <a:gs pos="100000">
                <a:schemeClr val="accent1">
                  <a:alpha val="2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chemeClr val="tx2"/>
                </a:solidFill>
                <a:cs typeface="Segoe UI" pitchFamily="34" charset="0"/>
              </a:rPr>
              <a:t>XX M</a:t>
            </a:r>
            <a:endParaRPr lang="en-US" sz="2000" b="1" dirty="0" err="1">
              <a:solidFill>
                <a:schemeClr val="tx2"/>
              </a:solidFill>
              <a:cs typeface="Segoe UI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3C37A42-5D2E-74F2-1A0C-5942B066FA59}"/>
              </a:ext>
            </a:extLst>
          </p:cNvPr>
          <p:cNvSpPr/>
          <p:nvPr/>
        </p:nvSpPr>
        <p:spPr bwMode="auto">
          <a:xfrm>
            <a:off x="4919502" y="1703932"/>
            <a:ext cx="2567402" cy="2567402"/>
          </a:xfrm>
          <a:prstGeom prst="ellipse">
            <a:avLst/>
          </a:prstGeom>
          <a:solidFill>
            <a:srgbClr val="F2F8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400" b="1" dirty="0" err="1">
              <a:solidFill>
                <a:schemeClr val="tx2"/>
              </a:solidFill>
              <a:cs typeface="Segoe UI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3FF7E1A-3E6E-A83A-10F5-0881A10E7C77}"/>
              </a:ext>
            </a:extLst>
          </p:cNvPr>
          <p:cNvSpPr/>
          <p:nvPr/>
        </p:nvSpPr>
        <p:spPr bwMode="auto">
          <a:xfrm>
            <a:off x="4919502" y="1703932"/>
            <a:ext cx="2567402" cy="2567402"/>
          </a:xfrm>
          <a:prstGeom prst="ellipse">
            <a:avLst/>
          </a:prstGeom>
          <a:gradFill flip="none" rotWithShape="1">
            <a:gsLst>
              <a:gs pos="0">
                <a:schemeClr val="accent3">
                  <a:alpha val="40000"/>
                </a:schemeClr>
              </a:gs>
              <a:gs pos="100000">
                <a:schemeClr val="accent3">
                  <a:alpha val="2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tx2"/>
                </a:solidFill>
                <a:cs typeface="Segoe UI" pitchFamily="34" charset="0"/>
              </a:rPr>
              <a:t>XXX M</a:t>
            </a:r>
            <a:endParaRPr lang="en-US" sz="2400" b="1" dirty="0" err="1">
              <a:solidFill>
                <a:schemeClr val="tx2"/>
              </a:solidFill>
              <a:cs typeface="Segoe UI" pitchFamily="34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FEA2CC9-C936-0F26-B5A4-B7DF1062CB1B}"/>
              </a:ext>
            </a:extLst>
          </p:cNvPr>
          <p:cNvSpPr/>
          <p:nvPr/>
        </p:nvSpPr>
        <p:spPr bwMode="auto">
          <a:xfrm>
            <a:off x="844523" y="1447800"/>
            <a:ext cx="3079666" cy="3079666"/>
          </a:xfrm>
          <a:prstGeom prst="ellipse">
            <a:avLst/>
          </a:prstGeom>
          <a:solidFill>
            <a:srgbClr val="F2F8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800" b="1" dirty="0" err="1">
              <a:solidFill>
                <a:schemeClr val="tx2"/>
              </a:solidFill>
              <a:cs typeface="Segoe UI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4DCC2A1-9EA8-46C1-CAC3-5FFC5B6EE52C}"/>
              </a:ext>
            </a:extLst>
          </p:cNvPr>
          <p:cNvSpPr/>
          <p:nvPr/>
        </p:nvSpPr>
        <p:spPr bwMode="auto">
          <a:xfrm>
            <a:off x="844523" y="1447800"/>
            <a:ext cx="3079666" cy="307966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40000"/>
                </a:schemeClr>
              </a:gs>
              <a:gs pos="100000">
                <a:schemeClr val="accent2">
                  <a:alpha val="2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chemeClr val="tx2"/>
                </a:solidFill>
                <a:cs typeface="Segoe UI" pitchFamily="34" charset="0"/>
              </a:rPr>
              <a:t>X Billion+</a:t>
            </a:r>
            <a:endParaRPr lang="en-US" sz="2800" b="1" dirty="0" err="1">
              <a:solidFill>
                <a:schemeClr val="tx2"/>
              </a:solidFill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803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A47BB-82DF-D1D6-3C57-6FE322DFD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A01E0-A080-3A99-083B-82DC44824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</p:spPr>
        <p:txBody>
          <a:bodyPr/>
          <a:lstStyle/>
          <a:p>
            <a:r>
              <a:rPr lang="en-US"/>
              <a:t>Our Revenue Model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6FA74F2-0E9C-B4AC-9248-6B9A8EAAF1AD}"/>
              </a:ext>
            </a:extLst>
          </p:cNvPr>
          <p:cNvGrpSpPr/>
          <p:nvPr/>
        </p:nvGrpSpPr>
        <p:grpSpPr>
          <a:xfrm>
            <a:off x="9056114" y="3382431"/>
            <a:ext cx="2564095" cy="711698"/>
            <a:chOff x="9443788" y="3429000"/>
            <a:chExt cx="2176463" cy="711698"/>
          </a:xfrm>
        </p:grpSpPr>
        <p:sp>
          <p:nvSpPr>
            <p:cNvPr id="45" name="Google Shape;437;p14">
              <a:extLst>
                <a:ext uri="{FF2B5EF4-FFF2-40B4-BE49-F238E27FC236}">
                  <a16:creationId xmlns:a16="http://schemas.microsoft.com/office/drawing/2014/main" id="{8AB4DFD1-8889-1508-2F23-A3503668D747}"/>
                </a:ext>
              </a:extLst>
            </p:cNvPr>
            <p:cNvSpPr txBox="1"/>
            <p:nvPr/>
          </p:nvSpPr>
          <p:spPr>
            <a:xfrm>
              <a:off x="9443788" y="3429000"/>
              <a:ext cx="2174086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 2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36;p14">
              <a:extLst>
                <a:ext uri="{FF2B5EF4-FFF2-40B4-BE49-F238E27FC236}">
                  <a16:creationId xmlns:a16="http://schemas.microsoft.com/office/drawing/2014/main" id="{CCF15974-CEF6-A157-DE9C-FEC00E89137C}"/>
                </a:ext>
              </a:extLst>
            </p:cNvPr>
            <p:cNvSpPr txBox="1"/>
            <p:nvPr/>
          </p:nvSpPr>
          <p:spPr>
            <a:xfrm>
              <a:off x="9443788" y="3721801"/>
              <a:ext cx="2176463" cy="4188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100">
                  <a:solidFill>
                    <a:schemeClr val="tx1"/>
                  </a:solidFill>
                </a:rPr>
                <a:t>Write how this stream generates cash through your solution every month.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221ECAFB-31B6-A09B-350A-A4B3C6C0248F}"/>
              </a:ext>
            </a:extLst>
          </p:cNvPr>
          <p:cNvGrpSpPr/>
          <p:nvPr/>
        </p:nvGrpSpPr>
        <p:grpSpPr>
          <a:xfrm>
            <a:off x="8470500" y="1783305"/>
            <a:ext cx="2564095" cy="711698"/>
            <a:chOff x="9443788" y="3429000"/>
            <a:chExt cx="2176463" cy="711698"/>
          </a:xfrm>
        </p:grpSpPr>
        <p:sp>
          <p:nvSpPr>
            <p:cNvPr id="74" name="Google Shape;437;p14">
              <a:extLst>
                <a:ext uri="{FF2B5EF4-FFF2-40B4-BE49-F238E27FC236}">
                  <a16:creationId xmlns:a16="http://schemas.microsoft.com/office/drawing/2014/main" id="{72D6706D-7C5F-6E81-7A33-0E708BA91338}"/>
                </a:ext>
              </a:extLst>
            </p:cNvPr>
            <p:cNvSpPr txBox="1"/>
            <p:nvPr/>
          </p:nvSpPr>
          <p:spPr>
            <a:xfrm>
              <a:off x="9443788" y="3429000"/>
              <a:ext cx="2174086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 1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436;p14">
              <a:extLst>
                <a:ext uri="{FF2B5EF4-FFF2-40B4-BE49-F238E27FC236}">
                  <a16:creationId xmlns:a16="http://schemas.microsoft.com/office/drawing/2014/main" id="{19CC1E4D-64E4-1E7F-2842-9BB420C80FC8}"/>
                </a:ext>
              </a:extLst>
            </p:cNvPr>
            <p:cNvSpPr txBox="1"/>
            <p:nvPr/>
          </p:nvSpPr>
          <p:spPr>
            <a:xfrm>
              <a:off x="9443788" y="3721801"/>
              <a:ext cx="2176463" cy="4188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100">
                  <a:solidFill>
                    <a:schemeClr val="tx1"/>
                  </a:solidFill>
                </a:rPr>
                <a:t>Write how this stream generates cash through your solution every month.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FC7E967-A7FA-C848-0BCA-28B46155AB63}"/>
              </a:ext>
            </a:extLst>
          </p:cNvPr>
          <p:cNvGrpSpPr/>
          <p:nvPr/>
        </p:nvGrpSpPr>
        <p:grpSpPr>
          <a:xfrm>
            <a:off x="8470500" y="4981557"/>
            <a:ext cx="2564095" cy="711698"/>
            <a:chOff x="9443788" y="3429000"/>
            <a:chExt cx="2176463" cy="711698"/>
          </a:xfrm>
        </p:grpSpPr>
        <p:sp>
          <p:nvSpPr>
            <p:cNvPr id="77" name="Google Shape;437;p14">
              <a:extLst>
                <a:ext uri="{FF2B5EF4-FFF2-40B4-BE49-F238E27FC236}">
                  <a16:creationId xmlns:a16="http://schemas.microsoft.com/office/drawing/2014/main" id="{F6F9E974-6CC4-DBC7-D3E0-56C923B800CF}"/>
                </a:ext>
              </a:extLst>
            </p:cNvPr>
            <p:cNvSpPr txBox="1"/>
            <p:nvPr/>
          </p:nvSpPr>
          <p:spPr>
            <a:xfrm>
              <a:off x="9443788" y="3429000"/>
              <a:ext cx="2174086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 3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436;p14">
              <a:extLst>
                <a:ext uri="{FF2B5EF4-FFF2-40B4-BE49-F238E27FC236}">
                  <a16:creationId xmlns:a16="http://schemas.microsoft.com/office/drawing/2014/main" id="{6B298D9B-35B6-BC23-F607-82581229D0DB}"/>
                </a:ext>
              </a:extLst>
            </p:cNvPr>
            <p:cNvSpPr txBox="1"/>
            <p:nvPr/>
          </p:nvSpPr>
          <p:spPr>
            <a:xfrm>
              <a:off x="9443788" y="3721801"/>
              <a:ext cx="2176463" cy="4188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100">
                  <a:solidFill>
                    <a:schemeClr val="tx1"/>
                  </a:solidFill>
                </a:rPr>
                <a:t>Write how this stream generates cash through your solution every month.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84D9B6E2-FBF6-EAF4-CE39-834173C99496}"/>
              </a:ext>
            </a:extLst>
          </p:cNvPr>
          <p:cNvGrpSpPr/>
          <p:nvPr/>
        </p:nvGrpSpPr>
        <p:grpSpPr>
          <a:xfrm flipH="1">
            <a:off x="567078" y="3382431"/>
            <a:ext cx="2564095" cy="711698"/>
            <a:chOff x="9443788" y="3429000"/>
            <a:chExt cx="2176463" cy="711698"/>
          </a:xfrm>
        </p:grpSpPr>
        <p:sp>
          <p:nvSpPr>
            <p:cNvPr id="90" name="Google Shape;437;p14">
              <a:extLst>
                <a:ext uri="{FF2B5EF4-FFF2-40B4-BE49-F238E27FC236}">
                  <a16:creationId xmlns:a16="http://schemas.microsoft.com/office/drawing/2014/main" id="{289887D6-BC5D-4C93-4979-9B0FB9E66FC6}"/>
                </a:ext>
              </a:extLst>
            </p:cNvPr>
            <p:cNvSpPr txBox="1"/>
            <p:nvPr/>
          </p:nvSpPr>
          <p:spPr>
            <a:xfrm>
              <a:off x="9443788" y="3429000"/>
              <a:ext cx="2174086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 5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436;p14">
              <a:extLst>
                <a:ext uri="{FF2B5EF4-FFF2-40B4-BE49-F238E27FC236}">
                  <a16:creationId xmlns:a16="http://schemas.microsoft.com/office/drawing/2014/main" id="{837E696D-53CF-885D-A4E0-DDCEED54D258}"/>
                </a:ext>
              </a:extLst>
            </p:cNvPr>
            <p:cNvSpPr txBox="1"/>
            <p:nvPr/>
          </p:nvSpPr>
          <p:spPr>
            <a:xfrm>
              <a:off x="9443788" y="3721801"/>
              <a:ext cx="2176463" cy="4188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100">
                  <a:solidFill>
                    <a:schemeClr val="tx1"/>
                  </a:solidFill>
                </a:rPr>
                <a:t>Write how this stream generates cash through your solution every month.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3A30148-A6E5-3252-F12E-B812B4D3A5E4}"/>
              </a:ext>
            </a:extLst>
          </p:cNvPr>
          <p:cNvGrpSpPr/>
          <p:nvPr/>
        </p:nvGrpSpPr>
        <p:grpSpPr>
          <a:xfrm flipH="1">
            <a:off x="1152692" y="1783305"/>
            <a:ext cx="2564095" cy="711698"/>
            <a:chOff x="9443788" y="3429000"/>
            <a:chExt cx="2176463" cy="711698"/>
          </a:xfrm>
        </p:grpSpPr>
        <p:sp>
          <p:nvSpPr>
            <p:cNvPr id="88" name="Google Shape;437;p14">
              <a:extLst>
                <a:ext uri="{FF2B5EF4-FFF2-40B4-BE49-F238E27FC236}">
                  <a16:creationId xmlns:a16="http://schemas.microsoft.com/office/drawing/2014/main" id="{EA186E34-7608-CAA6-041F-23CB0DA7B78D}"/>
                </a:ext>
              </a:extLst>
            </p:cNvPr>
            <p:cNvSpPr txBox="1"/>
            <p:nvPr/>
          </p:nvSpPr>
          <p:spPr>
            <a:xfrm>
              <a:off x="9443788" y="3429000"/>
              <a:ext cx="2174086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 6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436;p14">
              <a:extLst>
                <a:ext uri="{FF2B5EF4-FFF2-40B4-BE49-F238E27FC236}">
                  <a16:creationId xmlns:a16="http://schemas.microsoft.com/office/drawing/2014/main" id="{EF1A6ACD-E644-583A-DA6B-F6480048090D}"/>
                </a:ext>
              </a:extLst>
            </p:cNvPr>
            <p:cNvSpPr txBox="1"/>
            <p:nvPr/>
          </p:nvSpPr>
          <p:spPr>
            <a:xfrm>
              <a:off x="9443788" y="3721801"/>
              <a:ext cx="2176463" cy="4188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100">
                  <a:solidFill>
                    <a:schemeClr val="tx1"/>
                  </a:solidFill>
                </a:rPr>
                <a:t>Write how this stream generates cash through your solution every month.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C0EF4D5E-0853-A37F-8F70-F43EB2263A2E}"/>
              </a:ext>
            </a:extLst>
          </p:cNvPr>
          <p:cNvGrpSpPr/>
          <p:nvPr/>
        </p:nvGrpSpPr>
        <p:grpSpPr>
          <a:xfrm flipH="1">
            <a:off x="1152692" y="4981557"/>
            <a:ext cx="2564095" cy="711698"/>
            <a:chOff x="9443788" y="3429000"/>
            <a:chExt cx="2176463" cy="711698"/>
          </a:xfrm>
        </p:grpSpPr>
        <p:sp>
          <p:nvSpPr>
            <p:cNvPr id="86" name="Google Shape;437;p14">
              <a:extLst>
                <a:ext uri="{FF2B5EF4-FFF2-40B4-BE49-F238E27FC236}">
                  <a16:creationId xmlns:a16="http://schemas.microsoft.com/office/drawing/2014/main" id="{C691DAD7-1FDA-2E1C-EE5E-FEE72FEB1005}"/>
                </a:ext>
              </a:extLst>
            </p:cNvPr>
            <p:cNvSpPr txBox="1"/>
            <p:nvPr/>
          </p:nvSpPr>
          <p:spPr>
            <a:xfrm>
              <a:off x="9443788" y="3429000"/>
              <a:ext cx="2174086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 4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436;p14">
              <a:extLst>
                <a:ext uri="{FF2B5EF4-FFF2-40B4-BE49-F238E27FC236}">
                  <a16:creationId xmlns:a16="http://schemas.microsoft.com/office/drawing/2014/main" id="{E40A49EC-A83D-0F9E-63C8-D1D9F84C10BD}"/>
                </a:ext>
              </a:extLst>
            </p:cNvPr>
            <p:cNvSpPr txBox="1"/>
            <p:nvPr/>
          </p:nvSpPr>
          <p:spPr>
            <a:xfrm>
              <a:off x="9443788" y="3721801"/>
              <a:ext cx="2176463" cy="4188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100">
                  <a:solidFill>
                    <a:schemeClr val="tx1"/>
                  </a:solidFill>
                </a:rPr>
                <a:t>Write how this stream generates cash through your solution every month.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D0AA92AC-9ABE-86B9-C37F-937B0D2E8570}"/>
              </a:ext>
            </a:extLst>
          </p:cNvPr>
          <p:cNvGrpSpPr/>
          <p:nvPr/>
        </p:nvGrpSpPr>
        <p:grpSpPr>
          <a:xfrm>
            <a:off x="3805518" y="1447800"/>
            <a:ext cx="4580964" cy="4580960"/>
            <a:chOff x="3805518" y="1536421"/>
            <a:chExt cx="4580964" cy="4580960"/>
          </a:xfrm>
        </p:grpSpPr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8EF6199B-9825-97FE-E1C9-27247E47D203}"/>
                </a:ext>
              </a:extLst>
            </p:cNvPr>
            <p:cNvSpPr/>
            <p:nvPr/>
          </p:nvSpPr>
          <p:spPr bwMode="auto">
            <a:xfrm>
              <a:off x="3805518" y="1536421"/>
              <a:ext cx="4580964" cy="4580960"/>
            </a:xfrm>
            <a:prstGeom prst="ellipse">
              <a:avLst/>
            </a:pr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st="63500" dir="5400000" algn="t" rotWithShape="0">
                <a:schemeClr val="tx2">
                  <a:alpha val="2000"/>
                </a:scheme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15B92345-FB6B-5A88-4409-B10A63D47DF3}"/>
                </a:ext>
              </a:extLst>
            </p:cNvPr>
            <p:cNvGrpSpPr/>
            <p:nvPr/>
          </p:nvGrpSpPr>
          <p:grpSpPr>
            <a:xfrm>
              <a:off x="4045866" y="1780018"/>
              <a:ext cx="4099212" cy="4097648"/>
              <a:chOff x="3987471" y="1721645"/>
              <a:chExt cx="4216002" cy="4214394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5DF22185-C4DF-4098-9222-7108248821C9}"/>
                  </a:ext>
                </a:extLst>
              </p:cNvPr>
              <p:cNvSpPr/>
              <p:nvPr/>
            </p:nvSpPr>
            <p:spPr bwMode="auto">
              <a:xfrm>
                <a:off x="5032764" y="2766174"/>
                <a:ext cx="2121457" cy="212145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pic>
            <p:nvPicPr>
              <p:cNvPr id="6" name="Graphic 5">
                <a:extLst>
                  <a:ext uri="{FF2B5EF4-FFF2-40B4-BE49-F238E27FC236}">
                    <a16:creationId xmlns:a16="http://schemas.microsoft.com/office/drawing/2014/main" id="{EF5F421D-089D-D824-54FE-85E3D1CA76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489730" y="3271073"/>
                <a:ext cx="1131163" cy="1111656"/>
              </a:xfrm>
              <a:prstGeom prst="rect">
                <a:avLst/>
              </a:prstGeom>
            </p:spPr>
          </p:pic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7A1F182D-EF70-8D71-698B-08A053140B92}"/>
                  </a:ext>
                </a:extLst>
              </p:cNvPr>
              <p:cNvSpPr/>
              <p:nvPr/>
            </p:nvSpPr>
            <p:spPr>
              <a:xfrm>
                <a:off x="6119710" y="1721724"/>
                <a:ext cx="1787390" cy="1426121"/>
              </a:xfrm>
              <a:custGeom>
                <a:avLst/>
                <a:gdLst>
                  <a:gd name="connsiteX0" fmla="*/ 0 w 1723381"/>
                  <a:gd name="connsiteY0" fmla="*/ 0 h 1375049"/>
                  <a:gd name="connsiteX1" fmla="*/ 115899 w 1723381"/>
                  <a:gd name="connsiteY1" fmla="*/ 3925 h 1375049"/>
                  <a:gd name="connsiteX2" fmla="*/ 1591017 w 1723381"/>
                  <a:gd name="connsiteY2" fmla="*/ 797117 h 1375049"/>
                  <a:gd name="connsiteX3" fmla="*/ 1723381 w 1723381"/>
                  <a:gd name="connsiteY3" fmla="*/ 995199 h 1375049"/>
                  <a:gd name="connsiteX4" fmla="*/ 1065461 w 1723381"/>
                  <a:gd name="connsiteY4" fmla="*/ 1375049 h 1375049"/>
                  <a:gd name="connsiteX5" fmla="*/ 987213 w 1723381"/>
                  <a:gd name="connsiteY5" fmla="*/ 1258286 h 1375049"/>
                  <a:gd name="connsiteX6" fmla="*/ 149576 w 1723381"/>
                  <a:gd name="connsiteY6" fmla="*/ 770966 h 1375049"/>
                  <a:gd name="connsiteX7" fmla="*/ 0 w 1723381"/>
                  <a:gd name="connsiteY7" fmla="*/ 760853 h 1375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23381" h="1375049">
                    <a:moveTo>
                      <a:pt x="0" y="0"/>
                    </a:moveTo>
                    <a:lnTo>
                      <a:pt x="115899" y="3925"/>
                    </a:lnTo>
                    <a:cubicBezTo>
                      <a:pt x="716863" y="44763"/>
                      <a:pt x="1246127" y="346718"/>
                      <a:pt x="1591017" y="797117"/>
                    </a:cubicBezTo>
                    <a:lnTo>
                      <a:pt x="1723381" y="995199"/>
                    </a:lnTo>
                    <a:lnTo>
                      <a:pt x="1065461" y="1375049"/>
                    </a:lnTo>
                    <a:lnTo>
                      <a:pt x="987213" y="1258286"/>
                    </a:lnTo>
                    <a:cubicBezTo>
                      <a:pt x="787758" y="998454"/>
                      <a:pt x="490106" y="817395"/>
                      <a:pt x="149576" y="770966"/>
                    </a:cubicBezTo>
                    <a:lnTo>
                      <a:pt x="0" y="76085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alpha val="40000"/>
                    </a:schemeClr>
                  </a:gs>
                  <a:gs pos="100000">
                    <a:schemeClr val="accent1">
                      <a:alpha val="2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D292CC9B-444F-3BB8-B5C5-DF528DDA4DC9}"/>
                  </a:ext>
                </a:extLst>
              </p:cNvPr>
              <p:cNvSpPr/>
              <p:nvPr/>
            </p:nvSpPr>
            <p:spPr>
              <a:xfrm>
                <a:off x="4284137" y="1721645"/>
                <a:ext cx="1788155" cy="1425209"/>
              </a:xfrm>
              <a:custGeom>
                <a:avLst/>
                <a:gdLst>
                  <a:gd name="connsiteX0" fmla="*/ 1724118 w 1724118"/>
                  <a:gd name="connsiteY0" fmla="*/ 0 h 1374170"/>
                  <a:gd name="connsiteX1" fmla="*/ 1724118 w 1724118"/>
                  <a:gd name="connsiteY1" fmla="*/ 760774 h 1374170"/>
                  <a:gd name="connsiteX2" fmla="*/ 1572249 w 1724118"/>
                  <a:gd name="connsiteY2" fmla="*/ 771042 h 1374170"/>
                  <a:gd name="connsiteX3" fmla="*/ 734611 w 1724118"/>
                  <a:gd name="connsiteY3" fmla="*/ 1258362 h 1374170"/>
                  <a:gd name="connsiteX4" fmla="*/ 657003 w 1724118"/>
                  <a:gd name="connsiteY4" fmla="*/ 1374170 h 1374170"/>
                  <a:gd name="connsiteX5" fmla="*/ 0 w 1724118"/>
                  <a:gd name="connsiteY5" fmla="*/ 994849 h 1374170"/>
                  <a:gd name="connsiteX6" fmla="*/ 132077 w 1724118"/>
                  <a:gd name="connsiteY6" fmla="*/ 797193 h 1374170"/>
                  <a:gd name="connsiteX7" fmla="*/ 1606150 w 1724118"/>
                  <a:gd name="connsiteY7" fmla="*/ 4001 h 1374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24118" h="1374170">
                    <a:moveTo>
                      <a:pt x="1724118" y="0"/>
                    </a:moveTo>
                    <a:lnTo>
                      <a:pt x="1724118" y="760774"/>
                    </a:lnTo>
                    <a:lnTo>
                      <a:pt x="1572249" y="771042"/>
                    </a:lnTo>
                    <a:cubicBezTo>
                      <a:pt x="1231719" y="817471"/>
                      <a:pt x="934066" y="998530"/>
                      <a:pt x="734611" y="1258362"/>
                    </a:cubicBezTo>
                    <a:lnTo>
                      <a:pt x="657003" y="1374170"/>
                    </a:lnTo>
                    <a:lnTo>
                      <a:pt x="0" y="994849"/>
                    </a:lnTo>
                    <a:lnTo>
                      <a:pt x="132077" y="797193"/>
                    </a:lnTo>
                    <a:cubicBezTo>
                      <a:pt x="476951" y="346794"/>
                      <a:pt x="1006094" y="44839"/>
                      <a:pt x="1606150" y="400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alpha val="40000"/>
                    </a:schemeClr>
                  </a:gs>
                  <a:gs pos="100000">
                    <a:schemeClr val="accent2">
                      <a:alpha val="2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CFD58C83-DD16-EDD0-9076-8030DEA4CFBE}"/>
                  </a:ext>
                </a:extLst>
              </p:cNvPr>
              <p:cNvSpPr/>
              <p:nvPr/>
            </p:nvSpPr>
            <p:spPr>
              <a:xfrm>
                <a:off x="6119710" y="4507063"/>
                <a:ext cx="1789301" cy="1428976"/>
              </a:xfrm>
              <a:custGeom>
                <a:avLst/>
                <a:gdLst>
                  <a:gd name="connsiteX0" fmla="*/ 1067306 w 1725223"/>
                  <a:gd name="connsiteY0" fmla="*/ 0 h 1377802"/>
                  <a:gd name="connsiteX1" fmla="*/ 1725223 w 1725223"/>
                  <a:gd name="connsiteY1" fmla="*/ 379848 h 1377802"/>
                  <a:gd name="connsiteX2" fmla="*/ 1591017 w 1725223"/>
                  <a:gd name="connsiteY2" fmla="*/ 580686 h 1377802"/>
                  <a:gd name="connsiteX3" fmla="*/ 115899 w 1725223"/>
                  <a:gd name="connsiteY3" fmla="*/ 1373878 h 1377802"/>
                  <a:gd name="connsiteX4" fmla="*/ 0 w 1725223"/>
                  <a:gd name="connsiteY4" fmla="*/ 1377802 h 1377802"/>
                  <a:gd name="connsiteX5" fmla="*/ 0 w 1725223"/>
                  <a:gd name="connsiteY5" fmla="*/ 616950 h 1377802"/>
                  <a:gd name="connsiteX6" fmla="*/ 149576 w 1725223"/>
                  <a:gd name="connsiteY6" fmla="*/ 606836 h 1377802"/>
                  <a:gd name="connsiteX7" fmla="*/ 987213 w 1725223"/>
                  <a:gd name="connsiteY7" fmla="*/ 119516 h 1377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25223" h="1377802">
                    <a:moveTo>
                      <a:pt x="1067306" y="0"/>
                    </a:moveTo>
                    <a:lnTo>
                      <a:pt x="1725223" y="379848"/>
                    </a:lnTo>
                    <a:lnTo>
                      <a:pt x="1591017" y="580686"/>
                    </a:lnTo>
                    <a:cubicBezTo>
                      <a:pt x="1246127" y="1031084"/>
                      <a:pt x="716863" y="1333039"/>
                      <a:pt x="115899" y="1373878"/>
                    </a:cubicBezTo>
                    <a:lnTo>
                      <a:pt x="0" y="1377802"/>
                    </a:lnTo>
                    <a:lnTo>
                      <a:pt x="0" y="616950"/>
                    </a:lnTo>
                    <a:lnTo>
                      <a:pt x="149576" y="606836"/>
                    </a:lnTo>
                    <a:cubicBezTo>
                      <a:pt x="490106" y="560408"/>
                      <a:pt x="787758" y="379349"/>
                      <a:pt x="987213" y="11951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alpha val="40000"/>
                    </a:schemeClr>
                  </a:gs>
                  <a:gs pos="100000">
                    <a:schemeClr val="accent2">
                      <a:alpha val="2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279E5B1C-7D7C-7D34-CD4D-4CE1DACAD34E}"/>
                  </a:ext>
                </a:extLst>
              </p:cNvPr>
              <p:cNvSpPr/>
              <p:nvPr/>
            </p:nvSpPr>
            <p:spPr>
              <a:xfrm>
                <a:off x="3987471" y="2794022"/>
                <a:ext cx="955123" cy="2066386"/>
              </a:xfrm>
              <a:custGeom>
                <a:avLst/>
                <a:gdLst>
                  <a:gd name="connsiteX0" fmla="*/ 262367 w 920919"/>
                  <a:gd name="connsiteY0" fmla="*/ 0 h 1992385"/>
                  <a:gd name="connsiteX1" fmla="*/ 920919 w 920919"/>
                  <a:gd name="connsiteY1" fmla="*/ 380215 h 1992385"/>
                  <a:gd name="connsiteX2" fmla="*/ 858331 w 920919"/>
                  <a:gd name="connsiteY2" fmla="*/ 506442 h 1992385"/>
                  <a:gd name="connsiteX3" fmla="*/ 760044 w 920919"/>
                  <a:gd name="connsiteY3" fmla="*/ 997163 h 1992385"/>
                  <a:gd name="connsiteX4" fmla="*/ 857257 w 920919"/>
                  <a:gd name="connsiteY4" fmla="*/ 1487885 h 1992385"/>
                  <a:gd name="connsiteX5" fmla="*/ 918971 w 920919"/>
                  <a:gd name="connsiteY5" fmla="*/ 1612693 h 1992385"/>
                  <a:gd name="connsiteX6" fmla="*/ 261324 w 920919"/>
                  <a:gd name="connsiteY6" fmla="*/ 1992385 h 1992385"/>
                  <a:gd name="connsiteX7" fmla="*/ 211027 w 920919"/>
                  <a:gd name="connsiteY7" fmla="*/ 1898692 h 1992385"/>
                  <a:gd name="connsiteX8" fmla="*/ 0 w 920919"/>
                  <a:gd name="connsiteY8" fmla="*/ 997163 h 1992385"/>
                  <a:gd name="connsiteX9" fmla="*/ 211027 w 920919"/>
                  <a:gd name="connsiteY9" fmla="*/ 95635 h 1992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20919" h="1992385">
                    <a:moveTo>
                      <a:pt x="262367" y="0"/>
                    </a:moveTo>
                    <a:lnTo>
                      <a:pt x="920919" y="380215"/>
                    </a:lnTo>
                    <a:lnTo>
                      <a:pt x="858331" y="506442"/>
                    </a:lnTo>
                    <a:cubicBezTo>
                      <a:pt x="795133" y="657484"/>
                      <a:pt x="760044" y="823385"/>
                      <a:pt x="760044" y="997163"/>
                    </a:cubicBezTo>
                    <a:cubicBezTo>
                      <a:pt x="760044" y="1170942"/>
                      <a:pt x="794417" y="1336843"/>
                      <a:pt x="857257" y="1487885"/>
                    </a:cubicBezTo>
                    <a:lnTo>
                      <a:pt x="918971" y="1612693"/>
                    </a:lnTo>
                    <a:lnTo>
                      <a:pt x="261324" y="1992385"/>
                    </a:lnTo>
                    <a:lnTo>
                      <a:pt x="211027" y="1898692"/>
                    </a:lnTo>
                    <a:cubicBezTo>
                      <a:pt x="76028" y="1626693"/>
                      <a:pt x="0" y="1320213"/>
                      <a:pt x="0" y="997163"/>
                    </a:cubicBezTo>
                    <a:cubicBezTo>
                      <a:pt x="0" y="674114"/>
                      <a:pt x="76028" y="367634"/>
                      <a:pt x="211027" y="956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alpha val="40000"/>
                    </a:schemeClr>
                  </a:gs>
                  <a:gs pos="100000">
                    <a:schemeClr val="accent1">
                      <a:alpha val="2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41363962-D1D2-F26A-BFED-1109BB352262}"/>
                  </a:ext>
                </a:extLst>
              </p:cNvPr>
              <p:cNvSpPr/>
              <p:nvPr/>
            </p:nvSpPr>
            <p:spPr>
              <a:xfrm>
                <a:off x="7248585" y="2794486"/>
                <a:ext cx="954888" cy="2065458"/>
              </a:xfrm>
              <a:custGeom>
                <a:avLst/>
                <a:gdLst>
                  <a:gd name="connsiteX0" fmla="*/ 658571 w 920692"/>
                  <a:gd name="connsiteY0" fmla="*/ 0 h 1991491"/>
                  <a:gd name="connsiteX1" fmla="*/ 709665 w 920692"/>
                  <a:gd name="connsiteY1" fmla="*/ 95136 h 1991491"/>
                  <a:gd name="connsiteX2" fmla="*/ 920692 w 920692"/>
                  <a:gd name="connsiteY2" fmla="*/ 996716 h 1991491"/>
                  <a:gd name="connsiteX3" fmla="*/ 709665 w 920692"/>
                  <a:gd name="connsiteY3" fmla="*/ 1898298 h 1991491"/>
                  <a:gd name="connsiteX4" fmla="*/ 659614 w 920692"/>
                  <a:gd name="connsiteY4" fmla="*/ 1991491 h 1991491"/>
                  <a:gd name="connsiteX5" fmla="*/ 981 w 920692"/>
                  <a:gd name="connsiteY5" fmla="*/ 1611229 h 1991491"/>
                  <a:gd name="connsiteX6" fmla="*/ 62362 w 920692"/>
                  <a:gd name="connsiteY6" fmla="*/ 1487438 h 1991491"/>
                  <a:gd name="connsiteX7" fmla="*/ 160649 w 920692"/>
                  <a:gd name="connsiteY7" fmla="*/ 996716 h 1991491"/>
                  <a:gd name="connsiteX8" fmla="*/ 62362 w 920692"/>
                  <a:gd name="connsiteY8" fmla="*/ 505995 h 1991491"/>
                  <a:gd name="connsiteX9" fmla="*/ 0 w 920692"/>
                  <a:gd name="connsiteY9" fmla="*/ 380226 h 1991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20692" h="1991491">
                    <a:moveTo>
                      <a:pt x="658571" y="0"/>
                    </a:moveTo>
                    <a:lnTo>
                      <a:pt x="709665" y="95136"/>
                    </a:lnTo>
                    <a:cubicBezTo>
                      <a:pt x="844664" y="366909"/>
                      <a:pt x="920692" y="672553"/>
                      <a:pt x="920692" y="996716"/>
                    </a:cubicBezTo>
                    <a:cubicBezTo>
                      <a:pt x="920692" y="1320880"/>
                      <a:pt x="844664" y="1626525"/>
                      <a:pt x="709665" y="1898298"/>
                    </a:cubicBezTo>
                    <a:lnTo>
                      <a:pt x="659614" y="1991491"/>
                    </a:lnTo>
                    <a:lnTo>
                      <a:pt x="981" y="1611229"/>
                    </a:lnTo>
                    <a:lnTo>
                      <a:pt x="62362" y="1487438"/>
                    </a:lnTo>
                    <a:cubicBezTo>
                      <a:pt x="125559" y="1336396"/>
                      <a:pt x="160649" y="1170495"/>
                      <a:pt x="160649" y="996716"/>
                    </a:cubicBezTo>
                    <a:cubicBezTo>
                      <a:pt x="160649" y="822938"/>
                      <a:pt x="125559" y="657037"/>
                      <a:pt x="62362" y="505995"/>
                    </a:cubicBezTo>
                    <a:lnTo>
                      <a:pt x="0" y="38022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alpha val="40000"/>
                    </a:schemeClr>
                  </a:gs>
                  <a:gs pos="100000">
                    <a:schemeClr val="accent3">
                      <a:alpha val="2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EE70DF88-BBED-6863-4CEB-D7B9ED3524DE}"/>
                  </a:ext>
                </a:extLst>
              </p:cNvPr>
              <p:cNvSpPr/>
              <p:nvPr/>
            </p:nvSpPr>
            <p:spPr>
              <a:xfrm>
                <a:off x="4281912" y="4507701"/>
                <a:ext cx="1790380" cy="1427098"/>
              </a:xfrm>
              <a:custGeom>
                <a:avLst/>
                <a:gdLst>
                  <a:gd name="connsiteX0" fmla="*/ 657892 w 1726264"/>
                  <a:gd name="connsiteY0" fmla="*/ 0 h 1375991"/>
                  <a:gd name="connsiteX1" fmla="*/ 736757 w 1726264"/>
                  <a:gd name="connsiteY1" fmla="*/ 118045 h 1375991"/>
                  <a:gd name="connsiteX2" fmla="*/ 1574395 w 1726264"/>
                  <a:gd name="connsiteY2" fmla="*/ 605365 h 1375991"/>
                  <a:gd name="connsiteX3" fmla="*/ 1726264 w 1726264"/>
                  <a:gd name="connsiteY3" fmla="*/ 615268 h 1375991"/>
                  <a:gd name="connsiteX4" fmla="*/ 1726264 w 1726264"/>
                  <a:gd name="connsiteY4" fmla="*/ 1375991 h 1375991"/>
                  <a:gd name="connsiteX5" fmla="*/ 1608072 w 1726264"/>
                  <a:gd name="connsiteY5" fmla="*/ 1371988 h 1375991"/>
                  <a:gd name="connsiteX6" fmla="*/ 132952 w 1726264"/>
                  <a:gd name="connsiteY6" fmla="*/ 578797 h 1375991"/>
                  <a:gd name="connsiteX7" fmla="*/ 0 w 1726264"/>
                  <a:gd name="connsiteY7" fmla="*/ 379834 h 1375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26264" h="1375991">
                    <a:moveTo>
                      <a:pt x="657892" y="0"/>
                    </a:moveTo>
                    <a:lnTo>
                      <a:pt x="736757" y="118045"/>
                    </a:lnTo>
                    <a:cubicBezTo>
                      <a:pt x="936212" y="378593"/>
                      <a:pt x="1233865" y="559653"/>
                      <a:pt x="1574395" y="605365"/>
                    </a:cubicBezTo>
                    <a:lnTo>
                      <a:pt x="1726264" y="615268"/>
                    </a:lnTo>
                    <a:lnTo>
                      <a:pt x="1726264" y="1375991"/>
                    </a:lnTo>
                    <a:lnTo>
                      <a:pt x="1608072" y="1371988"/>
                    </a:lnTo>
                    <a:cubicBezTo>
                      <a:pt x="1007107" y="1331150"/>
                      <a:pt x="477843" y="1029195"/>
                      <a:pt x="132952" y="578797"/>
                    </a:cubicBezTo>
                    <a:lnTo>
                      <a:pt x="0" y="37983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alpha val="40000"/>
                    </a:schemeClr>
                  </a:gs>
                  <a:gs pos="100000">
                    <a:schemeClr val="accent4">
                      <a:alpha val="2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  <p:sp>
            <p:nvSpPr>
              <p:cNvPr id="93" name="Freeform 19">
                <a:extLst>
                  <a:ext uri="{FF2B5EF4-FFF2-40B4-BE49-F238E27FC236}">
                    <a16:creationId xmlns:a16="http://schemas.microsoft.com/office/drawing/2014/main" id="{A351787B-A363-18E4-34C3-A8C4B16332F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55600" y="3632429"/>
                <a:ext cx="322572" cy="391583"/>
              </a:xfrm>
              <a:custGeom>
                <a:avLst/>
                <a:gdLst>
                  <a:gd name="T0" fmla="*/ 587 w 1265"/>
                  <a:gd name="T1" fmla="*/ 0 h 1536"/>
                  <a:gd name="T2" fmla="*/ 0 w 1265"/>
                  <a:gd name="T3" fmla="*/ 90 h 1536"/>
                  <a:gd name="T4" fmla="*/ 149 w 1265"/>
                  <a:gd name="T5" fmla="*/ 1536 h 1536"/>
                  <a:gd name="T6" fmla="*/ 1265 w 1265"/>
                  <a:gd name="T7" fmla="*/ 1387 h 1536"/>
                  <a:gd name="T8" fmla="*/ 805 w 1265"/>
                  <a:gd name="T9" fmla="*/ 90 h 1536"/>
                  <a:gd name="T10" fmla="*/ 1084 w 1265"/>
                  <a:gd name="T11" fmla="*/ 181 h 1536"/>
                  <a:gd name="T12" fmla="*/ 1174 w 1265"/>
                  <a:gd name="T13" fmla="*/ 1387 h 1536"/>
                  <a:gd name="T14" fmla="*/ 149 w 1265"/>
                  <a:gd name="T15" fmla="*/ 1446 h 1536"/>
                  <a:gd name="T16" fmla="*/ 90 w 1265"/>
                  <a:gd name="T17" fmla="*/ 181 h 1536"/>
                  <a:gd name="T18" fmla="*/ 180 w 1265"/>
                  <a:gd name="T19" fmla="*/ 1355 h 1536"/>
                  <a:gd name="T20" fmla="*/ 1084 w 1265"/>
                  <a:gd name="T21" fmla="*/ 181 h 1536"/>
                  <a:gd name="T22" fmla="*/ 994 w 1265"/>
                  <a:gd name="T23" fmla="*/ 181 h 1536"/>
                  <a:gd name="T24" fmla="*/ 271 w 1265"/>
                  <a:gd name="T25" fmla="*/ 1265 h 1536"/>
                  <a:gd name="T26" fmla="*/ 361 w 1265"/>
                  <a:gd name="T27" fmla="*/ 181 h 1536"/>
                  <a:gd name="T28" fmla="*/ 903 w 1265"/>
                  <a:gd name="T29" fmla="*/ 362 h 1536"/>
                  <a:gd name="T30" fmla="*/ 813 w 1265"/>
                  <a:gd name="T31" fmla="*/ 271 h 1536"/>
                  <a:gd name="T32" fmla="*/ 451 w 1265"/>
                  <a:gd name="T33" fmla="*/ 181 h 1536"/>
                  <a:gd name="T34" fmla="*/ 542 w 1265"/>
                  <a:gd name="T35" fmla="*/ 136 h 1536"/>
                  <a:gd name="T36" fmla="*/ 677 w 1265"/>
                  <a:gd name="T37" fmla="*/ 90 h 1536"/>
                  <a:gd name="T38" fmla="*/ 722 w 1265"/>
                  <a:gd name="T39" fmla="*/ 181 h 1536"/>
                  <a:gd name="T40" fmla="*/ 813 w 1265"/>
                  <a:gd name="T41" fmla="*/ 271 h 1536"/>
                  <a:gd name="T42" fmla="*/ 768 w 1265"/>
                  <a:gd name="T43" fmla="*/ 452 h 1536"/>
                  <a:gd name="T44" fmla="*/ 361 w 1265"/>
                  <a:gd name="T45" fmla="*/ 542 h 1536"/>
                  <a:gd name="T46" fmla="*/ 677 w 1265"/>
                  <a:gd name="T47" fmla="*/ 723 h 1536"/>
                  <a:gd name="T48" fmla="*/ 361 w 1265"/>
                  <a:gd name="T49" fmla="*/ 633 h 1536"/>
                  <a:gd name="T50" fmla="*/ 677 w 1265"/>
                  <a:gd name="T51" fmla="*/ 723 h 1536"/>
                  <a:gd name="T52" fmla="*/ 813 w 1265"/>
                  <a:gd name="T53" fmla="*/ 994 h 1536"/>
                  <a:gd name="T54" fmla="*/ 903 w 1265"/>
                  <a:gd name="T55" fmla="*/ 1084 h 1536"/>
                  <a:gd name="T56" fmla="*/ 813 w 1265"/>
                  <a:gd name="T57" fmla="*/ 1175 h 1536"/>
                  <a:gd name="T58" fmla="*/ 722 w 1265"/>
                  <a:gd name="T59" fmla="*/ 1084 h 1536"/>
                  <a:gd name="T60" fmla="*/ 632 w 1265"/>
                  <a:gd name="T61" fmla="*/ 994 h 1536"/>
                  <a:gd name="T62" fmla="*/ 722 w 1265"/>
                  <a:gd name="T63" fmla="*/ 904 h 1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265" h="1536">
                    <a:moveTo>
                      <a:pt x="677" y="0"/>
                    </a:moveTo>
                    <a:cubicBezTo>
                      <a:pt x="587" y="0"/>
                      <a:pt x="587" y="0"/>
                      <a:pt x="587" y="0"/>
                    </a:cubicBezTo>
                    <a:cubicBezTo>
                      <a:pt x="528" y="0"/>
                      <a:pt x="478" y="38"/>
                      <a:pt x="459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1387"/>
                      <a:pt x="0" y="1387"/>
                      <a:pt x="0" y="1387"/>
                    </a:cubicBezTo>
                    <a:cubicBezTo>
                      <a:pt x="0" y="1469"/>
                      <a:pt x="66" y="1536"/>
                      <a:pt x="149" y="1536"/>
                    </a:cubicBezTo>
                    <a:cubicBezTo>
                      <a:pt x="1116" y="1536"/>
                      <a:pt x="1116" y="1536"/>
                      <a:pt x="1116" y="1536"/>
                    </a:cubicBezTo>
                    <a:cubicBezTo>
                      <a:pt x="1198" y="1536"/>
                      <a:pt x="1265" y="1469"/>
                      <a:pt x="1265" y="1387"/>
                    </a:cubicBezTo>
                    <a:cubicBezTo>
                      <a:pt x="1265" y="90"/>
                      <a:pt x="1265" y="90"/>
                      <a:pt x="1265" y="90"/>
                    </a:cubicBezTo>
                    <a:cubicBezTo>
                      <a:pt x="805" y="90"/>
                      <a:pt x="805" y="90"/>
                      <a:pt x="805" y="90"/>
                    </a:cubicBezTo>
                    <a:cubicBezTo>
                      <a:pt x="786" y="38"/>
                      <a:pt x="736" y="0"/>
                      <a:pt x="677" y="0"/>
                    </a:cubicBezTo>
                    <a:close/>
                    <a:moveTo>
                      <a:pt x="1084" y="181"/>
                    </a:moveTo>
                    <a:cubicBezTo>
                      <a:pt x="1174" y="181"/>
                      <a:pt x="1174" y="181"/>
                      <a:pt x="1174" y="181"/>
                    </a:cubicBezTo>
                    <a:cubicBezTo>
                      <a:pt x="1174" y="1387"/>
                      <a:pt x="1174" y="1387"/>
                      <a:pt x="1174" y="1387"/>
                    </a:cubicBezTo>
                    <a:cubicBezTo>
                      <a:pt x="1174" y="1419"/>
                      <a:pt x="1148" y="1446"/>
                      <a:pt x="1116" y="1446"/>
                    </a:cubicBezTo>
                    <a:cubicBezTo>
                      <a:pt x="149" y="1446"/>
                      <a:pt x="149" y="1446"/>
                      <a:pt x="149" y="1446"/>
                    </a:cubicBezTo>
                    <a:cubicBezTo>
                      <a:pt x="116" y="1446"/>
                      <a:pt x="90" y="1419"/>
                      <a:pt x="90" y="1387"/>
                    </a:cubicBezTo>
                    <a:cubicBezTo>
                      <a:pt x="90" y="181"/>
                      <a:pt x="90" y="181"/>
                      <a:pt x="90" y="181"/>
                    </a:cubicBezTo>
                    <a:cubicBezTo>
                      <a:pt x="180" y="181"/>
                      <a:pt x="180" y="181"/>
                      <a:pt x="180" y="181"/>
                    </a:cubicBezTo>
                    <a:cubicBezTo>
                      <a:pt x="180" y="1355"/>
                      <a:pt x="180" y="1355"/>
                      <a:pt x="180" y="1355"/>
                    </a:cubicBezTo>
                    <a:cubicBezTo>
                      <a:pt x="1084" y="1355"/>
                      <a:pt x="1084" y="1355"/>
                      <a:pt x="1084" y="1355"/>
                    </a:cubicBezTo>
                    <a:lnTo>
                      <a:pt x="1084" y="181"/>
                    </a:lnTo>
                    <a:close/>
                    <a:moveTo>
                      <a:pt x="903" y="181"/>
                    </a:moveTo>
                    <a:cubicBezTo>
                      <a:pt x="994" y="181"/>
                      <a:pt x="994" y="181"/>
                      <a:pt x="994" y="181"/>
                    </a:cubicBezTo>
                    <a:cubicBezTo>
                      <a:pt x="994" y="1265"/>
                      <a:pt x="994" y="1265"/>
                      <a:pt x="994" y="1265"/>
                    </a:cubicBezTo>
                    <a:cubicBezTo>
                      <a:pt x="271" y="1265"/>
                      <a:pt x="271" y="1265"/>
                      <a:pt x="271" y="1265"/>
                    </a:cubicBezTo>
                    <a:cubicBezTo>
                      <a:pt x="271" y="181"/>
                      <a:pt x="271" y="181"/>
                      <a:pt x="271" y="181"/>
                    </a:cubicBezTo>
                    <a:cubicBezTo>
                      <a:pt x="361" y="181"/>
                      <a:pt x="361" y="181"/>
                      <a:pt x="361" y="181"/>
                    </a:cubicBezTo>
                    <a:cubicBezTo>
                      <a:pt x="361" y="362"/>
                      <a:pt x="361" y="362"/>
                      <a:pt x="361" y="362"/>
                    </a:cubicBezTo>
                    <a:cubicBezTo>
                      <a:pt x="903" y="362"/>
                      <a:pt x="903" y="362"/>
                      <a:pt x="903" y="362"/>
                    </a:cubicBezTo>
                    <a:lnTo>
                      <a:pt x="903" y="181"/>
                    </a:lnTo>
                    <a:close/>
                    <a:moveTo>
                      <a:pt x="813" y="271"/>
                    </a:moveTo>
                    <a:cubicBezTo>
                      <a:pt x="451" y="271"/>
                      <a:pt x="451" y="271"/>
                      <a:pt x="451" y="271"/>
                    </a:cubicBezTo>
                    <a:cubicBezTo>
                      <a:pt x="451" y="181"/>
                      <a:pt x="451" y="181"/>
                      <a:pt x="451" y="181"/>
                    </a:cubicBezTo>
                    <a:cubicBezTo>
                      <a:pt x="542" y="181"/>
                      <a:pt x="542" y="181"/>
                      <a:pt x="542" y="181"/>
                    </a:cubicBezTo>
                    <a:cubicBezTo>
                      <a:pt x="542" y="136"/>
                      <a:pt x="542" y="136"/>
                      <a:pt x="542" y="136"/>
                    </a:cubicBezTo>
                    <a:cubicBezTo>
                      <a:pt x="542" y="111"/>
                      <a:pt x="562" y="90"/>
                      <a:pt x="587" y="90"/>
                    </a:cubicBezTo>
                    <a:cubicBezTo>
                      <a:pt x="677" y="90"/>
                      <a:pt x="677" y="90"/>
                      <a:pt x="677" y="90"/>
                    </a:cubicBezTo>
                    <a:cubicBezTo>
                      <a:pt x="702" y="90"/>
                      <a:pt x="722" y="111"/>
                      <a:pt x="722" y="136"/>
                    </a:cubicBezTo>
                    <a:cubicBezTo>
                      <a:pt x="722" y="181"/>
                      <a:pt x="722" y="181"/>
                      <a:pt x="722" y="181"/>
                    </a:cubicBezTo>
                    <a:cubicBezTo>
                      <a:pt x="813" y="181"/>
                      <a:pt x="813" y="181"/>
                      <a:pt x="813" y="181"/>
                    </a:cubicBezTo>
                    <a:lnTo>
                      <a:pt x="813" y="271"/>
                    </a:lnTo>
                    <a:close/>
                    <a:moveTo>
                      <a:pt x="361" y="452"/>
                    </a:moveTo>
                    <a:cubicBezTo>
                      <a:pt x="768" y="452"/>
                      <a:pt x="768" y="452"/>
                      <a:pt x="768" y="452"/>
                    </a:cubicBezTo>
                    <a:cubicBezTo>
                      <a:pt x="768" y="542"/>
                      <a:pt x="768" y="542"/>
                      <a:pt x="768" y="542"/>
                    </a:cubicBezTo>
                    <a:cubicBezTo>
                      <a:pt x="361" y="542"/>
                      <a:pt x="361" y="542"/>
                      <a:pt x="361" y="542"/>
                    </a:cubicBezTo>
                    <a:lnTo>
                      <a:pt x="361" y="452"/>
                    </a:lnTo>
                    <a:close/>
                    <a:moveTo>
                      <a:pt x="677" y="723"/>
                    </a:moveTo>
                    <a:cubicBezTo>
                      <a:pt x="361" y="723"/>
                      <a:pt x="361" y="723"/>
                      <a:pt x="361" y="723"/>
                    </a:cubicBezTo>
                    <a:cubicBezTo>
                      <a:pt x="361" y="633"/>
                      <a:pt x="361" y="633"/>
                      <a:pt x="361" y="633"/>
                    </a:cubicBezTo>
                    <a:cubicBezTo>
                      <a:pt x="677" y="633"/>
                      <a:pt x="677" y="633"/>
                      <a:pt x="677" y="633"/>
                    </a:cubicBezTo>
                    <a:lnTo>
                      <a:pt x="677" y="723"/>
                    </a:lnTo>
                    <a:close/>
                    <a:moveTo>
                      <a:pt x="813" y="904"/>
                    </a:moveTo>
                    <a:cubicBezTo>
                      <a:pt x="813" y="994"/>
                      <a:pt x="813" y="994"/>
                      <a:pt x="813" y="994"/>
                    </a:cubicBezTo>
                    <a:cubicBezTo>
                      <a:pt x="903" y="994"/>
                      <a:pt x="903" y="994"/>
                      <a:pt x="903" y="994"/>
                    </a:cubicBezTo>
                    <a:cubicBezTo>
                      <a:pt x="903" y="1084"/>
                      <a:pt x="903" y="1084"/>
                      <a:pt x="903" y="1084"/>
                    </a:cubicBezTo>
                    <a:cubicBezTo>
                      <a:pt x="813" y="1084"/>
                      <a:pt x="813" y="1084"/>
                      <a:pt x="813" y="1084"/>
                    </a:cubicBezTo>
                    <a:cubicBezTo>
                      <a:pt x="813" y="1175"/>
                      <a:pt x="813" y="1175"/>
                      <a:pt x="813" y="1175"/>
                    </a:cubicBezTo>
                    <a:cubicBezTo>
                      <a:pt x="722" y="1175"/>
                      <a:pt x="722" y="1175"/>
                      <a:pt x="722" y="1175"/>
                    </a:cubicBezTo>
                    <a:cubicBezTo>
                      <a:pt x="722" y="1084"/>
                      <a:pt x="722" y="1084"/>
                      <a:pt x="722" y="1084"/>
                    </a:cubicBezTo>
                    <a:cubicBezTo>
                      <a:pt x="632" y="1084"/>
                      <a:pt x="632" y="1084"/>
                      <a:pt x="632" y="1084"/>
                    </a:cubicBezTo>
                    <a:cubicBezTo>
                      <a:pt x="632" y="994"/>
                      <a:pt x="632" y="994"/>
                      <a:pt x="632" y="994"/>
                    </a:cubicBezTo>
                    <a:cubicBezTo>
                      <a:pt x="722" y="994"/>
                      <a:pt x="722" y="994"/>
                      <a:pt x="722" y="994"/>
                    </a:cubicBezTo>
                    <a:cubicBezTo>
                      <a:pt x="722" y="904"/>
                      <a:pt x="722" y="904"/>
                      <a:pt x="722" y="904"/>
                    </a:cubicBezTo>
                    <a:lnTo>
                      <a:pt x="813" y="904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45714" tIns="22857" rIns="45714" bIns="22857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94" name="Freeform 13">
                <a:extLst>
                  <a:ext uri="{FF2B5EF4-FFF2-40B4-BE49-F238E27FC236}">
                    <a16:creationId xmlns:a16="http://schemas.microsoft.com/office/drawing/2014/main" id="{D75D755C-4806-2BEF-6DEE-45201BDBA2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27226" y="5061406"/>
                <a:ext cx="311018" cy="391739"/>
              </a:xfrm>
              <a:custGeom>
                <a:avLst/>
                <a:gdLst>
                  <a:gd name="T0" fmla="*/ 904 w 1220"/>
                  <a:gd name="T1" fmla="*/ 148 h 1536"/>
                  <a:gd name="T2" fmla="*/ 756 w 1220"/>
                  <a:gd name="T3" fmla="*/ 0 h 1536"/>
                  <a:gd name="T4" fmla="*/ 148 w 1220"/>
                  <a:gd name="T5" fmla="*/ 0 h 1536"/>
                  <a:gd name="T6" fmla="*/ 0 w 1220"/>
                  <a:gd name="T7" fmla="*/ 148 h 1536"/>
                  <a:gd name="T8" fmla="*/ 0 w 1220"/>
                  <a:gd name="T9" fmla="*/ 1388 h 1536"/>
                  <a:gd name="T10" fmla="*/ 148 w 1220"/>
                  <a:gd name="T11" fmla="*/ 1536 h 1536"/>
                  <a:gd name="T12" fmla="*/ 760 w 1220"/>
                  <a:gd name="T13" fmla="*/ 1536 h 1536"/>
                  <a:gd name="T14" fmla="*/ 908 w 1220"/>
                  <a:gd name="T15" fmla="*/ 1388 h 1536"/>
                  <a:gd name="T16" fmla="*/ 908 w 1220"/>
                  <a:gd name="T17" fmla="*/ 813 h 1536"/>
                  <a:gd name="T18" fmla="*/ 1220 w 1220"/>
                  <a:gd name="T19" fmla="*/ 813 h 1536"/>
                  <a:gd name="T20" fmla="*/ 1220 w 1220"/>
                  <a:gd name="T21" fmla="*/ 181 h 1536"/>
                  <a:gd name="T22" fmla="*/ 904 w 1220"/>
                  <a:gd name="T23" fmla="*/ 181 h 1536"/>
                  <a:gd name="T24" fmla="*/ 904 w 1220"/>
                  <a:gd name="T25" fmla="*/ 148 h 1536"/>
                  <a:gd name="T26" fmla="*/ 91 w 1220"/>
                  <a:gd name="T27" fmla="*/ 148 h 1536"/>
                  <a:gd name="T28" fmla="*/ 148 w 1220"/>
                  <a:gd name="T29" fmla="*/ 91 h 1536"/>
                  <a:gd name="T30" fmla="*/ 756 w 1220"/>
                  <a:gd name="T31" fmla="*/ 91 h 1536"/>
                  <a:gd name="T32" fmla="*/ 814 w 1220"/>
                  <a:gd name="T33" fmla="*/ 148 h 1536"/>
                  <a:gd name="T34" fmla="*/ 814 w 1220"/>
                  <a:gd name="T35" fmla="*/ 181 h 1536"/>
                  <a:gd name="T36" fmla="*/ 91 w 1220"/>
                  <a:gd name="T37" fmla="*/ 181 h 1536"/>
                  <a:gd name="T38" fmla="*/ 91 w 1220"/>
                  <a:gd name="T39" fmla="*/ 148 h 1536"/>
                  <a:gd name="T40" fmla="*/ 817 w 1220"/>
                  <a:gd name="T41" fmla="*/ 1388 h 1536"/>
                  <a:gd name="T42" fmla="*/ 760 w 1220"/>
                  <a:gd name="T43" fmla="*/ 1446 h 1536"/>
                  <a:gd name="T44" fmla="*/ 148 w 1220"/>
                  <a:gd name="T45" fmla="*/ 1446 h 1536"/>
                  <a:gd name="T46" fmla="*/ 91 w 1220"/>
                  <a:gd name="T47" fmla="*/ 1388 h 1536"/>
                  <a:gd name="T48" fmla="*/ 91 w 1220"/>
                  <a:gd name="T49" fmla="*/ 1175 h 1536"/>
                  <a:gd name="T50" fmla="*/ 817 w 1220"/>
                  <a:gd name="T51" fmla="*/ 1175 h 1536"/>
                  <a:gd name="T52" fmla="*/ 817 w 1220"/>
                  <a:gd name="T53" fmla="*/ 1388 h 1536"/>
                  <a:gd name="T54" fmla="*/ 817 w 1220"/>
                  <a:gd name="T55" fmla="*/ 1085 h 1536"/>
                  <a:gd name="T56" fmla="*/ 91 w 1220"/>
                  <a:gd name="T57" fmla="*/ 1085 h 1536"/>
                  <a:gd name="T58" fmla="*/ 91 w 1220"/>
                  <a:gd name="T59" fmla="*/ 271 h 1536"/>
                  <a:gd name="T60" fmla="*/ 407 w 1220"/>
                  <a:gd name="T61" fmla="*/ 271 h 1536"/>
                  <a:gd name="T62" fmla="*/ 407 w 1220"/>
                  <a:gd name="T63" fmla="*/ 949 h 1536"/>
                  <a:gd name="T64" fmla="*/ 483 w 1220"/>
                  <a:gd name="T65" fmla="*/ 949 h 1536"/>
                  <a:gd name="T66" fmla="*/ 649 w 1220"/>
                  <a:gd name="T67" fmla="*/ 813 h 1536"/>
                  <a:gd name="T68" fmla="*/ 817 w 1220"/>
                  <a:gd name="T69" fmla="*/ 813 h 1536"/>
                  <a:gd name="T70" fmla="*/ 817 w 1220"/>
                  <a:gd name="T71" fmla="*/ 1085 h 1536"/>
                  <a:gd name="T72" fmla="*/ 1130 w 1220"/>
                  <a:gd name="T73" fmla="*/ 271 h 1536"/>
                  <a:gd name="T74" fmla="*/ 1130 w 1220"/>
                  <a:gd name="T75" fmla="*/ 723 h 1536"/>
                  <a:gd name="T76" fmla="*/ 617 w 1220"/>
                  <a:gd name="T77" fmla="*/ 723 h 1536"/>
                  <a:gd name="T78" fmla="*/ 497 w 1220"/>
                  <a:gd name="T79" fmla="*/ 821 h 1536"/>
                  <a:gd name="T80" fmla="*/ 497 w 1220"/>
                  <a:gd name="T81" fmla="*/ 271 h 1536"/>
                  <a:gd name="T82" fmla="*/ 1130 w 1220"/>
                  <a:gd name="T83" fmla="*/ 271 h 1536"/>
                  <a:gd name="T84" fmla="*/ 768 w 1220"/>
                  <a:gd name="T85" fmla="*/ 542 h 1536"/>
                  <a:gd name="T86" fmla="*/ 678 w 1220"/>
                  <a:gd name="T87" fmla="*/ 542 h 1536"/>
                  <a:gd name="T88" fmla="*/ 678 w 1220"/>
                  <a:gd name="T89" fmla="*/ 452 h 1536"/>
                  <a:gd name="T90" fmla="*/ 768 w 1220"/>
                  <a:gd name="T91" fmla="*/ 452 h 1536"/>
                  <a:gd name="T92" fmla="*/ 768 w 1220"/>
                  <a:gd name="T93" fmla="*/ 362 h 1536"/>
                  <a:gd name="T94" fmla="*/ 859 w 1220"/>
                  <a:gd name="T95" fmla="*/ 362 h 1536"/>
                  <a:gd name="T96" fmla="*/ 859 w 1220"/>
                  <a:gd name="T97" fmla="*/ 452 h 1536"/>
                  <a:gd name="T98" fmla="*/ 949 w 1220"/>
                  <a:gd name="T99" fmla="*/ 452 h 1536"/>
                  <a:gd name="T100" fmla="*/ 949 w 1220"/>
                  <a:gd name="T101" fmla="*/ 542 h 1536"/>
                  <a:gd name="T102" fmla="*/ 859 w 1220"/>
                  <a:gd name="T103" fmla="*/ 542 h 1536"/>
                  <a:gd name="T104" fmla="*/ 859 w 1220"/>
                  <a:gd name="T105" fmla="*/ 633 h 1536"/>
                  <a:gd name="T106" fmla="*/ 768 w 1220"/>
                  <a:gd name="T107" fmla="*/ 633 h 1536"/>
                  <a:gd name="T108" fmla="*/ 768 w 1220"/>
                  <a:gd name="T109" fmla="*/ 542 h 1536"/>
                  <a:gd name="T110" fmla="*/ 543 w 1220"/>
                  <a:gd name="T111" fmla="*/ 1356 h 1536"/>
                  <a:gd name="T112" fmla="*/ 362 w 1220"/>
                  <a:gd name="T113" fmla="*/ 1356 h 1536"/>
                  <a:gd name="T114" fmla="*/ 362 w 1220"/>
                  <a:gd name="T115" fmla="*/ 1265 h 1536"/>
                  <a:gd name="T116" fmla="*/ 543 w 1220"/>
                  <a:gd name="T117" fmla="*/ 1265 h 1536"/>
                  <a:gd name="T118" fmla="*/ 543 w 1220"/>
                  <a:gd name="T119" fmla="*/ 1356 h 1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20" h="1536">
                    <a:moveTo>
                      <a:pt x="904" y="148"/>
                    </a:moveTo>
                    <a:cubicBezTo>
                      <a:pt x="904" y="67"/>
                      <a:pt x="838" y="0"/>
                      <a:pt x="756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67" y="0"/>
                      <a:pt x="0" y="67"/>
                      <a:pt x="0" y="148"/>
                    </a:cubicBezTo>
                    <a:cubicBezTo>
                      <a:pt x="0" y="1388"/>
                      <a:pt x="0" y="1388"/>
                      <a:pt x="0" y="1388"/>
                    </a:cubicBezTo>
                    <a:cubicBezTo>
                      <a:pt x="0" y="1470"/>
                      <a:pt x="67" y="1536"/>
                      <a:pt x="148" y="1536"/>
                    </a:cubicBezTo>
                    <a:cubicBezTo>
                      <a:pt x="760" y="1536"/>
                      <a:pt x="760" y="1536"/>
                      <a:pt x="760" y="1536"/>
                    </a:cubicBezTo>
                    <a:cubicBezTo>
                      <a:pt x="841" y="1536"/>
                      <a:pt x="908" y="1470"/>
                      <a:pt x="908" y="1388"/>
                    </a:cubicBezTo>
                    <a:cubicBezTo>
                      <a:pt x="908" y="813"/>
                      <a:pt x="908" y="813"/>
                      <a:pt x="908" y="813"/>
                    </a:cubicBezTo>
                    <a:cubicBezTo>
                      <a:pt x="1220" y="813"/>
                      <a:pt x="1220" y="813"/>
                      <a:pt x="1220" y="813"/>
                    </a:cubicBezTo>
                    <a:cubicBezTo>
                      <a:pt x="1220" y="181"/>
                      <a:pt x="1220" y="181"/>
                      <a:pt x="1220" y="181"/>
                    </a:cubicBezTo>
                    <a:cubicBezTo>
                      <a:pt x="904" y="181"/>
                      <a:pt x="904" y="181"/>
                      <a:pt x="904" y="181"/>
                    </a:cubicBezTo>
                    <a:lnTo>
                      <a:pt x="904" y="148"/>
                    </a:lnTo>
                    <a:close/>
                    <a:moveTo>
                      <a:pt x="91" y="148"/>
                    </a:moveTo>
                    <a:cubicBezTo>
                      <a:pt x="91" y="116"/>
                      <a:pt x="117" y="91"/>
                      <a:pt x="148" y="91"/>
                    </a:cubicBezTo>
                    <a:cubicBezTo>
                      <a:pt x="756" y="91"/>
                      <a:pt x="756" y="91"/>
                      <a:pt x="756" y="91"/>
                    </a:cubicBezTo>
                    <a:cubicBezTo>
                      <a:pt x="788" y="91"/>
                      <a:pt x="814" y="116"/>
                      <a:pt x="814" y="148"/>
                    </a:cubicBezTo>
                    <a:cubicBezTo>
                      <a:pt x="814" y="181"/>
                      <a:pt x="814" y="181"/>
                      <a:pt x="814" y="181"/>
                    </a:cubicBezTo>
                    <a:cubicBezTo>
                      <a:pt x="91" y="181"/>
                      <a:pt x="91" y="181"/>
                      <a:pt x="91" y="181"/>
                    </a:cubicBezTo>
                    <a:lnTo>
                      <a:pt x="91" y="148"/>
                    </a:lnTo>
                    <a:close/>
                    <a:moveTo>
                      <a:pt x="817" y="1388"/>
                    </a:moveTo>
                    <a:cubicBezTo>
                      <a:pt x="817" y="1420"/>
                      <a:pt x="792" y="1446"/>
                      <a:pt x="760" y="1446"/>
                    </a:cubicBezTo>
                    <a:cubicBezTo>
                      <a:pt x="148" y="1446"/>
                      <a:pt x="148" y="1446"/>
                      <a:pt x="148" y="1446"/>
                    </a:cubicBezTo>
                    <a:cubicBezTo>
                      <a:pt x="117" y="1446"/>
                      <a:pt x="91" y="1420"/>
                      <a:pt x="91" y="1388"/>
                    </a:cubicBezTo>
                    <a:cubicBezTo>
                      <a:pt x="91" y="1175"/>
                      <a:pt x="91" y="1175"/>
                      <a:pt x="91" y="1175"/>
                    </a:cubicBezTo>
                    <a:cubicBezTo>
                      <a:pt x="817" y="1175"/>
                      <a:pt x="817" y="1175"/>
                      <a:pt x="817" y="1175"/>
                    </a:cubicBezTo>
                    <a:lnTo>
                      <a:pt x="817" y="1388"/>
                    </a:lnTo>
                    <a:close/>
                    <a:moveTo>
                      <a:pt x="817" y="1085"/>
                    </a:moveTo>
                    <a:cubicBezTo>
                      <a:pt x="91" y="1085"/>
                      <a:pt x="91" y="1085"/>
                      <a:pt x="91" y="1085"/>
                    </a:cubicBezTo>
                    <a:cubicBezTo>
                      <a:pt x="91" y="271"/>
                      <a:pt x="91" y="271"/>
                      <a:pt x="91" y="271"/>
                    </a:cubicBezTo>
                    <a:cubicBezTo>
                      <a:pt x="407" y="271"/>
                      <a:pt x="407" y="271"/>
                      <a:pt x="407" y="271"/>
                    </a:cubicBezTo>
                    <a:cubicBezTo>
                      <a:pt x="407" y="949"/>
                      <a:pt x="407" y="949"/>
                      <a:pt x="407" y="949"/>
                    </a:cubicBezTo>
                    <a:cubicBezTo>
                      <a:pt x="483" y="949"/>
                      <a:pt x="483" y="949"/>
                      <a:pt x="483" y="949"/>
                    </a:cubicBezTo>
                    <a:cubicBezTo>
                      <a:pt x="649" y="813"/>
                      <a:pt x="649" y="813"/>
                      <a:pt x="649" y="813"/>
                    </a:cubicBezTo>
                    <a:cubicBezTo>
                      <a:pt x="817" y="813"/>
                      <a:pt x="817" y="813"/>
                      <a:pt x="817" y="813"/>
                    </a:cubicBezTo>
                    <a:lnTo>
                      <a:pt x="817" y="1085"/>
                    </a:lnTo>
                    <a:close/>
                    <a:moveTo>
                      <a:pt x="1130" y="271"/>
                    </a:moveTo>
                    <a:cubicBezTo>
                      <a:pt x="1130" y="723"/>
                      <a:pt x="1130" y="723"/>
                      <a:pt x="1130" y="723"/>
                    </a:cubicBezTo>
                    <a:cubicBezTo>
                      <a:pt x="617" y="723"/>
                      <a:pt x="617" y="723"/>
                      <a:pt x="617" y="723"/>
                    </a:cubicBezTo>
                    <a:cubicBezTo>
                      <a:pt x="497" y="821"/>
                      <a:pt x="497" y="821"/>
                      <a:pt x="497" y="821"/>
                    </a:cubicBezTo>
                    <a:cubicBezTo>
                      <a:pt x="497" y="271"/>
                      <a:pt x="497" y="271"/>
                      <a:pt x="497" y="271"/>
                    </a:cubicBezTo>
                    <a:lnTo>
                      <a:pt x="1130" y="271"/>
                    </a:lnTo>
                    <a:close/>
                    <a:moveTo>
                      <a:pt x="768" y="542"/>
                    </a:moveTo>
                    <a:cubicBezTo>
                      <a:pt x="678" y="542"/>
                      <a:pt x="678" y="542"/>
                      <a:pt x="678" y="542"/>
                    </a:cubicBezTo>
                    <a:cubicBezTo>
                      <a:pt x="678" y="452"/>
                      <a:pt x="678" y="452"/>
                      <a:pt x="678" y="452"/>
                    </a:cubicBezTo>
                    <a:cubicBezTo>
                      <a:pt x="768" y="452"/>
                      <a:pt x="768" y="452"/>
                      <a:pt x="768" y="452"/>
                    </a:cubicBezTo>
                    <a:cubicBezTo>
                      <a:pt x="768" y="362"/>
                      <a:pt x="768" y="362"/>
                      <a:pt x="768" y="362"/>
                    </a:cubicBezTo>
                    <a:cubicBezTo>
                      <a:pt x="859" y="362"/>
                      <a:pt x="859" y="362"/>
                      <a:pt x="859" y="362"/>
                    </a:cubicBezTo>
                    <a:cubicBezTo>
                      <a:pt x="859" y="452"/>
                      <a:pt x="859" y="452"/>
                      <a:pt x="859" y="452"/>
                    </a:cubicBezTo>
                    <a:cubicBezTo>
                      <a:pt x="949" y="452"/>
                      <a:pt x="949" y="452"/>
                      <a:pt x="949" y="452"/>
                    </a:cubicBezTo>
                    <a:cubicBezTo>
                      <a:pt x="949" y="542"/>
                      <a:pt x="949" y="542"/>
                      <a:pt x="949" y="542"/>
                    </a:cubicBezTo>
                    <a:cubicBezTo>
                      <a:pt x="859" y="542"/>
                      <a:pt x="859" y="542"/>
                      <a:pt x="859" y="542"/>
                    </a:cubicBezTo>
                    <a:cubicBezTo>
                      <a:pt x="859" y="633"/>
                      <a:pt x="859" y="633"/>
                      <a:pt x="859" y="633"/>
                    </a:cubicBezTo>
                    <a:cubicBezTo>
                      <a:pt x="768" y="633"/>
                      <a:pt x="768" y="633"/>
                      <a:pt x="768" y="633"/>
                    </a:cubicBezTo>
                    <a:lnTo>
                      <a:pt x="768" y="542"/>
                    </a:lnTo>
                    <a:close/>
                    <a:moveTo>
                      <a:pt x="543" y="1356"/>
                    </a:moveTo>
                    <a:cubicBezTo>
                      <a:pt x="362" y="1356"/>
                      <a:pt x="362" y="1356"/>
                      <a:pt x="362" y="1356"/>
                    </a:cubicBezTo>
                    <a:cubicBezTo>
                      <a:pt x="362" y="1265"/>
                      <a:pt x="362" y="1265"/>
                      <a:pt x="362" y="1265"/>
                    </a:cubicBezTo>
                    <a:cubicBezTo>
                      <a:pt x="543" y="1265"/>
                      <a:pt x="543" y="1265"/>
                      <a:pt x="543" y="1265"/>
                    </a:cubicBezTo>
                    <a:lnTo>
                      <a:pt x="543" y="1356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45714" tIns="22857" rIns="45714" bIns="22857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95" name="Freeform 11">
                <a:extLst>
                  <a:ext uri="{FF2B5EF4-FFF2-40B4-BE49-F238E27FC236}">
                    <a16:creationId xmlns:a16="http://schemas.microsoft.com/office/drawing/2014/main" id="{B01B5104-E9A8-5D81-CAB2-6DC2908FCA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86864" y="2196071"/>
                <a:ext cx="391743" cy="326322"/>
              </a:xfrm>
              <a:custGeom>
                <a:avLst/>
                <a:gdLst>
                  <a:gd name="T0" fmla="*/ 1343 w 1536"/>
                  <a:gd name="T1" fmla="*/ 632 h 1280"/>
                  <a:gd name="T2" fmla="*/ 1265 w 1536"/>
                  <a:gd name="T3" fmla="*/ 392 h 1280"/>
                  <a:gd name="T4" fmla="*/ 726 w 1536"/>
                  <a:gd name="T5" fmla="*/ 181 h 1280"/>
                  <a:gd name="T6" fmla="*/ 418 w 1536"/>
                  <a:gd name="T7" fmla="*/ 0 h 1280"/>
                  <a:gd name="T8" fmla="*/ 0 w 1536"/>
                  <a:gd name="T9" fmla="*/ 181 h 1280"/>
                  <a:gd name="T10" fmla="*/ 151 w 1536"/>
                  <a:gd name="T11" fmla="*/ 1084 h 1280"/>
                  <a:gd name="T12" fmla="*/ 324 w 1536"/>
                  <a:gd name="T13" fmla="*/ 1280 h 1280"/>
                  <a:gd name="T14" fmla="*/ 497 w 1536"/>
                  <a:gd name="T15" fmla="*/ 1084 h 1280"/>
                  <a:gd name="T16" fmla="*/ 1099 w 1536"/>
                  <a:gd name="T17" fmla="*/ 1107 h 1280"/>
                  <a:gd name="T18" fmla="*/ 1446 w 1536"/>
                  <a:gd name="T19" fmla="*/ 1107 h 1280"/>
                  <a:gd name="T20" fmla="*/ 1536 w 1536"/>
                  <a:gd name="T21" fmla="*/ 1084 h 1280"/>
                  <a:gd name="T22" fmla="*/ 1399 w 1536"/>
                  <a:gd name="T23" fmla="*/ 632 h 1280"/>
                  <a:gd name="T24" fmla="*/ 1175 w 1536"/>
                  <a:gd name="T25" fmla="*/ 271 h 1280"/>
                  <a:gd name="T26" fmla="*/ 1039 w 1536"/>
                  <a:gd name="T27" fmla="*/ 361 h 1280"/>
                  <a:gd name="T28" fmla="*/ 1039 w 1536"/>
                  <a:gd name="T29" fmla="*/ 452 h 1280"/>
                  <a:gd name="T30" fmla="*/ 1247 w 1536"/>
                  <a:gd name="T31" fmla="*/ 632 h 1280"/>
                  <a:gd name="T32" fmla="*/ 1039 w 1536"/>
                  <a:gd name="T33" fmla="*/ 452 h 1280"/>
                  <a:gd name="T34" fmla="*/ 569 w 1536"/>
                  <a:gd name="T35" fmla="*/ 90 h 1280"/>
                  <a:gd name="T36" fmla="*/ 417 w 1536"/>
                  <a:gd name="T37" fmla="*/ 181 h 1280"/>
                  <a:gd name="T38" fmla="*/ 407 w 1536"/>
                  <a:gd name="T39" fmla="*/ 1107 h 1280"/>
                  <a:gd name="T40" fmla="*/ 241 w 1536"/>
                  <a:gd name="T41" fmla="*/ 1107 h 1280"/>
                  <a:gd name="T42" fmla="*/ 407 w 1536"/>
                  <a:gd name="T43" fmla="*/ 1084 h 1280"/>
                  <a:gd name="T44" fmla="*/ 949 w 1536"/>
                  <a:gd name="T45" fmla="*/ 994 h 1280"/>
                  <a:gd name="T46" fmla="*/ 90 w 1536"/>
                  <a:gd name="T47" fmla="*/ 271 h 1280"/>
                  <a:gd name="T48" fmla="*/ 949 w 1536"/>
                  <a:gd name="T49" fmla="*/ 994 h 1280"/>
                  <a:gd name="T50" fmla="*/ 1272 w 1536"/>
                  <a:gd name="T51" fmla="*/ 1190 h 1280"/>
                  <a:gd name="T52" fmla="*/ 1190 w 1536"/>
                  <a:gd name="T53" fmla="*/ 1084 h 1280"/>
                  <a:gd name="T54" fmla="*/ 1355 w 1536"/>
                  <a:gd name="T55" fmla="*/ 1107 h 1280"/>
                  <a:gd name="T56" fmla="*/ 1355 w 1536"/>
                  <a:gd name="T57" fmla="*/ 813 h 1280"/>
                  <a:gd name="T58" fmla="*/ 1446 w 1536"/>
                  <a:gd name="T59" fmla="*/ 904 h 1280"/>
                  <a:gd name="T60" fmla="*/ 1039 w 1536"/>
                  <a:gd name="T61" fmla="*/ 994 h 1280"/>
                  <a:gd name="T62" fmla="*/ 1399 w 1536"/>
                  <a:gd name="T63" fmla="*/ 723 h 1280"/>
                  <a:gd name="T64" fmla="*/ 1446 w 1536"/>
                  <a:gd name="T65" fmla="*/ 813 h 1280"/>
                  <a:gd name="T66" fmla="*/ 445 w 1536"/>
                  <a:gd name="T67" fmla="*/ 587 h 1280"/>
                  <a:gd name="T68" fmla="*/ 367 w 1536"/>
                  <a:gd name="T69" fmla="*/ 415 h 1280"/>
                  <a:gd name="T70" fmla="*/ 474 w 1536"/>
                  <a:gd name="T71" fmla="*/ 361 h 1280"/>
                  <a:gd name="T72" fmla="*/ 565 w 1536"/>
                  <a:gd name="T73" fmla="*/ 496 h 1280"/>
                  <a:gd name="T74" fmla="*/ 727 w 1536"/>
                  <a:gd name="T75" fmla="*/ 487 h 1280"/>
                  <a:gd name="T76" fmla="*/ 727 w 1536"/>
                  <a:gd name="T77" fmla="*/ 688 h 1280"/>
                  <a:gd name="T78" fmla="*/ 565 w 1536"/>
                  <a:gd name="T79" fmla="*/ 678 h 1280"/>
                  <a:gd name="T80" fmla="*/ 474 w 1536"/>
                  <a:gd name="T81" fmla="*/ 813 h 1280"/>
                  <a:gd name="T82" fmla="*/ 367 w 1536"/>
                  <a:gd name="T83" fmla="*/ 760 h 1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36" h="1280">
                    <a:moveTo>
                      <a:pt x="1399" y="632"/>
                    </a:moveTo>
                    <a:cubicBezTo>
                      <a:pt x="1343" y="632"/>
                      <a:pt x="1343" y="632"/>
                      <a:pt x="1343" y="632"/>
                    </a:cubicBezTo>
                    <a:cubicBezTo>
                      <a:pt x="1262" y="392"/>
                      <a:pt x="1262" y="392"/>
                      <a:pt x="1262" y="392"/>
                    </a:cubicBezTo>
                    <a:cubicBezTo>
                      <a:pt x="1265" y="392"/>
                      <a:pt x="1265" y="392"/>
                      <a:pt x="1265" y="392"/>
                    </a:cubicBezTo>
                    <a:cubicBezTo>
                      <a:pt x="1265" y="181"/>
                      <a:pt x="1265" y="181"/>
                      <a:pt x="1265" y="181"/>
                    </a:cubicBezTo>
                    <a:cubicBezTo>
                      <a:pt x="726" y="181"/>
                      <a:pt x="726" y="181"/>
                      <a:pt x="726" y="181"/>
                    </a:cubicBezTo>
                    <a:cubicBezTo>
                      <a:pt x="621" y="0"/>
                      <a:pt x="621" y="0"/>
                      <a:pt x="621" y="0"/>
                    </a:cubicBezTo>
                    <a:cubicBezTo>
                      <a:pt x="418" y="0"/>
                      <a:pt x="418" y="0"/>
                      <a:pt x="418" y="0"/>
                    </a:cubicBezTo>
                    <a:cubicBezTo>
                      <a:pt x="313" y="181"/>
                      <a:pt x="313" y="181"/>
                      <a:pt x="313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084"/>
                      <a:pt x="0" y="1084"/>
                      <a:pt x="0" y="1084"/>
                    </a:cubicBezTo>
                    <a:cubicBezTo>
                      <a:pt x="151" y="1084"/>
                      <a:pt x="151" y="1084"/>
                      <a:pt x="151" y="1084"/>
                    </a:cubicBezTo>
                    <a:cubicBezTo>
                      <a:pt x="151" y="1107"/>
                      <a:pt x="151" y="1107"/>
                      <a:pt x="151" y="1107"/>
                    </a:cubicBezTo>
                    <a:cubicBezTo>
                      <a:pt x="151" y="1202"/>
                      <a:pt x="228" y="1280"/>
                      <a:pt x="324" y="1280"/>
                    </a:cubicBezTo>
                    <a:cubicBezTo>
                      <a:pt x="419" y="1280"/>
                      <a:pt x="497" y="1202"/>
                      <a:pt x="497" y="1107"/>
                    </a:cubicBezTo>
                    <a:cubicBezTo>
                      <a:pt x="497" y="1084"/>
                      <a:pt x="497" y="1084"/>
                      <a:pt x="497" y="1084"/>
                    </a:cubicBezTo>
                    <a:cubicBezTo>
                      <a:pt x="1099" y="1084"/>
                      <a:pt x="1099" y="1084"/>
                      <a:pt x="1099" y="1084"/>
                    </a:cubicBezTo>
                    <a:cubicBezTo>
                      <a:pt x="1099" y="1107"/>
                      <a:pt x="1099" y="1107"/>
                      <a:pt x="1099" y="1107"/>
                    </a:cubicBezTo>
                    <a:cubicBezTo>
                      <a:pt x="1099" y="1202"/>
                      <a:pt x="1177" y="1280"/>
                      <a:pt x="1272" y="1280"/>
                    </a:cubicBezTo>
                    <a:cubicBezTo>
                      <a:pt x="1368" y="1280"/>
                      <a:pt x="1446" y="1202"/>
                      <a:pt x="1446" y="1107"/>
                    </a:cubicBezTo>
                    <a:cubicBezTo>
                      <a:pt x="1446" y="1084"/>
                      <a:pt x="1446" y="1084"/>
                      <a:pt x="1446" y="1084"/>
                    </a:cubicBezTo>
                    <a:cubicBezTo>
                      <a:pt x="1536" y="1084"/>
                      <a:pt x="1536" y="1084"/>
                      <a:pt x="1536" y="1084"/>
                    </a:cubicBezTo>
                    <a:cubicBezTo>
                      <a:pt x="1536" y="769"/>
                      <a:pt x="1536" y="769"/>
                      <a:pt x="1536" y="769"/>
                    </a:cubicBezTo>
                    <a:cubicBezTo>
                      <a:pt x="1536" y="694"/>
                      <a:pt x="1475" y="632"/>
                      <a:pt x="1399" y="632"/>
                    </a:cubicBezTo>
                    <a:close/>
                    <a:moveTo>
                      <a:pt x="1039" y="271"/>
                    </a:moveTo>
                    <a:cubicBezTo>
                      <a:pt x="1175" y="271"/>
                      <a:pt x="1175" y="271"/>
                      <a:pt x="1175" y="271"/>
                    </a:cubicBezTo>
                    <a:cubicBezTo>
                      <a:pt x="1175" y="361"/>
                      <a:pt x="1175" y="361"/>
                      <a:pt x="1175" y="361"/>
                    </a:cubicBezTo>
                    <a:cubicBezTo>
                      <a:pt x="1039" y="361"/>
                      <a:pt x="1039" y="361"/>
                      <a:pt x="1039" y="361"/>
                    </a:cubicBezTo>
                    <a:lnTo>
                      <a:pt x="1039" y="271"/>
                    </a:lnTo>
                    <a:close/>
                    <a:moveTo>
                      <a:pt x="1039" y="452"/>
                    </a:moveTo>
                    <a:cubicBezTo>
                      <a:pt x="1187" y="452"/>
                      <a:pt x="1187" y="452"/>
                      <a:pt x="1187" y="452"/>
                    </a:cubicBezTo>
                    <a:cubicBezTo>
                      <a:pt x="1247" y="632"/>
                      <a:pt x="1247" y="632"/>
                      <a:pt x="1247" y="632"/>
                    </a:cubicBezTo>
                    <a:cubicBezTo>
                      <a:pt x="1039" y="632"/>
                      <a:pt x="1039" y="632"/>
                      <a:pt x="1039" y="632"/>
                    </a:cubicBezTo>
                    <a:lnTo>
                      <a:pt x="1039" y="452"/>
                    </a:lnTo>
                    <a:close/>
                    <a:moveTo>
                      <a:pt x="470" y="90"/>
                    </a:moveTo>
                    <a:cubicBezTo>
                      <a:pt x="569" y="90"/>
                      <a:pt x="569" y="90"/>
                      <a:pt x="569" y="90"/>
                    </a:cubicBezTo>
                    <a:cubicBezTo>
                      <a:pt x="622" y="181"/>
                      <a:pt x="622" y="181"/>
                      <a:pt x="622" y="181"/>
                    </a:cubicBezTo>
                    <a:cubicBezTo>
                      <a:pt x="417" y="181"/>
                      <a:pt x="417" y="181"/>
                      <a:pt x="417" y="181"/>
                    </a:cubicBezTo>
                    <a:lnTo>
                      <a:pt x="470" y="90"/>
                    </a:lnTo>
                    <a:close/>
                    <a:moveTo>
                      <a:pt x="407" y="1107"/>
                    </a:moveTo>
                    <a:cubicBezTo>
                      <a:pt x="407" y="1152"/>
                      <a:pt x="369" y="1190"/>
                      <a:pt x="324" y="1190"/>
                    </a:cubicBezTo>
                    <a:cubicBezTo>
                      <a:pt x="278" y="1190"/>
                      <a:pt x="241" y="1152"/>
                      <a:pt x="241" y="1107"/>
                    </a:cubicBezTo>
                    <a:cubicBezTo>
                      <a:pt x="241" y="1084"/>
                      <a:pt x="241" y="1084"/>
                      <a:pt x="241" y="1084"/>
                    </a:cubicBezTo>
                    <a:cubicBezTo>
                      <a:pt x="407" y="1084"/>
                      <a:pt x="407" y="1084"/>
                      <a:pt x="407" y="1084"/>
                    </a:cubicBezTo>
                    <a:lnTo>
                      <a:pt x="407" y="1107"/>
                    </a:lnTo>
                    <a:close/>
                    <a:moveTo>
                      <a:pt x="949" y="994"/>
                    </a:moveTo>
                    <a:cubicBezTo>
                      <a:pt x="90" y="994"/>
                      <a:pt x="90" y="994"/>
                      <a:pt x="90" y="994"/>
                    </a:cubicBezTo>
                    <a:cubicBezTo>
                      <a:pt x="90" y="271"/>
                      <a:pt x="90" y="271"/>
                      <a:pt x="90" y="271"/>
                    </a:cubicBezTo>
                    <a:cubicBezTo>
                      <a:pt x="949" y="271"/>
                      <a:pt x="949" y="271"/>
                      <a:pt x="949" y="271"/>
                    </a:cubicBezTo>
                    <a:lnTo>
                      <a:pt x="949" y="994"/>
                    </a:lnTo>
                    <a:close/>
                    <a:moveTo>
                      <a:pt x="1355" y="1107"/>
                    </a:moveTo>
                    <a:cubicBezTo>
                      <a:pt x="1355" y="1152"/>
                      <a:pt x="1318" y="1190"/>
                      <a:pt x="1272" y="1190"/>
                    </a:cubicBezTo>
                    <a:cubicBezTo>
                      <a:pt x="1227" y="1190"/>
                      <a:pt x="1190" y="1152"/>
                      <a:pt x="1190" y="1107"/>
                    </a:cubicBezTo>
                    <a:cubicBezTo>
                      <a:pt x="1190" y="1084"/>
                      <a:pt x="1190" y="1084"/>
                      <a:pt x="1190" y="1084"/>
                    </a:cubicBezTo>
                    <a:cubicBezTo>
                      <a:pt x="1355" y="1084"/>
                      <a:pt x="1355" y="1084"/>
                      <a:pt x="1355" y="1084"/>
                    </a:cubicBezTo>
                    <a:lnTo>
                      <a:pt x="1355" y="1107"/>
                    </a:lnTo>
                    <a:close/>
                    <a:moveTo>
                      <a:pt x="1446" y="813"/>
                    </a:moveTo>
                    <a:cubicBezTo>
                      <a:pt x="1355" y="813"/>
                      <a:pt x="1355" y="813"/>
                      <a:pt x="1355" y="813"/>
                    </a:cubicBezTo>
                    <a:cubicBezTo>
                      <a:pt x="1355" y="904"/>
                      <a:pt x="1355" y="904"/>
                      <a:pt x="1355" y="904"/>
                    </a:cubicBezTo>
                    <a:cubicBezTo>
                      <a:pt x="1446" y="904"/>
                      <a:pt x="1446" y="904"/>
                      <a:pt x="1446" y="904"/>
                    </a:cubicBezTo>
                    <a:cubicBezTo>
                      <a:pt x="1446" y="994"/>
                      <a:pt x="1446" y="994"/>
                      <a:pt x="1446" y="994"/>
                    </a:cubicBezTo>
                    <a:cubicBezTo>
                      <a:pt x="1039" y="994"/>
                      <a:pt x="1039" y="994"/>
                      <a:pt x="1039" y="994"/>
                    </a:cubicBezTo>
                    <a:cubicBezTo>
                      <a:pt x="1039" y="723"/>
                      <a:pt x="1039" y="723"/>
                      <a:pt x="1039" y="723"/>
                    </a:cubicBezTo>
                    <a:cubicBezTo>
                      <a:pt x="1399" y="723"/>
                      <a:pt x="1399" y="723"/>
                      <a:pt x="1399" y="723"/>
                    </a:cubicBezTo>
                    <a:cubicBezTo>
                      <a:pt x="1425" y="723"/>
                      <a:pt x="1446" y="744"/>
                      <a:pt x="1446" y="769"/>
                    </a:cubicBezTo>
                    <a:lnTo>
                      <a:pt x="1446" y="813"/>
                    </a:lnTo>
                    <a:close/>
                    <a:moveTo>
                      <a:pt x="312" y="688"/>
                    </a:moveTo>
                    <a:cubicBezTo>
                      <a:pt x="445" y="587"/>
                      <a:pt x="445" y="587"/>
                      <a:pt x="445" y="587"/>
                    </a:cubicBezTo>
                    <a:cubicBezTo>
                      <a:pt x="312" y="487"/>
                      <a:pt x="312" y="487"/>
                      <a:pt x="312" y="487"/>
                    </a:cubicBezTo>
                    <a:cubicBezTo>
                      <a:pt x="367" y="415"/>
                      <a:pt x="367" y="415"/>
                      <a:pt x="367" y="415"/>
                    </a:cubicBezTo>
                    <a:cubicBezTo>
                      <a:pt x="474" y="496"/>
                      <a:pt x="474" y="496"/>
                      <a:pt x="474" y="496"/>
                    </a:cubicBezTo>
                    <a:cubicBezTo>
                      <a:pt x="474" y="361"/>
                      <a:pt x="474" y="361"/>
                      <a:pt x="474" y="361"/>
                    </a:cubicBezTo>
                    <a:cubicBezTo>
                      <a:pt x="565" y="361"/>
                      <a:pt x="565" y="361"/>
                      <a:pt x="565" y="361"/>
                    </a:cubicBezTo>
                    <a:cubicBezTo>
                      <a:pt x="565" y="496"/>
                      <a:pt x="565" y="496"/>
                      <a:pt x="565" y="496"/>
                    </a:cubicBezTo>
                    <a:cubicBezTo>
                      <a:pt x="672" y="415"/>
                      <a:pt x="672" y="415"/>
                      <a:pt x="672" y="415"/>
                    </a:cubicBezTo>
                    <a:cubicBezTo>
                      <a:pt x="727" y="487"/>
                      <a:pt x="727" y="487"/>
                      <a:pt x="727" y="487"/>
                    </a:cubicBezTo>
                    <a:cubicBezTo>
                      <a:pt x="594" y="587"/>
                      <a:pt x="594" y="587"/>
                      <a:pt x="594" y="587"/>
                    </a:cubicBezTo>
                    <a:cubicBezTo>
                      <a:pt x="727" y="688"/>
                      <a:pt x="727" y="688"/>
                      <a:pt x="727" y="688"/>
                    </a:cubicBezTo>
                    <a:cubicBezTo>
                      <a:pt x="672" y="760"/>
                      <a:pt x="672" y="760"/>
                      <a:pt x="672" y="760"/>
                    </a:cubicBezTo>
                    <a:cubicBezTo>
                      <a:pt x="565" y="678"/>
                      <a:pt x="565" y="678"/>
                      <a:pt x="565" y="678"/>
                    </a:cubicBezTo>
                    <a:cubicBezTo>
                      <a:pt x="565" y="813"/>
                      <a:pt x="565" y="813"/>
                      <a:pt x="565" y="813"/>
                    </a:cubicBezTo>
                    <a:cubicBezTo>
                      <a:pt x="474" y="813"/>
                      <a:pt x="474" y="813"/>
                      <a:pt x="474" y="813"/>
                    </a:cubicBezTo>
                    <a:cubicBezTo>
                      <a:pt x="474" y="678"/>
                      <a:pt x="474" y="678"/>
                      <a:pt x="474" y="678"/>
                    </a:cubicBezTo>
                    <a:cubicBezTo>
                      <a:pt x="367" y="760"/>
                      <a:pt x="367" y="760"/>
                      <a:pt x="367" y="760"/>
                    </a:cubicBezTo>
                    <a:lnTo>
                      <a:pt x="312" y="688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45714" tIns="22857" rIns="45714" bIns="22857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96" name="Freeform 35">
                <a:extLst>
                  <a:ext uri="{FF2B5EF4-FFF2-40B4-BE49-F238E27FC236}">
                    <a16:creationId xmlns:a16="http://schemas.microsoft.com/office/drawing/2014/main" id="{FA1E2252-7939-6EF2-32BD-FDAFB448709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86546" y="3632429"/>
                <a:ext cx="253407" cy="391583"/>
              </a:xfrm>
              <a:custGeom>
                <a:avLst/>
                <a:gdLst>
                  <a:gd name="T0" fmla="*/ 904 w 994"/>
                  <a:gd name="T1" fmla="*/ 547 h 1536"/>
                  <a:gd name="T2" fmla="*/ 994 w 994"/>
                  <a:gd name="T3" fmla="*/ 452 h 1536"/>
                  <a:gd name="T4" fmla="*/ 0 w 994"/>
                  <a:gd name="T5" fmla="*/ 0 h 1536"/>
                  <a:gd name="T6" fmla="*/ 90 w 994"/>
                  <a:gd name="T7" fmla="*/ 452 h 1536"/>
                  <a:gd name="T8" fmla="*/ 0 w 994"/>
                  <a:gd name="T9" fmla="*/ 666 h 1536"/>
                  <a:gd name="T10" fmla="*/ 994 w 994"/>
                  <a:gd name="T11" fmla="*/ 1536 h 1536"/>
                  <a:gd name="T12" fmla="*/ 813 w 994"/>
                  <a:gd name="T13" fmla="*/ 91 h 1536"/>
                  <a:gd name="T14" fmla="*/ 904 w 994"/>
                  <a:gd name="T15" fmla="*/ 362 h 1536"/>
                  <a:gd name="T16" fmla="*/ 813 w 994"/>
                  <a:gd name="T17" fmla="*/ 91 h 1536"/>
                  <a:gd name="T18" fmla="*/ 723 w 994"/>
                  <a:gd name="T19" fmla="*/ 91 h 1536"/>
                  <a:gd name="T20" fmla="*/ 633 w 994"/>
                  <a:gd name="T21" fmla="*/ 362 h 1536"/>
                  <a:gd name="T22" fmla="*/ 813 w 994"/>
                  <a:gd name="T23" fmla="*/ 452 h 1536"/>
                  <a:gd name="T24" fmla="*/ 181 w 994"/>
                  <a:gd name="T25" fmla="*/ 542 h 1536"/>
                  <a:gd name="T26" fmla="*/ 813 w 994"/>
                  <a:gd name="T27" fmla="*/ 452 h 1536"/>
                  <a:gd name="T28" fmla="*/ 542 w 994"/>
                  <a:gd name="T29" fmla="*/ 91 h 1536"/>
                  <a:gd name="T30" fmla="*/ 452 w 994"/>
                  <a:gd name="T31" fmla="*/ 362 h 1536"/>
                  <a:gd name="T32" fmla="*/ 271 w 994"/>
                  <a:gd name="T33" fmla="*/ 91 h 1536"/>
                  <a:gd name="T34" fmla="*/ 361 w 994"/>
                  <a:gd name="T35" fmla="*/ 362 h 1536"/>
                  <a:gd name="T36" fmla="*/ 271 w 994"/>
                  <a:gd name="T37" fmla="*/ 91 h 1536"/>
                  <a:gd name="T38" fmla="*/ 181 w 994"/>
                  <a:gd name="T39" fmla="*/ 91 h 1536"/>
                  <a:gd name="T40" fmla="*/ 90 w 994"/>
                  <a:gd name="T41" fmla="*/ 362 h 1536"/>
                  <a:gd name="T42" fmla="*/ 904 w 994"/>
                  <a:gd name="T43" fmla="*/ 1446 h 1536"/>
                  <a:gd name="T44" fmla="*/ 90 w 994"/>
                  <a:gd name="T45" fmla="*/ 1356 h 1536"/>
                  <a:gd name="T46" fmla="*/ 904 w 994"/>
                  <a:gd name="T47" fmla="*/ 1446 h 1536"/>
                  <a:gd name="T48" fmla="*/ 90 w 994"/>
                  <a:gd name="T49" fmla="*/ 1265 h 1536"/>
                  <a:gd name="T50" fmla="*/ 904 w 994"/>
                  <a:gd name="T51" fmla="*/ 814 h 1536"/>
                  <a:gd name="T52" fmla="*/ 904 w 994"/>
                  <a:gd name="T53" fmla="*/ 723 h 1536"/>
                  <a:gd name="T54" fmla="*/ 90 w 994"/>
                  <a:gd name="T55" fmla="*/ 666 h 1536"/>
                  <a:gd name="T56" fmla="*/ 870 w 994"/>
                  <a:gd name="T57" fmla="*/ 633 h 1536"/>
                  <a:gd name="T58" fmla="*/ 904 w 994"/>
                  <a:gd name="T59" fmla="*/ 723 h 1536"/>
                  <a:gd name="T60" fmla="*/ 678 w 994"/>
                  <a:gd name="T61" fmla="*/ 1175 h 1536"/>
                  <a:gd name="T62" fmla="*/ 678 w 994"/>
                  <a:gd name="T63" fmla="*/ 904 h 1536"/>
                  <a:gd name="T64" fmla="*/ 181 w 994"/>
                  <a:gd name="T65" fmla="*/ 1039 h 1536"/>
                  <a:gd name="T66" fmla="*/ 542 w 994"/>
                  <a:gd name="T67" fmla="*/ 994 h 1536"/>
                  <a:gd name="T68" fmla="*/ 723 w 994"/>
                  <a:gd name="T69" fmla="*/ 1039 h 1536"/>
                  <a:gd name="T70" fmla="*/ 542 w 994"/>
                  <a:gd name="T71" fmla="*/ 1085 h 1536"/>
                  <a:gd name="T72" fmla="*/ 316 w 994"/>
                  <a:gd name="T73" fmla="*/ 994 h 1536"/>
                  <a:gd name="T74" fmla="*/ 452 w 994"/>
                  <a:gd name="T75" fmla="*/ 1085 h 1536"/>
                  <a:gd name="T76" fmla="*/ 271 w 994"/>
                  <a:gd name="T77" fmla="*/ 1039 h 1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94" h="1536">
                    <a:moveTo>
                      <a:pt x="994" y="666"/>
                    </a:moveTo>
                    <a:cubicBezTo>
                      <a:pt x="994" y="610"/>
                      <a:pt x="956" y="562"/>
                      <a:pt x="904" y="547"/>
                    </a:cubicBezTo>
                    <a:cubicBezTo>
                      <a:pt x="904" y="452"/>
                      <a:pt x="904" y="452"/>
                      <a:pt x="904" y="452"/>
                    </a:cubicBezTo>
                    <a:cubicBezTo>
                      <a:pt x="994" y="452"/>
                      <a:pt x="994" y="452"/>
                      <a:pt x="994" y="452"/>
                    </a:cubicBezTo>
                    <a:cubicBezTo>
                      <a:pt x="994" y="0"/>
                      <a:pt x="994" y="0"/>
                      <a:pt x="99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52"/>
                      <a:pt x="0" y="452"/>
                      <a:pt x="0" y="452"/>
                    </a:cubicBezTo>
                    <a:cubicBezTo>
                      <a:pt x="90" y="452"/>
                      <a:pt x="90" y="452"/>
                      <a:pt x="90" y="452"/>
                    </a:cubicBezTo>
                    <a:cubicBezTo>
                      <a:pt x="90" y="547"/>
                      <a:pt x="90" y="547"/>
                      <a:pt x="90" y="547"/>
                    </a:cubicBezTo>
                    <a:cubicBezTo>
                      <a:pt x="38" y="562"/>
                      <a:pt x="0" y="610"/>
                      <a:pt x="0" y="666"/>
                    </a:cubicBezTo>
                    <a:cubicBezTo>
                      <a:pt x="0" y="1536"/>
                      <a:pt x="0" y="1536"/>
                      <a:pt x="0" y="1536"/>
                    </a:cubicBezTo>
                    <a:cubicBezTo>
                      <a:pt x="994" y="1536"/>
                      <a:pt x="994" y="1536"/>
                      <a:pt x="994" y="1536"/>
                    </a:cubicBezTo>
                    <a:lnTo>
                      <a:pt x="994" y="666"/>
                    </a:lnTo>
                    <a:close/>
                    <a:moveTo>
                      <a:pt x="813" y="91"/>
                    </a:moveTo>
                    <a:cubicBezTo>
                      <a:pt x="904" y="91"/>
                      <a:pt x="904" y="91"/>
                      <a:pt x="904" y="91"/>
                    </a:cubicBezTo>
                    <a:cubicBezTo>
                      <a:pt x="904" y="362"/>
                      <a:pt x="904" y="362"/>
                      <a:pt x="904" y="362"/>
                    </a:cubicBezTo>
                    <a:cubicBezTo>
                      <a:pt x="813" y="362"/>
                      <a:pt x="813" y="362"/>
                      <a:pt x="813" y="362"/>
                    </a:cubicBezTo>
                    <a:lnTo>
                      <a:pt x="813" y="91"/>
                    </a:lnTo>
                    <a:close/>
                    <a:moveTo>
                      <a:pt x="633" y="91"/>
                    </a:moveTo>
                    <a:cubicBezTo>
                      <a:pt x="723" y="91"/>
                      <a:pt x="723" y="91"/>
                      <a:pt x="723" y="91"/>
                    </a:cubicBezTo>
                    <a:cubicBezTo>
                      <a:pt x="723" y="362"/>
                      <a:pt x="723" y="362"/>
                      <a:pt x="723" y="362"/>
                    </a:cubicBezTo>
                    <a:cubicBezTo>
                      <a:pt x="633" y="362"/>
                      <a:pt x="633" y="362"/>
                      <a:pt x="633" y="362"/>
                    </a:cubicBezTo>
                    <a:lnTo>
                      <a:pt x="633" y="91"/>
                    </a:lnTo>
                    <a:close/>
                    <a:moveTo>
                      <a:pt x="813" y="452"/>
                    </a:moveTo>
                    <a:cubicBezTo>
                      <a:pt x="813" y="542"/>
                      <a:pt x="813" y="542"/>
                      <a:pt x="813" y="542"/>
                    </a:cubicBezTo>
                    <a:cubicBezTo>
                      <a:pt x="181" y="542"/>
                      <a:pt x="181" y="542"/>
                      <a:pt x="181" y="542"/>
                    </a:cubicBezTo>
                    <a:cubicBezTo>
                      <a:pt x="181" y="452"/>
                      <a:pt x="181" y="452"/>
                      <a:pt x="181" y="452"/>
                    </a:cubicBezTo>
                    <a:lnTo>
                      <a:pt x="813" y="452"/>
                    </a:lnTo>
                    <a:close/>
                    <a:moveTo>
                      <a:pt x="452" y="91"/>
                    </a:moveTo>
                    <a:cubicBezTo>
                      <a:pt x="542" y="91"/>
                      <a:pt x="542" y="91"/>
                      <a:pt x="542" y="91"/>
                    </a:cubicBezTo>
                    <a:cubicBezTo>
                      <a:pt x="542" y="362"/>
                      <a:pt x="542" y="362"/>
                      <a:pt x="542" y="362"/>
                    </a:cubicBezTo>
                    <a:cubicBezTo>
                      <a:pt x="452" y="362"/>
                      <a:pt x="452" y="362"/>
                      <a:pt x="452" y="362"/>
                    </a:cubicBezTo>
                    <a:lnTo>
                      <a:pt x="452" y="91"/>
                    </a:lnTo>
                    <a:close/>
                    <a:moveTo>
                      <a:pt x="271" y="91"/>
                    </a:moveTo>
                    <a:cubicBezTo>
                      <a:pt x="361" y="91"/>
                      <a:pt x="361" y="91"/>
                      <a:pt x="361" y="91"/>
                    </a:cubicBezTo>
                    <a:cubicBezTo>
                      <a:pt x="361" y="362"/>
                      <a:pt x="361" y="362"/>
                      <a:pt x="361" y="362"/>
                    </a:cubicBezTo>
                    <a:cubicBezTo>
                      <a:pt x="271" y="362"/>
                      <a:pt x="271" y="362"/>
                      <a:pt x="271" y="362"/>
                    </a:cubicBezTo>
                    <a:lnTo>
                      <a:pt x="271" y="91"/>
                    </a:lnTo>
                    <a:close/>
                    <a:moveTo>
                      <a:pt x="90" y="91"/>
                    </a:moveTo>
                    <a:cubicBezTo>
                      <a:pt x="181" y="91"/>
                      <a:pt x="181" y="91"/>
                      <a:pt x="181" y="91"/>
                    </a:cubicBezTo>
                    <a:cubicBezTo>
                      <a:pt x="181" y="362"/>
                      <a:pt x="181" y="362"/>
                      <a:pt x="181" y="362"/>
                    </a:cubicBezTo>
                    <a:cubicBezTo>
                      <a:pt x="90" y="362"/>
                      <a:pt x="90" y="362"/>
                      <a:pt x="90" y="362"/>
                    </a:cubicBezTo>
                    <a:lnTo>
                      <a:pt x="90" y="91"/>
                    </a:lnTo>
                    <a:close/>
                    <a:moveTo>
                      <a:pt x="904" y="1446"/>
                    </a:moveTo>
                    <a:cubicBezTo>
                      <a:pt x="90" y="1446"/>
                      <a:pt x="90" y="1446"/>
                      <a:pt x="90" y="1446"/>
                    </a:cubicBezTo>
                    <a:cubicBezTo>
                      <a:pt x="90" y="1356"/>
                      <a:pt x="90" y="1356"/>
                      <a:pt x="90" y="1356"/>
                    </a:cubicBezTo>
                    <a:cubicBezTo>
                      <a:pt x="904" y="1356"/>
                      <a:pt x="904" y="1356"/>
                      <a:pt x="904" y="1356"/>
                    </a:cubicBezTo>
                    <a:lnTo>
                      <a:pt x="904" y="1446"/>
                    </a:lnTo>
                    <a:close/>
                    <a:moveTo>
                      <a:pt x="904" y="1265"/>
                    </a:moveTo>
                    <a:cubicBezTo>
                      <a:pt x="90" y="1265"/>
                      <a:pt x="90" y="1265"/>
                      <a:pt x="90" y="1265"/>
                    </a:cubicBezTo>
                    <a:cubicBezTo>
                      <a:pt x="90" y="814"/>
                      <a:pt x="90" y="814"/>
                      <a:pt x="90" y="814"/>
                    </a:cubicBezTo>
                    <a:cubicBezTo>
                      <a:pt x="904" y="814"/>
                      <a:pt x="904" y="814"/>
                      <a:pt x="904" y="814"/>
                    </a:cubicBezTo>
                    <a:lnTo>
                      <a:pt x="904" y="1265"/>
                    </a:lnTo>
                    <a:close/>
                    <a:moveTo>
                      <a:pt x="904" y="723"/>
                    </a:moveTo>
                    <a:cubicBezTo>
                      <a:pt x="90" y="723"/>
                      <a:pt x="90" y="723"/>
                      <a:pt x="90" y="723"/>
                    </a:cubicBezTo>
                    <a:cubicBezTo>
                      <a:pt x="90" y="666"/>
                      <a:pt x="90" y="666"/>
                      <a:pt x="90" y="666"/>
                    </a:cubicBezTo>
                    <a:cubicBezTo>
                      <a:pt x="90" y="648"/>
                      <a:pt x="106" y="633"/>
                      <a:pt x="124" y="633"/>
                    </a:cubicBezTo>
                    <a:cubicBezTo>
                      <a:pt x="870" y="633"/>
                      <a:pt x="870" y="633"/>
                      <a:pt x="870" y="633"/>
                    </a:cubicBezTo>
                    <a:cubicBezTo>
                      <a:pt x="888" y="633"/>
                      <a:pt x="904" y="648"/>
                      <a:pt x="904" y="666"/>
                    </a:cubicBezTo>
                    <a:lnTo>
                      <a:pt x="904" y="723"/>
                    </a:lnTo>
                    <a:close/>
                    <a:moveTo>
                      <a:pt x="316" y="1175"/>
                    </a:moveTo>
                    <a:cubicBezTo>
                      <a:pt x="678" y="1175"/>
                      <a:pt x="678" y="1175"/>
                      <a:pt x="678" y="1175"/>
                    </a:cubicBezTo>
                    <a:cubicBezTo>
                      <a:pt x="752" y="1175"/>
                      <a:pt x="813" y="1114"/>
                      <a:pt x="813" y="1039"/>
                    </a:cubicBezTo>
                    <a:cubicBezTo>
                      <a:pt x="813" y="965"/>
                      <a:pt x="752" y="904"/>
                      <a:pt x="678" y="904"/>
                    </a:cubicBezTo>
                    <a:cubicBezTo>
                      <a:pt x="316" y="904"/>
                      <a:pt x="316" y="904"/>
                      <a:pt x="316" y="904"/>
                    </a:cubicBezTo>
                    <a:cubicBezTo>
                      <a:pt x="242" y="904"/>
                      <a:pt x="181" y="965"/>
                      <a:pt x="181" y="1039"/>
                    </a:cubicBezTo>
                    <a:cubicBezTo>
                      <a:pt x="181" y="1114"/>
                      <a:pt x="242" y="1175"/>
                      <a:pt x="316" y="1175"/>
                    </a:cubicBezTo>
                    <a:close/>
                    <a:moveTo>
                      <a:pt x="542" y="994"/>
                    </a:moveTo>
                    <a:cubicBezTo>
                      <a:pt x="678" y="994"/>
                      <a:pt x="678" y="994"/>
                      <a:pt x="678" y="994"/>
                    </a:cubicBezTo>
                    <a:cubicBezTo>
                      <a:pt x="703" y="994"/>
                      <a:pt x="723" y="1015"/>
                      <a:pt x="723" y="1039"/>
                    </a:cubicBezTo>
                    <a:cubicBezTo>
                      <a:pt x="723" y="1064"/>
                      <a:pt x="703" y="1085"/>
                      <a:pt x="678" y="1085"/>
                    </a:cubicBezTo>
                    <a:cubicBezTo>
                      <a:pt x="542" y="1085"/>
                      <a:pt x="542" y="1085"/>
                      <a:pt x="542" y="1085"/>
                    </a:cubicBezTo>
                    <a:lnTo>
                      <a:pt x="542" y="994"/>
                    </a:lnTo>
                    <a:close/>
                    <a:moveTo>
                      <a:pt x="316" y="994"/>
                    </a:moveTo>
                    <a:cubicBezTo>
                      <a:pt x="452" y="994"/>
                      <a:pt x="452" y="994"/>
                      <a:pt x="452" y="994"/>
                    </a:cubicBezTo>
                    <a:cubicBezTo>
                      <a:pt x="452" y="1085"/>
                      <a:pt x="452" y="1085"/>
                      <a:pt x="452" y="1085"/>
                    </a:cubicBezTo>
                    <a:cubicBezTo>
                      <a:pt x="316" y="1085"/>
                      <a:pt x="316" y="1085"/>
                      <a:pt x="316" y="1085"/>
                    </a:cubicBezTo>
                    <a:cubicBezTo>
                      <a:pt x="291" y="1085"/>
                      <a:pt x="271" y="1064"/>
                      <a:pt x="271" y="1039"/>
                    </a:cubicBezTo>
                    <a:cubicBezTo>
                      <a:pt x="271" y="1015"/>
                      <a:pt x="291" y="994"/>
                      <a:pt x="316" y="994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45714" tIns="22857" rIns="45714" bIns="22857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97" name="Freeform 39">
                <a:extLst>
                  <a:ext uri="{FF2B5EF4-FFF2-40B4-BE49-F238E27FC236}">
                    <a16:creationId xmlns:a16="http://schemas.microsoft.com/office/drawing/2014/main" id="{89082019-814E-CCD4-A993-18B04CE956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57202" y="5111122"/>
                <a:ext cx="391583" cy="368944"/>
              </a:xfrm>
              <a:custGeom>
                <a:avLst/>
                <a:gdLst>
                  <a:gd name="T0" fmla="*/ 1236 w 1536"/>
                  <a:gd name="T1" fmla="*/ 407 h 1447"/>
                  <a:gd name="T2" fmla="*/ 181 w 1536"/>
                  <a:gd name="T3" fmla="*/ 0 h 1447"/>
                  <a:gd name="T4" fmla="*/ 0 w 1536"/>
                  <a:gd name="T5" fmla="*/ 226 h 1447"/>
                  <a:gd name="T6" fmla="*/ 1346 w 1536"/>
                  <a:gd name="T7" fmla="*/ 1447 h 1447"/>
                  <a:gd name="T8" fmla="*/ 1417 w 1536"/>
                  <a:gd name="T9" fmla="*/ 724 h 1447"/>
                  <a:gd name="T10" fmla="*/ 1236 w 1536"/>
                  <a:gd name="T11" fmla="*/ 498 h 1447"/>
                  <a:gd name="T12" fmla="*/ 1326 w 1536"/>
                  <a:gd name="T13" fmla="*/ 724 h 1447"/>
                  <a:gd name="T14" fmla="*/ 1236 w 1536"/>
                  <a:gd name="T15" fmla="*/ 498 h 1447"/>
                  <a:gd name="T16" fmla="*/ 1146 w 1536"/>
                  <a:gd name="T17" fmla="*/ 91 h 1447"/>
                  <a:gd name="T18" fmla="*/ 814 w 1536"/>
                  <a:gd name="T19" fmla="*/ 724 h 1447"/>
                  <a:gd name="T20" fmla="*/ 762 w 1536"/>
                  <a:gd name="T21" fmla="*/ 522 h 1447"/>
                  <a:gd name="T22" fmla="*/ 738 w 1536"/>
                  <a:gd name="T23" fmla="*/ 392 h 1447"/>
                  <a:gd name="T24" fmla="*/ 588 w 1536"/>
                  <a:gd name="T25" fmla="*/ 181 h 1447"/>
                  <a:gd name="T26" fmla="*/ 437 w 1536"/>
                  <a:gd name="T27" fmla="*/ 392 h 1447"/>
                  <a:gd name="T28" fmla="*/ 414 w 1536"/>
                  <a:gd name="T29" fmla="*/ 522 h 1447"/>
                  <a:gd name="T30" fmla="*/ 362 w 1536"/>
                  <a:gd name="T31" fmla="*/ 724 h 1447"/>
                  <a:gd name="T32" fmla="*/ 271 w 1536"/>
                  <a:gd name="T33" fmla="*/ 91 h 1447"/>
                  <a:gd name="T34" fmla="*/ 588 w 1536"/>
                  <a:gd name="T35" fmla="*/ 543 h 1447"/>
                  <a:gd name="T36" fmla="*/ 702 w 1536"/>
                  <a:gd name="T37" fmla="*/ 590 h 1447"/>
                  <a:gd name="T38" fmla="*/ 723 w 1536"/>
                  <a:gd name="T39" fmla="*/ 724 h 1447"/>
                  <a:gd name="T40" fmla="*/ 452 w 1536"/>
                  <a:gd name="T41" fmla="*/ 637 h 1447"/>
                  <a:gd name="T42" fmla="*/ 537 w 1536"/>
                  <a:gd name="T43" fmla="*/ 534 h 1447"/>
                  <a:gd name="T44" fmla="*/ 527 w 1536"/>
                  <a:gd name="T45" fmla="*/ 332 h 1447"/>
                  <a:gd name="T46" fmla="*/ 648 w 1536"/>
                  <a:gd name="T47" fmla="*/ 332 h 1447"/>
                  <a:gd name="T48" fmla="*/ 588 w 1536"/>
                  <a:gd name="T49" fmla="*/ 452 h 1447"/>
                  <a:gd name="T50" fmla="*/ 90 w 1536"/>
                  <a:gd name="T51" fmla="*/ 317 h 1447"/>
                  <a:gd name="T52" fmla="*/ 181 w 1536"/>
                  <a:gd name="T53" fmla="*/ 763 h 1447"/>
                  <a:gd name="T54" fmla="*/ 90 w 1536"/>
                  <a:gd name="T55" fmla="*/ 317 h 1447"/>
                  <a:gd name="T56" fmla="*/ 1276 w 1536"/>
                  <a:gd name="T57" fmla="*/ 1357 h 1447"/>
                  <a:gd name="T58" fmla="*/ 260 w 1536"/>
                  <a:gd name="T59" fmla="*/ 814 h 1447"/>
                  <a:gd name="T60" fmla="*/ 1085 w 1536"/>
                  <a:gd name="T61" fmla="*/ 272 h 1447"/>
                  <a:gd name="T62" fmla="*/ 829 w 1536"/>
                  <a:gd name="T63" fmla="*/ 181 h 1447"/>
                  <a:gd name="T64" fmla="*/ 1085 w 1536"/>
                  <a:gd name="T65" fmla="*/ 272 h 1447"/>
                  <a:gd name="T66" fmla="*/ 1085 w 1536"/>
                  <a:gd name="T67" fmla="*/ 362 h 1447"/>
                  <a:gd name="T68" fmla="*/ 919 w 1536"/>
                  <a:gd name="T69" fmla="*/ 452 h 1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36" h="1447">
                    <a:moveTo>
                      <a:pt x="1417" y="407"/>
                    </a:moveTo>
                    <a:cubicBezTo>
                      <a:pt x="1236" y="407"/>
                      <a:pt x="1236" y="407"/>
                      <a:pt x="1236" y="407"/>
                    </a:cubicBezTo>
                    <a:cubicBezTo>
                      <a:pt x="1236" y="0"/>
                      <a:pt x="1236" y="0"/>
                      <a:pt x="1236" y="0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81" y="226"/>
                      <a:pt x="181" y="226"/>
                      <a:pt x="181" y="226"/>
                    </a:cubicBezTo>
                    <a:cubicBezTo>
                      <a:pt x="0" y="226"/>
                      <a:pt x="0" y="226"/>
                      <a:pt x="0" y="226"/>
                    </a:cubicBezTo>
                    <a:cubicBezTo>
                      <a:pt x="0" y="1447"/>
                      <a:pt x="0" y="1447"/>
                      <a:pt x="0" y="1447"/>
                    </a:cubicBezTo>
                    <a:cubicBezTo>
                      <a:pt x="1346" y="1447"/>
                      <a:pt x="1346" y="1447"/>
                      <a:pt x="1346" y="1447"/>
                    </a:cubicBezTo>
                    <a:cubicBezTo>
                      <a:pt x="1536" y="724"/>
                      <a:pt x="1536" y="724"/>
                      <a:pt x="1536" y="724"/>
                    </a:cubicBezTo>
                    <a:cubicBezTo>
                      <a:pt x="1417" y="724"/>
                      <a:pt x="1417" y="724"/>
                      <a:pt x="1417" y="724"/>
                    </a:cubicBezTo>
                    <a:lnTo>
                      <a:pt x="1417" y="407"/>
                    </a:lnTo>
                    <a:close/>
                    <a:moveTo>
                      <a:pt x="1236" y="498"/>
                    </a:moveTo>
                    <a:cubicBezTo>
                      <a:pt x="1326" y="498"/>
                      <a:pt x="1326" y="498"/>
                      <a:pt x="1326" y="498"/>
                    </a:cubicBezTo>
                    <a:cubicBezTo>
                      <a:pt x="1326" y="724"/>
                      <a:pt x="1326" y="724"/>
                      <a:pt x="1326" y="724"/>
                    </a:cubicBezTo>
                    <a:cubicBezTo>
                      <a:pt x="1236" y="724"/>
                      <a:pt x="1236" y="724"/>
                      <a:pt x="1236" y="724"/>
                    </a:cubicBezTo>
                    <a:lnTo>
                      <a:pt x="1236" y="498"/>
                    </a:lnTo>
                    <a:close/>
                    <a:moveTo>
                      <a:pt x="271" y="91"/>
                    </a:moveTo>
                    <a:cubicBezTo>
                      <a:pt x="1146" y="91"/>
                      <a:pt x="1146" y="91"/>
                      <a:pt x="1146" y="91"/>
                    </a:cubicBezTo>
                    <a:cubicBezTo>
                      <a:pt x="1146" y="724"/>
                      <a:pt x="1146" y="724"/>
                      <a:pt x="1146" y="724"/>
                    </a:cubicBezTo>
                    <a:cubicBezTo>
                      <a:pt x="814" y="724"/>
                      <a:pt x="814" y="724"/>
                      <a:pt x="814" y="724"/>
                    </a:cubicBezTo>
                    <a:cubicBezTo>
                      <a:pt x="814" y="637"/>
                      <a:pt x="814" y="637"/>
                      <a:pt x="814" y="637"/>
                    </a:cubicBezTo>
                    <a:cubicBezTo>
                      <a:pt x="814" y="593"/>
                      <a:pt x="795" y="551"/>
                      <a:pt x="762" y="522"/>
                    </a:cubicBezTo>
                    <a:cubicBezTo>
                      <a:pt x="712" y="478"/>
                      <a:pt x="712" y="478"/>
                      <a:pt x="712" y="478"/>
                    </a:cubicBezTo>
                    <a:cubicBezTo>
                      <a:pt x="728" y="454"/>
                      <a:pt x="738" y="424"/>
                      <a:pt x="738" y="392"/>
                    </a:cubicBezTo>
                    <a:cubicBezTo>
                      <a:pt x="738" y="332"/>
                      <a:pt x="738" y="332"/>
                      <a:pt x="738" y="332"/>
                    </a:cubicBezTo>
                    <a:cubicBezTo>
                      <a:pt x="738" y="249"/>
                      <a:pt x="671" y="181"/>
                      <a:pt x="588" y="181"/>
                    </a:cubicBezTo>
                    <a:cubicBezTo>
                      <a:pt x="505" y="181"/>
                      <a:pt x="437" y="249"/>
                      <a:pt x="437" y="332"/>
                    </a:cubicBezTo>
                    <a:cubicBezTo>
                      <a:pt x="437" y="392"/>
                      <a:pt x="437" y="392"/>
                      <a:pt x="437" y="392"/>
                    </a:cubicBezTo>
                    <a:cubicBezTo>
                      <a:pt x="437" y="424"/>
                      <a:pt x="447" y="454"/>
                      <a:pt x="464" y="478"/>
                    </a:cubicBezTo>
                    <a:cubicBezTo>
                      <a:pt x="414" y="522"/>
                      <a:pt x="414" y="522"/>
                      <a:pt x="414" y="522"/>
                    </a:cubicBezTo>
                    <a:cubicBezTo>
                      <a:pt x="381" y="551"/>
                      <a:pt x="362" y="593"/>
                      <a:pt x="362" y="637"/>
                    </a:cubicBezTo>
                    <a:cubicBezTo>
                      <a:pt x="362" y="724"/>
                      <a:pt x="362" y="724"/>
                      <a:pt x="362" y="724"/>
                    </a:cubicBezTo>
                    <a:cubicBezTo>
                      <a:pt x="271" y="724"/>
                      <a:pt x="271" y="724"/>
                      <a:pt x="271" y="724"/>
                    </a:cubicBezTo>
                    <a:lnTo>
                      <a:pt x="271" y="91"/>
                    </a:lnTo>
                    <a:close/>
                    <a:moveTo>
                      <a:pt x="537" y="534"/>
                    </a:moveTo>
                    <a:cubicBezTo>
                      <a:pt x="553" y="540"/>
                      <a:pt x="570" y="543"/>
                      <a:pt x="588" y="543"/>
                    </a:cubicBezTo>
                    <a:cubicBezTo>
                      <a:pt x="605" y="543"/>
                      <a:pt x="622" y="540"/>
                      <a:pt x="638" y="534"/>
                    </a:cubicBezTo>
                    <a:cubicBezTo>
                      <a:pt x="702" y="590"/>
                      <a:pt x="702" y="590"/>
                      <a:pt x="702" y="590"/>
                    </a:cubicBezTo>
                    <a:cubicBezTo>
                      <a:pt x="716" y="602"/>
                      <a:pt x="723" y="619"/>
                      <a:pt x="723" y="637"/>
                    </a:cubicBezTo>
                    <a:cubicBezTo>
                      <a:pt x="723" y="724"/>
                      <a:pt x="723" y="724"/>
                      <a:pt x="723" y="724"/>
                    </a:cubicBezTo>
                    <a:cubicBezTo>
                      <a:pt x="452" y="724"/>
                      <a:pt x="452" y="724"/>
                      <a:pt x="452" y="724"/>
                    </a:cubicBezTo>
                    <a:cubicBezTo>
                      <a:pt x="452" y="637"/>
                      <a:pt x="452" y="637"/>
                      <a:pt x="452" y="637"/>
                    </a:cubicBezTo>
                    <a:cubicBezTo>
                      <a:pt x="452" y="619"/>
                      <a:pt x="460" y="602"/>
                      <a:pt x="473" y="590"/>
                    </a:cubicBezTo>
                    <a:lnTo>
                      <a:pt x="537" y="534"/>
                    </a:lnTo>
                    <a:close/>
                    <a:moveTo>
                      <a:pt x="527" y="392"/>
                    </a:moveTo>
                    <a:cubicBezTo>
                      <a:pt x="527" y="332"/>
                      <a:pt x="527" y="332"/>
                      <a:pt x="527" y="332"/>
                    </a:cubicBezTo>
                    <a:cubicBezTo>
                      <a:pt x="527" y="299"/>
                      <a:pt x="554" y="272"/>
                      <a:pt x="588" y="272"/>
                    </a:cubicBezTo>
                    <a:cubicBezTo>
                      <a:pt x="621" y="272"/>
                      <a:pt x="648" y="299"/>
                      <a:pt x="648" y="332"/>
                    </a:cubicBezTo>
                    <a:cubicBezTo>
                      <a:pt x="648" y="392"/>
                      <a:pt x="648" y="392"/>
                      <a:pt x="648" y="392"/>
                    </a:cubicBezTo>
                    <a:cubicBezTo>
                      <a:pt x="648" y="425"/>
                      <a:pt x="621" y="452"/>
                      <a:pt x="588" y="452"/>
                    </a:cubicBezTo>
                    <a:cubicBezTo>
                      <a:pt x="554" y="452"/>
                      <a:pt x="527" y="425"/>
                      <a:pt x="527" y="392"/>
                    </a:cubicBezTo>
                    <a:close/>
                    <a:moveTo>
                      <a:pt x="90" y="317"/>
                    </a:moveTo>
                    <a:cubicBezTo>
                      <a:pt x="181" y="317"/>
                      <a:pt x="181" y="317"/>
                      <a:pt x="181" y="317"/>
                    </a:cubicBezTo>
                    <a:cubicBezTo>
                      <a:pt x="181" y="763"/>
                      <a:pt x="181" y="763"/>
                      <a:pt x="181" y="763"/>
                    </a:cubicBezTo>
                    <a:cubicBezTo>
                      <a:pt x="90" y="1079"/>
                      <a:pt x="90" y="1079"/>
                      <a:pt x="90" y="1079"/>
                    </a:cubicBezTo>
                    <a:lnTo>
                      <a:pt x="90" y="317"/>
                    </a:lnTo>
                    <a:close/>
                    <a:moveTo>
                      <a:pt x="1419" y="814"/>
                    </a:moveTo>
                    <a:cubicBezTo>
                      <a:pt x="1276" y="1357"/>
                      <a:pt x="1276" y="1357"/>
                      <a:pt x="1276" y="1357"/>
                    </a:cubicBezTo>
                    <a:cubicBezTo>
                      <a:pt x="105" y="1357"/>
                      <a:pt x="105" y="1357"/>
                      <a:pt x="105" y="1357"/>
                    </a:cubicBezTo>
                    <a:cubicBezTo>
                      <a:pt x="260" y="814"/>
                      <a:pt x="260" y="814"/>
                      <a:pt x="260" y="814"/>
                    </a:cubicBezTo>
                    <a:lnTo>
                      <a:pt x="1419" y="814"/>
                    </a:lnTo>
                    <a:close/>
                    <a:moveTo>
                      <a:pt x="1085" y="272"/>
                    </a:moveTo>
                    <a:cubicBezTo>
                      <a:pt x="829" y="272"/>
                      <a:pt x="829" y="272"/>
                      <a:pt x="829" y="272"/>
                    </a:cubicBezTo>
                    <a:cubicBezTo>
                      <a:pt x="829" y="181"/>
                      <a:pt x="829" y="181"/>
                      <a:pt x="829" y="181"/>
                    </a:cubicBezTo>
                    <a:cubicBezTo>
                      <a:pt x="1085" y="181"/>
                      <a:pt x="1085" y="181"/>
                      <a:pt x="1085" y="181"/>
                    </a:cubicBezTo>
                    <a:lnTo>
                      <a:pt x="1085" y="272"/>
                    </a:lnTo>
                    <a:close/>
                    <a:moveTo>
                      <a:pt x="919" y="362"/>
                    </a:moveTo>
                    <a:cubicBezTo>
                      <a:pt x="1085" y="362"/>
                      <a:pt x="1085" y="362"/>
                      <a:pt x="1085" y="362"/>
                    </a:cubicBezTo>
                    <a:cubicBezTo>
                      <a:pt x="1085" y="452"/>
                      <a:pt x="1085" y="452"/>
                      <a:pt x="1085" y="452"/>
                    </a:cubicBezTo>
                    <a:cubicBezTo>
                      <a:pt x="919" y="452"/>
                      <a:pt x="919" y="452"/>
                      <a:pt x="919" y="452"/>
                    </a:cubicBezTo>
                    <a:lnTo>
                      <a:pt x="919" y="362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45714" tIns="22857" rIns="45714" bIns="22857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98" name="Freeform 50">
                <a:extLst>
                  <a:ext uri="{FF2B5EF4-FFF2-40B4-BE49-F238E27FC236}">
                    <a16:creationId xmlns:a16="http://schemas.microsoft.com/office/drawing/2014/main" id="{B1F438B3-47B2-CAAA-5E33-51A42D4855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74303" y="2175925"/>
                <a:ext cx="344431" cy="391739"/>
              </a:xfrm>
              <a:custGeom>
                <a:avLst/>
                <a:gdLst>
                  <a:gd name="T0" fmla="*/ 618 w 1351"/>
                  <a:gd name="T1" fmla="*/ 412 h 1536"/>
                  <a:gd name="T2" fmla="*/ 442 w 1351"/>
                  <a:gd name="T3" fmla="*/ 344 h 1536"/>
                  <a:gd name="T4" fmla="*/ 180 w 1351"/>
                  <a:gd name="T5" fmla="*/ 606 h 1536"/>
                  <a:gd name="T6" fmla="*/ 180 w 1351"/>
                  <a:gd name="T7" fmla="*/ 630 h 1536"/>
                  <a:gd name="T8" fmla="*/ 257 w 1351"/>
                  <a:gd name="T9" fmla="*/ 815 h 1536"/>
                  <a:gd name="T10" fmla="*/ 676 w 1351"/>
                  <a:gd name="T11" fmla="*/ 1250 h 1536"/>
                  <a:gd name="T12" fmla="*/ 1095 w 1351"/>
                  <a:gd name="T13" fmla="*/ 815 h 1536"/>
                  <a:gd name="T14" fmla="*/ 1171 w 1351"/>
                  <a:gd name="T15" fmla="*/ 630 h 1536"/>
                  <a:gd name="T16" fmla="*/ 1171 w 1351"/>
                  <a:gd name="T17" fmla="*/ 606 h 1536"/>
                  <a:gd name="T18" fmla="*/ 909 w 1351"/>
                  <a:gd name="T19" fmla="*/ 344 h 1536"/>
                  <a:gd name="T20" fmla="*/ 901 w 1351"/>
                  <a:gd name="T21" fmla="*/ 344 h 1536"/>
                  <a:gd name="T22" fmla="*/ 715 w 1351"/>
                  <a:gd name="T23" fmla="*/ 421 h 1536"/>
                  <a:gd name="T24" fmla="*/ 674 w 1351"/>
                  <a:gd name="T25" fmla="*/ 462 h 1536"/>
                  <a:gd name="T26" fmla="*/ 618 w 1351"/>
                  <a:gd name="T27" fmla="*/ 412 h 1536"/>
                  <a:gd name="T28" fmla="*/ 779 w 1351"/>
                  <a:gd name="T29" fmla="*/ 485 h 1536"/>
                  <a:gd name="T30" fmla="*/ 901 w 1351"/>
                  <a:gd name="T31" fmla="*/ 434 h 1536"/>
                  <a:gd name="T32" fmla="*/ 909 w 1351"/>
                  <a:gd name="T33" fmla="*/ 434 h 1536"/>
                  <a:gd name="T34" fmla="*/ 1081 w 1351"/>
                  <a:gd name="T35" fmla="*/ 606 h 1536"/>
                  <a:gd name="T36" fmla="*/ 1081 w 1351"/>
                  <a:gd name="T37" fmla="*/ 630 h 1536"/>
                  <a:gd name="T38" fmla="*/ 1031 w 1351"/>
                  <a:gd name="T39" fmla="*/ 751 h 1536"/>
                  <a:gd name="T40" fmla="*/ 676 w 1351"/>
                  <a:gd name="T41" fmla="*/ 1120 h 1536"/>
                  <a:gd name="T42" fmla="*/ 321 w 1351"/>
                  <a:gd name="T43" fmla="*/ 752 h 1536"/>
                  <a:gd name="T44" fmla="*/ 321 w 1351"/>
                  <a:gd name="T45" fmla="*/ 751 h 1536"/>
                  <a:gd name="T46" fmla="*/ 270 w 1351"/>
                  <a:gd name="T47" fmla="*/ 630 h 1536"/>
                  <a:gd name="T48" fmla="*/ 270 w 1351"/>
                  <a:gd name="T49" fmla="*/ 606 h 1536"/>
                  <a:gd name="T50" fmla="*/ 442 w 1351"/>
                  <a:gd name="T51" fmla="*/ 434 h 1536"/>
                  <a:gd name="T52" fmla="*/ 557 w 1351"/>
                  <a:gd name="T53" fmla="*/ 479 h 1536"/>
                  <a:gd name="T54" fmla="*/ 677 w 1351"/>
                  <a:gd name="T55" fmla="*/ 587 h 1536"/>
                  <a:gd name="T56" fmla="*/ 779 w 1351"/>
                  <a:gd name="T57" fmla="*/ 485 h 1536"/>
                  <a:gd name="T58" fmla="*/ 861 w 1351"/>
                  <a:gd name="T59" fmla="*/ 117 h 1536"/>
                  <a:gd name="T60" fmla="*/ 705 w 1351"/>
                  <a:gd name="T61" fmla="*/ 25 h 1536"/>
                  <a:gd name="T62" fmla="*/ 676 w 1351"/>
                  <a:gd name="T63" fmla="*/ 0 h 1536"/>
                  <a:gd name="T64" fmla="*/ 646 w 1351"/>
                  <a:gd name="T65" fmla="*/ 25 h 1536"/>
                  <a:gd name="T66" fmla="*/ 490 w 1351"/>
                  <a:gd name="T67" fmla="*/ 117 h 1536"/>
                  <a:gd name="T68" fmla="*/ 45 w 1351"/>
                  <a:gd name="T69" fmla="*/ 209 h 1536"/>
                  <a:gd name="T70" fmla="*/ 0 w 1351"/>
                  <a:gd name="T71" fmla="*/ 209 h 1536"/>
                  <a:gd name="T72" fmla="*/ 0 w 1351"/>
                  <a:gd name="T73" fmla="*/ 828 h 1536"/>
                  <a:gd name="T74" fmla="*/ 676 w 1351"/>
                  <a:gd name="T75" fmla="*/ 1536 h 1536"/>
                  <a:gd name="T76" fmla="*/ 1351 w 1351"/>
                  <a:gd name="T77" fmla="*/ 828 h 1536"/>
                  <a:gd name="T78" fmla="*/ 1351 w 1351"/>
                  <a:gd name="T79" fmla="*/ 209 h 1536"/>
                  <a:gd name="T80" fmla="*/ 1306 w 1351"/>
                  <a:gd name="T81" fmla="*/ 209 h 1536"/>
                  <a:gd name="T82" fmla="*/ 861 w 1351"/>
                  <a:gd name="T83" fmla="*/ 117 h 1536"/>
                  <a:gd name="T84" fmla="*/ 1261 w 1351"/>
                  <a:gd name="T85" fmla="*/ 792 h 1536"/>
                  <a:gd name="T86" fmla="*/ 676 w 1351"/>
                  <a:gd name="T87" fmla="*/ 1405 h 1536"/>
                  <a:gd name="T88" fmla="*/ 90 w 1351"/>
                  <a:gd name="T89" fmla="*/ 792 h 1536"/>
                  <a:gd name="T90" fmla="*/ 90 w 1351"/>
                  <a:gd name="T91" fmla="*/ 299 h 1536"/>
                  <a:gd name="T92" fmla="*/ 676 w 1351"/>
                  <a:gd name="T93" fmla="*/ 116 h 1536"/>
                  <a:gd name="T94" fmla="*/ 1261 w 1351"/>
                  <a:gd name="T95" fmla="*/ 299 h 1536"/>
                  <a:gd name="T96" fmla="*/ 1261 w 1351"/>
                  <a:gd name="T97" fmla="*/ 792 h 1536"/>
                  <a:gd name="T98" fmla="*/ 541 w 1351"/>
                  <a:gd name="T99" fmla="*/ 750 h 1536"/>
                  <a:gd name="T100" fmla="*/ 631 w 1351"/>
                  <a:gd name="T101" fmla="*/ 750 h 1536"/>
                  <a:gd name="T102" fmla="*/ 631 w 1351"/>
                  <a:gd name="T103" fmla="*/ 660 h 1536"/>
                  <a:gd name="T104" fmla="*/ 721 w 1351"/>
                  <a:gd name="T105" fmla="*/ 660 h 1536"/>
                  <a:gd name="T106" fmla="*/ 721 w 1351"/>
                  <a:gd name="T107" fmla="*/ 750 h 1536"/>
                  <a:gd name="T108" fmla="*/ 811 w 1351"/>
                  <a:gd name="T109" fmla="*/ 750 h 1536"/>
                  <a:gd name="T110" fmla="*/ 811 w 1351"/>
                  <a:gd name="T111" fmla="*/ 840 h 1536"/>
                  <a:gd name="T112" fmla="*/ 721 w 1351"/>
                  <a:gd name="T113" fmla="*/ 840 h 1536"/>
                  <a:gd name="T114" fmla="*/ 721 w 1351"/>
                  <a:gd name="T115" fmla="*/ 930 h 1536"/>
                  <a:gd name="T116" fmla="*/ 631 w 1351"/>
                  <a:gd name="T117" fmla="*/ 930 h 1536"/>
                  <a:gd name="T118" fmla="*/ 631 w 1351"/>
                  <a:gd name="T119" fmla="*/ 840 h 1536"/>
                  <a:gd name="T120" fmla="*/ 541 w 1351"/>
                  <a:gd name="T121" fmla="*/ 840 h 1536"/>
                  <a:gd name="T122" fmla="*/ 541 w 1351"/>
                  <a:gd name="T123" fmla="*/ 750 h 1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51" h="1536">
                    <a:moveTo>
                      <a:pt x="618" y="412"/>
                    </a:moveTo>
                    <a:cubicBezTo>
                      <a:pt x="569" y="368"/>
                      <a:pt x="507" y="344"/>
                      <a:pt x="442" y="344"/>
                    </a:cubicBezTo>
                    <a:cubicBezTo>
                      <a:pt x="298" y="344"/>
                      <a:pt x="180" y="462"/>
                      <a:pt x="180" y="606"/>
                    </a:cubicBezTo>
                    <a:cubicBezTo>
                      <a:pt x="180" y="630"/>
                      <a:pt x="180" y="630"/>
                      <a:pt x="180" y="630"/>
                    </a:cubicBezTo>
                    <a:cubicBezTo>
                      <a:pt x="180" y="700"/>
                      <a:pt x="207" y="765"/>
                      <a:pt x="257" y="815"/>
                    </a:cubicBezTo>
                    <a:cubicBezTo>
                      <a:pt x="676" y="1250"/>
                      <a:pt x="676" y="1250"/>
                      <a:pt x="676" y="1250"/>
                    </a:cubicBezTo>
                    <a:cubicBezTo>
                      <a:pt x="1095" y="815"/>
                      <a:pt x="1095" y="815"/>
                      <a:pt x="1095" y="815"/>
                    </a:cubicBezTo>
                    <a:cubicBezTo>
                      <a:pt x="1144" y="765"/>
                      <a:pt x="1171" y="700"/>
                      <a:pt x="1171" y="630"/>
                    </a:cubicBezTo>
                    <a:cubicBezTo>
                      <a:pt x="1171" y="606"/>
                      <a:pt x="1171" y="606"/>
                      <a:pt x="1171" y="606"/>
                    </a:cubicBezTo>
                    <a:cubicBezTo>
                      <a:pt x="1171" y="462"/>
                      <a:pt x="1054" y="344"/>
                      <a:pt x="909" y="344"/>
                    </a:cubicBezTo>
                    <a:cubicBezTo>
                      <a:pt x="901" y="344"/>
                      <a:pt x="901" y="344"/>
                      <a:pt x="901" y="344"/>
                    </a:cubicBezTo>
                    <a:cubicBezTo>
                      <a:pt x="831" y="344"/>
                      <a:pt x="765" y="372"/>
                      <a:pt x="715" y="421"/>
                    </a:cubicBezTo>
                    <a:cubicBezTo>
                      <a:pt x="674" y="462"/>
                      <a:pt x="674" y="462"/>
                      <a:pt x="674" y="462"/>
                    </a:cubicBezTo>
                    <a:lnTo>
                      <a:pt x="618" y="412"/>
                    </a:lnTo>
                    <a:close/>
                    <a:moveTo>
                      <a:pt x="779" y="485"/>
                    </a:moveTo>
                    <a:cubicBezTo>
                      <a:pt x="812" y="452"/>
                      <a:pt x="855" y="434"/>
                      <a:pt x="901" y="434"/>
                    </a:cubicBezTo>
                    <a:cubicBezTo>
                      <a:pt x="909" y="434"/>
                      <a:pt x="909" y="434"/>
                      <a:pt x="909" y="434"/>
                    </a:cubicBezTo>
                    <a:cubicBezTo>
                      <a:pt x="1004" y="434"/>
                      <a:pt x="1081" y="512"/>
                      <a:pt x="1081" y="606"/>
                    </a:cubicBezTo>
                    <a:cubicBezTo>
                      <a:pt x="1081" y="630"/>
                      <a:pt x="1081" y="630"/>
                      <a:pt x="1081" y="630"/>
                    </a:cubicBezTo>
                    <a:cubicBezTo>
                      <a:pt x="1081" y="676"/>
                      <a:pt x="1063" y="719"/>
                      <a:pt x="1031" y="751"/>
                    </a:cubicBezTo>
                    <a:cubicBezTo>
                      <a:pt x="676" y="1120"/>
                      <a:pt x="676" y="1120"/>
                      <a:pt x="676" y="1120"/>
                    </a:cubicBezTo>
                    <a:cubicBezTo>
                      <a:pt x="321" y="752"/>
                      <a:pt x="321" y="752"/>
                      <a:pt x="321" y="752"/>
                    </a:cubicBezTo>
                    <a:cubicBezTo>
                      <a:pt x="321" y="751"/>
                      <a:pt x="321" y="751"/>
                      <a:pt x="321" y="751"/>
                    </a:cubicBezTo>
                    <a:cubicBezTo>
                      <a:pt x="288" y="719"/>
                      <a:pt x="270" y="676"/>
                      <a:pt x="270" y="630"/>
                    </a:cubicBezTo>
                    <a:cubicBezTo>
                      <a:pt x="270" y="606"/>
                      <a:pt x="270" y="606"/>
                      <a:pt x="270" y="606"/>
                    </a:cubicBezTo>
                    <a:cubicBezTo>
                      <a:pt x="270" y="512"/>
                      <a:pt x="348" y="434"/>
                      <a:pt x="442" y="434"/>
                    </a:cubicBezTo>
                    <a:cubicBezTo>
                      <a:pt x="485" y="434"/>
                      <a:pt x="526" y="450"/>
                      <a:pt x="557" y="479"/>
                    </a:cubicBezTo>
                    <a:cubicBezTo>
                      <a:pt x="677" y="587"/>
                      <a:pt x="677" y="587"/>
                      <a:pt x="677" y="587"/>
                    </a:cubicBezTo>
                    <a:lnTo>
                      <a:pt x="779" y="485"/>
                    </a:lnTo>
                    <a:close/>
                    <a:moveTo>
                      <a:pt x="861" y="117"/>
                    </a:moveTo>
                    <a:cubicBezTo>
                      <a:pt x="760" y="72"/>
                      <a:pt x="706" y="25"/>
                      <a:pt x="705" y="25"/>
                    </a:cubicBezTo>
                    <a:cubicBezTo>
                      <a:pt x="676" y="0"/>
                      <a:pt x="676" y="0"/>
                      <a:pt x="676" y="0"/>
                    </a:cubicBezTo>
                    <a:cubicBezTo>
                      <a:pt x="646" y="25"/>
                      <a:pt x="646" y="25"/>
                      <a:pt x="646" y="25"/>
                    </a:cubicBezTo>
                    <a:cubicBezTo>
                      <a:pt x="646" y="25"/>
                      <a:pt x="591" y="72"/>
                      <a:pt x="490" y="117"/>
                    </a:cubicBezTo>
                    <a:cubicBezTo>
                      <a:pt x="397" y="159"/>
                      <a:pt x="245" y="209"/>
                      <a:pt x="45" y="209"/>
                    </a:cubicBezTo>
                    <a:cubicBezTo>
                      <a:pt x="0" y="209"/>
                      <a:pt x="0" y="209"/>
                      <a:pt x="0" y="209"/>
                    </a:cubicBezTo>
                    <a:cubicBezTo>
                      <a:pt x="0" y="828"/>
                      <a:pt x="0" y="828"/>
                      <a:pt x="0" y="828"/>
                    </a:cubicBezTo>
                    <a:cubicBezTo>
                      <a:pt x="676" y="1536"/>
                      <a:pt x="676" y="1536"/>
                      <a:pt x="676" y="1536"/>
                    </a:cubicBezTo>
                    <a:cubicBezTo>
                      <a:pt x="1351" y="828"/>
                      <a:pt x="1351" y="828"/>
                      <a:pt x="1351" y="828"/>
                    </a:cubicBezTo>
                    <a:cubicBezTo>
                      <a:pt x="1351" y="209"/>
                      <a:pt x="1351" y="209"/>
                      <a:pt x="1351" y="209"/>
                    </a:cubicBezTo>
                    <a:cubicBezTo>
                      <a:pt x="1306" y="209"/>
                      <a:pt x="1306" y="209"/>
                      <a:pt x="1306" y="209"/>
                    </a:cubicBezTo>
                    <a:cubicBezTo>
                      <a:pt x="1107" y="209"/>
                      <a:pt x="954" y="159"/>
                      <a:pt x="861" y="117"/>
                    </a:cubicBezTo>
                    <a:close/>
                    <a:moveTo>
                      <a:pt x="1261" y="792"/>
                    </a:moveTo>
                    <a:cubicBezTo>
                      <a:pt x="676" y="1405"/>
                      <a:pt x="676" y="1405"/>
                      <a:pt x="676" y="1405"/>
                    </a:cubicBezTo>
                    <a:cubicBezTo>
                      <a:pt x="90" y="792"/>
                      <a:pt x="90" y="792"/>
                      <a:pt x="90" y="792"/>
                    </a:cubicBezTo>
                    <a:cubicBezTo>
                      <a:pt x="90" y="299"/>
                      <a:pt x="90" y="299"/>
                      <a:pt x="90" y="299"/>
                    </a:cubicBezTo>
                    <a:cubicBezTo>
                      <a:pt x="402" y="288"/>
                      <a:pt x="604" y="167"/>
                      <a:pt x="676" y="116"/>
                    </a:cubicBezTo>
                    <a:cubicBezTo>
                      <a:pt x="748" y="167"/>
                      <a:pt x="949" y="288"/>
                      <a:pt x="1261" y="299"/>
                    </a:cubicBezTo>
                    <a:lnTo>
                      <a:pt x="1261" y="792"/>
                    </a:lnTo>
                    <a:close/>
                    <a:moveTo>
                      <a:pt x="541" y="750"/>
                    </a:moveTo>
                    <a:cubicBezTo>
                      <a:pt x="631" y="750"/>
                      <a:pt x="631" y="750"/>
                      <a:pt x="631" y="750"/>
                    </a:cubicBezTo>
                    <a:cubicBezTo>
                      <a:pt x="631" y="660"/>
                      <a:pt x="631" y="660"/>
                      <a:pt x="631" y="660"/>
                    </a:cubicBezTo>
                    <a:cubicBezTo>
                      <a:pt x="721" y="660"/>
                      <a:pt x="721" y="660"/>
                      <a:pt x="721" y="660"/>
                    </a:cubicBezTo>
                    <a:cubicBezTo>
                      <a:pt x="721" y="750"/>
                      <a:pt x="721" y="750"/>
                      <a:pt x="721" y="750"/>
                    </a:cubicBezTo>
                    <a:cubicBezTo>
                      <a:pt x="811" y="750"/>
                      <a:pt x="811" y="750"/>
                      <a:pt x="811" y="750"/>
                    </a:cubicBezTo>
                    <a:cubicBezTo>
                      <a:pt x="811" y="840"/>
                      <a:pt x="811" y="840"/>
                      <a:pt x="811" y="840"/>
                    </a:cubicBezTo>
                    <a:cubicBezTo>
                      <a:pt x="721" y="840"/>
                      <a:pt x="721" y="840"/>
                      <a:pt x="721" y="840"/>
                    </a:cubicBezTo>
                    <a:cubicBezTo>
                      <a:pt x="721" y="930"/>
                      <a:pt x="721" y="930"/>
                      <a:pt x="721" y="930"/>
                    </a:cubicBezTo>
                    <a:cubicBezTo>
                      <a:pt x="631" y="930"/>
                      <a:pt x="631" y="930"/>
                      <a:pt x="631" y="930"/>
                    </a:cubicBezTo>
                    <a:cubicBezTo>
                      <a:pt x="631" y="840"/>
                      <a:pt x="631" y="840"/>
                      <a:pt x="631" y="840"/>
                    </a:cubicBezTo>
                    <a:cubicBezTo>
                      <a:pt x="541" y="840"/>
                      <a:pt x="541" y="840"/>
                      <a:pt x="541" y="840"/>
                    </a:cubicBezTo>
                    <a:lnTo>
                      <a:pt x="541" y="75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45714" tIns="22857" rIns="45714" bIns="22857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98548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78CCF-A6C8-BAA3-0893-1DCECAC35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3F17E-2D94-21F5-EB85-88F2A7946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</p:spPr>
        <p:txBody>
          <a:bodyPr/>
          <a:lstStyle/>
          <a:p>
            <a:r>
              <a:rPr lang="en-US"/>
              <a:t>Our Healthcare Impact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69DEAEB-00E5-6686-C476-6AB2990CA389}"/>
              </a:ext>
            </a:extLst>
          </p:cNvPr>
          <p:cNvGrpSpPr/>
          <p:nvPr/>
        </p:nvGrpSpPr>
        <p:grpSpPr>
          <a:xfrm>
            <a:off x="8484108" y="1998254"/>
            <a:ext cx="3136392" cy="3481430"/>
            <a:chOff x="8160798" y="1926040"/>
            <a:chExt cx="3136392" cy="348143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886E0DB-915D-718A-400A-953AA9B13C66}"/>
                </a:ext>
              </a:extLst>
            </p:cNvPr>
            <p:cNvGrpSpPr/>
            <p:nvPr/>
          </p:nvGrpSpPr>
          <p:grpSpPr>
            <a:xfrm>
              <a:off x="8160798" y="3380719"/>
              <a:ext cx="3135849" cy="476362"/>
              <a:chOff x="8128000" y="3556060"/>
              <a:chExt cx="3135849" cy="476362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622426E6-9A02-AF53-801E-AD580F540F01}"/>
                  </a:ext>
                </a:extLst>
              </p:cNvPr>
              <p:cNvGrpSpPr/>
              <p:nvPr/>
            </p:nvGrpSpPr>
            <p:grpSpPr>
              <a:xfrm>
                <a:off x="8128000" y="3570225"/>
                <a:ext cx="287007" cy="292240"/>
                <a:chOff x="571500" y="2022851"/>
                <a:chExt cx="287007" cy="292240"/>
              </a:xfrm>
            </p:grpSpPr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59B1A706-0F08-6D45-739D-BF39D9EF9B01}"/>
                    </a:ext>
                  </a:extLst>
                </p:cNvPr>
                <p:cNvSpPr/>
                <p:nvPr/>
              </p:nvSpPr>
              <p:spPr bwMode="auto">
                <a:xfrm>
                  <a:off x="571500" y="2022851"/>
                  <a:ext cx="287007" cy="292240"/>
                </a:xfrm>
                <a:custGeom>
                  <a:avLst/>
                  <a:gdLst>
                    <a:gd name="connsiteX0" fmla="*/ 143504 w 287007"/>
                    <a:gd name="connsiteY0" fmla="*/ 0 h 292240"/>
                    <a:gd name="connsiteX1" fmla="*/ 286983 w 287007"/>
                    <a:gd name="connsiteY1" fmla="*/ 148761 h 292240"/>
                    <a:gd name="connsiteX2" fmla="*/ 143504 w 287007"/>
                    <a:gd name="connsiteY2" fmla="*/ 292240 h 292240"/>
                    <a:gd name="connsiteX3" fmla="*/ 24 w 287007"/>
                    <a:gd name="connsiteY3" fmla="*/ 143480 h 292240"/>
                    <a:gd name="connsiteX4" fmla="*/ 143504 w 287007"/>
                    <a:gd name="connsiteY4" fmla="*/ 0 h 292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007" h="292240">
                      <a:moveTo>
                        <a:pt x="143504" y="0"/>
                      </a:moveTo>
                      <a:cubicBezTo>
                        <a:pt x="224203" y="1458"/>
                        <a:pt x="288441" y="68061"/>
                        <a:pt x="286983" y="148761"/>
                      </a:cubicBezTo>
                      <a:cubicBezTo>
                        <a:pt x="285562" y="227406"/>
                        <a:pt x="222149" y="290819"/>
                        <a:pt x="143504" y="292240"/>
                      </a:cubicBezTo>
                      <a:cubicBezTo>
                        <a:pt x="62804" y="290782"/>
                        <a:pt x="-1434" y="224180"/>
                        <a:pt x="24" y="143480"/>
                      </a:cubicBezTo>
                      <a:cubicBezTo>
                        <a:pt x="1446" y="64834"/>
                        <a:pt x="64858" y="1421"/>
                        <a:pt x="14350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dirty="0" err="1">
                    <a:solidFill>
                      <a:srgbClr val="FFFFFF"/>
                    </a:soli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EBC91E5C-5DB1-E4E3-BCF1-F88B530D19E6}"/>
                    </a:ext>
                  </a:extLst>
                </p:cNvPr>
                <p:cNvSpPr/>
                <p:nvPr/>
              </p:nvSpPr>
              <p:spPr>
                <a:xfrm>
                  <a:off x="644300" y="2116408"/>
                  <a:ext cx="141384" cy="105108"/>
                </a:xfrm>
                <a:custGeom>
                  <a:avLst/>
                  <a:gdLst>
                    <a:gd name="connsiteX0" fmla="*/ 125748 w 141384"/>
                    <a:gd name="connsiteY0" fmla="*/ 0 h 105108"/>
                    <a:gd name="connsiteX1" fmla="*/ 136817 w 141384"/>
                    <a:gd name="connsiteY1" fmla="*/ 4573 h 105108"/>
                    <a:gd name="connsiteX2" fmla="*/ 136817 w 141384"/>
                    <a:gd name="connsiteY2" fmla="*/ 26712 h 105108"/>
                    <a:gd name="connsiteX3" fmla="*/ 62990 w 141384"/>
                    <a:gd name="connsiteY3" fmla="*/ 100539 h 105108"/>
                    <a:gd name="connsiteX4" fmla="*/ 40791 w 141384"/>
                    <a:gd name="connsiteY4" fmla="*/ 100482 h 105108"/>
                    <a:gd name="connsiteX5" fmla="*/ 40358 w 141384"/>
                    <a:gd name="connsiteY5" fmla="*/ 100030 h 105108"/>
                    <a:gd name="connsiteX6" fmla="*/ 4574 w 141384"/>
                    <a:gd name="connsiteY6" fmla="*/ 64214 h 105108"/>
                    <a:gd name="connsiteX7" fmla="*/ 4574 w 141384"/>
                    <a:gd name="connsiteY7" fmla="*/ 42075 h 105108"/>
                    <a:gd name="connsiteX8" fmla="*/ 26729 w 141384"/>
                    <a:gd name="connsiteY8" fmla="*/ 42075 h 105108"/>
                    <a:gd name="connsiteX9" fmla="*/ 51937 w 141384"/>
                    <a:gd name="connsiteY9" fmla="*/ 67315 h 105108"/>
                    <a:gd name="connsiteX10" fmla="*/ 114679 w 141384"/>
                    <a:gd name="connsiteY10" fmla="*/ 4573 h 105108"/>
                    <a:gd name="connsiteX11" fmla="*/ 125748 w 141384"/>
                    <a:gd name="connsiteY11" fmla="*/ 0 h 105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1384" h="105108">
                      <a:moveTo>
                        <a:pt x="125748" y="0"/>
                      </a:moveTo>
                      <a:cubicBezTo>
                        <a:pt x="129753" y="0"/>
                        <a:pt x="133758" y="1524"/>
                        <a:pt x="136817" y="4573"/>
                      </a:cubicBezTo>
                      <a:cubicBezTo>
                        <a:pt x="142907" y="10696"/>
                        <a:pt x="142907" y="20589"/>
                        <a:pt x="136817" y="26712"/>
                      </a:cubicBezTo>
                      <a:lnTo>
                        <a:pt x="62990" y="100539"/>
                      </a:lnTo>
                      <a:cubicBezTo>
                        <a:pt x="56844" y="106654"/>
                        <a:pt x="46905" y="106628"/>
                        <a:pt x="40791" y="100482"/>
                      </a:cubicBezTo>
                      <a:cubicBezTo>
                        <a:pt x="40644" y="100335"/>
                        <a:pt x="40499" y="100184"/>
                        <a:pt x="40358" y="100030"/>
                      </a:cubicBezTo>
                      <a:lnTo>
                        <a:pt x="4574" y="64214"/>
                      </a:lnTo>
                      <a:cubicBezTo>
                        <a:pt x="-1524" y="58094"/>
                        <a:pt x="-1524" y="48195"/>
                        <a:pt x="4574" y="42075"/>
                      </a:cubicBezTo>
                      <a:cubicBezTo>
                        <a:pt x="10703" y="35984"/>
                        <a:pt x="20600" y="35984"/>
                        <a:pt x="26729" y="42075"/>
                      </a:cubicBezTo>
                      <a:lnTo>
                        <a:pt x="51937" y="67315"/>
                      </a:lnTo>
                      <a:lnTo>
                        <a:pt x="114679" y="4573"/>
                      </a:lnTo>
                      <a:cubicBezTo>
                        <a:pt x="117739" y="1524"/>
                        <a:pt x="121743" y="0"/>
                        <a:pt x="12574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  <a:headEnd type="none" w="med" len="med"/>
                  <a:tailEnd type="none" w="med" len="med"/>
                </a:ln>
                <a:effectLst>
                  <a:outerShdw blurRad="127000" dir="5400000" algn="t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VN" sz="2000">
                    <a:solidFill>
                      <a:srgbClr val="FFFFFF"/>
                    </a:solidFill>
                    <a:cs typeface="Segoe UI" pitchFamily="34" charset="0"/>
                  </a:endParaRPr>
                </a:p>
              </p:txBody>
            </p:sp>
          </p:grpSp>
          <p:sp>
            <p:nvSpPr>
              <p:cNvPr id="22" name="Google Shape;437;p14">
                <a:extLst>
                  <a:ext uri="{FF2B5EF4-FFF2-40B4-BE49-F238E27FC236}">
                    <a16:creationId xmlns:a16="http://schemas.microsoft.com/office/drawing/2014/main" id="{D68C0FCE-573A-6B4C-E52A-C46D2C790B8F}"/>
                  </a:ext>
                </a:extLst>
              </p:cNvPr>
              <p:cNvSpPr txBox="1"/>
              <p:nvPr/>
            </p:nvSpPr>
            <p:spPr>
              <a:xfrm>
                <a:off x="8691338" y="3556060"/>
                <a:ext cx="257251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Milestone 1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" name="Google Shape;436;p14">
                <a:extLst>
                  <a:ext uri="{FF2B5EF4-FFF2-40B4-BE49-F238E27FC236}">
                    <a16:creationId xmlns:a16="http://schemas.microsoft.com/office/drawing/2014/main" id="{B5106907-AB18-CA4F-0928-BB8174CE996E}"/>
                  </a:ext>
                </a:extLst>
              </p:cNvPr>
              <p:cNvSpPr txBox="1"/>
              <p:nvPr/>
            </p:nvSpPr>
            <p:spPr>
              <a:xfrm>
                <a:off x="8691338" y="3823134"/>
                <a:ext cx="2572511" cy="2092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tx1"/>
                    </a:solidFill>
                  </a:rPr>
                  <a:t>Write your quick win here.</a:t>
                </a:r>
                <a:endParaRPr lang="en-US" sz="1200" b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270CC18-228D-34B1-9F39-162054652835}"/>
                </a:ext>
              </a:extLst>
            </p:cNvPr>
            <p:cNvGrpSpPr/>
            <p:nvPr/>
          </p:nvGrpSpPr>
          <p:grpSpPr>
            <a:xfrm>
              <a:off x="8160798" y="4155914"/>
              <a:ext cx="3135849" cy="476362"/>
              <a:chOff x="8128000" y="4359294"/>
              <a:chExt cx="3135849" cy="476362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EB7DA8D9-E68F-CB7D-95BA-653BCCE7809D}"/>
                  </a:ext>
                </a:extLst>
              </p:cNvPr>
              <p:cNvGrpSpPr/>
              <p:nvPr/>
            </p:nvGrpSpPr>
            <p:grpSpPr>
              <a:xfrm>
                <a:off x="8128000" y="4373459"/>
                <a:ext cx="287007" cy="292240"/>
                <a:chOff x="571500" y="2022851"/>
                <a:chExt cx="287007" cy="292240"/>
              </a:xfrm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391942EC-CF30-EA53-E273-398ABAB09B16}"/>
                    </a:ext>
                  </a:extLst>
                </p:cNvPr>
                <p:cNvSpPr/>
                <p:nvPr/>
              </p:nvSpPr>
              <p:spPr bwMode="auto">
                <a:xfrm>
                  <a:off x="571500" y="2022851"/>
                  <a:ext cx="287007" cy="292240"/>
                </a:xfrm>
                <a:custGeom>
                  <a:avLst/>
                  <a:gdLst>
                    <a:gd name="connsiteX0" fmla="*/ 143504 w 287007"/>
                    <a:gd name="connsiteY0" fmla="*/ 0 h 292240"/>
                    <a:gd name="connsiteX1" fmla="*/ 286983 w 287007"/>
                    <a:gd name="connsiteY1" fmla="*/ 148761 h 292240"/>
                    <a:gd name="connsiteX2" fmla="*/ 143504 w 287007"/>
                    <a:gd name="connsiteY2" fmla="*/ 292240 h 292240"/>
                    <a:gd name="connsiteX3" fmla="*/ 24 w 287007"/>
                    <a:gd name="connsiteY3" fmla="*/ 143480 h 292240"/>
                    <a:gd name="connsiteX4" fmla="*/ 143504 w 287007"/>
                    <a:gd name="connsiteY4" fmla="*/ 0 h 292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007" h="292240">
                      <a:moveTo>
                        <a:pt x="143504" y="0"/>
                      </a:moveTo>
                      <a:cubicBezTo>
                        <a:pt x="224203" y="1458"/>
                        <a:pt x="288441" y="68061"/>
                        <a:pt x="286983" y="148761"/>
                      </a:cubicBezTo>
                      <a:cubicBezTo>
                        <a:pt x="285562" y="227406"/>
                        <a:pt x="222149" y="290819"/>
                        <a:pt x="143504" y="292240"/>
                      </a:cubicBezTo>
                      <a:cubicBezTo>
                        <a:pt x="62804" y="290782"/>
                        <a:pt x="-1434" y="224180"/>
                        <a:pt x="24" y="143480"/>
                      </a:cubicBezTo>
                      <a:cubicBezTo>
                        <a:pt x="1446" y="64834"/>
                        <a:pt x="64858" y="1421"/>
                        <a:pt x="14350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dirty="0" err="1">
                    <a:solidFill>
                      <a:srgbClr val="FFFFFF"/>
                    </a:soli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3DCFA299-9CBF-61C9-5E97-1380474D7DF2}"/>
                    </a:ext>
                  </a:extLst>
                </p:cNvPr>
                <p:cNvSpPr/>
                <p:nvPr/>
              </p:nvSpPr>
              <p:spPr>
                <a:xfrm>
                  <a:off x="644300" y="2116408"/>
                  <a:ext cx="141384" cy="105108"/>
                </a:xfrm>
                <a:custGeom>
                  <a:avLst/>
                  <a:gdLst>
                    <a:gd name="connsiteX0" fmla="*/ 125748 w 141384"/>
                    <a:gd name="connsiteY0" fmla="*/ 0 h 105108"/>
                    <a:gd name="connsiteX1" fmla="*/ 136817 w 141384"/>
                    <a:gd name="connsiteY1" fmla="*/ 4573 h 105108"/>
                    <a:gd name="connsiteX2" fmla="*/ 136817 w 141384"/>
                    <a:gd name="connsiteY2" fmla="*/ 26712 h 105108"/>
                    <a:gd name="connsiteX3" fmla="*/ 62990 w 141384"/>
                    <a:gd name="connsiteY3" fmla="*/ 100539 h 105108"/>
                    <a:gd name="connsiteX4" fmla="*/ 40791 w 141384"/>
                    <a:gd name="connsiteY4" fmla="*/ 100482 h 105108"/>
                    <a:gd name="connsiteX5" fmla="*/ 40358 w 141384"/>
                    <a:gd name="connsiteY5" fmla="*/ 100030 h 105108"/>
                    <a:gd name="connsiteX6" fmla="*/ 4574 w 141384"/>
                    <a:gd name="connsiteY6" fmla="*/ 64214 h 105108"/>
                    <a:gd name="connsiteX7" fmla="*/ 4574 w 141384"/>
                    <a:gd name="connsiteY7" fmla="*/ 42075 h 105108"/>
                    <a:gd name="connsiteX8" fmla="*/ 26729 w 141384"/>
                    <a:gd name="connsiteY8" fmla="*/ 42075 h 105108"/>
                    <a:gd name="connsiteX9" fmla="*/ 51937 w 141384"/>
                    <a:gd name="connsiteY9" fmla="*/ 67315 h 105108"/>
                    <a:gd name="connsiteX10" fmla="*/ 114679 w 141384"/>
                    <a:gd name="connsiteY10" fmla="*/ 4573 h 105108"/>
                    <a:gd name="connsiteX11" fmla="*/ 125748 w 141384"/>
                    <a:gd name="connsiteY11" fmla="*/ 0 h 105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1384" h="105108">
                      <a:moveTo>
                        <a:pt x="125748" y="0"/>
                      </a:moveTo>
                      <a:cubicBezTo>
                        <a:pt x="129753" y="0"/>
                        <a:pt x="133758" y="1524"/>
                        <a:pt x="136817" y="4573"/>
                      </a:cubicBezTo>
                      <a:cubicBezTo>
                        <a:pt x="142907" y="10696"/>
                        <a:pt x="142907" y="20589"/>
                        <a:pt x="136817" y="26712"/>
                      </a:cubicBezTo>
                      <a:lnTo>
                        <a:pt x="62990" y="100539"/>
                      </a:lnTo>
                      <a:cubicBezTo>
                        <a:pt x="56844" y="106654"/>
                        <a:pt x="46905" y="106628"/>
                        <a:pt x="40791" y="100482"/>
                      </a:cubicBezTo>
                      <a:cubicBezTo>
                        <a:pt x="40644" y="100335"/>
                        <a:pt x="40499" y="100184"/>
                        <a:pt x="40358" y="100030"/>
                      </a:cubicBezTo>
                      <a:lnTo>
                        <a:pt x="4574" y="64214"/>
                      </a:lnTo>
                      <a:cubicBezTo>
                        <a:pt x="-1524" y="58094"/>
                        <a:pt x="-1524" y="48195"/>
                        <a:pt x="4574" y="42075"/>
                      </a:cubicBezTo>
                      <a:cubicBezTo>
                        <a:pt x="10703" y="35984"/>
                        <a:pt x="20600" y="35984"/>
                        <a:pt x="26729" y="42075"/>
                      </a:cubicBezTo>
                      <a:lnTo>
                        <a:pt x="51937" y="67315"/>
                      </a:lnTo>
                      <a:lnTo>
                        <a:pt x="114679" y="4573"/>
                      </a:lnTo>
                      <a:cubicBezTo>
                        <a:pt x="117739" y="1524"/>
                        <a:pt x="121743" y="0"/>
                        <a:pt x="12574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  <a:headEnd type="none" w="med" len="med"/>
                  <a:tailEnd type="none" w="med" len="med"/>
                </a:ln>
                <a:effectLst>
                  <a:outerShdw blurRad="127000" dir="5400000" algn="t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VN" sz="2000">
                    <a:solidFill>
                      <a:srgbClr val="FFFFFF"/>
                    </a:solidFill>
                    <a:cs typeface="Segoe UI" pitchFamily="34" charset="0"/>
                  </a:endParaRPr>
                </a:p>
              </p:txBody>
            </p:sp>
          </p:grpSp>
          <p:sp>
            <p:nvSpPr>
              <p:cNvPr id="17" name="Google Shape;437;p14">
                <a:extLst>
                  <a:ext uri="{FF2B5EF4-FFF2-40B4-BE49-F238E27FC236}">
                    <a16:creationId xmlns:a16="http://schemas.microsoft.com/office/drawing/2014/main" id="{04664089-56B5-DB3E-13C1-0174D7FBD7CD}"/>
                  </a:ext>
                </a:extLst>
              </p:cNvPr>
              <p:cNvSpPr txBox="1"/>
              <p:nvPr/>
            </p:nvSpPr>
            <p:spPr>
              <a:xfrm>
                <a:off x="8691338" y="4359294"/>
                <a:ext cx="257251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Milestone 2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" name="Google Shape;436;p14">
                <a:extLst>
                  <a:ext uri="{FF2B5EF4-FFF2-40B4-BE49-F238E27FC236}">
                    <a16:creationId xmlns:a16="http://schemas.microsoft.com/office/drawing/2014/main" id="{3F047ED9-9F17-56C3-C7BE-B15861580AF4}"/>
                  </a:ext>
                </a:extLst>
              </p:cNvPr>
              <p:cNvSpPr txBox="1"/>
              <p:nvPr/>
            </p:nvSpPr>
            <p:spPr>
              <a:xfrm>
                <a:off x="8691338" y="4626368"/>
                <a:ext cx="2572511" cy="2092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tx1"/>
                    </a:solidFill>
                  </a:rPr>
                  <a:t>Write your quick win here.</a:t>
                </a:r>
                <a:endParaRPr lang="en-US" sz="1200" b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92B1CD7-74E8-C83C-E445-4929EB61C493}"/>
                </a:ext>
              </a:extLst>
            </p:cNvPr>
            <p:cNvGrpSpPr/>
            <p:nvPr/>
          </p:nvGrpSpPr>
          <p:grpSpPr>
            <a:xfrm>
              <a:off x="8160798" y="4931108"/>
              <a:ext cx="3135849" cy="476362"/>
              <a:chOff x="8128000" y="5162527"/>
              <a:chExt cx="3135849" cy="476362"/>
            </a:xfrm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889C7333-FE80-6CF3-B1CC-CF8E06F5440D}"/>
                  </a:ext>
                </a:extLst>
              </p:cNvPr>
              <p:cNvSpPr/>
              <p:nvPr/>
            </p:nvSpPr>
            <p:spPr bwMode="auto">
              <a:xfrm>
                <a:off x="8128000" y="5176692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2068D7B6-249B-92FF-CE13-EF69E7101454}"/>
                  </a:ext>
                </a:extLst>
              </p:cNvPr>
              <p:cNvSpPr/>
              <p:nvPr/>
            </p:nvSpPr>
            <p:spPr>
              <a:xfrm>
                <a:off x="8200800" y="5270249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  <p:sp>
            <p:nvSpPr>
              <p:cNvPr id="14" name="Google Shape;437;p14">
                <a:extLst>
                  <a:ext uri="{FF2B5EF4-FFF2-40B4-BE49-F238E27FC236}">
                    <a16:creationId xmlns:a16="http://schemas.microsoft.com/office/drawing/2014/main" id="{A9400D62-5A98-5B86-1465-7A1FCC1A66FF}"/>
                  </a:ext>
                </a:extLst>
              </p:cNvPr>
              <p:cNvSpPr txBox="1"/>
              <p:nvPr/>
            </p:nvSpPr>
            <p:spPr>
              <a:xfrm>
                <a:off x="8691338" y="5162527"/>
                <a:ext cx="257251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Milestone 3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" name="Google Shape;436;p14">
                <a:extLst>
                  <a:ext uri="{FF2B5EF4-FFF2-40B4-BE49-F238E27FC236}">
                    <a16:creationId xmlns:a16="http://schemas.microsoft.com/office/drawing/2014/main" id="{8C5B6A5F-C829-A924-2853-264E80EAAD0E}"/>
                  </a:ext>
                </a:extLst>
              </p:cNvPr>
              <p:cNvSpPr txBox="1"/>
              <p:nvPr/>
            </p:nvSpPr>
            <p:spPr>
              <a:xfrm>
                <a:off x="8691338" y="5429601"/>
                <a:ext cx="2572511" cy="2092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tx1"/>
                    </a:solidFill>
                  </a:rPr>
                  <a:t>Write your quick win here.</a:t>
                </a:r>
                <a:endParaRPr lang="en-US" sz="1200" b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98FD76B-0CEB-BB0B-CEB1-049C20E78D44}"/>
                </a:ext>
              </a:extLst>
            </p:cNvPr>
            <p:cNvGrpSpPr/>
            <p:nvPr/>
          </p:nvGrpSpPr>
          <p:grpSpPr>
            <a:xfrm>
              <a:off x="8160798" y="1926040"/>
              <a:ext cx="3136392" cy="977838"/>
              <a:chOff x="8484108" y="1926040"/>
              <a:chExt cx="3136392" cy="977838"/>
            </a:xfrm>
          </p:grpSpPr>
          <p:sp>
            <p:nvSpPr>
              <p:cNvPr id="10" name="Google Shape;436;p14">
                <a:extLst>
                  <a:ext uri="{FF2B5EF4-FFF2-40B4-BE49-F238E27FC236}">
                    <a16:creationId xmlns:a16="http://schemas.microsoft.com/office/drawing/2014/main" id="{3045D59A-E068-5FCC-7B25-1A2BFEF04D2C}"/>
                  </a:ext>
                </a:extLst>
              </p:cNvPr>
              <p:cNvSpPr txBox="1"/>
              <p:nvPr/>
            </p:nvSpPr>
            <p:spPr>
              <a:xfrm>
                <a:off x="8484108" y="2251968"/>
                <a:ext cx="3135850" cy="6519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3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tx1"/>
                    </a:solidFill>
                  </a:rPr>
                  <a:t>Write how your solution’s rise in adoption or revenue shows strong demand and scalability in healthcare now.</a:t>
                </a:r>
              </a:p>
            </p:txBody>
          </p:sp>
          <p:sp>
            <p:nvSpPr>
              <p:cNvPr id="11" name="Google Shape;437;p14">
                <a:extLst>
                  <a:ext uri="{FF2B5EF4-FFF2-40B4-BE49-F238E27FC236}">
                    <a16:creationId xmlns:a16="http://schemas.microsoft.com/office/drawing/2014/main" id="{A9D5BD5B-B940-D3F0-15E8-05953E6E1C54}"/>
                  </a:ext>
                </a:extLst>
              </p:cNvPr>
              <p:cNvSpPr txBox="1"/>
              <p:nvPr/>
            </p:nvSpPr>
            <p:spPr>
              <a:xfrm>
                <a:off x="8484108" y="1926040"/>
                <a:ext cx="3136392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6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Growth Snapshot</a:t>
                </a:r>
                <a:endParaRPr lang="en-GB" sz="16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BE8701AB-DF1A-38D0-8341-8B8834601D5A}"/>
              </a:ext>
            </a:extLst>
          </p:cNvPr>
          <p:cNvSpPr/>
          <p:nvPr/>
        </p:nvSpPr>
        <p:spPr bwMode="auto">
          <a:xfrm flipH="1">
            <a:off x="571500" y="1447800"/>
            <a:ext cx="7265988" cy="4582338"/>
          </a:xfrm>
          <a:prstGeom prst="roundRect">
            <a:avLst>
              <a:gd name="adj" fmla="val 4989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2E52F2B8-938F-BFBE-F0BD-30AE55282E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2486728"/>
              </p:ext>
            </p:extLst>
          </p:nvPr>
        </p:nvGraphicFramePr>
        <p:xfrm>
          <a:off x="910373" y="1774209"/>
          <a:ext cx="6724721" cy="4269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91261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C45A4-0A7A-1197-B39D-697E09807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BE5CC-1C80-404B-F618-C89B95F79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Healthcare Experts</a:t>
            </a:r>
          </a:p>
        </p:txBody>
      </p:sp>
      <p:sp>
        <p:nvSpPr>
          <p:cNvPr id="2058" name="Picture Placeholder 2057">
            <a:extLst>
              <a:ext uri="{FF2B5EF4-FFF2-40B4-BE49-F238E27FC236}">
                <a16:creationId xmlns:a16="http://schemas.microsoft.com/office/drawing/2014/main" id="{EDE045CB-BBF9-10F6-A27F-990ACC9A9F3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059" name="Picture Placeholder 2058">
            <a:extLst>
              <a:ext uri="{FF2B5EF4-FFF2-40B4-BE49-F238E27FC236}">
                <a16:creationId xmlns:a16="http://schemas.microsoft.com/office/drawing/2014/main" id="{B0D3892B-9AAD-601A-B7E1-74BF7104A3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060" name="Picture Placeholder 2059">
            <a:extLst>
              <a:ext uri="{FF2B5EF4-FFF2-40B4-BE49-F238E27FC236}">
                <a16:creationId xmlns:a16="http://schemas.microsoft.com/office/drawing/2014/main" id="{F96CE4B3-A17C-E465-0F2C-64AE99C9BC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061" name="Picture Placeholder 2060">
            <a:extLst>
              <a:ext uri="{FF2B5EF4-FFF2-40B4-BE49-F238E27FC236}">
                <a16:creationId xmlns:a16="http://schemas.microsoft.com/office/drawing/2014/main" id="{B7DF8ED1-34BB-22C3-4F5D-F3431FCDB5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062" name="Picture Placeholder 2061">
            <a:extLst>
              <a:ext uri="{FF2B5EF4-FFF2-40B4-BE49-F238E27FC236}">
                <a16:creationId xmlns:a16="http://schemas.microsoft.com/office/drawing/2014/main" id="{646D45BE-3D31-6658-20EF-FD279E5F0AF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Google Shape;436;p14">
            <a:extLst>
              <a:ext uri="{FF2B5EF4-FFF2-40B4-BE49-F238E27FC236}">
                <a16:creationId xmlns:a16="http://schemas.microsoft.com/office/drawing/2014/main" id="{F457ECAD-B89B-99F9-E7CF-3B157315AC45}"/>
              </a:ext>
            </a:extLst>
          </p:cNvPr>
          <p:cNvSpPr txBox="1"/>
          <p:nvPr/>
        </p:nvSpPr>
        <p:spPr>
          <a:xfrm>
            <a:off x="644287" y="4351338"/>
            <a:ext cx="1827190" cy="13556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Write key roles to show who’s leading this effort.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Include a success to seal their confidence.</a:t>
            </a:r>
          </a:p>
        </p:txBody>
      </p:sp>
      <p:sp>
        <p:nvSpPr>
          <p:cNvPr id="9" name="Google Shape;436;p14">
            <a:extLst>
              <a:ext uri="{FF2B5EF4-FFF2-40B4-BE49-F238E27FC236}">
                <a16:creationId xmlns:a16="http://schemas.microsoft.com/office/drawing/2014/main" id="{8FE4F3C5-199C-93AC-4F8D-1EB16848B7C9}"/>
              </a:ext>
            </a:extLst>
          </p:cNvPr>
          <p:cNvSpPr txBox="1"/>
          <p:nvPr/>
        </p:nvSpPr>
        <p:spPr>
          <a:xfrm>
            <a:off x="644285" y="3961396"/>
            <a:ext cx="1827192" cy="19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CEO, Founder</a:t>
            </a:r>
          </a:p>
        </p:txBody>
      </p:sp>
      <p:sp>
        <p:nvSpPr>
          <p:cNvPr id="10" name="Google Shape;437;p14">
            <a:extLst>
              <a:ext uri="{FF2B5EF4-FFF2-40B4-BE49-F238E27FC236}">
                <a16:creationId xmlns:a16="http://schemas.microsoft.com/office/drawing/2014/main" id="{F2F3A01F-344D-6506-FF66-CAF445B4A585}"/>
              </a:ext>
            </a:extLst>
          </p:cNvPr>
          <p:cNvSpPr txBox="1"/>
          <p:nvPr/>
        </p:nvSpPr>
        <p:spPr>
          <a:xfrm>
            <a:off x="1112406" y="3720273"/>
            <a:ext cx="89095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4" name="Google Shape;436;p14">
            <a:extLst>
              <a:ext uri="{FF2B5EF4-FFF2-40B4-BE49-F238E27FC236}">
                <a16:creationId xmlns:a16="http://schemas.microsoft.com/office/drawing/2014/main" id="{F43A7971-CAB3-5B5F-3EAF-206E24C47002}"/>
              </a:ext>
            </a:extLst>
          </p:cNvPr>
          <p:cNvSpPr txBox="1"/>
          <p:nvPr/>
        </p:nvSpPr>
        <p:spPr>
          <a:xfrm>
            <a:off x="2914726" y="4351338"/>
            <a:ext cx="1827190" cy="13556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Write key roles to show who’s leading this effort.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Include a success to seal their confidence.</a:t>
            </a:r>
          </a:p>
        </p:txBody>
      </p:sp>
      <p:sp>
        <p:nvSpPr>
          <p:cNvPr id="35" name="Google Shape;436;p14">
            <a:extLst>
              <a:ext uri="{FF2B5EF4-FFF2-40B4-BE49-F238E27FC236}">
                <a16:creationId xmlns:a16="http://schemas.microsoft.com/office/drawing/2014/main" id="{3E58BDC1-BC2C-3835-5553-E66DECBDFC80}"/>
              </a:ext>
            </a:extLst>
          </p:cNvPr>
          <p:cNvSpPr txBox="1"/>
          <p:nvPr/>
        </p:nvSpPr>
        <p:spPr>
          <a:xfrm>
            <a:off x="2914724" y="3961396"/>
            <a:ext cx="1827192" cy="19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36" name="Google Shape;437;p14">
            <a:extLst>
              <a:ext uri="{FF2B5EF4-FFF2-40B4-BE49-F238E27FC236}">
                <a16:creationId xmlns:a16="http://schemas.microsoft.com/office/drawing/2014/main" id="{F4357D1B-9C08-404A-1616-DBC85F83C9C5}"/>
              </a:ext>
            </a:extLst>
          </p:cNvPr>
          <p:cNvSpPr txBox="1"/>
          <p:nvPr/>
        </p:nvSpPr>
        <p:spPr>
          <a:xfrm>
            <a:off x="3382845" y="3720273"/>
            <a:ext cx="89095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7" name="Google Shape;436;p14">
            <a:extLst>
              <a:ext uri="{FF2B5EF4-FFF2-40B4-BE49-F238E27FC236}">
                <a16:creationId xmlns:a16="http://schemas.microsoft.com/office/drawing/2014/main" id="{20D3B607-4084-4FFB-9B14-C4A95ED60D7F}"/>
              </a:ext>
            </a:extLst>
          </p:cNvPr>
          <p:cNvSpPr txBox="1"/>
          <p:nvPr/>
        </p:nvSpPr>
        <p:spPr>
          <a:xfrm>
            <a:off x="5185165" y="4351338"/>
            <a:ext cx="1827190" cy="13556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Write key roles to show who’s leading this effort.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Include a success to seal their confidence.</a:t>
            </a:r>
          </a:p>
        </p:txBody>
      </p:sp>
      <p:sp>
        <p:nvSpPr>
          <p:cNvPr id="38" name="Google Shape;436;p14">
            <a:extLst>
              <a:ext uri="{FF2B5EF4-FFF2-40B4-BE49-F238E27FC236}">
                <a16:creationId xmlns:a16="http://schemas.microsoft.com/office/drawing/2014/main" id="{B01687A2-11A0-36E8-DE66-C447B72CC3DD}"/>
              </a:ext>
            </a:extLst>
          </p:cNvPr>
          <p:cNvSpPr txBox="1"/>
          <p:nvPr/>
        </p:nvSpPr>
        <p:spPr>
          <a:xfrm>
            <a:off x="5185163" y="3961396"/>
            <a:ext cx="1827192" cy="19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39" name="Google Shape;437;p14">
            <a:extLst>
              <a:ext uri="{FF2B5EF4-FFF2-40B4-BE49-F238E27FC236}">
                <a16:creationId xmlns:a16="http://schemas.microsoft.com/office/drawing/2014/main" id="{8BFF2BE2-E154-3333-B6BC-FBE6C3AC8B8A}"/>
              </a:ext>
            </a:extLst>
          </p:cNvPr>
          <p:cNvSpPr txBox="1"/>
          <p:nvPr/>
        </p:nvSpPr>
        <p:spPr>
          <a:xfrm>
            <a:off x="5653284" y="3720273"/>
            <a:ext cx="89095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36;p14">
            <a:extLst>
              <a:ext uri="{FF2B5EF4-FFF2-40B4-BE49-F238E27FC236}">
                <a16:creationId xmlns:a16="http://schemas.microsoft.com/office/drawing/2014/main" id="{E92B3DD5-3D5E-06F7-0428-68B945156753}"/>
              </a:ext>
            </a:extLst>
          </p:cNvPr>
          <p:cNvSpPr txBox="1"/>
          <p:nvPr/>
        </p:nvSpPr>
        <p:spPr>
          <a:xfrm>
            <a:off x="7455604" y="4351338"/>
            <a:ext cx="1827190" cy="13556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Write key roles to show who’s leading this effort.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Include a success to seal their confidence.</a:t>
            </a:r>
          </a:p>
        </p:txBody>
      </p:sp>
      <p:sp>
        <p:nvSpPr>
          <p:cNvPr id="41" name="Google Shape;436;p14">
            <a:extLst>
              <a:ext uri="{FF2B5EF4-FFF2-40B4-BE49-F238E27FC236}">
                <a16:creationId xmlns:a16="http://schemas.microsoft.com/office/drawing/2014/main" id="{D7419630-A039-ECFB-BEB7-DFDABA71405B}"/>
              </a:ext>
            </a:extLst>
          </p:cNvPr>
          <p:cNvSpPr txBox="1"/>
          <p:nvPr/>
        </p:nvSpPr>
        <p:spPr>
          <a:xfrm>
            <a:off x="7455602" y="3961396"/>
            <a:ext cx="1827192" cy="19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42" name="Google Shape;437;p14">
            <a:extLst>
              <a:ext uri="{FF2B5EF4-FFF2-40B4-BE49-F238E27FC236}">
                <a16:creationId xmlns:a16="http://schemas.microsoft.com/office/drawing/2014/main" id="{5B6CCD0F-2185-F292-90DC-A3D496F9B5AE}"/>
              </a:ext>
            </a:extLst>
          </p:cNvPr>
          <p:cNvSpPr txBox="1"/>
          <p:nvPr/>
        </p:nvSpPr>
        <p:spPr>
          <a:xfrm>
            <a:off x="7923723" y="3720273"/>
            <a:ext cx="89095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6;p14">
            <a:extLst>
              <a:ext uri="{FF2B5EF4-FFF2-40B4-BE49-F238E27FC236}">
                <a16:creationId xmlns:a16="http://schemas.microsoft.com/office/drawing/2014/main" id="{30F4E6FE-8064-5A2D-DD34-F65BA2B9CEAC}"/>
              </a:ext>
            </a:extLst>
          </p:cNvPr>
          <p:cNvSpPr txBox="1"/>
          <p:nvPr/>
        </p:nvSpPr>
        <p:spPr>
          <a:xfrm>
            <a:off x="9726043" y="4351338"/>
            <a:ext cx="1827190" cy="13556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Write key roles to show who’s leading this effort.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Include a success to seal their confidence.</a:t>
            </a:r>
          </a:p>
        </p:txBody>
      </p:sp>
      <p:sp>
        <p:nvSpPr>
          <p:cNvPr id="44" name="Google Shape;436;p14">
            <a:extLst>
              <a:ext uri="{FF2B5EF4-FFF2-40B4-BE49-F238E27FC236}">
                <a16:creationId xmlns:a16="http://schemas.microsoft.com/office/drawing/2014/main" id="{31F8E5A3-0318-93F5-3D82-63501F31CF00}"/>
              </a:ext>
            </a:extLst>
          </p:cNvPr>
          <p:cNvSpPr txBox="1"/>
          <p:nvPr/>
        </p:nvSpPr>
        <p:spPr>
          <a:xfrm>
            <a:off x="9726041" y="3961396"/>
            <a:ext cx="1827192" cy="19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45" name="Google Shape;437;p14">
            <a:extLst>
              <a:ext uri="{FF2B5EF4-FFF2-40B4-BE49-F238E27FC236}">
                <a16:creationId xmlns:a16="http://schemas.microsoft.com/office/drawing/2014/main" id="{D7C164A4-5E79-1205-78FA-B52E612D769F}"/>
              </a:ext>
            </a:extLst>
          </p:cNvPr>
          <p:cNvSpPr txBox="1"/>
          <p:nvPr/>
        </p:nvSpPr>
        <p:spPr>
          <a:xfrm>
            <a:off x="10194162" y="3720273"/>
            <a:ext cx="89095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3022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12CC8-A903-8A0D-D6E8-FDCCF5EC6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8EC89-7EAE-624C-54E1-1E6599550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Join Our Healthcare Mission</a:t>
            </a:r>
          </a:p>
        </p:txBody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E7655C31-D480-C9C6-A02E-A0DE57054E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Google Shape;436;p14">
            <a:extLst>
              <a:ext uri="{FF2B5EF4-FFF2-40B4-BE49-F238E27FC236}">
                <a16:creationId xmlns:a16="http://schemas.microsoft.com/office/drawing/2014/main" id="{ABEEFEEA-5759-7DB0-7F8D-D0D84CDC67E1}"/>
              </a:ext>
            </a:extLst>
          </p:cNvPr>
          <p:cNvSpPr txBox="1"/>
          <p:nvPr/>
        </p:nvSpPr>
        <p:spPr>
          <a:xfrm>
            <a:off x="571501" y="1617635"/>
            <a:ext cx="3771900" cy="8001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600"/>
              </a:spcBef>
            </a:pPr>
            <a:r>
              <a:rPr lang="en-US" sz="1200" b="1">
                <a:solidFill>
                  <a:schemeClr val="tx1"/>
                </a:solidFill>
              </a:rPr>
              <a:t>Write your big vision to excite investors.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 b="1">
                <a:solidFill>
                  <a:schemeClr val="tx1"/>
                </a:solidFill>
              </a:rPr>
              <a:t>Explain why now is the time to invest.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tx1"/>
                </a:solidFill>
              </a:rPr>
              <a:t>Add a simple step to join today.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B70D637-F8AA-BCBC-7DD2-C7C258B0F8DD}"/>
              </a:ext>
            </a:extLst>
          </p:cNvPr>
          <p:cNvSpPr/>
          <p:nvPr/>
        </p:nvSpPr>
        <p:spPr bwMode="auto">
          <a:xfrm>
            <a:off x="571500" y="3802677"/>
            <a:ext cx="490788" cy="490788"/>
          </a:xfrm>
          <a:prstGeom prst="ellipse">
            <a:avLst/>
          </a:prstGeom>
          <a:gradFill flip="none" rotWithShape="1">
            <a:gsLst>
              <a:gs pos="0">
                <a:schemeClr val="accent3">
                  <a:alpha val="30000"/>
                </a:schemeClr>
              </a:gs>
              <a:gs pos="100000">
                <a:schemeClr val="accent3">
                  <a:alpha val="1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BA694B2-C35E-EFEA-0BA9-EACFE7912AD2}"/>
              </a:ext>
            </a:extLst>
          </p:cNvPr>
          <p:cNvGrpSpPr/>
          <p:nvPr/>
        </p:nvGrpSpPr>
        <p:grpSpPr>
          <a:xfrm>
            <a:off x="1323185" y="3809890"/>
            <a:ext cx="2217875" cy="476362"/>
            <a:chOff x="1424585" y="1541351"/>
            <a:chExt cx="3873724" cy="476362"/>
          </a:xfrm>
        </p:grpSpPr>
        <p:sp>
          <p:nvSpPr>
            <p:cNvPr id="9" name="Google Shape;437;p14">
              <a:extLst>
                <a:ext uri="{FF2B5EF4-FFF2-40B4-BE49-F238E27FC236}">
                  <a16:creationId xmlns:a16="http://schemas.microsoft.com/office/drawing/2014/main" id="{873C559F-8027-A346-1264-3EAEE3DF5564}"/>
                </a:ext>
              </a:extLst>
            </p:cNvPr>
            <p:cNvSpPr txBox="1"/>
            <p:nvPr/>
          </p:nvSpPr>
          <p:spPr>
            <a:xfrm>
              <a:off x="1424585" y="1541351"/>
              <a:ext cx="387372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tx2"/>
                  </a:solidFill>
                  <a:latin typeface="+mj-lt"/>
                  <a:sym typeface="Montserrat"/>
                </a:rPr>
                <a:t>Email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Google Shape;436;p14">
              <a:extLst>
                <a:ext uri="{FF2B5EF4-FFF2-40B4-BE49-F238E27FC236}">
                  <a16:creationId xmlns:a16="http://schemas.microsoft.com/office/drawing/2014/main" id="{E0BD259F-4406-45D6-4FF6-D2A6037286CC}"/>
                </a:ext>
              </a:extLst>
            </p:cNvPr>
            <p:cNvSpPr txBox="1"/>
            <p:nvPr/>
          </p:nvSpPr>
          <p:spPr>
            <a:xfrm>
              <a:off x="1424585" y="1808425"/>
              <a:ext cx="3873724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contact@ocvembor.com</a:t>
              </a:r>
            </a:p>
          </p:txBody>
        </p:sp>
      </p:grpSp>
      <p:pic>
        <p:nvPicPr>
          <p:cNvPr id="8" name="Graphic 7">
            <a:extLst>
              <a:ext uri="{FF2B5EF4-FFF2-40B4-BE49-F238E27FC236}">
                <a16:creationId xmlns:a16="http://schemas.microsoft.com/office/drawing/2014/main" id="{ABDE2615-5630-64B5-01AA-893A1CADBF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1082" y="3912259"/>
            <a:ext cx="271624" cy="27162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FF53152E-1FC6-967E-B30A-D52A7790D431}"/>
              </a:ext>
            </a:extLst>
          </p:cNvPr>
          <p:cNvSpPr/>
          <p:nvPr/>
        </p:nvSpPr>
        <p:spPr bwMode="auto">
          <a:xfrm>
            <a:off x="571500" y="4643187"/>
            <a:ext cx="490788" cy="490788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alpha val="1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D717E5A-4DB1-7E55-A8E0-D2B2F561D1C4}"/>
              </a:ext>
            </a:extLst>
          </p:cNvPr>
          <p:cNvGrpSpPr/>
          <p:nvPr/>
        </p:nvGrpSpPr>
        <p:grpSpPr>
          <a:xfrm>
            <a:off x="1323185" y="4650400"/>
            <a:ext cx="2217875" cy="476362"/>
            <a:chOff x="1424585" y="1541351"/>
            <a:chExt cx="3873724" cy="476362"/>
          </a:xfrm>
        </p:grpSpPr>
        <p:sp>
          <p:nvSpPr>
            <p:cNvPr id="15" name="Google Shape;437;p14">
              <a:extLst>
                <a:ext uri="{FF2B5EF4-FFF2-40B4-BE49-F238E27FC236}">
                  <a16:creationId xmlns:a16="http://schemas.microsoft.com/office/drawing/2014/main" id="{53B7C5E2-DD06-BC0C-EEF7-955A7128DDC9}"/>
                </a:ext>
              </a:extLst>
            </p:cNvPr>
            <p:cNvSpPr txBox="1"/>
            <p:nvPr/>
          </p:nvSpPr>
          <p:spPr>
            <a:xfrm>
              <a:off x="1424585" y="1541351"/>
              <a:ext cx="387372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tx2"/>
                  </a:solidFill>
                  <a:latin typeface="+mj-lt"/>
                  <a:sym typeface="Montserrat"/>
                </a:rPr>
                <a:t>Number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436;p14">
              <a:extLst>
                <a:ext uri="{FF2B5EF4-FFF2-40B4-BE49-F238E27FC236}">
                  <a16:creationId xmlns:a16="http://schemas.microsoft.com/office/drawing/2014/main" id="{BDD5AF59-D3BC-2DC1-D8A9-ABDF7F1675F3}"/>
                </a:ext>
              </a:extLst>
            </p:cNvPr>
            <p:cNvSpPr txBox="1"/>
            <p:nvPr/>
          </p:nvSpPr>
          <p:spPr>
            <a:xfrm>
              <a:off x="1424585" y="1808425"/>
              <a:ext cx="3873724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+1 234-567-8910</a:t>
              </a:r>
            </a:p>
          </p:txBody>
        </p:sp>
      </p:grpSp>
      <p:pic>
        <p:nvPicPr>
          <p:cNvPr id="14" name="Graphic 13">
            <a:extLst>
              <a:ext uri="{FF2B5EF4-FFF2-40B4-BE49-F238E27FC236}">
                <a16:creationId xmlns:a16="http://schemas.microsoft.com/office/drawing/2014/main" id="{498DF891-CD7F-B86A-52EA-B10D57DAED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1082" y="4752769"/>
            <a:ext cx="271624" cy="271624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5B9C739F-1088-9E8D-E0EC-3E44440914DF}"/>
              </a:ext>
            </a:extLst>
          </p:cNvPr>
          <p:cNvSpPr/>
          <p:nvPr/>
        </p:nvSpPr>
        <p:spPr bwMode="auto">
          <a:xfrm>
            <a:off x="571500" y="5483697"/>
            <a:ext cx="490788" cy="490788"/>
          </a:xfrm>
          <a:prstGeom prst="ellipse">
            <a:avLst/>
          </a:prstGeom>
          <a:gradFill flip="none" rotWithShape="1">
            <a:gsLst>
              <a:gs pos="0">
                <a:schemeClr val="accent4">
                  <a:alpha val="30000"/>
                </a:schemeClr>
              </a:gs>
              <a:gs pos="100000">
                <a:schemeClr val="accent4">
                  <a:alpha val="1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B3AE4BD-1BC4-C1AD-B92C-F0195F9FE268}"/>
              </a:ext>
            </a:extLst>
          </p:cNvPr>
          <p:cNvGrpSpPr/>
          <p:nvPr/>
        </p:nvGrpSpPr>
        <p:grpSpPr>
          <a:xfrm>
            <a:off x="1323185" y="5490910"/>
            <a:ext cx="2217875" cy="476362"/>
            <a:chOff x="1424585" y="1541351"/>
            <a:chExt cx="3873724" cy="476362"/>
          </a:xfrm>
        </p:grpSpPr>
        <p:sp>
          <p:nvSpPr>
            <p:cNvPr id="21" name="Google Shape;437;p14">
              <a:extLst>
                <a:ext uri="{FF2B5EF4-FFF2-40B4-BE49-F238E27FC236}">
                  <a16:creationId xmlns:a16="http://schemas.microsoft.com/office/drawing/2014/main" id="{923D2555-32F1-FAC3-7659-3C546C83D37F}"/>
                </a:ext>
              </a:extLst>
            </p:cNvPr>
            <p:cNvSpPr txBox="1"/>
            <p:nvPr/>
          </p:nvSpPr>
          <p:spPr>
            <a:xfrm>
              <a:off x="1424585" y="1541351"/>
              <a:ext cx="387372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Montserrat"/>
                </a:rPr>
                <a:t>Website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436;p14">
              <a:extLst>
                <a:ext uri="{FF2B5EF4-FFF2-40B4-BE49-F238E27FC236}">
                  <a16:creationId xmlns:a16="http://schemas.microsoft.com/office/drawing/2014/main" id="{00F861C4-60B6-099D-265A-105F5D6DAF23}"/>
                </a:ext>
              </a:extLst>
            </p:cNvPr>
            <p:cNvSpPr txBox="1"/>
            <p:nvPr/>
          </p:nvSpPr>
          <p:spPr>
            <a:xfrm>
              <a:off x="1424585" y="1808425"/>
              <a:ext cx="3873724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https://ocvembor.com</a:t>
              </a:r>
            </a:p>
          </p:txBody>
        </p:sp>
      </p:grpSp>
      <p:pic>
        <p:nvPicPr>
          <p:cNvPr id="20" name="Graphic 19">
            <a:extLst>
              <a:ext uri="{FF2B5EF4-FFF2-40B4-BE49-F238E27FC236}">
                <a16:creationId xmlns:a16="http://schemas.microsoft.com/office/drawing/2014/main" id="{90874133-5E8C-D90C-1B0C-1A714578CF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1082" y="5593279"/>
            <a:ext cx="271624" cy="271624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51E91C88-5AA3-FBC2-6921-5B6C4E7497A7}"/>
              </a:ext>
            </a:extLst>
          </p:cNvPr>
          <p:cNvSpPr/>
          <p:nvPr/>
        </p:nvSpPr>
        <p:spPr bwMode="auto">
          <a:xfrm>
            <a:off x="571500" y="2962167"/>
            <a:ext cx="490788" cy="490788"/>
          </a:xfrm>
          <a:prstGeom prst="ellipse">
            <a:avLst/>
          </a:prstGeom>
          <a:gradFill flip="none" rotWithShape="1">
            <a:gsLst>
              <a:gs pos="0">
                <a:schemeClr val="accent1">
                  <a:alpha val="30000"/>
                </a:schemeClr>
              </a:gs>
              <a:gs pos="100000">
                <a:schemeClr val="accent1">
                  <a:alpha val="1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7A96160-469F-B2E0-1FFC-E313F12040C2}"/>
              </a:ext>
            </a:extLst>
          </p:cNvPr>
          <p:cNvGrpSpPr/>
          <p:nvPr/>
        </p:nvGrpSpPr>
        <p:grpSpPr>
          <a:xfrm>
            <a:off x="1323185" y="2969380"/>
            <a:ext cx="2217875" cy="475785"/>
            <a:chOff x="1424585" y="1541351"/>
            <a:chExt cx="3873724" cy="475785"/>
          </a:xfrm>
        </p:grpSpPr>
        <p:sp>
          <p:nvSpPr>
            <p:cNvPr id="27" name="Google Shape;437;p14">
              <a:extLst>
                <a:ext uri="{FF2B5EF4-FFF2-40B4-BE49-F238E27FC236}">
                  <a16:creationId xmlns:a16="http://schemas.microsoft.com/office/drawing/2014/main" id="{1EEB9A88-1236-D2F3-057A-7E6FE9D2BC1C}"/>
                </a:ext>
              </a:extLst>
            </p:cNvPr>
            <p:cNvSpPr txBox="1"/>
            <p:nvPr/>
          </p:nvSpPr>
          <p:spPr>
            <a:xfrm>
              <a:off x="1424585" y="1541351"/>
              <a:ext cx="387372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Montserrat"/>
                </a:rPr>
                <a:t>Address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436;p14">
              <a:extLst>
                <a:ext uri="{FF2B5EF4-FFF2-40B4-BE49-F238E27FC236}">
                  <a16:creationId xmlns:a16="http://schemas.microsoft.com/office/drawing/2014/main" id="{1D34ED0D-0179-9C06-CB9C-2B0B39224D02}"/>
                </a:ext>
              </a:extLst>
            </p:cNvPr>
            <p:cNvSpPr txBox="1"/>
            <p:nvPr/>
          </p:nvSpPr>
          <p:spPr>
            <a:xfrm>
              <a:off x="1424585" y="1808425"/>
              <a:ext cx="3873724" cy="2087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1 Nuzum Court Buffalo, NY</a:t>
              </a:r>
            </a:p>
          </p:txBody>
        </p:sp>
      </p:grpSp>
      <p:pic>
        <p:nvPicPr>
          <p:cNvPr id="26" name="Graphic 25">
            <a:extLst>
              <a:ext uri="{FF2B5EF4-FFF2-40B4-BE49-F238E27FC236}">
                <a16:creationId xmlns:a16="http://schemas.microsoft.com/office/drawing/2014/main" id="{ABC39E09-F229-3E63-FFC8-B51C6110691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1082" y="3071749"/>
            <a:ext cx="271624" cy="27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052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657131-9BED-331B-CFB9-AAB6B270C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11736" r="23924" b="4426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D2B0CC-1F44-D23C-F4E2-886215AF221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60419">
              <a:alpha val="3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A01ACA-DEF7-3680-7549-3C549C5AF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44340"/>
            <a:ext cx="2176462" cy="31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D84338-DB8E-0EE0-77C7-7ACDFE605604}"/>
              </a:ext>
            </a:extLst>
          </p:cNvPr>
          <p:cNvSpPr txBox="1"/>
          <p:nvPr/>
        </p:nvSpPr>
        <p:spPr>
          <a:xfrm>
            <a:off x="2510847" y="2942217"/>
            <a:ext cx="7196176" cy="1009727"/>
          </a:xfrm>
          <a:custGeom>
            <a:avLst/>
            <a:gdLst/>
            <a:ahLst/>
            <a:cxnLst/>
            <a:rect l="l" t="t" r="r" b="b"/>
            <a:pathLst>
              <a:path w="7196176" h="1009727">
                <a:moveTo>
                  <a:pt x="5145253" y="927431"/>
                </a:moveTo>
                <a:lnTo>
                  <a:pt x="5231206" y="927431"/>
                </a:lnTo>
                <a:lnTo>
                  <a:pt x="5231206" y="1001040"/>
                </a:lnTo>
                <a:lnTo>
                  <a:pt x="5145253" y="1001040"/>
                </a:lnTo>
                <a:close/>
                <a:moveTo>
                  <a:pt x="3521337" y="728548"/>
                </a:moveTo>
                <a:lnTo>
                  <a:pt x="3480609" y="856107"/>
                </a:lnTo>
                <a:lnTo>
                  <a:pt x="3579823" y="856107"/>
                </a:lnTo>
                <a:lnTo>
                  <a:pt x="3538061" y="728548"/>
                </a:lnTo>
                <a:close/>
                <a:moveTo>
                  <a:pt x="2474595" y="727177"/>
                </a:moveTo>
                <a:cubicBezTo>
                  <a:pt x="2458746" y="727177"/>
                  <a:pt x="2444572" y="729768"/>
                  <a:pt x="2432076" y="734949"/>
                </a:cubicBezTo>
                <a:cubicBezTo>
                  <a:pt x="2419579" y="740131"/>
                  <a:pt x="2408835" y="747522"/>
                  <a:pt x="2399843" y="757123"/>
                </a:cubicBezTo>
                <a:cubicBezTo>
                  <a:pt x="2390851" y="766725"/>
                  <a:pt x="2384070" y="778002"/>
                  <a:pt x="2379498" y="790956"/>
                </a:cubicBezTo>
                <a:cubicBezTo>
                  <a:pt x="2374926" y="803910"/>
                  <a:pt x="2372639" y="818160"/>
                  <a:pt x="2372639" y="833704"/>
                </a:cubicBezTo>
                <a:cubicBezTo>
                  <a:pt x="2372639" y="848335"/>
                  <a:pt x="2374926" y="862051"/>
                  <a:pt x="2379498" y="874852"/>
                </a:cubicBezTo>
                <a:cubicBezTo>
                  <a:pt x="2384070" y="887654"/>
                  <a:pt x="2390851" y="898932"/>
                  <a:pt x="2399843" y="908685"/>
                </a:cubicBezTo>
                <a:cubicBezTo>
                  <a:pt x="2408835" y="918439"/>
                  <a:pt x="2419579" y="926059"/>
                  <a:pt x="2432076" y="931545"/>
                </a:cubicBezTo>
                <a:cubicBezTo>
                  <a:pt x="2444572" y="937032"/>
                  <a:pt x="2458746" y="939775"/>
                  <a:pt x="2474595" y="939775"/>
                </a:cubicBezTo>
                <a:cubicBezTo>
                  <a:pt x="2490445" y="939775"/>
                  <a:pt x="2504694" y="937032"/>
                  <a:pt x="2517343" y="931545"/>
                </a:cubicBezTo>
                <a:cubicBezTo>
                  <a:pt x="2529993" y="926059"/>
                  <a:pt x="2540813" y="918439"/>
                  <a:pt x="2549805" y="908685"/>
                </a:cubicBezTo>
                <a:cubicBezTo>
                  <a:pt x="2558796" y="898932"/>
                  <a:pt x="2565578" y="887654"/>
                  <a:pt x="2570150" y="874852"/>
                </a:cubicBezTo>
                <a:cubicBezTo>
                  <a:pt x="2574722" y="862051"/>
                  <a:pt x="2577008" y="848335"/>
                  <a:pt x="2577008" y="833704"/>
                </a:cubicBezTo>
                <a:cubicBezTo>
                  <a:pt x="2577008" y="818160"/>
                  <a:pt x="2574646" y="803910"/>
                  <a:pt x="2569921" y="790956"/>
                </a:cubicBezTo>
                <a:cubicBezTo>
                  <a:pt x="2565197" y="778002"/>
                  <a:pt x="2558339" y="766725"/>
                  <a:pt x="2549347" y="757123"/>
                </a:cubicBezTo>
                <a:cubicBezTo>
                  <a:pt x="2540356" y="747522"/>
                  <a:pt x="2529612" y="740131"/>
                  <a:pt x="2517115" y="734949"/>
                </a:cubicBezTo>
                <a:cubicBezTo>
                  <a:pt x="2504618" y="729768"/>
                  <a:pt x="2490445" y="727177"/>
                  <a:pt x="2474595" y="727177"/>
                </a:cubicBezTo>
                <a:close/>
                <a:moveTo>
                  <a:pt x="5150739" y="667284"/>
                </a:moveTo>
                <a:lnTo>
                  <a:pt x="5225720" y="667284"/>
                </a:lnTo>
                <a:lnTo>
                  <a:pt x="5225720" y="888111"/>
                </a:lnTo>
                <a:lnTo>
                  <a:pt x="5150739" y="888111"/>
                </a:lnTo>
                <a:close/>
                <a:moveTo>
                  <a:pt x="4489399" y="667284"/>
                </a:moveTo>
                <a:lnTo>
                  <a:pt x="4564380" y="667284"/>
                </a:lnTo>
                <a:lnTo>
                  <a:pt x="4564380" y="867994"/>
                </a:lnTo>
                <a:cubicBezTo>
                  <a:pt x="4564380" y="882625"/>
                  <a:pt x="4567200" y="895350"/>
                  <a:pt x="4572838" y="906171"/>
                </a:cubicBezTo>
                <a:cubicBezTo>
                  <a:pt x="4578477" y="916991"/>
                  <a:pt x="4586554" y="925297"/>
                  <a:pt x="4597070" y="931088"/>
                </a:cubicBezTo>
                <a:cubicBezTo>
                  <a:pt x="4607586" y="936879"/>
                  <a:pt x="4620463" y="939775"/>
                  <a:pt x="4635703" y="939775"/>
                </a:cubicBezTo>
                <a:cubicBezTo>
                  <a:pt x="4651248" y="939775"/>
                  <a:pt x="4664278" y="936879"/>
                  <a:pt x="4674794" y="931088"/>
                </a:cubicBezTo>
                <a:cubicBezTo>
                  <a:pt x="4685309" y="925297"/>
                  <a:pt x="4693311" y="917067"/>
                  <a:pt x="4698797" y="906399"/>
                </a:cubicBezTo>
                <a:cubicBezTo>
                  <a:pt x="4704283" y="895731"/>
                  <a:pt x="4707027" y="882930"/>
                  <a:pt x="4707027" y="867994"/>
                </a:cubicBezTo>
                <a:lnTo>
                  <a:pt x="4707027" y="667284"/>
                </a:lnTo>
                <a:lnTo>
                  <a:pt x="4782008" y="667284"/>
                </a:lnTo>
                <a:lnTo>
                  <a:pt x="4782008" y="865251"/>
                </a:lnTo>
                <a:cubicBezTo>
                  <a:pt x="4782008" y="894817"/>
                  <a:pt x="4776368" y="920420"/>
                  <a:pt x="4765091" y="942061"/>
                </a:cubicBezTo>
                <a:cubicBezTo>
                  <a:pt x="4753813" y="963702"/>
                  <a:pt x="4737354" y="980389"/>
                  <a:pt x="4715713" y="992124"/>
                </a:cubicBezTo>
                <a:cubicBezTo>
                  <a:pt x="4694072" y="1003859"/>
                  <a:pt x="4667402" y="1009727"/>
                  <a:pt x="4635703" y="1009727"/>
                </a:cubicBezTo>
                <a:cubicBezTo>
                  <a:pt x="4604309" y="1009727"/>
                  <a:pt x="4577715" y="1003859"/>
                  <a:pt x="4555922" y="992124"/>
                </a:cubicBezTo>
                <a:cubicBezTo>
                  <a:pt x="4534129" y="980389"/>
                  <a:pt x="4517593" y="963702"/>
                  <a:pt x="4506316" y="942061"/>
                </a:cubicBezTo>
                <a:cubicBezTo>
                  <a:pt x="4495038" y="920420"/>
                  <a:pt x="4489399" y="894817"/>
                  <a:pt x="4489399" y="865251"/>
                </a:cubicBezTo>
                <a:close/>
                <a:moveTo>
                  <a:pt x="4087368" y="667284"/>
                </a:moveTo>
                <a:lnTo>
                  <a:pt x="4350258" y="667284"/>
                </a:lnTo>
                <a:lnTo>
                  <a:pt x="4350258" y="732663"/>
                </a:lnTo>
                <a:lnTo>
                  <a:pt x="4256075" y="732663"/>
                </a:lnTo>
                <a:lnTo>
                  <a:pt x="4256075" y="1001040"/>
                </a:lnTo>
                <a:lnTo>
                  <a:pt x="4181094" y="1001040"/>
                </a:lnTo>
                <a:lnTo>
                  <a:pt x="4181094" y="732663"/>
                </a:lnTo>
                <a:lnTo>
                  <a:pt x="4087368" y="732663"/>
                </a:lnTo>
                <a:close/>
                <a:moveTo>
                  <a:pt x="3469539" y="667284"/>
                </a:moveTo>
                <a:lnTo>
                  <a:pt x="3590697" y="667284"/>
                </a:lnTo>
                <a:lnTo>
                  <a:pt x="3704997" y="1001040"/>
                </a:lnTo>
                <a:lnTo>
                  <a:pt x="3627273" y="1001040"/>
                </a:lnTo>
                <a:lnTo>
                  <a:pt x="3600180" y="918287"/>
                </a:lnTo>
                <a:lnTo>
                  <a:pt x="3460756" y="918287"/>
                </a:lnTo>
                <a:lnTo>
                  <a:pt x="3434334" y="1001040"/>
                </a:lnTo>
                <a:lnTo>
                  <a:pt x="3359353" y="1001040"/>
                </a:lnTo>
                <a:close/>
                <a:moveTo>
                  <a:pt x="3077718" y="667284"/>
                </a:moveTo>
                <a:lnTo>
                  <a:pt x="3340608" y="667284"/>
                </a:lnTo>
                <a:lnTo>
                  <a:pt x="3340608" y="732663"/>
                </a:lnTo>
                <a:lnTo>
                  <a:pt x="3246425" y="732663"/>
                </a:lnTo>
                <a:lnTo>
                  <a:pt x="3246425" y="1001040"/>
                </a:lnTo>
                <a:lnTo>
                  <a:pt x="3171444" y="1001040"/>
                </a:lnTo>
                <a:lnTo>
                  <a:pt x="3171444" y="732663"/>
                </a:lnTo>
                <a:lnTo>
                  <a:pt x="3077718" y="732663"/>
                </a:lnTo>
                <a:close/>
                <a:moveTo>
                  <a:pt x="2705100" y="667284"/>
                </a:moveTo>
                <a:lnTo>
                  <a:pt x="2828087" y="667284"/>
                </a:lnTo>
                <a:lnTo>
                  <a:pt x="2953817" y="940232"/>
                </a:lnTo>
                <a:lnTo>
                  <a:pt x="2960218" y="940232"/>
                </a:lnTo>
                <a:lnTo>
                  <a:pt x="2960218" y="667284"/>
                </a:lnTo>
                <a:lnTo>
                  <a:pt x="3030627" y="667284"/>
                </a:lnTo>
                <a:lnTo>
                  <a:pt x="3030627" y="1001040"/>
                </a:lnTo>
                <a:lnTo>
                  <a:pt x="2906725" y="1001040"/>
                </a:lnTo>
                <a:lnTo>
                  <a:pt x="2780995" y="728091"/>
                </a:lnTo>
                <a:lnTo>
                  <a:pt x="2774595" y="728091"/>
                </a:lnTo>
                <a:lnTo>
                  <a:pt x="2774595" y="1001040"/>
                </a:lnTo>
                <a:lnTo>
                  <a:pt x="2705100" y="1001040"/>
                </a:lnTo>
                <a:close/>
                <a:moveTo>
                  <a:pt x="4958868" y="657225"/>
                </a:moveTo>
                <a:cubicBezTo>
                  <a:pt x="4985080" y="657225"/>
                  <a:pt x="5007559" y="661721"/>
                  <a:pt x="5026305" y="670713"/>
                </a:cubicBezTo>
                <a:cubicBezTo>
                  <a:pt x="5045050" y="679704"/>
                  <a:pt x="5059452" y="692353"/>
                  <a:pt x="5069510" y="708660"/>
                </a:cubicBezTo>
                <a:cubicBezTo>
                  <a:pt x="5079568" y="724967"/>
                  <a:pt x="5084598" y="744093"/>
                  <a:pt x="5084598" y="766039"/>
                </a:cubicBezTo>
                <a:lnTo>
                  <a:pt x="5011446" y="766039"/>
                </a:lnTo>
                <a:cubicBezTo>
                  <a:pt x="5011446" y="757809"/>
                  <a:pt x="5009465" y="750265"/>
                  <a:pt x="5005502" y="743407"/>
                </a:cubicBezTo>
                <a:cubicBezTo>
                  <a:pt x="5001539" y="736549"/>
                  <a:pt x="4995672" y="730987"/>
                  <a:pt x="4987900" y="726720"/>
                </a:cubicBezTo>
                <a:cubicBezTo>
                  <a:pt x="4980127" y="722452"/>
                  <a:pt x="4970450" y="720319"/>
                  <a:pt x="4958868" y="720319"/>
                </a:cubicBezTo>
                <a:cubicBezTo>
                  <a:pt x="4947894" y="720319"/>
                  <a:pt x="4938675" y="722148"/>
                  <a:pt x="4931207" y="725805"/>
                </a:cubicBezTo>
                <a:cubicBezTo>
                  <a:pt x="4923740" y="729463"/>
                  <a:pt x="4918177" y="734416"/>
                  <a:pt x="4914519" y="740664"/>
                </a:cubicBezTo>
                <a:cubicBezTo>
                  <a:pt x="4910861" y="746913"/>
                  <a:pt x="4909033" y="753694"/>
                  <a:pt x="4909033" y="761010"/>
                </a:cubicBezTo>
                <a:cubicBezTo>
                  <a:pt x="4909033" y="770458"/>
                  <a:pt x="4912386" y="778688"/>
                  <a:pt x="4919091" y="785698"/>
                </a:cubicBezTo>
                <a:cubicBezTo>
                  <a:pt x="4925796" y="792709"/>
                  <a:pt x="4936770" y="796824"/>
                  <a:pt x="4952009" y="798043"/>
                </a:cubicBezTo>
                <a:lnTo>
                  <a:pt x="4977613" y="800329"/>
                </a:lnTo>
                <a:cubicBezTo>
                  <a:pt x="5001996" y="802462"/>
                  <a:pt x="5023485" y="807720"/>
                  <a:pt x="5042078" y="816102"/>
                </a:cubicBezTo>
                <a:cubicBezTo>
                  <a:pt x="5060671" y="824484"/>
                  <a:pt x="5075225" y="835914"/>
                  <a:pt x="5085741" y="850392"/>
                </a:cubicBezTo>
                <a:cubicBezTo>
                  <a:pt x="5096256" y="864870"/>
                  <a:pt x="5101514" y="882472"/>
                  <a:pt x="5101514" y="903199"/>
                </a:cubicBezTo>
                <a:cubicBezTo>
                  <a:pt x="5101514" y="924535"/>
                  <a:pt x="5095951" y="943204"/>
                  <a:pt x="5084826" y="959206"/>
                </a:cubicBezTo>
                <a:cubicBezTo>
                  <a:pt x="5073701" y="975208"/>
                  <a:pt x="5057927" y="987629"/>
                  <a:pt x="5037506" y="996468"/>
                </a:cubicBezTo>
                <a:cubicBezTo>
                  <a:pt x="5017084" y="1005307"/>
                  <a:pt x="4992700" y="1009727"/>
                  <a:pt x="4964354" y="1009727"/>
                </a:cubicBezTo>
                <a:cubicBezTo>
                  <a:pt x="4934179" y="1009727"/>
                  <a:pt x="4908728" y="1004926"/>
                  <a:pt x="4888002" y="995325"/>
                </a:cubicBezTo>
                <a:cubicBezTo>
                  <a:pt x="4867275" y="985723"/>
                  <a:pt x="4851578" y="972617"/>
                  <a:pt x="4840910" y="956006"/>
                </a:cubicBezTo>
                <a:cubicBezTo>
                  <a:pt x="4830242" y="939394"/>
                  <a:pt x="4824908" y="920268"/>
                  <a:pt x="4824908" y="898627"/>
                </a:cubicBezTo>
                <a:lnTo>
                  <a:pt x="4897603" y="898627"/>
                </a:lnTo>
                <a:cubicBezTo>
                  <a:pt x="4897603" y="907161"/>
                  <a:pt x="4899965" y="915086"/>
                  <a:pt x="4904690" y="922401"/>
                </a:cubicBezTo>
                <a:cubicBezTo>
                  <a:pt x="4909414" y="929716"/>
                  <a:pt x="4916653" y="935584"/>
                  <a:pt x="4926406" y="940004"/>
                </a:cubicBezTo>
                <a:cubicBezTo>
                  <a:pt x="4936160" y="944423"/>
                  <a:pt x="4948809" y="946633"/>
                  <a:pt x="4964354" y="946633"/>
                </a:cubicBezTo>
                <a:cubicBezTo>
                  <a:pt x="4978375" y="946633"/>
                  <a:pt x="4990109" y="944804"/>
                  <a:pt x="4999558" y="941146"/>
                </a:cubicBezTo>
                <a:cubicBezTo>
                  <a:pt x="5009007" y="937489"/>
                  <a:pt x="5016170" y="932383"/>
                  <a:pt x="5021047" y="925830"/>
                </a:cubicBezTo>
                <a:cubicBezTo>
                  <a:pt x="5025923" y="919277"/>
                  <a:pt x="5028362" y="911733"/>
                  <a:pt x="5028362" y="903199"/>
                </a:cubicBezTo>
                <a:cubicBezTo>
                  <a:pt x="5028362" y="892531"/>
                  <a:pt x="5023790" y="884073"/>
                  <a:pt x="5014646" y="877824"/>
                </a:cubicBezTo>
                <a:cubicBezTo>
                  <a:pt x="5005502" y="871576"/>
                  <a:pt x="4990719" y="867537"/>
                  <a:pt x="4970298" y="865708"/>
                </a:cubicBezTo>
                <a:lnTo>
                  <a:pt x="4945152" y="863422"/>
                </a:lnTo>
                <a:cubicBezTo>
                  <a:pt x="4911928" y="860679"/>
                  <a:pt x="4885411" y="850316"/>
                  <a:pt x="4865599" y="832333"/>
                </a:cubicBezTo>
                <a:cubicBezTo>
                  <a:pt x="4845787" y="814350"/>
                  <a:pt x="4835881" y="790575"/>
                  <a:pt x="4835881" y="761010"/>
                </a:cubicBezTo>
                <a:cubicBezTo>
                  <a:pt x="4835881" y="739674"/>
                  <a:pt x="4840986" y="721233"/>
                  <a:pt x="4851197" y="705688"/>
                </a:cubicBezTo>
                <a:cubicBezTo>
                  <a:pt x="4861408" y="690144"/>
                  <a:pt x="4875657" y="678180"/>
                  <a:pt x="4893945" y="669798"/>
                </a:cubicBezTo>
                <a:cubicBezTo>
                  <a:pt x="4912233" y="661416"/>
                  <a:pt x="4933874" y="657225"/>
                  <a:pt x="4958868" y="657225"/>
                </a:cubicBezTo>
                <a:close/>
                <a:moveTo>
                  <a:pt x="3903726" y="657225"/>
                </a:moveTo>
                <a:cubicBezTo>
                  <a:pt x="3933901" y="657225"/>
                  <a:pt x="3960572" y="662864"/>
                  <a:pt x="3983736" y="674142"/>
                </a:cubicBezTo>
                <a:cubicBezTo>
                  <a:pt x="4006901" y="685419"/>
                  <a:pt x="4025418" y="701040"/>
                  <a:pt x="4039286" y="721005"/>
                </a:cubicBezTo>
                <a:cubicBezTo>
                  <a:pt x="4053154" y="740969"/>
                  <a:pt x="4061308" y="764362"/>
                  <a:pt x="4063746" y="791185"/>
                </a:cubicBezTo>
                <a:lnTo>
                  <a:pt x="3988308" y="791185"/>
                </a:lnTo>
                <a:cubicBezTo>
                  <a:pt x="3986175" y="777774"/>
                  <a:pt x="3981298" y="766344"/>
                  <a:pt x="3973678" y="756895"/>
                </a:cubicBezTo>
                <a:cubicBezTo>
                  <a:pt x="3966058" y="747446"/>
                  <a:pt x="3956228" y="740131"/>
                  <a:pt x="3944188" y="734949"/>
                </a:cubicBezTo>
                <a:cubicBezTo>
                  <a:pt x="3932149" y="729768"/>
                  <a:pt x="3918661" y="727177"/>
                  <a:pt x="3903726" y="727177"/>
                </a:cubicBezTo>
                <a:cubicBezTo>
                  <a:pt x="3888791" y="727177"/>
                  <a:pt x="3875532" y="729768"/>
                  <a:pt x="3863950" y="734949"/>
                </a:cubicBezTo>
                <a:cubicBezTo>
                  <a:pt x="3852367" y="740131"/>
                  <a:pt x="3842690" y="747446"/>
                  <a:pt x="3834918" y="756895"/>
                </a:cubicBezTo>
                <a:cubicBezTo>
                  <a:pt x="3827145" y="766344"/>
                  <a:pt x="3821202" y="777545"/>
                  <a:pt x="3817087" y="790499"/>
                </a:cubicBezTo>
                <a:cubicBezTo>
                  <a:pt x="3812972" y="803453"/>
                  <a:pt x="3810914" y="817855"/>
                  <a:pt x="3810914" y="833704"/>
                </a:cubicBezTo>
                <a:cubicBezTo>
                  <a:pt x="3810914" y="849249"/>
                  <a:pt x="3812972" y="863499"/>
                  <a:pt x="3817087" y="876453"/>
                </a:cubicBezTo>
                <a:cubicBezTo>
                  <a:pt x="3821202" y="889407"/>
                  <a:pt x="3827298" y="900684"/>
                  <a:pt x="3835375" y="910285"/>
                </a:cubicBezTo>
                <a:cubicBezTo>
                  <a:pt x="3843452" y="919887"/>
                  <a:pt x="3853434" y="927202"/>
                  <a:pt x="3865322" y="932231"/>
                </a:cubicBezTo>
                <a:cubicBezTo>
                  <a:pt x="3877209" y="937260"/>
                  <a:pt x="3890772" y="939775"/>
                  <a:pt x="3906012" y="939775"/>
                </a:cubicBezTo>
                <a:cubicBezTo>
                  <a:pt x="3929177" y="939775"/>
                  <a:pt x="3948760" y="934136"/>
                  <a:pt x="3964763" y="922858"/>
                </a:cubicBezTo>
                <a:cubicBezTo>
                  <a:pt x="3980765" y="911581"/>
                  <a:pt x="3990442" y="896036"/>
                  <a:pt x="3993795" y="876224"/>
                </a:cubicBezTo>
                <a:lnTo>
                  <a:pt x="4068775" y="876224"/>
                </a:lnTo>
                <a:cubicBezTo>
                  <a:pt x="4066032" y="900608"/>
                  <a:pt x="4057878" y="922935"/>
                  <a:pt x="4044315" y="943204"/>
                </a:cubicBezTo>
                <a:cubicBezTo>
                  <a:pt x="4030752" y="963473"/>
                  <a:pt x="4012311" y="979627"/>
                  <a:pt x="3988994" y="991667"/>
                </a:cubicBezTo>
                <a:cubicBezTo>
                  <a:pt x="3965677" y="1003707"/>
                  <a:pt x="3938016" y="1009727"/>
                  <a:pt x="3906012" y="1009727"/>
                </a:cubicBezTo>
                <a:cubicBezTo>
                  <a:pt x="3875837" y="1009727"/>
                  <a:pt x="3849929" y="1004469"/>
                  <a:pt x="3828288" y="993953"/>
                </a:cubicBezTo>
                <a:cubicBezTo>
                  <a:pt x="3806647" y="983437"/>
                  <a:pt x="3788969" y="969569"/>
                  <a:pt x="3775253" y="952348"/>
                </a:cubicBezTo>
                <a:cubicBezTo>
                  <a:pt x="3761537" y="935127"/>
                  <a:pt x="3751402" y="916534"/>
                  <a:pt x="3744849" y="896569"/>
                </a:cubicBezTo>
                <a:cubicBezTo>
                  <a:pt x="3738296" y="876605"/>
                  <a:pt x="3735019" y="857174"/>
                  <a:pt x="3735019" y="838276"/>
                </a:cubicBezTo>
                <a:lnTo>
                  <a:pt x="3735019" y="828218"/>
                </a:lnTo>
                <a:cubicBezTo>
                  <a:pt x="3735019" y="807492"/>
                  <a:pt x="3738372" y="786994"/>
                  <a:pt x="3745078" y="766725"/>
                </a:cubicBezTo>
                <a:cubicBezTo>
                  <a:pt x="3751783" y="746455"/>
                  <a:pt x="3762070" y="728091"/>
                  <a:pt x="3775939" y="711632"/>
                </a:cubicBezTo>
                <a:cubicBezTo>
                  <a:pt x="3789807" y="695173"/>
                  <a:pt x="3807333" y="681990"/>
                  <a:pt x="3828517" y="672084"/>
                </a:cubicBezTo>
                <a:cubicBezTo>
                  <a:pt x="3849700" y="662178"/>
                  <a:pt x="3874770" y="657225"/>
                  <a:pt x="3903726" y="657225"/>
                </a:cubicBezTo>
                <a:close/>
                <a:moveTo>
                  <a:pt x="2474595" y="657225"/>
                </a:moveTo>
                <a:cubicBezTo>
                  <a:pt x="2503856" y="657225"/>
                  <a:pt x="2529612" y="662178"/>
                  <a:pt x="2551862" y="672084"/>
                </a:cubicBezTo>
                <a:cubicBezTo>
                  <a:pt x="2574112" y="681990"/>
                  <a:pt x="2592705" y="695173"/>
                  <a:pt x="2607640" y="711632"/>
                </a:cubicBezTo>
                <a:cubicBezTo>
                  <a:pt x="2622576" y="728091"/>
                  <a:pt x="2633853" y="746455"/>
                  <a:pt x="2641473" y="766725"/>
                </a:cubicBezTo>
                <a:cubicBezTo>
                  <a:pt x="2649093" y="786994"/>
                  <a:pt x="2652903" y="807492"/>
                  <a:pt x="2652903" y="828218"/>
                </a:cubicBezTo>
                <a:lnTo>
                  <a:pt x="2652903" y="838276"/>
                </a:lnTo>
                <a:cubicBezTo>
                  <a:pt x="2652903" y="856869"/>
                  <a:pt x="2649246" y="876224"/>
                  <a:pt x="2641930" y="896341"/>
                </a:cubicBezTo>
                <a:cubicBezTo>
                  <a:pt x="2634615" y="916458"/>
                  <a:pt x="2623642" y="935127"/>
                  <a:pt x="2609012" y="952348"/>
                </a:cubicBezTo>
                <a:cubicBezTo>
                  <a:pt x="2594381" y="969569"/>
                  <a:pt x="2575865" y="983437"/>
                  <a:pt x="2553462" y="993953"/>
                </a:cubicBezTo>
                <a:cubicBezTo>
                  <a:pt x="2531059" y="1004469"/>
                  <a:pt x="2504770" y="1009727"/>
                  <a:pt x="2474595" y="1009727"/>
                </a:cubicBezTo>
                <a:cubicBezTo>
                  <a:pt x="2444420" y="1009727"/>
                  <a:pt x="2418131" y="1004469"/>
                  <a:pt x="2395728" y="993953"/>
                </a:cubicBezTo>
                <a:cubicBezTo>
                  <a:pt x="2373325" y="983437"/>
                  <a:pt x="2354809" y="969569"/>
                  <a:pt x="2340178" y="952348"/>
                </a:cubicBezTo>
                <a:cubicBezTo>
                  <a:pt x="2325548" y="935127"/>
                  <a:pt x="2314651" y="916458"/>
                  <a:pt x="2307489" y="896341"/>
                </a:cubicBezTo>
                <a:cubicBezTo>
                  <a:pt x="2300326" y="876224"/>
                  <a:pt x="2296744" y="856869"/>
                  <a:pt x="2296744" y="838276"/>
                </a:cubicBezTo>
                <a:lnTo>
                  <a:pt x="2296744" y="828218"/>
                </a:lnTo>
                <a:cubicBezTo>
                  <a:pt x="2296744" y="807492"/>
                  <a:pt x="2300478" y="786994"/>
                  <a:pt x="2307946" y="766725"/>
                </a:cubicBezTo>
                <a:cubicBezTo>
                  <a:pt x="2315413" y="746455"/>
                  <a:pt x="2326615" y="728091"/>
                  <a:pt x="2341550" y="711632"/>
                </a:cubicBezTo>
                <a:cubicBezTo>
                  <a:pt x="2356485" y="695173"/>
                  <a:pt x="2375078" y="681990"/>
                  <a:pt x="2397328" y="672084"/>
                </a:cubicBezTo>
                <a:cubicBezTo>
                  <a:pt x="2419579" y="662178"/>
                  <a:pt x="2445334" y="657225"/>
                  <a:pt x="2474595" y="657225"/>
                </a:cubicBezTo>
                <a:close/>
                <a:moveTo>
                  <a:pt x="2103501" y="657225"/>
                </a:moveTo>
                <a:cubicBezTo>
                  <a:pt x="2133676" y="657225"/>
                  <a:pt x="2160346" y="662864"/>
                  <a:pt x="2183511" y="674142"/>
                </a:cubicBezTo>
                <a:cubicBezTo>
                  <a:pt x="2206676" y="685419"/>
                  <a:pt x="2225193" y="701040"/>
                  <a:pt x="2239061" y="721005"/>
                </a:cubicBezTo>
                <a:cubicBezTo>
                  <a:pt x="2252929" y="740969"/>
                  <a:pt x="2261083" y="764362"/>
                  <a:pt x="2263521" y="791185"/>
                </a:cubicBezTo>
                <a:lnTo>
                  <a:pt x="2188083" y="791185"/>
                </a:lnTo>
                <a:cubicBezTo>
                  <a:pt x="2185950" y="777774"/>
                  <a:pt x="2181073" y="766344"/>
                  <a:pt x="2173453" y="756895"/>
                </a:cubicBezTo>
                <a:cubicBezTo>
                  <a:pt x="2165833" y="747446"/>
                  <a:pt x="2156003" y="740131"/>
                  <a:pt x="2143963" y="734949"/>
                </a:cubicBezTo>
                <a:cubicBezTo>
                  <a:pt x="2131924" y="729768"/>
                  <a:pt x="2118436" y="727177"/>
                  <a:pt x="2103501" y="727177"/>
                </a:cubicBezTo>
                <a:cubicBezTo>
                  <a:pt x="2088566" y="727177"/>
                  <a:pt x="2075307" y="729768"/>
                  <a:pt x="2063725" y="734949"/>
                </a:cubicBezTo>
                <a:cubicBezTo>
                  <a:pt x="2052142" y="740131"/>
                  <a:pt x="2042465" y="747446"/>
                  <a:pt x="2034693" y="756895"/>
                </a:cubicBezTo>
                <a:cubicBezTo>
                  <a:pt x="2026920" y="766344"/>
                  <a:pt x="2020977" y="777545"/>
                  <a:pt x="2016862" y="790499"/>
                </a:cubicBezTo>
                <a:cubicBezTo>
                  <a:pt x="2012747" y="803453"/>
                  <a:pt x="2010689" y="817855"/>
                  <a:pt x="2010689" y="833704"/>
                </a:cubicBezTo>
                <a:cubicBezTo>
                  <a:pt x="2010689" y="849249"/>
                  <a:pt x="2012747" y="863499"/>
                  <a:pt x="2016862" y="876453"/>
                </a:cubicBezTo>
                <a:cubicBezTo>
                  <a:pt x="2020977" y="889407"/>
                  <a:pt x="2027072" y="900684"/>
                  <a:pt x="2035150" y="910285"/>
                </a:cubicBezTo>
                <a:cubicBezTo>
                  <a:pt x="2043227" y="919887"/>
                  <a:pt x="2053209" y="927202"/>
                  <a:pt x="2065096" y="932231"/>
                </a:cubicBezTo>
                <a:cubicBezTo>
                  <a:pt x="2076984" y="937260"/>
                  <a:pt x="2090547" y="939775"/>
                  <a:pt x="2105787" y="939775"/>
                </a:cubicBezTo>
                <a:cubicBezTo>
                  <a:pt x="2128952" y="939775"/>
                  <a:pt x="2148535" y="934136"/>
                  <a:pt x="2164537" y="922858"/>
                </a:cubicBezTo>
                <a:cubicBezTo>
                  <a:pt x="2180539" y="911581"/>
                  <a:pt x="2190217" y="896036"/>
                  <a:pt x="2193569" y="876224"/>
                </a:cubicBezTo>
                <a:lnTo>
                  <a:pt x="2268550" y="876224"/>
                </a:lnTo>
                <a:cubicBezTo>
                  <a:pt x="2265807" y="900608"/>
                  <a:pt x="2257654" y="922935"/>
                  <a:pt x="2244090" y="943204"/>
                </a:cubicBezTo>
                <a:cubicBezTo>
                  <a:pt x="2230527" y="963473"/>
                  <a:pt x="2212086" y="979627"/>
                  <a:pt x="2188769" y="991667"/>
                </a:cubicBezTo>
                <a:cubicBezTo>
                  <a:pt x="2165452" y="1003707"/>
                  <a:pt x="2137791" y="1009727"/>
                  <a:pt x="2105787" y="1009727"/>
                </a:cubicBezTo>
                <a:cubicBezTo>
                  <a:pt x="2075612" y="1009727"/>
                  <a:pt x="2049704" y="1004469"/>
                  <a:pt x="2028063" y="993953"/>
                </a:cubicBezTo>
                <a:cubicBezTo>
                  <a:pt x="2006422" y="983437"/>
                  <a:pt x="1988744" y="969569"/>
                  <a:pt x="1975028" y="952348"/>
                </a:cubicBezTo>
                <a:cubicBezTo>
                  <a:pt x="1961312" y="935127"/>
                  <a:pt x="1951177" y="916534"/>
                  <a:pt x="1944624" y="896569"/>
                </a:cubicBezTo>
                <a:cubicBezTo>
                  <a:pt x="1938071" y="876605"/>
                  <a:pt x="1934794" y="857174"/>
                  <a:pt x="1934794" y="838276"/>
                </a:cubicBezTo>
                <a:lnTo>
                  <a:pt x="1934794" y="828218"/>
                </a:lnTo>
                <a:cubicBezTo>
                  <a:pt x="1934794" y="807492"/>
                  <a:pt x="1938147" y="786994"/>
                  <a:pt x="1944853" y="766725"/>
                </a:cubicBezTo>
                <a:cubicBezTo>
                  <a:pt x="1951558" y="746455"/>
                  <a:pt x="1961845" y="728091"/>
                  <a:pt x="1975714" y="711632"/>
                </a:cubicBezTo>
                <a:cubicBezTo>
                  <a:pt x="1989582" y="695173"/>
                  <a:pt x="2007108" y="681990"/>
                  <a:pt x="2028292" y="672084"/>
                </a:cubicBezTo>
                <a:cubicBezTo>
                  <a:pt x="2049475" y="662178"/>
                  <a:pt x="2074545" y="657225"/>
                  <a:pt x="2103501" y="657225"/>
                </a:cubicBezTo>
                <a:close/>
                <a:moveTo>
                  <a:pt x="7029755" y="270205"/>
                </a:moveTo>
                <a:lnTo>
                  <a:pt x="7112966" y="270205"/>
                </a:lnTo>
                <a:lnTo>
                  <a:pt x="7112966" y="343815"/>
                </a:lnTo>
                <a:lnTo>
                  <a:pt x="7029755" y="343815"/>
                </a:lnTo>
                <a:close/>
                <a:moveTo>
                  <a:pt x="5732831" y="77267"/>
                </a:moveTo>
                <a:lnTo>
                  <a:pt x="5732831" y="275692"/>
                </a:lnTo>
                <a:lnTo>
                  <a:pt x="5785866" y="275692"/>
                </a:lnTo>
                <a:cubicBezTo>
                  <a:pt x="5801411" y="275692"/>
                  <a:pt x="5815432" y="273330"/>
                  <a:pt x="5827929" y="268605"/>
                </a:cubicBezTo>
                <a:cubicBezTo>
                  <a:pt x="5840425" y="263881"/>
                  <a:pt x="5851093" y="257175"/>
                  <a:pt x="5859932" y="248488"/>
                </a:cubicBezTo>
                <a:cubicBezTo>
                  <a:pt x="5868771" y="239802"/>
                  <a:pt x="5875477" y="229286"/>
                  <a:pt x="5880049" y="216942"/>
                </a:cubicBezTo>
                <a:cubicBezTo>
                  <a:pt x="5884621" y="204597"/>
                  <a:pt x="5886907" y="190957"/>
                  <a:pt x="5886907" y="176022"/>
                </a:cubicBezTo>
                <a:cubicBezTo>
                  <a:pt x="5886907" y="160477"/>
                  <a:pt x="5884621" y="146609"/>
                  <a:pt x="5880049" y="134417"/>
                </a:cubicBezTo>
                <a:cubicBezTo>
                  <a:pt x="5875477" y="122225"/>
                  <a:pt x="5868771" y="111862"/>
                  <a:pt x="5859932" y="103327"/>
                </a:cubicBezTo>
                <a:cubicBezTo>
                  <a:pt x="5851093" y="94793"/>
                  <a:pt x="5840425" y="88316"/>
                  <a:pt x="5827929" y="83896"/>
                </a:cubicBezTo>
                <a:cubicBezTo>
                  <a:pt x="5815432" y="79477"/>
                  <a:pt x="5801411" y="77267"/>
                  <a:pt x="5785866" y="77267"/>
                </a:cubicBezTo>
                <a:close/>
                <a:moveTo>
                  <a:pt x="1027481" y="77267"/>
                </a:moveTo>
                <a:lnTo>
                  <a:pt x="1027481" y="275692"/>
                </a:lnTo>
                <a:lnTo>
                  <a:pt x="1080516" y="275692"/>
                </a:lnTo>
                <a:cubicBezTo>
                  <a:pt x="1096061" y="275692"/>
                  <a:pt x="1110082" y="273330"/>
                  <a:pt x="1122578" y="268605"/>
                </a:cubicBezTo>
                <a:cubicBezTo>
                  <a:pt x="1135075" y="263881"/>
                  <a:pt x="1145743" y="257175"/>
                  <a:pt x="1154582" y="248488"/>
                </a:cubicBezTo>
                <a:cubicBezTo>
                  <a:pt x="1163422" y="239802"/>
                  <a:pt x="1170127" y="229286"/>
                  <a:pt x="1174699" y="216942"/>
                </a:cubicBezTo>
                <a:cubicBezTo>
                  <a:pt x="1179271" y="204597"/>
                  <a:pt x="1181557" y="190957"/>
                  <a:pt x="1181557" y="176022"/>
                </a:cubicBezTo>
                <a:cubicBezTo>
                  <a:pt x="1181557" y="160477"/>
                  <a:pt x="1179271" y="146609"/>
                  <a:pt x="1174699" y="134417"/>
                </a:cubicBezTo>
                <a:cubicBezTo>
                  <a:pt x="1170127" y="122225"/>
                  <a:pt x="1163422" y="111862"/>
                  <a:pt x="1154582" y="103327"/>
                </a:cubicBezTo>
                <a:cubicBezTo>
                  <a:pt x="1145743" y="94793"/>
                  <a:pt x="1135075" y="88316"/>
                  <a:pt x="1122578" y="83896"/>
                </a:cubicBezTo>
                <a:cubicBezTo>
                  <a:pt x="1110082" y="79477"/>
                  <a:pt x="1096061" y="77267"/>
                  <a:pt x="1080516" y="77267"/>
                </a:cubicBezTo>
                <a:close/>
                <a:moveTo>
                  <a:pt x="4161206" y="72238"/>
                </a:moveTo>
                <a:lnTo>
                  <a:pt x="4161206" y="183337"/>
                </a:lnTo>
                <a:lnTo>
                  <a:pt x="4211955" y="183337"/>
                </a:lnTo>
                <a:cubicBezTo>
                  <a:pt x="4223538" y="183337"/>
                  <a:pt x="4233520" y="181051"/>
                  <a:pt x="4241902" y="176479"/>
                </a:cubicBezTo>
                <a:cubicBezTo>
                  <a:pt x="4250284" y="171907"/>
                  <a:pt x="4256761" y="165430"/>
                  <a:pt x="4261333" y="157048"/>
                </a:cubicBezTo>
                <a:cubicBezTo>
                  <a:pt x="4265905" y="148666"/>
                  <a:pt x="4268191" y="138989"/>
                  <a:pt x="4268191" y="128016"/>
                </a:cubicBezTo>
                <a:cubicBezTo>
                  <a:pt x="4268191" y="116434"/>
                  <a:pt x="4265905" y="106452"/>
                  <a:pt x="4261333" y="98070"/>
                </a:cubicBezTo>
                <a:cubicBezTo>
                  <a:pt x="4256761" y="89688"/>
                  <a:pt x="4250284" y="83287"/>
                  <a:pt x="4241902" y="78867"/>
                </a:cubicBezTo>
                <a:cubicBezTo>
                  <a:pt x="4233520" y="74448"/>
                  <a:pt x="4223538" y="72238"/>
                  <a:pt x="4211955" y="72238"/>
                </a:cubicBezTo>
                <a:close/>
                <a:moveTo>
                  <a:pt x="1521087" y="71323"/>
                </a:moveTo>
                <a:lnTo>
                  <a:pt x="1480359" y="198882"/>
                </a:lnTo>
                <a:lnTo>
                  <a:pt x="1579573" y="198882"/>
                </a:lnTo>
                <a:lnTo>
                  <a:pt x="1537812" y="71323"/>
                </a:lnTo>
                <a:close/>
                <a:moveTo>
                  <a:pt x="3312795" y="69952"/>
                </a:moveTo>
                <a:cubicBezTo>
                  <a:pt x="3296945" y="69952"/>
                  <a:pt x="3282772" y="72543"/>
                  <a:pt x="3270275" y="77724"/>
                </a:cubicBezTo>
                <a:cubicBezTo>
                  <a:pt x="3257778" y="82906"/>
                  <a:pt x="3247034" y="90297"/>
                  <a:pt x="3238043" y="99898"/>
                </a:cubicBezTo>
                <a:cubicBezTo>
                  <a:pt x="3229051" y="109500"/>
                  <a:pt x="3222270" y="120777"/>
                  <a:pt x="3217698" y="133731"/>
                </a:cubicBezTo>
                <a:cubicBezTo>
                  <a:pt x="3213125" y="146685"/>
                  <a:pt x="3210839" y="160935"/>
                  <a:pt x="3210839" y="176479"/>
                </a:cubicBezTo>
                <a:cubicBezTo>
                  <a:pt x="3210839" y="191110"/>
                  <a:pt x="3213125" y="204826"/>
                  <a:pt x="3217698" y="217627"/>
                </a:cubicBezTo>
                <a:cubicBezTo>
                  <a:pt x="3222270" y="230429"/>
                  <a:pt x="3229051" y="241707"/>
                  <a:pt x="3238043" y="251460"/>
                </a:cubicBezTo>
                <a:cubicBezTo>
                  <a:pt x="3247034" y="261214"/>
                  <a:pt x="3257778" y="268834"/>
                  <a:pt x="3270275" y="274320"/>
                </a:cubicBezTo>
                <a:cubicBezTo>
                  <a:pt x="3282772" y="279807"/>
                  <a:pt x="3296945" y="282550"/>
                  <a:pt x="3312795" y="282550"/>
                </a:cubicBezTo>
                <a:cubicBezTo>
                  <a:pt x="3328645" y="282550"/>
                  <a:pt x="3342894" y="279807"/>
                  <a:pt x="3355543" y="274320"/>
                </a:cubicBezTo>
                <a:cubicBezTo>
                  <a:pt x="3368193" y="268834"/>
                  <a:pt x="3379013" y="261214"/>
                  <a:pt x="3388005" y="251460"/>
                </a:cubicBezTo>
                <a:cubicBezTo>
                  <a:pt x="3396996" y="241707"/>
                  <a:pt x="3403778" y="230429"/>
                  <a:pt x="3408350" y="217627"/>
                </a:cubicBezTo>
                <a:cubicBezTo>
                  <a:pt x="3412922" y="204826"/>
                  <a:pt x="3415208" y="191110"/>
                  <a:pt x="3415208" y="176479"/>
                </a:cubicBezTo>
                <a:cubicBezTo>
                  <a:pt x="3415208" y="160935"/>
                  <a:pt x="3412846" y="146685"/>
                  <a:pt x="3408122" y="133731"/>
                </a:cubicBezTo>
                <a:cubicBezTo>
                  <a:pt x="3403397" y="120777"/>
                  <a:pt x="3396539" y="109500"/>
                  <a:pt x="3387547" y="99898"/>
                </a:cubicBezTo>
                <a:cubicBezTo>
                  <a:pt x="3378555" y="90297"/>
                  <a:pt x="3367812" y="82906"/>
                  <a:pt x="3355315" y="77724"/>
                </a:cubicBezTo>
                <a:cubicBezTo>
                  <a:pt x="3342818" y="72543"/>
                  <a:pt x="3328645" y="69952"/>
                  <a:pt x="3312795" y="69952"/>
                </a:cubicBezTo>
                <a:close/>
                <a:moveTo>
                  <a:pt x="6648450" y="10059"/>
                </a:moveTo>
                <a:lnTo>
                  <a:pt x="6723431" y="10059"/>
                </a:lnTo>
                <a:lnTo>
                  <a:pt x="6723431" y="166405"/>
                </a:lnTo>
                <a:lnTo>
                  <a:pt x="6846418" y="10059"/>
                </a:lnTo>
                <a:lnTo>
                  <a:pt x="6932371" y="10059"/>
                </a:lnTo>
                <a:lnTo>
                  <a:pt x="6818548" y="154511"/>
                </a:lnTo>
                <a:lnTo>
                  <a:pt x="6958432" y="343815"/>
                </a:lnTo>
                <a:lnTo>
                  <a:pt x="6867906" y="343815"/>
                </a:lnTo>
                <a:lnTo>
                  <a:pt x="6752692" y="187909"/>
                </a:lnTo>
                <a:lnTo>
                  <a:pt x="6723431" y="187909"/>
                </a:lnTo>
                <a:lnTo>
                  <a:pt x="6723431" y="343815"/>
                </a:lnTo>
                <a:lnTo>
                  <a:pt x="6648450" y="343815"/>
                </a:lnTo>
                <a:close/>
                <a:moveTo>
                  <a:pt x="6010275" y="10059"/>
                </a:moveTo>
                <a:lnTo>
                  <a:pt x="6074283" y="10059"/>
                </a:lnTo>
                <a:lnTo>
                  <a:pt x="6083427" y="10059"/>
                </a:lnTo>
                <a:lnTo>
                  <a:pt x="6216929" y="10059"/>
                </a:lnTo>
                <a:lnTo>
                  <a:pt x="6216929" y="72238"/>
                </a:lnTo>
                <a:lnTo>
                  <a:pt x="6083427" y="72238"/>
                </a:lnTo>
                <a:lnTo>
                  <a:pt x="6083427" y="143104"/>
                </a:lnTo>
                <a:lnTo>
                  <a:pt x="6209615" y="143104"/>
                </a:lnTo>
                <a:lnTo>
                  <a:pt x="6209615" y="205283"/>
                </a:lnTo>
                <a:lnTo>
                  <a:pt x="6083427" y="205283"/>
                </a:lnTo>
                <a:lnTo>
                  <a:pt x="6083427" y="281635"/>
                </a:lnTo>
                <a:lnTo>
                  <a:pt x="6220129" y="281635"/>
                </a:lnTo>
                <a:lnTo>
                  <a:pt x="6220129" y="343815"/>
                </a:lnTo>
                <a:lnTo>
                  <a:pt x="6083427" y="343815"/>
                </a:lnTo>
                <a:lnTo>
                  <a:pt x="6074283" y="343815"/>
                </a:lnTo>
                <a:lnTo>
                  <a:pt x="6010275" y="343815"/>
                </a:lnTo>
                <a:close/>
                <a:moveTo>
                  <a:pt x="5191126" y="10059"/>
                </a:moveTo>
                <a:lnTo>
                  <a:pt x="5266106" y="10059"/>
                </a:lnTo>
                <a:lnTo>
                  <a:pt x="5266106" y="143104"/>
                </a:lnTo>
                <a:lnTo>
                  <a:pt x="5406924" y="143104"/>
                </a:lnTo>
                <a:lnTo>
                  <a:pt x="5406924" y="10059"/>
                </a:lnTo>
                <a:lnTo>
                  <a:pt x="5481904" y="10059"/>
                </a:lnTo>
                <a:lnTo>
                  <a:pt x="5481904" y="343815"/>
                </a:lnTo>
                <a:lnTo>
                  <a:pt x="5406924" y="343815"/>
                </a:lnTo>
                <a:lnTo>
                  <a:pt x="5406924" y="208941"/>
                </a:lnTo>
                <a:lnTo>
                  <a:pt x="5266106" y="208941"/>
                </a:lnTo>
                <a:lnTo>
                  <a:pt x="5266106" y="343815"/>
                </a:lnTo>
                <a:lnTo>
                  <a:pt x="5191126" y="343815"/>
                </a:lnTo>
                <a:close/>
                <a:moveTo>
                  <a:pt x="4515993" y="10059"/>
                </a:moveTo>
                <a:lnTo>
                  <a:pt x="4778883" y="10059"/>
                </a:lnTo>
                <a:lnTo>
                  <a:pt x="4778883" y="75438"/>
                </a:lnTo>
                <a:lnTo>
                  <a:pt x="4684700" y="75438"/>
                </a:lnTo>
                <a:lnTo>
                  <a:pt x="4684700" y="343815"/>
                </a:lnTo>
                <a:lnTo>
                  <a:pt x="4609719" y="343815"/>
                </a:lnTo>
                <a:lnTo>
                  <a:pt x="4609719" y="75438"/>
                </a:lnTo>
                <a:lnTo>
                  <a:pt x="4515993" y="75438"/>
                </a:lnTo>
                <a:close/>
                <a:moveTo>
                  <a:pt x="4391939" y="10059"/>
                </a:moveTo>
                <a:lnTo>
                  <a:pt x="4466920" y="10059"/>
                </a:lnTo>
                <a:lnTo>
                  <a:pt x="4466920" y="343815"/>
                </a:lnTo>
                <a:lnTo>
                  <a:pt x="4391939" y="343815"/>
                </a:lnTo>
                <a:close/>
                <a:moveTo>
                  <a:pt x="3543300" y="10059"/>
                </a:moveTo>
                <a:lnTo>
                  <a:pt x="3646627" y="10059"/>
                </a:lnTo>
                <a:lnTo>
                  <a:pt x="3722980" y="197511"/>
                </a:lnTo>
                <a:lnTo>
                  <a:pt x="3731666" y="197511"/>
                </a:lnTo>
                <a:lnTo>
                  <a:pt x="3807104" y="10059"/>
                </a:lnTo>
                <a:lnTo>
                  <a:pt x="3912261" y="10059"/>
                </a:lnTo>
                <a:lnTo>
                  <a:pt x="3912261" y="343815"/>
                </a:lnTo>
                <a:lnTo>
                  <a:pt x="3838194" y="343815"/>
                </a:lnTo>
                <a:lnTo>
                  <a:pt x="3838194" y="85665"/>
                </a:lnTo>
                <a:lnTo>
                  <a:pt x="3760470" y="276149"/>
                </a:lnTo>
                <a:lnTo>
                  <a:pt x="3689147" y="276149"/>
                </a:lnTo>
                <a:lnTo>
                  <a:pt x="3611880" y="87761"/>
                </a:lnTo>
                <a:lnTo>
                  <a:pt x="3611880" y="343815"/>
                </a:lnTo>
                <a:lnTo>
                  <a:pt x="3543300" y="343815"/>
                </a:lnTo>
                <a:close/>
                <a:moveTo>
                  <a:pt x="2839593" y="10059"/>
                </a:moveTo>
                <a:lnTo>
                  <a:pt x="3102483" y="10059"/>
                </a:lnTo>
                <a:lnTo>
                  <a:pt x="3102483" y="75438"/>
                </a:lnTo>
                <a:lnTo>
                  <a:pt x="3008300" y="75438"/>
                </a:lnTo>
                <a:lnTo>
                  <a:pt x="3008300" y="343815"/>
                </a:lnTo>
                <a:lnTo>
                  <a:pt x="2933319" y="343815"/>
                </a:lnTo>
                <a:lnTo>
                  <a:pt x="2933319" y="75438"/>
                </a:lnTo>
                <a:lnTo>
                  <a:pt x="2839593" y="75438"/>
                </a:lnTo>
                <a:close/>
                <a:moveTo>
                  <a:pt x="2203399" y="10059"/>
                </a:moveTo>
                <a:lnTo>
                  <a:pt x="2278380" y="10059"/>
                </a:lnTo>
                <a:lnTo>
                  <a:pt x="2278380" y="210769"/>
                </a:lnTo>
                <a:cubicBezTo>
                  <a:pt x="2278380" y="225400"/>
                  <a:pt x="2281200" y="238125"/>
                  <a:pt x="2286838" y="248946"/>
                </a:cubicBezTo>
                <a:cubicBezTo>
                  <a:pt x="2292477" y="259766"/>
                  <a:pt x="2300555" y="268072"/>
                  <a:pt x="2311070" y="273863"/>
                </a:cubicBezTo>
                <a:cubicBezTo>
                  <a:pt x="2321586" y="279654"/>
                  <a:pt x="2334463" y="282550"/>
                  <a:pt x="2349704" y="282550"/>
                </a:cubicBezTo>
                <a:cubicBezTo>
                  <a:pt x="2365248" y="282550"/>
                  <a:pt x="2378278" y="279654"/>
                  <a:pt x="2388794" y="273863"/>
                </a:cubicBezTo>
                <a:cubicBezTo>
                  <a:pt x="2399310" y="268072"/>
                  <a:pt x="2407311" y="259842"/>
                  <a:pt x="2412797" y="249174"/>
                </a:cubicBezTo>
                <a:cubicBezTo>
                  <a:pt x="2418283" y="238506"/>
                  <a:pt x="2421027" y="225705"/>
                  <a:pt x="2421027" y="210769"/>
                </a:cubicBezTo>
                <a:lnTo>
                  <a:pt x="2421027" y="10059"/>
                </a:lnTo>
                <a:lnTo>
                  <a:pt x="2496008" y="10059"/>
                </a:lnTo>
                <a:lnTo>
                  <a:pt x="2496008" y="208026"/>
                </a:lnTo>
                <a:cubicBezTo>
                  <a:pt x="2496008" y="237592"/>
                  <a:pt x="2490369" y="263195"/>
                  <a:pt x="2479091" y="284836"/>
                </a:cubicBezTo>
                <a:cubicBezTo>
                  <a:pt x="2467813" y="306477"/>
                  <a:pt x="2451354" y="323164"/>
                  <a:pt x="2429714" y="334899"/>
                </a:cubicBezTo>
                <a:cubicBezTo>
                  <a:pt x="2408073" y="346634"/>
                  <a:pt x="2381403" y="352501"/>
                  <a:pt x="2349704" y="352501"/>
                </a:cubicBezTo>
                <a:cubicBezTo>
                  <a:pt x="2318309" y="352501"/>
                  <a:pt x="2291715" y="346634"/>
                  <a:pt x="2269922" y="334899"/>
                </a:cubicBezTo>
                <a:cubicBezTo>
                  <a:pt x="2248129" y="323164"/>
                  <a:pt x="2231593" y="306477"/>
                  <a:pt x="2220316" y="284836"/>
                </a:cubicBezTo>
                <a:cubicBezTo>
                  <a:pt x="2209038" y="263195"/>
                  <a:pt x="2203399" y="237592"/>
                  <a:pt x="2203399" y="208026"/>
                </a:cubicBezTo>
                <a:close/>
                <a:moveTo>
                  <a:pt x="1469289" y="10059"/>
                </a:moveTo>
                <a:lnTo>
                  <a:pt x="1590447" y="10059"/>
                </a:lnTo>
                <a:lnTo>
                  <a:pt x="1704747" y="343815"/>
                </a:lnTo>
                <a:lnTo>
                  <a:pt x="1627023" y="343815"/>
                </a:lnTo>
                <a:lnTo>
                  <a:pt x="1599930" y="261061"/>
                </a:lnTo>
                <a:lnTo>
                  <a:pt x="1460506" y="261061"/>
                </a:lnTo>
                <a:lnTo>
                  <a:pt x="1434084" y="343815"/>
                </a:lnTo>
                <a:lnTo>
                  <a:pt x="1359103" y="343815"/>
                </a:lnTo>
                <a:close/>
                <a:moveTo>
                  <a:pt x="676275" y="10059"/>
                </a:moveTo>
                <a:lnTo>
                  <a:pt x="740283" y="10059"/>
                </a:lnTo>
                <a:lnTo>
                  <a:pt x="749427" y="10059"/>
                </a:lnTo>
                <a:lnTo>
                  <a:pt x="882930" y="10059"/>
                </a:lnTo>
                <a:lnTo>
                  <a:pt x="882930" y="72238"/>
                </a:lnTo>
                <a:lnTo>
                  <a:pt x="749427" y="72238"/>
                </a:lnTo>
                <a:lnTo>
                  <a:pt x="749427" y="143104"/>
                </a:lnTo>
                <a:lnTo>
                  <a:pt x="875615" y="143104"/>
                </a:lnTo>
                <a:lnTo>
                  <a:pt x="875615" y="205283"/>
                </a:lnTo>
                <a:lnTo>
                  <a:pt x="749427" y="205283"/>
                </a:lnTo>
                <a:lnTo>
                  <a:pt x="749427" y="281635"/>
                </a:lnTo>
                <a:lnTo>
                  <a:pt x="886130" y="281635"/>
                </a:lnTo>
                <a:lnTo>
                  <a:pt x="886130" y="343815"/>
                </a:lnTo>
                <a:lnTo>
                  <a:pt x="749427" y="343815"/>
                </a:lnTo>
                <a:lnTo>
                  <a:pt x="740283" y="343815"/>
                </a:lnTo>
                <a:lnTo>
                  <a:pt x="676275" y="343815"/>
                </a:lnTo>
                <a:close/>
                <a:moveTo>
                  <a:pt x="400050" y="10059"/>
                </a:moveTo>
                <a:lnTo>
                  <a:pt x="464058" y="10059"/>
                </a:lnTo>
                <a:lnTo>
                  <a:pt x="473202" y="10059"/>
                </a:lnTo>
                <a:lnTo>
                  <a:pt x="606705" y="10059"/>
                </a:lnTo>
                <a:lnTo>
                  <a:pt x="606705" y="72238"/>
                </a:lnTo>
                <a:lnTo>
                  <a:pt x="473202" y="72238"/>
                </a:lnTo>
                <a:lnTo>
                  <a:pt x="473202" y="143104"/>
                </a:lnTo>
                <a:lnTo>
                  <a:pt x="599390" y="143104"/>
                </a:lnTo>
                <a:lnTo>
                  <a:pt x="599390" y="205283"/>
                </a:lnTo>
                <a:lnTo>
                  <a:pt x="473202" y="205283"/>
                </a:lnTo>
                <a:lnTo>
                  <a:pt x="473202" y="281635"/>
                </a:lnTo>
                <a:lnTo>
                  <a:pt x="609905" y="281635"/>
                </a:lnTo>
                <a:lnTo>
                  <a:pt x="609905" y="343815"/>
                </a:lnTo>
                <a:lnTo>
                  <a:pt x="473202" y="343815"/>
                </a:lnTo>
                <a:lnTo>
                  <a:pt x="464058" y="343815"/>
                </a:lnTo>
                <a:lnTo>
                  <a:pt x="400050" y="343815"/>
                </a:lnTo>
                <a:close/>
                <a:moveTo>
                  <a:pt x="0" y="10059"/>
                </a:moveTo>
                <a:lnTo>
                  <a:pt x="122987" y="10059"/>
                </a:lnTo>
                <a:lnTo>
                  <a:pt x="248717" y="283007"/>
                </a:lnTo>
                <a:lnTo>
                  <a:pt x="255118" y="283007"/>
                </a:lnTo>
                <a:lnTo>
                  <a:pt x="255118" y="10059"/>
                </a:lnTo>
                <a:lnTo>
                  <a:pt x="325527" y="10059"/>
                </a:lnTo>
                <a:lnTo>
                  <a:pt x="325527" y="343815"/>
                </a:lnTo>
                <a:lnTo>
                  <a:pt x="201626" y="343815"/>
                </a:lnTo>
                <a:lnTo>
                  <a:pt x="75896" y="70866"/>
                </a:lnTo>
                <a:lnTo>
                  <a:pt x="69495" y="70866"/>
                </a:lnTo>
                <a:lnTo>
                  <a:pt x="69495" y="343815"/>
                </a:lnTo>
                <a:lnTo>
                  <a:pt x="0" y="343815"/>
                </a:lnTo>
                <a:close/>
                <a:moveTo>
                  <a:pt x="5657850" y="7315"/>
                </a:moveTo>
                <a:lnTo>
                  <a:pt x="5723687" y="7315"/>
                </a:lnTo>
                <a:lnTo>
                  <a:pt x="5732831" y="7315"/>
                </a:lnTo>
                <a:lnTo>
                  <a:pt x="5781751" y="7315"/>
                </a:lnTo>
                <a:cubicBezTo>
                  <a:pt x="5811927" y="7315"/>
                  <a:pt x="5838292" y="11735"/>
                  <a:pt x="5860847" y="20574"/>
                </a:cubicBezTo>
                <a:cubicBezTo>
                  <a:pt x="5883401" y="29413"/>
                  <a:pt x="5902300" y="41453"/>
                  <a:pt x="5917539" y="56693"/>
                </a:cubicBezTo>
                <a:cubicBezTo>
                  <a:pt x="5932779" y="71933"/>
                  <a:pt x="5944133" y="89383"/>
                  <a:pt x="5951601" y="109042"/>
                </a:cubicBezTo>
                <a:cubicBezTo>
                  <a:pt x="5959069" y="128702"/>
                  <a:pt x="5962803" y="149352"/>
                  <a:pt x="5962803" y="170993"/>
                </a:cubicBezTo>
                <a:lnTo>
                  <a:pt x="5962803" y="181051"/>
                </a:lnTo>
                <a:cubicBezTo>
                  <a:pt x="5962803" y="201168"/>
                  <a:pt x="5959069" y="221056"/>
                  <a:pt x="5951601" y="240716"/>
                </a:cubicBezTo>
                <a:cubicBezTo>
                  <a:pt x="5944133" y="260376"/>
                  <a:pt x="5932779" y="278054"/>
                  <a:pt x="5917539" y="293751"/>
                </a:cubicBezTo>
                <a:cubicBezTo>
                  <a:pt x="5902300" y="309448"/>
                  <a:pt x="5883401" y="322021"/>
                  <a:pt x="5860847" y="331470"/>
                </a:cubicBezTo>
                <a:cubicBezTo>
                  <a:pt x="5838292" y="340919"/>
                  <a:pt x="5811927" y="345643"/>
                  <a:pt x="5781751" y="345643"/>
                </a:cubicBezTo>
                <a:lnTo>
                  <a:pt x="5732831" y="345643"/>
                </a:lnTo>
                <a:lnTo>
                  <a:pt x="5723687" y="345643"/>
                </a:lnTo>
                <a:lnTo>
                  <a:pt x="5657850" y="345643"/>
                </a:lnTo>
                <a:close/>
                <a:moveTo>
                  <a:pt x="4086225" y="7315"/>
                </a:moveTo>
                <a:lnTo>
                  <a:pt x="4152062" y="7315"/>
                </a:lnTo>
                <a:lnTo>
                  <a:pt x="4161206" y="7315"/>
                </a:lnTo>
                <a:lnTo>
                  <a:pt x="4208298" y="7315"/>
                </a:lnTo>
                <a:cubicBezTo>
                  <a:pt x="4236644" y="7315"/>
                  <a:pt x="4260952" y="12040"/>
                  <a:pt x="4281221" y="21489"/>
                </a:cubicBezTo>
                <a:cubicBezTo>
                  <a:pt x="4301490" y="30937"/>
                  <a:pt x="4317035" y="44349"/>
                  <a:pt x="4327855" y="61722"/>
                </a:cubicBezTo>
                <a:cubicBezTo>
                  <a:pt x="4338676" y="79096"/>
                  <a:pt x="4344086" y="99975"/>
                  <a:pt x="4344086" y="124359"/>
                </a:cubicBezTo>
                <a:lnTo>
                  <a:pt x="4344086" y="131674"/>
                </a:lnTo>
                <a:cubicBezTo>
                  <a:pt x="4344086" y="155448"/>
                  <a:pt x="4338676" y="176098"/>
                  <a:pt x="4327855" y="193624"/>
                </a:cubicBezTo>
                <a:cubicBezTo>
                  <a:pt x="4317035" y="211150"/>
                  <a:pt x="4301490" y="224638"/>
                  <a:pt x="4281221" y="234087"/>
                </a:cubicBezTo>
                <a:cubicBezTo>
                  <a:pt x="4260952" y="243535"/>
                  <a:pt x="4236644" y="248260"/>
                  <a:pt x="4208298" y="248260"/>
                </a:cubicBezTo>
                <a:lnTo>
                  <a:pt x="4161206" y="248260"/>
                </a:lnTo>
                <a:lnTo>
                  <a:pt x="4161206" y="343815"/>
                </a:lnTo>
                <a:lnTo>
                  <a:pt x="4086225" y="343815"/>
                </a:lnTo>
                <a:close/>
                <a:moveTo>
                  <a:pt x="952500" y="7315"/>
                </a:moveTo>
                <a:lnTo>
                  <a:pt x="1018337" y="7315"/>
                </a:lnTo>
                <a:lnTo>
                  <a:pt x="1027481" y="7315"/>
                </a:lnTo>
                <a:lnTo>
                  <a:pt x="1076402" y="7315"/>
                </a:lnTo>
                <a:cubicBezTo>
                  <a:pt x="1106577" y="7315"/>
                  <a:pt x="1132942" y="11735"/>
                  <a:pt x="1155497" y="20574"/>
                </a:cubicBezTo>
                <a:cubicBezTo>
                  <a:pt x="1178052" y="29413"/>
                  <a:pt x="1196950" y="41453"/>
                  <a:pt x="1212190" y="56693"/>
                </a:cubicBezTo>
                <a:cubicBezTo>
                  <a:pt x="1227430" y="71933"/>
                  <a:pt x="1238784" y="89383"/>
                  <a:pt x="1246251" y="109042"/>
                </a:cubicBezTo>
                <a:cubicBezTo>
                  <a:pt x="1253719" y="128702"/>
                  <a:pt x="1257452" y="149352"/>
                  <a:pt x="1257452" y="170993"/>
                </a:cubicBezTo>
                <a:lnTo>
                  <a:pt x="1257452" y="181051"/>
                </a:lnTo>
                <a:cubicBezTo>
                  <a:pt x="1257452" y="201168"/>
                  <a:pt x="1253719" y="221056"/>
                  <a:pt x="1246251" y="240716"/>
                </a:cubicBezTo>
                <a:cubicBezTo>
                  <a:pt x="1238784" y="260376"/>
                  <a:pt x="1227430" y="278054"/>
                  <a:pt x="1212190" y="293751"/>
                </a:cubicBezTo>
                <a:cubicBezTo>
                  <a:pt x="1196950" y="309448"/>
                  <a:pt x="1178052" y="322021"/>
                  <a:pt x="1155497" y="331470"/>
                </a:cubicBezTo>
                <a:cubicBezTo>
                  <a:pt x="1132942" y="340919"/>
                  <a:pt x="1106577" y="345643"/>
                  <a:pt x="1076402" y="345643"/>
                </a:cubicBezTo>
                <a:lnTo>
                  <a:pt x="1027481" y="345643"/>
                </a:lnTo>
                <a:lnTo>
                  <a:pt x="1018337" y="345643"/>
                </a:lnTo>
                <a:lnTo>
                  <a:pt x="952500" y="345643"/>
                </a:lnTo>
                <a:close/>
                <a:moveTo>
                  <a:pt x="7083705" y="0"/>
                </a:moveTo>
                <a:cubicBezTo>
                  <a:pt x="7106869" y="0"/>
                  <a:pt x="7126833" y="4344"/>
                  <a:pt x="7143598" y="13030"/>
                </a:cubicBezTo>
                <a:cubicBezTo>
                  <a:pt x="7160362" y="21717"/>
                  <a:pt x="7173316" y="33681"/>
                  <a:pt x="7182460" y="48921"/>
                </a:cubicBezTo>
                <a:cubicBezTo>
                  <a:pt x="7191604" y="64161"/>
                  <a:pt x="7196176" y="81687"/>
                  <a:pt x="7196176" y="101499"/>
                </a:cubicBezTo>
                <a:lnTo>
                  <a:pt x="7196176" y="106985"/>
                </a:lnTo>
                <a:cubicBezTo>
                  <a:pt x="7196176" y="126492"/>
                  <a:pt x="7191528" y="143637"/>
                  <a:pt x="7182231" y="158420"/>
                </a:cubicBezTo>
                <a:cubicBezTo>
                  <a:pt x="7172935" y="173203"/>
                  <a:pt x="7159447" y="184785"/>
                  <a:pt x="7141769" y="193167"/>
                </a:cubicBezTo>
                <a:cubicBezTo>
                  <a:pt x="7132929" y="197358"/>
                  <a:pt x="7123138" y="200578"/>
                  <a:pt x="7112394" y="202826"/>
                </a:cubicBezTo>
                <a:lnTo>
                  <a:pt x="7108455" y="203255"/>
                </a:lnTo>
                <a:lnTo>
                  <a:pt x="7107936" y="231801"/>
                </a:lnTo>
                <a:lnTo>
                  <a:pt x="7035241" y="231801"/>
                </a:lnTo>
                <a:lnTo>
                  <a:pt x="7035241" y="152248"/>
                </a:lnTo>
                <a:lnTo>
                  <a:pt x="7077761" y="152248"/>
                </a:lnTo>
                <a:cubicBezTo>
                  <a:pt x="7093915" y="152248"/>
                  <a:pt x="7105954" y="147904"/>
                  <a:pt x="7113879" y="139218"/>
                </a:cubicBezTo>
                <a:cubicBezTo>
                  <a:pt x="7121805" y="130531"/>
                  <a:pt x="7125767" y="119939"/>
                  <a:pt x="7125767" y="107442"/>
                </a:cubicBezTo>
                <a:cubicBezTo>
                  <a:pt x="7125767" y="98603"/>
                  <a:pt x="7124014" y="90907"/>
                  <a:pt x="7120509" y="84354"/>
                </a:cubicBezTo>
                <a:cubicBezTo>
                  <a:pt x="7117004" y="77800"/>
                  <a:pt x="7111974" y="72619"/>
                  <a:pt x="7105421" y="68809"/>
                </a:cubicBezTo>
                <a:cubicBezTo>
                  <a:pt x="7098868" y="64999"/>
                  <a:pt x="7091020" y="63094"/>
                  <a:pt x="7081876" y="63094"/>
                </a:cubicBezTo>
                <a:cubicBezTo>
                  <a:pt x="7072122" y="63094"/>
                  <a:pt x="7063892" y="65151"/>
                  <a:pt x="7057187" y="69266"/>
                </a:cubicBezTo>
                <a:cubicBezTo>
                  <a:pt x="7050481" y="73381"/>
                  <a:pt x="7045300" y="78791"/>
                  <a:pt x="7041642" y="85497"/>
                </a:cubicBezTo>
                <a:cubicBezTo>
                  <a:pt x="7037985" y="92202"/>
                  <a:pt x="7036156" y="99822"/>
                  <a:pt x="7036156" y="108357"/>
                </a:cubicBezTo>
                <a:lnTo>
                  <a:pt x="6966204" y="108357"/>
                </a:lnTo>
                <a:cubicBezTo>
                  <a:pt x="6966204" y="88240"/>
                  <a:pt x="6970700" y="70028"/>
                  <a:pt x="6979692" y="53721"/>
                </a:cubicBezTo>
                <a:cubicBezTo>
                  <a:pt x="6988683" y="37414"/>
                  <a:pt x="7002018" y="24384"/>
                  <a:pt x="7019696" y="14631"/>
                </a:cubicBezTo>
                <a:cubicBezTo>
                  <a:pt x="7037375" y="4877"/>
                  <a:pt x="7058711" y="0"/>
                  <a:pt x="7083705" y="0"/>
                </a:cubicBezTo>
                <a:close/>
                <a:moveTo>
                  <a:pt x="6437376" y="0"/>
                </a:moveTo>
                <a:cubicBezTo>
                  <a:pt x="6467551" y="0"/>
                  <a:pt x="6494221" y="5639"/>
                  <a:pt x="6517386" y="16917"/>
                </a:cubicBezTo>
                <a:cubicBezTo>
                  <a:pt x="6540551" y="28194"/>
                  <a:pt x="6559067" y="43815"/>
                  <a:pt x="6572936" y="63780"/>
                </a:cubicBezTo>
                <a:cubicBezTo>
                  <a:pt x="6586804" y="83744"/>
                  <a:pt x="6594958" y="107137"/>
                  <a:pt x="6597396" y="133960"/>
                </a:cubicBezTo>
                <a:lnTo>
                  <a:pt x="6521958" y="133960"/>
                </a:lnTo>
                <a:cubicBezTo>
                  <a:pt x="6519824" y="120549"/>
                  <a:pt x="6514948" y="109119"/>
                  <a:pt x="6507328" y="99670"/>
                </a:cubicBezTo>
                <a:cubicBezTo>
                  <a:pt x="6499708" y="90221"/>
                  <a:pt x="6489877" y="82906"/>
                  <a:pt x="6477838" y="77724"/>
                </a:cubicBezTo>
                <a:cubicBezTo>
                  <a:pt x="6465799" y="72543"/>
                  <a:pt x="6452311" y="69952"/>
                  <a:pt x="6437376" y="69952"/>
                </a:cubicBezTo>
                <a:cubicBezTo>
                  <a:pt x="6422441" y="69952"/>
                  <a:pt x="6409182" y="72543"/>
                  <a:pt x="6397599" y="77724"/>
                </a:cubicBezTo>
                <a:cubicBezTo>
                  <a:pt x="6386017" y="82906"/>
                  <a:pt x="6376339" y="90221"/>
                  <a:pt x="6368567" y="99670"/>
                </a:cubicBezTo>
                <a:cubicBezTo>
                  <a:pt x="6360795" y="109119"/>
                  <a:pt x="6354851" y="120320"/>
                  <a:pt x="6350737" y="133274"/>
                </a:cubicBezTo>
                <a:cubicBezTo>
                  <a:pt x="6346621" y="146228"/>
                  <a:pt x="6344564" y="160630"/>
                  <a:pt x="6344564" y="176479"/>
                </a:cubicBezTo>
                <a:cubicBezTo>
                  <a:pt x="6344564" y="192024"/>
                  <a:pt x="6346621" y="206274"/>
                  <a:pt x="6350737" y="219228"/>
                </a:cubicBezTo>
                <a:cubicBezTo>
                  <a:pt x="6354851" y="232182"/>
                  <a:pt x="6360947" y="243459"/>
                  <a:pt x="6369025" y="253060"/>
                </a:cubicBezTo>
                <a:cubicBezTo>
                  <a:pt x="6377102" y="262662"/>
                  <a:pt x="6387083" y="269977"/>
                  <a:pt x="6398971" y="275006"/>
                </a:cubicBezTo>
                <a:cubicBezTo>
                  <a:pt x="6410859" y="280035"/>
                  <a:pt x="6424422" y="282550"/>
                  <a:pt x="6439662" y="282550"/>
                </a:cubicBezTo>
                <a:cubicBezTo>
                  <a:pt x="6462827" y="282550"/>
                  <a:pt x="6482410" y="276911"/>
                  <a:pt x="6498412" y="265633"/>
                </a:cubicBezTo>
                <a:cubicBezTo>
                  <a:pt x="6514414" y="254356"/>
                  <a:pt x="6524092" y="238811"/>
                  <a:pt x="6527444" y="218999"/>
                </a:cubicBezTo>
                <a:lnTo>
                  <a:pt x="6602425" y="218999"/>
                </a:lnTo>
                <a:cubicBezTo>
                  <a:pt x="6599682" y="243383"/>
                  <a:pt x="6591529" y="265710"/>
                  <a:pt x="6577965" y="285979"/>
                </a:cubicBezTo>
                <a:cubicBezTo>
                  <a:pt x="6564401" y="306248"/>
                  <a:pt x="6545961" y="322402"/>
                  <a:pt x="6522644" y="334442"/>
                </a:cubicBezTo>
                <a:cubicBezTo>
                  <a:pt x="6499327" y="346482"/>
                  <a:pt x="6471666" y="352501"/>
                  <a:pt x="6439662" y="352501"/>
                </a:cubicBezTo>
                <a:cubicBezTo>
                  <a:pt x="6409487" y="352501"/>
                  <a:pt x="6383579" y="347244"/>
                  <a:pt x="6361938" y="336728"/>
                </a:cubicBezTo>
                <a:cubicBezTo>
                  <a:pt x="6340297" y="326212"/>
                  <a:pt x="6322619" y="312344"/>
                  <a:pt x="6308903" y="295123"/>
                </a:cubicBezTo>
                <a:cubicBezTo>
                  <a:pt x="6295187" y="277902"/>
                  <a:pt x="6285052" y="259309"/>
                  <a:pt x="6278499" y="239344"/>
                </a:cubicBezTo>
                <a:cubicBezTo>
                  <a:pt x="6271946" y="219380"/>
                  <a:pt x="6268669" y="199949"/>
                  <a:pt x="6268669" y="181051"/>
                </a:cubicBezTo>
                <a:lnTo>
                  <a:pt x="6268669" y="170993"/>
                </a:lnTo>
                <a:cubicBezTo>
                  <a:pt x="6268669" y="150267"/>
                  <a:pt x="6272021" y="129769"/>
                  <a:pt x="6278727" y="109500"/>
                </a:cubicBezTo>
                <a:cubicBezTo>
                  <a:pt x="6285433" y="89230"/>
                  <a:pt x="6295720" y="70866"/>
                  <a:pt x="6309589" y="54407"/>
                </a:cubicBezTo>
                <a:cubicBezTo>
                  <a:pt x="6323457" y="37948"/>
                  <a:pt x="6340983" y="24765"/>
                  <a:pt x="6362167" y="14859"/>
                </a:cubicBezTo>
                <a:cubicBezTo>
                  <a:pt x="6383350" y="4953"/>
                  <a:pt x="6408420" y="0"/>
                  <a:pt x="6437376" y="0"/>
                </a:cubicBezTo>
                <a:close/>
                <a:moveTo>
                  <a:pt x="4980051" y="0"/>
                </a:moveTo>
                <a:cubicBezTo>
                  <a:pt x="5010226" y="0"/>
                  <a:pt x="5036896" y="5639"/>
                  <a:pt x="5060061" y="16917"/>
                </a:cubicBezTo>
                <a:cubicBezTo>
                  <a:pt x="5083226" y="28194"/>
                  <a:pt x="5101743" y="43815"/>
                  <a:pt x="5115611" y="63780"/>
                </a:cubicBezTo>
                <a:cubicBezTo>
                  <a:pt x="5129479" y="83744"/>
                  <a:pt x="5137633" y="107137"/>
                  <a:pt x="5140071" y="133960"/>
                </a:cubicBezTo>
                <a:lnTo>
                  <a:pt x="5064633" y="133960"/>
                </a:lnTo>
                <a:cubicBezTo>
                  <a:pt x="5062500" y="120549"/>
                  <a:pt x="5057623" y="109119"/>
                  <a:pt x="5050003" y="99670"/>
                </a:cubicBezTo>
                <a:cubicBezTo>
                  <a:pt x="5042383" y="90221"/>
                  <a:pt x="5032553" y="82906"/>
                  <a:pt x="5020513" y="77724"/>
                </a:cubicBezTo>
                <a:cubicBezTo>
                  <a:pt x="5008474" y="72543"/>
                  <a:pt x="4994986" y="69952"/>
                  <a:pt x="4980051" y="69952"/>
                </a:cubicBezTo>
                <a:cubicBezTo>
                  <a:pt x="4965116" y="69952"/>
                  <a:pt x="4951857" y="72543"/>
                  <a:pt x="4940275" y="77724"/>
                </a:cubicBezTo>
                <a:cubicBezTo>
                  <a:pt x="4928693" y="82906"/>
                  <a:pt x="4919015" y="90221"/>
                  <a:pt x="4911243" y="99670"/>
                </a:cubicBezTo>
                <a:cubicBezTo>
                  <a:pt x="4903470" y="109119"/>
                  <a:pt x="4897527" y="120320"/>
                  <a:pt x="4893412" y="133274"/>
                </a:cubicBezTo>
                <a:cubicBezTo>
                  <a:pt x="4889297" y="146228"/>
                  <a:pt x="4887239" y="160630"/>
                  <a:pt x="4887239" y="176479"/>
                </a:cubicBezTo>
                <a:cubicBezTo>
                  <a:pt x="4887239" y="192024"/>
                  <a:pt x="4889297" y="206274"/>
                  <a:pt x="4893412" y="219228"/>
                </a:cubicBezTo>
                <a:cubicBezTo>
                  <a:pt x="4897527" y="232182"/>
                  <a:pt x="4903623" y="243459"/>
                  <a:pt x="4911700" y="253060"/>
                </a:cubicBezTo>
                <a:cubicBezTo>
                  <a:pt x="4919777" y="262662"/>
                  <a:pt x="4929759" y="269977"/>
                  <a:pt x="4941647" y="275006"/>
                </a:cubicBezTo>
                <a:cubicBezTo>
                  <a:pt x="4953534" y="280035"/>
                  <a:pt x="4967097" y="282550"/>
                  <a:pt x="4982337" y="282550"/>
                </a:cubicBezTo>
                <a:cubicBezTo>
                  <a:pt x="5005502" y="282550"/>
                  <a:pt x="5025086" y="276911"/>
                  <a:pt x="5041088" y="265633"/>
                </a:cubicBezTo>
                <a:cubicBezTo>
                  <a:pt x="5057090" y="254356"/>
                  <a:pt x="5066767" y="238811"/>
                  <a:pt x="5070120" y="218999"/>
                </a:cubicBezTo>
                <a:lnTo>
                  <a:pt x="5145100" y="218999"/>
                </a:lnTo>
                <a:cubicBezTo>
                  <a:pt x="5142357" y="243383"/>
                  <a:pt x="5134204" y="265710"/>
                  <a:pt x="5120640" y="285979"/>
                </a:cubicBezTo>
                <a:cubicBezTo>
                  <a:pt x="5107077" y="306248"/>
                  <a:pt x="5088636" y="322402"/>
                  <a:pt x="5065319" y="334442"/>
                </a:cubicBezTo>
                <a:cubicBezTo>
                  <a:pt x="5042002" y="346482"/>
                  <a:pt x="5014341" y="352501"/>
                  <a:pt x="4982337" y="352501"/>
                </a:cubicBezTo>
                <a:cubicBezTo>
                  <a:pt x="4952162" y="352501"/>
                  <a:pt x="4926254" y="347244"/>
                  <a:pt x="4904613" y="336728"/>
                </a:cubicBezTo>
                <a:cubicBezTo>
                  <a:pt x="4882973" y="326212"/>
                  <a:pt x="4865294" y="312344"/>
                  <a:pt x="4851578" y="295123"/>
                </a:cubicBezTo>
                <a:cubicBezTo>
                  <a:pt x="4837862" y="277902"/>
                  <a:pt x="4827727" y="259309"/>
                  <a:pt x="4821174" y="239344"/>
                </a:cubicBezTo>
                <a:cubicBezTo>
                  <a:pt x="4814621" y="219380"/>
                  <a:pt x="4811344" y="199949"/>
                  <a:pt x="4811344" y="181051"/>
                </a:cubicBezTo>
                <a:lnTo>
                  <a:pt x="4811344" y="170993"/>
                </a:lnTo>
                <a:cubicBezTo>
                  <a:pt x="4811344" y="150267"/>
                  <a:pt x="4814697" y="129769"/>
                  <a:pt x="4821403" y="109500"/>
                </a:cubicBezTo>
                <a:cubicBezTo>
                  <a:pt x="4828108" y="89230"/>
                  <a:pt x="4838395" y="70866"/>
                  <a:pt x="4852264" y="54407"/>
                </a:cubicBezTo>
                <a:cubicBezTo>
                  <a:pt x="4866132" y="37948"/>
                  <a:pt x="4883658" y="24765"/>
                  <a:pt x="4904842" y="14859"/>
                </a:cubicBezTo>
                <a:cubicBezTo>
                  <a:pt x="4926025" y="4953"/>
                  <a:pt x="4951095" y="0"/>
                  <a:pt x="4980051" y="0"/>
                </a:cubicBezTo>
                <a:close/>
                <a:moveTo>
                  <a:pt x="3312795" y="0"/>
                </a:moveTo>
                <a:cubicBezTo>
                  <a:pt x="3342056" y="0"/>
                  <a:pt x="3367812" y="4953"/>
                  <a:pt x="3390062" y="14859"/>
                </a:cubicBezTo>
                <a:cubicBezTo>
                  <a:pt x="3412312" y="24765"/>
                  <a:pt x="3430905" y="37948"/>
                  <a:pt x="3445840" y="54407"/>
                </a:cubicBezTo>
                <a:cubicBezTo>
                  <a:pt x="3460775" y="70866"/>
                  <a:pt x="3472053" y="89230"/>
                  <a:pt x="3479673" y="109500"/>
                </a:cubicBezTo>
                <a:cubicBezTo>
                  <a:pt x="3487293" y="129769"/>
                  <a:pt x="3491103" y="150267"/>
                  <a:pt x="3491103" y="170993"/>
                </a:cubicBezTo>
                <a:lnTo>
                  <a:pt x="3491103" y="181051"/>
                </a:lnTo>
                <a:cubicBezTo>
                  <a:pt x="3491103" y="199644"/>
                  <a:pt x="3487446" y="218999"/>
                  <a:pt x="3480131" y="239116"/>
                </a:cubicBezTo>
                <a:cubicBezTo>
                  <a:pt x="3472815" y="259233"/>
                  <a:pt x="3461842" y="277902"/>
                  <a:pt x="3447212" y="295123"/>
                </a:cubicBezTo>
                <a:cubicBezTo>
                  <a:pt x="3432582" y="312344"/>
                  <a:pt x="3414065" y="326212"/>
                  <a:pt x="3391662" y="336728"/>
                </a:cubicBezTo>
                <a:cubicBezTo>
                  <a:pt x="3369259" y="347244"/>
                  <a:pt x="3342970" y="352501"/>
                  <a:pt x="3312795" y="352501"/>
                </a:cubicBezTo>
                <a:cubicBezTo>
                  <a:pt x="3282620" y="352501"/>
                  <a:pt x="3256331" y="347244"/>
                  <a:pt x="3233928" y="336728"/>
                </a:cubicBezTo>
                <a:cubicBezTo>
                  <a:pt x="3211525" y="326212"/>
                  <a:pt x="3193009" y="312344"/>
                  <a:pt x="3178378" y="295123"/>
                </a:cubicBezTo>
                <a:cubicBezTo>
                  <a:pt x="3163748" y="277902"/>
                  <a:pt x="3152851" y="259233"/>
                  <a:pt x="3145689" y="239116"/>
                </a:cubicBezTo>
                <a:cubicBezTo>
                  <a:pt x="3138526" y="218999"/>
                  <a:pt x="3134944" y="199644"/>
                  <a:pt x="3134944" y="181051"/>
                </a:cubicBezTo>
                <a:lnTo>
                  <a:pt x="3134944" y="170993"/>
                </a:lnTo>
                <a:cubicBezTo>
                  <a:pt x="3134944" y="150267"/>
                  <a:pt x="3138678" y="129769"/>
                  <a:pt x="3146146" y="109500"/>
                </a:cubicBezTo>
                <a:cubicBezTo>
                  <a:pt x="3153613" y="89230"/>
                  <a:pt x="3164814" y="70866"/>
                  <a:pt x="3179750" y="54407"/>
                </a:cubicBezTo>
                <a:cubicBezTo>
                  <a:pt x="3194685" y="37948"/>
                  <a:pt x="3213278" y="24765"/>
                  <a:pt x="3235529" y="14859"/>
                </a:cubicBezTo>
                <a:cubicBezTo>
                  <a:pt x="3257778" y="4953"/>
                  <a:pt x="3283534" y="0"/>
                  <a:pt x="3312795" y="0"/>
                </a:cubicBezTo>
                <a:close/>
                <a:moveTo>
                  <a:pt x="2672868" y="0"/>
                </a:moveTo>
                <a:cubicBezTo>
                  <a:pt x="2699080" y="0"/>
                  <a:pt x="2721559" y="4496"/>
                  <a:pt x="2740305" y="13488"/>
                </a:cubicBezTo>
                <a:cubicBezTo>
                  <a:pt x="2759050" y="22479"/>
                  <a:pt x="2773452" y="35128"/>
                  <a:pt x="2783510" y="51435"/>
                </a:cubicBezTo>
                <a:cubicBezTo>
                  <a:pt x="2793568" y="67742"/>
                  <a:pt x="2798597" y="86868"/>
                  <a:pt x="2798597" y="108814"/>
                </a:cubicBezTo>
                <a:lnTo>
                  <a:pt x="2725446" y="108814"/>
                </a:lnTo>
                <a:cubicBezTo>
                  <a:pt x="2725446" y="100584"/>
                  <a:pt x="2723465" y="93040"/>
                  <a:pt x="2719502" y="86182"/>
                </a:cubicBezTo>
                <a:cubicBezTo>
                  <a:pt x="2715540" y="79324"/>
                  <a:pt x="2709672" y="73762"/>
                  <a:pt x="2701900" y="69495"/>
                </a:cubicBezTo>
                <a:cubicBezTo>
                  <a:pt x="2694127" y="65227"/>
                  <a:pt x="2684450" y="63094"/>
                  <a:pt x="2672868" y="63094"/>
                </a:cubicBezTo>
                <a:cubicBezTo>
                  <a:pt x="2661895" y="63094"/>
                  <a:pt x="2652675" y="64923"/>
                  <a:pt x="2645207" y="68580"/>
                </a:cubicBezTo>
                <a:cubicBezTo>
                  <a:pt x="2637740" y="72238"/>
                  <a:pt x="2632177" y="77191"/>
                  <a:pt x="2628519" y="83439"/>
                </a:cubicBezTo>
                <a:cubicBezTo>
                  <a:pt x="2624862" y="89688"/>
                  <a:pt x="2623033" y="96469"/>
                  <a:pt x="2623033" y="103785"/>
                </a:cubicBezTo>
                <a:cubicBezTo>
                  <a:pt x="2623033" y="113233"/>
                  <a:pt x="2626386" y="121463"/>
                  <a:pt x="2633091" y="128473"/>
                </a:cubicBezTo>
                <a:cubicBezTo>
                  <a:pt x="2639797" y="135484"/>
                  <a:pt x="2650770" y="139599"/>
                  <a:pt x="2666010" y="140818"/>
                </a:cubicBezTo>
                <a:lnTo>
                  <a:pt x="2691613" y="143104"/>
                </a:lnTo>
                <a:cubicBezTo>
                  <a:pt x="2715997" y="145237"/>
                  <a:pt x="2737485" y="150495"/>
                  <a:pt x="2756078" y="158877"/>
                </a:cubicBezTo>
                <a:cubicBezTo>
                  <a:pt x="2774671" y="167259"/>
                  <a:pt x="2789225" y="178689"/>
                  <a:pt x="2799740" y="193167"/>
                </a:cubicBezTo>
                <a:cubicBezTo>
                  <a:pt x="2810256" y="207645"/>
                  <a:pt x="2815514" y="225247"/>
                  <a:pt x="2815514" y="245974"/>
                </a:cubicBezTo>
                <a:cubicBezTo>
                  <a:pt x="2815514" y="267310"/>
                  <a:pt x="2809951" y="285979"/>
                  <a:pt x="2798827" y="301981"/>
                </a:cubicBezTo>
                <a:cubicBezTo>
                  <a:pt x="2787701" y="317983"/>
                  <a:pt x="2771928" y="330403"/>
                  <a:pt x="2751506" y="339243"/>
                </a:cubicBezTo>
                <a:cubicBezTo>
                  <a:pt x="2731084" y="348082"/>
                  <a:pt x="2706700" y="352501"/>
                  <a:pt x="2678354" y="352501"/>
                </a:cubicBezTo>
                <a:cubicBezTo>
                  <a:pt x="2648179" y="352501"/>
                  <a:pt x="2622728" y="347701"/>
                  <a:pt x="2602002" y="338100"/>
                </a:cubicBezTo>
                <a:cubicBezTo>
                  <a:pt x="2581275" y="328498"/>
                  <a:pt x="2565578" y="315392"/>
                  <a:pt x="2554910" y="298780"/>
                </a:cubicBezTo>
                <a:cubicBezTo>
                  <a:pt x="2544242" y="282169"/>
                  <a:pt x="2538908" y="263043"/>
                  <a:pt x="2538908" y="241402"/>
                </a:cubicBezTo>
                <a:lnTo>
                  <a:pt x="2611603" y="241402"/>
                </a:lnTo>
                <a:cubicBezTo>
                  <a:pt x="2611603" y="249936"/>
                  <a:pt x="2613965" y="257861"/>
                  <a:pt x="2618689" y="265176"/>
                </a:cubicBezTo>
                <a:cubicBezTo>
                  <a:pt x="2623414" y="272491"/>
                  <a:pt x="2630653" y="278359"/>
                  <a:pt x="2640407" y="282778"/>
                </a:cubicBezTo>
                <a:cubicBezTo>
                  <a:pt x="2650160" y="287198"/>
                  <a:pt x="2662810" y="289408"/>
                  <a:pt x="2678354" y="289408"/>
                </a:cubicBezTo>
                <a:cubicBezTo>
                  <a:pt x="2692375" y="289408"/>
                  <a:pt x="2704110" y="287579"/>
                  <a:pt x="2713558" y="283921"/>
                </a:cubicBezTo>
                <a:cubicBezTo>
                  <a:pt x="2723007" y="280264"/>
                  <a:pt x="2730170" y="275158"/>
                  <a:pt x="2735047" y="268605"/>
                </a:cubicBezTo>
                <a:cubicBezTo>
                  <a:pt x="2739924" y="262052"/>
                  <a:pt x="2742362" y="254508"/>
                  <a:pt x="2742362" y="245974"/>
                </a:cubicBezTo>
                <a:cubicBezTo>
                  <a:pt x="2742362" y="235306"/>
                  <a:pt x="2737790" y="226848"/>
                  <a:pt x="2728646" y="220599"/>
                </a:cubicBezTo>
                <a:cubicBezTo>
                  <a:pt x="2719502" y="214351"/>
                  <a:pt x="2704719" y="210312"/>
                  <a:pt x="2684297" y="208483"/>
                </a:cubicBezTo>
                <a:lnTo>
                  <a:pt x="2659152" y="206197"/>
                </a:lnTo>
                <a:cubicBezTo>
                  <a:pt x="2625928" y="203454"/>
                  <a:pt x="2599411" y="193091"/>
                  <a:pt x="2579599" y="175108"/>
                </a:cubicBezTo>
                <a:cubicBezTo>
                  <a:pt x="2559787" y="157125"/>
                  <a:pt x="2549881" y="133350"/>
                  <a:pt x="2549881" y="103785"/>
                </a:cubicBezTo>
                <a:cubicBezTo>
                  <a:pt x="2549881" y="82449"/>
                  <a:pt x="2554986" y="64008"/>
                  <a:pt x="2565197" y="48463"/>
                </a:cubicBezTo>
                <a:cubicBezTo>
                  <a:pt x="2575408" y="32919"/>
                  <a:pt x="2589657" y="20955"/>
                  <a:pt x="2607945" y="12573"/>
                </a:cubicBezTo>
                <a:cubicBezTo>
                  <a:pt x="2626233" y="4191"/>
                  <a:pt x="2647874" y="0"/>
                  <a:pt x="2672868" y="0"/>
                </a:cubicBezTo>
                <a:close/>
                <a:moveTo>
                  <a:pt x="1998726" y="0"/>
                </a:moveTo>
                <a:cubicBezTo>
                  <a:pt x="2028901" y="0"/>
                  <a:pt x="2055571" y="5639"/>
                  <a:pt x="2078736" y="16917"/>
                </a:cubicBezTo>
                <a:cubicBezTo>
                  <a:pt x="2101901" y="28194"/>
                  <a:pt x="2120418" y="43815"/>
                  <a:pt x="2134286" y="63780"/>
                </a:cubicBezTo>
                <a:cubicBezTo>
                  <a:pt x="2148155" y="83744"/>
                  <a:pt x="2156308" y="107137"/>
                  <a:pt x="2158746" y="133960"/>
                </a:cubicBezTo>
                <a:lnTo>
                  <a:pt x="2083308" y="133960"/>
                </a:lnTo>
                <a:cubicBezTo>
                  <a:pt x="2081175" y="120549"/>
                  <a:pt x="2076298" y="109119"/>
                  <a:pt x="2068678" y="99670"/>
                </a:cubicBezTo>
                <a:cubicBezTo>
                  <a:pt x="2061058" y="90221"/>
                  <a:pt x="2051228" y="82906"/>
                  <a:pt x="2039188" y="77724"/>
                </a:cubicBezTo>
                <a:cubicBezTo>
                  <a:pt x="2027149" y="72543"/>
                  <a:pt x="2013662" y="69952"/>
                  <a:pt x="1998726" y="69952"/>
                </a:cubicBezTo>
                <a:cubicBezTo>
                  <a:pt x="1983791" y="69952"/>
                  <a:pt x="1970532" y="72543"/>
                  <a:pt x="1958950" y="77724"/>
                </a:cubicBezTo>
                <a:cubicBezTo>
                  <a:pt x="1947367" y="82906"/>
                  <a:pt x="1937690" y="90221"/>
                  <a:pt x="1929918" y="99670"/>
                </a:cubicBezTo>
                <a:cubicBezTo>
                  <a:pt x="1922145" y="109119"/>
                  <a:pt x="1916202" y="120320"/>
                  <a:pt x="1912087" y="133274"/>
                </a:cubicBezTo>
                <a:cubicBezTo>
                  <a:pt x="1907972" y="146228"/>
                  <a:pt x="1905915" y="160630"/>
                  <a:pt x="1905915" y="176479"/>
                </a:cubicBezTo>
                <a:cubicBezTo>
                  <a:pt x="1905915" y="192024"/>
                  <a:pt x="1907972" y="206274"/>
                  <a:pt x="1912087" y="219228"/>
                </a:cubicBezTo>
                <a:cubicBezTo>
                  <a:pt x="1916202" y="232182"/>
                  <a:pt x="1922298" y="243459"/>
                  <a:pt x="1930375" y="253060"/>
                </a:cubicBezTo>
                <a:cubicBezTo>
                  <a:pt x="1938452" y="262662"/>
                  <a:pt x="1948434" y="269977"/>
                  <a:pt x="1960321" y="275006"/>
                </a:cubicBezTo>
                <a:cubicBezTo>
                  <a:pt x="1972208" y="280035"/>
                  <a:pt x="1985772" y="282550"/>
                  <a:pt x="2001012" y="282550"/>
                </a:cubicBezTo>
                <a:cubicBezTo>
                  <a:pt x="2024177" y="282550"/>
                  <a:pt x="2043760" y="276911"/>
                  <a:pt x="2059762" y="265633"/>
                </a:cubicBezTo>
                <a:cubicBezTo>
                  <a:pt x="2075764" y="254356"/>
                  <a:pt x="2085442" y="238811"/>
                  <a:pt x="2088794" y="218999"/>
                </a:cubicBezTo>
                <a:lnTo>
                  <a:pt x="2163775" y="218999"/>
                </a:lnTo>
                <a:cubicBezTo>
                  <a:pt x="2161032" y="243383"/>
                  <a:pt x="2152879" y="265710"/>
                  <a:pt x="2139315" y="285979"/>
                </a:cubicBezTo>
                <a:cubicBezTo>
                  <a:pt x="2125752" y="306248"/>
                  <a:pt x="2107311" y="322402"/>
                  <a:pt x="2083994" y="334442"/>
                </a:cubicBezTo>
                <a:cubicBezTo>
                  <a:pt x="2060677" y="346482"/>
                  <a:pt x="2033016" y="352501"/>
                  <a:pt x="2001012" y="352501"/>
                </a:cubicBezTo>
                <a:cubicBezTo>
                  <a:pt x="1970837" y="352501"/>
                  <a:pt x="1944929" y="347244"/>
                  <a:pt x="1923288" y="336728"/>
                </a:cubicBezTo>
                <a:cubicBezTo>
                  <a:pt x="1901647" y="326212"/>
                  <a:pt x="1883969" y="312344"/>
                  <a:pt x="1870253" y="295123"/>
                </a:cubicBezTo>
                <a:cubicBezTo>
                  <a:pt x="1856537" y="277902"/>
                  <a:pt x="1846402" y="259309"/>
                  <a:pt x="1839849" y="239344"/>
                </a:cubicBezTo>
                <a:cubicBezTo>
                  <a:pt x="1833296" y="219380"/>
                  <a:pt x="1830020" y="199949"/>
                  <a:pt x="1830020" y="181051"/>
                </a:cubicBezTo>
                <a:lnTo>
                  <a:pt x="1830020" y="170993"/>
                </a:lnTo>
                <a:cubicBezTo>
                  <a:pt x="1830020" y="150267"/>
                  <a:pt x="1833372" y="129769"/>
                  <a:pt x="1840078" y="109500"/>
                </a:cubicBezTo>
                <a:cubicBezTo>
                  <a:pt x="1846783" y="89230"/>
                  <a:pt x="1857071" y="70866"/>
                  <a:pt x="1870939" y="54407"/>
                </a:cubicBezTo>
                <a:cubicBezTo>
                  <a:pt x="1884807" y="37948"/>
                  <a:pt x="1902333" y="24765"/>
                  <a:pt x="1923517" y="14859"/>
                </a:cubicBezTo>
                <a:cubicBezTo>
                  <a:pt x="1944700" y="4953"/>
                  <a:pt x="1969770" y="0"/>
                  <a:pt x="1998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en-US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5B857-DE26-3AF9-A824-D7A8B8703830}"/>
              </a:ext>
            </a:extLst>
          </p:cNvPr>
          <p:cNvSpPr txBox="1"/>
          <p:nvPr/>
        </p:nvSpPr>
        <p:spPr>
          <a:xfrm>
            <a:off x="4306816" y="4594533"/>
            <a:ext cx="9986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F9C54-954C-1474-2150-341D2AE4CE36}"/>
              </a:ext>
            </a:extLst>
          </p:cNvPr>
          <p:cNvSpPr txBox="1"/>
          <p:nvPr/>
        </p:nvSpPr>
        <p:spPr>
          <a:xfrm>
            <a:off x="5687234" y="4594533"/>
            <a:ext cx="8175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B9847-42D7-77FB-57A8-04E723422386}"/>
              </a:ext>
            </a:extLst>
          </p:cNvPr>
          <p:cNvSpPr txBox="1"/>
          <p:nvPr/>
        </p:nvSpPr>
        <p:spPr>
          <a:xfrm>
            <a:off x="6892924" y="4594533"/>
            <a:ext cx="13497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F6DFCC-98E2-7115-6C98-F63BEBF719B2}"/>
              </a:ext>
            </a:extLst>
          </p:cNvPr>
          <p:cNvSpPr/>
          <p:nvPr/>
        </p:nvSpPr>
        <p:spPr bwMode="auto">
          <a:xfrm>
            <a:off x="5469154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558685-4A60-F09F-F90B-96A44FA8C0E2}"/>
              </a:ext>
            </a:extLst>
          </p:cNvPr>
          <p:cNvSpPr/>
          <p:nvPr/>
        </p:nvSpPr>
        <p:spPr bwMode="auto">
          <a:xfrm>
            <a:off x="6675985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664766"/>
      </p:ext>
    </p:extLst>
  </p:cSld>
  <p:clrMapOvr>
    <a:masterClrMapping/>
  </p:clrMapOvr>
</p:sld>
</file>

<file path=ppt/theme/theme1.xml><?xml version="1.0" encoding="utf-8"?>
<a:theme xmlns:a="http://schemas.openxmlformats.org/drawingml/2006/main" name="16:9 Template Light">
  <a:themeElements>
    <a:clrScheme name="2 Pitch Deck Healthcare">
      <a:dk1>
        <a:srgbClr val="000000"/>
      </a:dk1>
      <a:lt1>
        <a:srgbClr val="FFFFFF"/>
      </a:lt1>
      <a:dk2>
        <a:srgbClr val="212328"/>
      </a:dk2>
      <a:lt2>
        <a:srgbClr val="FFFFFF"/>
      </a:lt2>
      <a:accent1>
        <a:srgbClr val="0B55E5"/>
      </a:accent1>
      <a:accent2>
        <a:srgbClr val="9588E8"/>
      </a:accent2>
      <a:accent3>
        <a:srgbClr val="5DB996"/>
      </a:accent3>
      <a:accent4>
        <a:srgbClr val="E67A66"/>
      </a:accent4>
      <a:accent5>
        <a:srgbClr val="F82828"/>
      </a:accent5>
      <a:accent6>
        <a:srgbClr val="444F6F"/>
      </a:accent6>
      <a:hlink>
        <a:srgbClr val="0B55E5"/>
      </a:hlink>
      <a:folHlink>
        <a:srgbClr val="C03BC4"/>
      </a:folHlink>
    </a:clrScheme>
    <a:fontScheme name="2 Pitch Deck Healthcare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  <a:headEnd type="oval" w="med" len="med"/>
          <a:tailEnd type="oval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S_Ignite2023_16-9 Event-template  -  Repaired" id="{7C1B257E-8A69-4FE1-A954-8710E0A8BDEF}" vid="{4C547056-086C-4BA7-A229-3B32236A8D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hicccccccc</Template>
  <TotalTime>13188</TotalTime>
  <Words>670</Words>
  <Application>Microsoft Office PowerPoint</Application>
  <PresentationFormat>Widescreen</PresentationFormat>
  <Paragraphs>103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Segoe UI</vt:lpstr>
      <vt:lpstr>Calibri</vt:lpstr>
      <vt:lpstr>Inter</vt:lpstr>
      <vt:lpstr>Aptos</vt:lpstr>
      <vt:lpstr>Wingdings</vt:lpstr>
      <vt:lpstr>Inter Extra Bold</vt:lpstr>
      <vt:lpstr>Montserrat</vt:lpstr>
      <vt:lpstr>Arial</vt:lpstr>
      <vt:lpstr>16:9 Template Light</vt:lpstr>
      <vt:lpstr>PowerPoint Presentation</vt:lpstr>
      <vt:lpstr>The Healthcare Crisis</vt:lpstr>
      <vt:lpstr>Our Healthcare Solution</vt:lpstr>
      <vt:lpstr>Healthcare Market Potential</vt:lpstr>
      <vt:lpstr>Our Revenue Model</vt:lpstr>
      <vt:lpstr>Our Healthcare Impact</vt:lpstr>
      <vt:lpstr>Our Healthcare Experts</vt:lpstr>
      <vt:lpstr>Join Our Healthcare Mission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Ocvembor</dc:title>
  <dc:subject/>
  <dc:creator>Chung Nguyen</dc:creator>
  <cp:keywords/>
  <dc:description/>
  <cp:lastModifiedBy>Chung Nguyen</cp:lastModifiedBy>
  <cp:revision>432</cp:revision>
  <dcterms:created xsi:type="dcterms:W3CDTF">2024-04-04T18:01:04Z</dcterms:created>
  <dcterms:modified xsi:type="dcterms:W3CDTF">2025-05-16T03:02:36Z</dcterms:modified>
  <cp:category/>
</cp:coreProperties>
</file>