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6" r:id="rId2"/>
    <p:sldId id="3344" r:id="rId3"/>
    <p:sldId id="3347" r:id="rId4"/>
    <p:sldId id="3348" r:id="rId5"/>
    <p:sldId id="3349" r:id="rId6"/>
    <p:sldId id="3353" r:id="rId7"/>
    <p:sldId id="3351" r:id="rId8"/>
    <p:sldId id="3352" r:id="rId9"/>
    <p:sldId id="3359" r:id="rId10"/>
  </p:sldIdLst>
  <p:sldSz cx="12192000" cy="6858000"/>
  <p:notesSz cx="6858000" cy="9144000"/>
  <p:embeddedFontLst>
    <p:embeddedFont>
      <p:font typeface="Montserrat" panose="00000500000000000000" pitchFamily="2" charset="0"/>
      <p:regular r:id="rId13"/>
      <p:bold r:id="rId14"/>
      <p:italic r:id="rId15"/>
      <p:boldItalic r:id="rId16"/>
    </p:embeddedFont>
    <p:embeddedFont>
      <p:font typeface="Segoe UI" panose="020B0502040204020203" pitchFamily="34" charset="0"/>
      <p:regular r:id="rId17"/>
      <p:bold r:id="rId18"/>
      <p:italic r:id="rId19"/>
      <p:boldItalic r:id="rId20"/>
    </p:embeddedFont>
    <p:embeddedFont>
      <p:font typeface="Sora" pitchFamily="2" charset="0"/>
      <p:regular r:id="rId21"/>
      <p:bold r:id="rId22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5CF"/>
    <a:srgbClr val="F0F0F0"/>
    <a:srgbClr val="F3F4F6"/>
    <a:srgbClr val="EEEEEE"/>
    <a:srgbClr val="1B1B1D"/>
    <a:srgbClr val="1E2035"/>
    <a:srgbClr val="149581"/>
    <a:srgbClr val="F4F8FB"/>
    <a:srgbClr val="14208F"/>
    <a:srgbClr val="1521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628369639336189E-2"/>
          <c:y val="2.5943023801863314E-2"/>
          <c:w val="0.81952438530776328"/>
          <c:h val="0.786945000356774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1500</c:v>
                </c:pt>
                <c:pt idx="1">
                  <c:v>1000</c:v>
                </c:pt>
                <c:pt idx="2">
                  <c:v>1200</c:v>
                </c:pt>
                <c:pt idx="3">
                  <c:v>1400</c:v>
                </c:pt>
                <c:pt idx="4">
                  <c:v>1500</c:v>
                </c:pt>
                <c:pt idx="5">
                  <c:v>1200</c:v>
                </c:pt>
                <c:pt idx="6">
                  <c:v>1500</c:v>
                </c:pt>
                <c:pt idx="7">
                  <c:v>1600</c:v>
                </c:pt>
                <c:pt idx="8">
                  <c:v>1800</c:v>
                </c:pt>
                <c:pt idx="9">
                  <c:v>2000</c:v>
                </c:pt>
                <c:pt idx="10">
                  <c:v>2200</c:v>
                </c:pt>
                <c:pt idx="11">
                  <c:v>2100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97-4420-B85E-7EAA870E98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E097-4420-B85E-7EAA870E9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6"/>
        <c:overlap val="100"/>
        <c:axId val="751047376"/>
        <c:axId val="751047856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80</c:v>
                </c:pt>
                <c:pt idx="1">
                  <c:v>100</c:v>
                </c:pt>
                <c:pt idx="2">
                  <c:v>150</c:v>
                </c:pt>
                <c:pt idx="3">
                  <c:v>160</c:v>
                </c:pt>
                <c:pt idx="4">
                  <c:v>180</c:v>
                </c:pt>
                <c:pt idx="5">
                  <c:v>160</c:v>
                </c:pt>
                <c:pt idx="6">
                  <c:v>170</c:v>
                </c:pt>
                <c:pt idx="7">
                  <c:v>180</c:v>
                </c:pt>
                <c:pt idx="8">
                  <c:v>190</c:v>
                </c:pt>
                <c:pt idx="9">
                  <c:v>220</c:v>
                </c:pt>
                <c:pt idx="10">
                  <c:v>250</c:v>
                </c:pt>
                <c:pt idx="11">
                  <c:v>240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97-4420-B85E-7EAA870E9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1070896"/>
        <c:axId val="751078096"/>
      </c:lineChart>
      <c:catAx>
        <c:axId val="75104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856"/>
        <c:crosses val="autoZero"/>
        <c:auto val="1"/>
        <c:lblAlgn val="ctr"/>
        <c:lblOffset val="100"/>
        <c:noMultiLvlLbl val="0"/>
      </c:catAx>
      <c:valAx>
        <c:axId val="751047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376"/>
        <c:crosses val="autoZero"/>
        <c:crossBetween val="between"/>
      </c:valAx>
      <c:valAx>
        <c:axId val="75107809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70896"/>
        <c:crosses val="max"/>
        <c:crossBetween val="between"/>
      </c:valAx>
      <c:catAx>
        <c:axId val="751070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510780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33572858539527445"/>
          <c:y val="0.9315495180036264"/>
          <c:w val="0.32854266846147145"/>
          <c:h val="6.51470881623792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ECBD68E-8D26-C491-ABAE-F4E26FCFA7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447800"/>
            <a:ext cx="5380038" cy="4454236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073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FB70A0E-74C2-FA39-8721-01DE54BE6D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30344" y="1951997"/>
            <a:ext cx="1233487" cy="1233487"/>
          </a:xfrm>
          <a:custGeom>
            <a:avLst/>
            <a:gdLst>
              <a:gd name="connsiteX0" fmla="*/ 616744 w 1233487"/>
              <a:gd name="connsiteY0" fmla="*/ 0 h 1233487"/>
              <a:gd name="connsiteX1" fmla="*/ 1233487 w 1233487"/>
              <a:gd name="connsiteY1" fmla="*/ 616744 h 1233487"/>
              <a:gd name="connsiteX2" fmla="*/ 616744 w 1233487"/>
              <a:gd name="connsiteY2" fmla="*/ 1233487 h 1233487"/>
              <a:gd name="connsiteX3" fmla="*/ 0 w 1233487"/>
              <a:gd name="connsiteY3" fmla="*/ 616744 h 1233487"/>
              <a:gd name="connsiteX4" fmla="*/ 616744 w 1233487"/>
              <a:gd name="connsiteY4" fmla="*/ 0 h 123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3487" h="1233487">
                <a:moveTo>
                  <a:pt x="616744" y="0"/>
                </a:moveTo>
                <a:cubicBezTo>
                  <a:pt x="957362" y="0"/>
                  <a:pt x="1233487" y="276126"/>
                  <a:pt x="1233487" y="616744"/>
                </a:cubicBezTo>
                <a:cubicBezTo>
                  <a:pt x="1233487" y="957362"/>
                  <a:pt x="957362" y="1233487"/>
                  <a:pt x="616744" y="1233487"/>
                </a:cubicBezTo>
                <a:cubicBezTo>
                  <a:pt x="276126" y="1233487"/>
                  <a:pt x="0" y="957362"/>
                  <a:pt x="0" y="616744"/>
                </a:cubicBezTo>
                <a:cubicBezTo>
                  <a:pt x="0" y="276126"/>
                  <a:pt x="276126" y="0"/>
                  <a:pt x="61674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68B193-95BC-B3B0-6E67-8AB7F86B4E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62953" y="1951997"/>
            <a:ext cx="1233487" cy="1233487"/>
          </a:xfrm>
          <a:custGeom>
            <a:avLst/>
            <a:gdLst>
              <a:gd name="connsiteX0" fmla="*/ 616744 w 1233487"/>
              <a:gd name="connsiteY0" fmla="*/ 0 h 1233487"/>
              <a:gd name="connsiteX1" fmla="*/ 1233487 w 1233487"/>
              <a:gd name="connsiteY1" fmla="*/ 616744 h 1233487"/>
              <a:gd name="connsiteX2" fmla="*/ 616744 w 1233487"/>
              <a:gd name="connsiteY2" fmla="*/ 1233487 h 1233487"/>
              <a:gd name="connsiteX3" fmla="*/ 0 w 1233487"/>
              <a:gd name="connsiteY3" fmla="*/ 616744 h 1233487"/>
              <a:gd name="connsiteX4" fmla="*/ 616744 w 1233487"/>
              <a:gd name="connsiteY4" fmla="*/ 0 h 123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3487" h="1233487">
                <a:moveTo>
                  <a:pt x="616744" y="0"/>
                </a:moveTo>
                <a:cubicBezTo>
                  <a:pt x="957362" y="0"/>
                  <a:pt x="1233487" y="276126"/>
                  <a:pt x="1233487" y="616744"/>
                </a:cubicBezTo>
                <a:cubicBezTo>
                  <a:pt x="1233487" y="957362"/>
                  <a:pt x="957362" y="1233487"/>
                  <a:pt x="616744" y="1233487"/>
                </a:cubicBezTo>
                <a:cubicBezTo>
                  <a:pt x="276126" y="1233487"/>
                  <a:pt x="0" y="957362"/>
                  <a:pt x="0" y="616744"/>
                </a:cubicBezTo>
                <a:cubicBezTo>
                  <a:pt x="0" y="276126"/>
                  <a:pt x="276126" y="0"/>
                  <a:pt x="61674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784D740-6097-7F72-B3E2-FE7EECF3C8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95562" y="1951997"/>
            <a:ext cx="1233487" cy="1233487"/>
          </a:xfrm>
          <a:custGeom>
            <a:avLst/>
            <a:gdLst>
              <a:gd name="connsiteX0" fmla="*/ 616744 w 1233487"/>
              <a:gd name="connsiteY0" fmla="*/ 0 h 1233487"/>
              <a:gd name="connsiteX1" fmla="*/ 1233487 w 1233487"/>
              <a:gd name="connsiteY1" fmla="*/ 616744 h 1233487"/>
              <a:gd name="connsiteX2" fmla="*/ 616744 w 1233487"/>
              <a:gd name="connsiteY2" fmla="*/ 1233487 h 1233487"/>
              <a:gd name="connsiteX3" fmla="*/ 0 w 1233487"/>
              <a:gd name="connsiteY3" fmla="*/ 616744 h 1233487"/>
              <a:gd name="connsiteX4" fmla="*/ 616744 w 1233487"/>
              <a:gd name="connsiteY4" fmla="*/ 0 h 123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3487" h="1233487">
                <a:moveTo>
                  <a:pt x="616744" y="0"/>
                </a:moveTo>
                <a:cubicBezTo>
                  <a:pt x="957362" y="0"/>
                  <a:pt x="1233487" y="276126"/>
                  <a:pt x="1233487" y="616744"/>
                </a:cubicBezTo>
                <a:cubicBezTo>
                  <a:pt x="1233487" y="957362"/>
                  <a:pt x="957362" y="1233487"/>
                  <a:pt x="616744" y="1233487"/>
                </a:cubicBezTo>
                <a:cubicBezTo>
                  <a:pt x="276126" y="1233487"/>
                  <a:pt x="0" y="957362"/>
                  <a:pt x="0" y="616744"/>
                </a:cubicBezTo>
                <a:cubicBezTo>
                  <a:pt x="0" y="276126"/>
                  <a:pt x="276126" y="0"/>
                  <a:pt x="61674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550E2A-6488-367A-D8DB-941E6F93D5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28170" y="1951997"/>
            <a:ext cx="1233487" cy="1233487"/>
          </a:xfrm>
          <a:custGeom>
            <a:avLst/>
            <a:gdLst>
              <a:gd name="connsiteX0" fmla="*/ 616744 w 1233487"/>
              <a:gd name="connsiteY0" fmla="*/ 0 h 1233487"/>
              <a:gd name="connsiteX1" fmla="*/ 1233487 w 1233487"/>
              <a:gd name="connsiteY1" fmla="*/ 616744 h 1233487"/>
              <a:gd name="connsiteX2" fmla="*/ 616744 w 1233487"/>
              <a:gd name="connsiteY2" fmla="*/ 1233487 h 1233487"/>
              <a:gd name="connsiteX3" fmla="*/ 0 w 1233487"/>
              <a:gd name="connsiteY3" fmla="*/ 616744 h 1233487"/>
              <a:gd name="connsiteX4" fmla="*/ 616744 w 1233487"/>
              <a:gd name="connsiteY4" fmla="*/ 0 h 123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3487" h="1233487">
                <a:moveTo>
                  <a:pt x="616744" y="0"/>
                </a:moveTo>
                <a:cubicBezTo>
                  <a:pt x="957362" y="0"/>
                  <a:pt x="1233487" y="276126"/>
                  <a:pt x="1233487" y="616744"/>
                </a:cubicBezTo>
                <a:cubicBezTo>
                  <a:pt x="1233487" y="957362"/>
                  <a:pt x="957362" y="1233487"/>
                  <a:pt x="616744" y="1233487"/>
                </a:cubicBezTo>
                <a:cubicBezTo>
                  <a:pt x="276126" y="1233487"/>
                  <a:pt x="0" y="957362"/>
                  <a:pt x="0" y="616744"/>
                </a:cubicBezTo>
                <a:cubicBezTo>
                  <a:pt x="0" y="276126"/>
                  <a:pt x="276126" y="0"/>
                  <a:pt x="61674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78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0131250-9C6A-9ADD-9E97-248BC338FF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998" y="0"/>
            <a:ext cx="6096000" cy="6857998"/>
          </a:xfrm>
          <a:custGeom>
            <a:avLst/>
            <a:gdLst>
              <a:gd name="connsiteX0" fmla="*/ 0 w 6096000"/>
              <a:gd name="connsiteY0" fmla="*/ 0 h 6857998"/>
              <a:gd name="connsiteX1" fmla="*/ 6096000 w 6096000"/>
              <a:gd name="connsiteY1" fmla="*/ 0 h 6857998"/>
              <a:gd name="connsiteX2" fmla="*/ 6096000 w 6096000"/>
              <a:gd name="connsiteY2" fmla="*/ 6857998 h 6857998"/>
              <a:gd name="connsiteX3" fmla="*/ 0 w 6096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7998">
                <a:moveTo>
                  <a:pt x="0" y="0"/>
                </a:moveTo>
                <a:lnTo>
                  <a:pt x="6096000" y="0"/>
                </a:lnTo>
                <a:lnTo>
                  <a:pt x="6096000" y="6857998"/>
                </a:lnTo>
                <a:lnTo>
                  <a:pt x="0" y="685799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90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E2D764-724A-73B1-7373-E66FCED0B5C9}"/>
              </a:ext>
            </a:extLst>
          </p:cNvPr>
          <p:cNvSpPr txBox="1"/>
          <p:nvPr/>
        </p:nvSpPr>
        <p:spPr>
          <a:xfrm>
            <a:off x="884074" y="6502871"/>
            <a:ext cx="1109113" cy="100658"/>
          </a:xfrm>
          <a:custGeom>
            <a:avLst/>
            <a:gdLst/>
            <a:ahLst/>
            <a:cxnLst/>
            <a:rect l="l" t="t" r="r" b="b"/>
            <a:pathLst>
              <a:path w="1934489" h="175565">
                <a:moveTo>
                  <a:pt x="801653" y="24689"/>
                </a:moveTo>
                <a:lnTo>
                  <a:pt x="774319" y="101499"/>
                </a:lnTo>
                <a:lnTo>
                  <a:pt x="838222" y="101499"/>
                </a:lnTo>
                <a:lnTo>
                  <a:pt x="809967" y="24689"/>
                </a:lnTo>
                <a:close/>
                <a:moveTo>
                  <a:pt x="624383" y="23317"/>
                </a:moveTo>
                <a:lnTo>
                  <a:pt x="624383" y="93726"/>
                </a:lnTo>
                <a:lnTo>
                  <a:pt x="657072" y="93726"/>
                </a:lnTo>
                <a:cubicBezTo>
                  <a:pt x="664997" y="93726"/>
                  <a:pt x="671550" y="92164"/>
                  <a:pt x="676732" y="89040"/>
                </a:cubicBezTo>
                <a:cubicBezTo>
                  <a:pt x="681914" y="85916"/>
                  <a:pt x="685838" y="81687"/>
                  <a:pt x="688505" y="76353"/>
                </a:cubicBezTo>
                <a:cubicBezTo>
                  <a:pt x="691172" y="71019"/>
                  <a:pt x="692505" y="65075"/>
                  <a:pt x="692505" y="58522"/>
                </a:cubicBezTo>
                <a:cubicBezTo>
                  <a:pt x="692505" y="51816"/>
                  <a:pt x="691172" y="45796"/>
                  <a:pt x="688505" y="40462"/>
                </a:cubicBezTo>
                <a:cubicBezTo>
                  <a:pt x="685838" y="35128"/>
                  <a:pt x="681914" y="30937"/>
                  <a:pt x="676732" y="27889"/>
                </a:cubicBezTo>
                <a:cubicBezTo>
                  <a:pt x="671550" y="24841"/>
                  <a:pt x="664997" y="23317"/>
                  <a:pt x="657072" y="23317"/>
                </a:cubicBezTo>
                <a:close/>
                <a:moveTo>
                  <a:pt x="1848307" y="20574"/>
                </a:moveTo>
                <a:cubicBezTo>
                  <a:pt x="1838553" y="20574"/>
                  <a:pt x="1829752" y="22327"/>
                  <a:pt x="1821904" y="25832"/>
                </a:cubicBezTo>
                <a:cubicBezTo>
                  <a:pt x="1814055" y="29337"/>
                  <a:pt x="1807388" y="34176"/>
                  <a:pt x="1801901" y="40348"/>
                </a:cubicBezTo>
                <a:cubicBezTo>
                  <a:pt x="1796415" y="46520"/>
                  <a:pt x="1792224" y="53645"/>
                  <a:pt x="1789328" y="61722"/>
                </a:cubicBezTo>
                <a:cubicBezTo>
                  <a:pt x="1786433" y="69799"/>
                  <a:pt x="1784985" y="78486"/>
                  <a:pt x="1784985" y="87783"/>
                </a:cubicBezTo>
                <a:cubicBezTo>
                  <a:pt x="1784985" y="96622"/>
                  <a:pt x="1786433" y="105042"/>
                  <a:pt x="1789328" y="113043"/>
                </a:cubicBezTo>
                <a:cubicBezTo>
                  <a:pt x="1792224" y="121044"/>
                  <a:pt x="1796415" y="128207"/>
                  <a:pt x="1801901" y="134531"/>
                </a:cubicBezTo>
                <a:cubicBezTo>
                  <a:pt x="1807388" y="140856"/>
                  <a:pt x="1814055" y="145847"/>
                  <a:pt x="1821904" y="149505"/>
                </a:cubicBezTo>
                <a:cubicBezTo>
                  <a:pt x="1829752" y="153162"/>
                  <a:pt x="1838553" y="154991"/>
                  <a:pt x="1848307" y="154991"/>
                </a:cubicBezTo>
                <a:cubicBezTo>
                  <a:pt x="1858061" y="154991"/>
                  <a:pt x="1866862" y="153162"/>
                  <a:pt x="1874710" y="149505"/>
                </a:cubicBezTo>
                <a:cubicBezTo>
                  <a:pt x="1882559" y="145847"/>
                  <a:pt x="1889226" y="140856"/>
                  <a:pt x="1894713" y="134531"/>
                </a:cubicBezTo>
                <a:cubicBezTo>
                  <a:pt x="1900199" y="128207"/>
                  <a:pt x="1904390" y="121044"/>
                  <a:pt x="1907286" y="113043"/>
                </a:cubicBezTo>
                <a:cubicBezTo>
                  <a:pt x="1910181" y="105042"/>
                  <a:pt x="1911629" y="96622"/>
                  <a:pt x="1911629" y="87783"/>
                </a:cubicBezTo>
                <a:cubicBezTo>
                  <a:pt x="1911629" y="78486"/>
                  <a:pt x="1910181" y="69799"/>
                  <a:pt x="1907286" y="61722"/>
                </a:cubicBezTo>
                <a:cubicBezTo>
                  <a:pt x="1904390" y="53645"/>
                  <a:pt x="1900199" y="46520"/>
                  <a:pt x="1894713" y="40348"/>
                </a:cubicBezTo>
                <a:cubicBezTo>
                  <a:pt x="1889226" y="34176"/>
                  <a:pt x="1882559" y="29337"/>
                  <a:pt x="1874710" y="25832"/>
                </a:cubicBezTo>
                <a:cubicBezTo>
                  <a:pt x="1866862" y="22327"/>
                  <a:pt x="1858061" y="20574"/>
                  <a:pt x="1848307" y="20574"/>
                </a:cubicBezTo>
                <a:close/>
                <a:moveTo>
                  <a:pt x="1457782" y="20574"/>
                </a:moveTo>
                <a:cubicBezTo>
                  <a:pt x="1448028" y="20574"/>
                  <a:pt x="1439227" y="22327"/>
                  <a:pt x="1431379" y="25832"/>
                </a:cubicBezTo>
                <a:cubicBezTo>
                  <a:pt x="1423530" y="29337"/>
                  <a:pt x="1416863" y="34176"/>
                  <a:pt x="1411376" y="40348"/>
                </a:cubicBezTo>
                <a:cubicBezTo>
                  <a:pt x="1405890" y="46520"/>
                  <a:pt x="1401699" y="53645"/>
                  <a:pt x="1398803" y="61722"/>
                </a:cubicBezTo>
                <a:cubicBezTo>
                  <a:pt x="1395908" y="69799"/>
                  <a:pt x="1394460" y="78486"/>
                  <a:pt x="1394460" y="87783"/>
                </a:cubicBezTo>
                <a:cubicBezTo>
                  <a:pt x="1394460" y="96622"/>
                  <a:pt x="1395908" y="105042"/>
                  <a:pt x="1398803" y="113043"/>
                </a:cubicBezTo>
                <a:cubicBezTo>
                  <a:pt x="1401699" y="121044"/>
                  <a:pt x="1405890" y="128207"/>
                  <a:pt x="1411376" y="134531"/>
                </a:cubicBezTo>
                <a:cubicBezTo>
                  <a:pt x="1416863" y="140856"/>
                  <a:pt x="1423530" y="145847"/>
                  <a:pt x="1431379" y="149505"/>
                </a:cubicBezTo>
                <a:cubicBezTo>
                  <a:pt x="1439227" y="153162"/>
                  <a:pt x="1448028" y="154991"/>
                  <a:pt x="1457782" y="154991"/>
                </a:cubicBezTo>
                <a:cubicBezTo>
                  <a:pt x="1467536" y="154991"/>
                  <a:pt x="1476337" y="153162"/>
                  <a:pt x="1484185" y="149505"/>
                </a:cubicBezTo>
                <a:cubicBezTo>
                  <a:pt x="1492034" y="145847"/>
                  <a:pt x="1498701" y="140856"/>
                  <a:pt x="1504188" y="134531"/>
                </a:cubicBezTo>
                <a:cubicBezTo>
                  <a:pt x="1509674" y="128207"/>
                  <a:pt x="1513865" y="121044"/>
                  <a:pt x="1516761" y="113043"/>
                </a:cubicBezTo>
                <a:cubicBezTo>
                  <a:pt x="1519656" y="105042"/>
                  <a:pt x="1521104" y="96622"/>
                  <a:pt x="1521104" y="87783"/>
                </a:cubicBezTo>
                <a:cubicBezTo>
                  <a:pt x="1521104" y="78486"/>
                  <a:pt x="1519656" y="69799"/>
                  <a:pt x="1516761" y="61722"/>
                </a:cubicBezTo>
                <a:cubicBezTo>
                  <a:pt x="1513865" y="53645"/>
                  <a:pt x="1509674" y="46520"/>
                  <a:pt x="1504188" y="40348"/>
                </a:cubicBezTo>
                <a:cubicBezTo>
                  <a:pt x="1498701" y="34176"/>
                  <a:pt x="1492034" y="29337"/>
                  <a:pt x="1484185" y="25832"/>
                </a:cubicBezTo>
                <a:cubicBezTo>
                  <a:pt x="1476337" y="22327"/>
                  <a:pt x="1467536" y="20574"/>
                  <a:pt x="1457782" y="20574"/>
                </a:cubicBezTo>
                <a:close/>
                <a:moveTo>
                  <a:pt x="267157" y="20574"/>
                </a:moveTo>
                <a:cubicBezTo>
                  <a:pt x="257403" y="20574"/>
                  <a:pt x="248602" y="22327"/>
                  <a:pt x="240754" y="25832"/>
                </a:cubicBezTo>
                <a:cubicBezTo>
                  <a:pt x="232905" y="29337"/>
                  <a:pt x="226238" y="34176"/>
                  <a:pt x="220751" y="40348"/>
                </a:cubicBezTo>
                <a:cubicBezTo>
                  <a:pt x="215265" y="46520"/>
                  <a:pt x="211074" y="53645"/>
                  <a:pt x="208178" y="61722"/>
                </a:cubicBezTo>
                <a:cubicBezTo>
                  <a:pt x="205283" y="69799"/>
                  <a:pt x="203835" y="78486"/>
                  <a:pt x="203835" y="87783"/>
                </a:cubicBezTo>
                <a:cubicBezTo>
                  <a:pt x="203835" y="96622"/>
                  <a:pt x="205283" y="105042"/>
                  <a:pt x="208178" y="113043"/>
                </a:cubicBezTo>
                <a:cubicBezTo>
                  <a:pt x="211074" y="121044"/>
                  <a:pt x="215265" y="128207"/>
                  <a:pt x="220751" y="134531"/>
                </a:cubicBezTo>
                <a:cubicBezTo>
                  <a:pt x="226238" y="140856"/>
                  <a:pt x="232905" y="145847"/>
                  <a:pt x="240754" y="149505"/>
                </a:cubicBezTo>
                <a:cubicBezTo>
                  <a:pt x="248602" y="153162"/>
                  <a:pt x="257403" y="154991"/>
                  <a:pt x="267157" y="154991"/>
                </a:cubicBezTo>
                <a:cubicBezTo>
                  <a:pt x="276911" y="154991"/>
                  <a:pt x="285712" y="153162"/>
                  <a:pt x="293560" y="149505"/>
                </a:cubicBezTo>
                <a:cubicBezTo>
                  <a:pt x="301409" y="145847"/>
                  <a:pt x="308076" y="140856"/>
                  <a:pt x="313563" y="134531"/>
                </a:cubicBezTo>
                <a:cubicBezTo>
                  <a:pt x="319049" y="128207"/>
                  <a:pt x="323240" y="121044"/>
                  <a:pt x="326136" y="113043"/>
                </a:cubicBezTo>
                <a:cubicBezTo>
                  <a:pt x="329031" y="105042"/>
                  <a:pt x="330479" y="96622"/>
                  <a:pt x="330479" y="87783"/>
                </a:cubicBezTo>
                <a:cubicBezTo>
                  <a:pt x="330479" y="78486"/>
                  <a:pt x="329031" y="69799"/>
                  <a:pt x="326136" y="61722"/>
                </a:cubicBezTo>
                <a:cubicBezTo>
                  <a:pt x="323240" y="53645"/>
                  <a:pt x="319049" y="46520"/>
                  <a:pt x="313563" y="40348"/>
                </a:cubicBezTo>
                <a:cubicBezTo>
                  <a:pt x="308076" y="34176"/>
                  <a:pt x="301409" y="29337"/>
                  <a:pt x="293560" y="25832"/>
                </a:cubicBezTo>
                <a:cubicBezTo>
                  <a:pt x="285712" y="22327"/>
                  <a:pt x="276911" y="20574"/>
                  <a:pt x="267157" y="20574"/>
                </a:cubicBezTo>
                <a:close/>
                <a:moveTo>
                  <a:pt x="1259205" y="4572"/>
                </a:moveTo>
                <a:lnTo>
                  <a:pt x="1281608" y="4572"/>
                </a:lnTo>
                <a:lnTo>
                  <a:pt x="1281608" y="151333"/>
                </a:lnTo>
                <a:lnTo>
                  <a:pt x="1353388" y="151333"/>
                </a:lnTo>
                <a:lnTo>
                  <a:pt x="1353388" y="171450"/>
                </a:lnTo>
                <a:lnTo>
                  <a:pt x="1281608" y="171450"/>
                </a:lnTo>
                <a:lnTo>
                  <a:pt x="1277036" y="171450"/>
                </a:lnTo>
                <a:lnTo>
                  <a:pt x="1259205" y="171450"/>
                </a:lnTo>
                <a:close/>
                <a:moveTo>
                  <a:pt x="1086231" y="4572"/>
                </a:moveTo>
                <a:lnTo>
                  <a:pt x="1109548" y="4572"/>
                </a:lnTo>
                <a:lnTo>
                  <a:pt x="1153063" y="89383"/>
                </a:lnTo>
                <a:lnTo>
                  <a:pt x="1164709" y="89383"/>
                </a:lnTo>
                <a:lnTo>
                  <a:pt x="1205560" y="4572"/>
                </a:lnTo>
                <a:lnTo>
                  <a:pt x="1227506" y="4572"/>
                </a:lnTo>
                <a:lnTo>
                  <a:pt x="1177671" y="106528"/>
                </a:lnTo>
                <a:lnTo>
                  <a:pt x="1169441" y="106528"/>
                </a:lnTo>
                <a:lnTo>
                  <a:pt x="1169441" y="171450"/>
                </a:lnTo>
                <a:lnTo>
                  <a:pt x="1147496" y="171450"/>
                </a:lnTo>
                <a:lnTo>
                  <a:pt x="1147496" y="106528"/>
                </a:lnTo>
                <a:lnTo>
                  <a:pt x="1139266" y="106528"/>
                </a:lnTo>
                <a:close/>
                <a:moveTo>
                  <a:pt x="916305" y="4572"/>
                </a:moveTo>
                <a:lnTo>
                  <a:pt x="952881" y="4572"/>
                </a:lnTo>
                <a:lnTo>
                  <a:pt x="1037691" y="151333"/>
                </a:lnTo>
                <a:lnTo>
                  <a:pt x="1040435" y="151333"/>
                </a:lnTo>
                <a:lnTo>
                  <a:pt x="1040435" y="4572"/>
                </a:lnTo>
                <a:lnTo>
                  <a:pt x="1061923" y="4572"/>
                </a:lnTo>
                <a:lnTo>
                  <a:pt x="1061923" y="171450"/>
                </a:lnTo>
                <a:lnTo>
                  <a:pt x="1024890" y="171450"/>
                </a:lnTo>
                <a:lnTo>
                  <a:pt x="940079" y="24689"/>
                </a:lnTo>
                <a:lnTo>
                  <a:pt x="937336" y="24689"/>
                </a:lnTo>
                <a:lnTo>
                  <a:pt x="937336" y="171450"/>
                </a:lnTo>
                <a:lnTo>
                  <a:pt x="916305" y="171450"/>
                </a:lnTo>
                <a:close/>
                <a:moveTo>
                  <a:pt x="787146" y="4572"/>
                </a:moveTo>
                <a:lnTo>
                  <a:pt x="825093" y="4572"/>
                </a:lnTo>
                <a:lnTo>
                  <a:pt x="887044" y="171450"/>
                </a:lnTo>
                <a:lnTo>
                  <a:pt x="863955" y="171450"/>
                </a:lnTo>
                <a:lnTo>
                  <a:pt x="845623" y="121615"/>
                </a:lnTo>
                <a:lnTo>
                  <a:pt x="767161" y="121615"/>
                </a:lnTo>
                <a:lnTo>
                  <a:pt x="749427" y="171450"/>
                </a:lnTo>
                <a:lnTo>
                  <a:pt x="727024" y="171450"/>
                </a:lnTo>
                <a:close/>
                <a:moveTo>
                  <a:pt x="392430" y="4572"/>
                </a:moveTo>
                <a:lnTo>
                  <a:pt x="422148" y="4572"/>
                </a:lnTo>
                <a:lnTo>
                  <a:pt x="471525" y="115900"/>
                </a:lnTo>
                <a:lnTo>
                  <a:pt x="475183" y="115900"/>
                </a:lnTo>
                <a:lnTo>
                  <a:pt x="524332" y="4572"/>
                </a:lnTo>
                <a:lnTo>
                  <a:pt x="554279" y="4572"/>
                </a:lnTo>
                <a:lnTo>
                  <a:pt x="554279" y="171450"/>
                </a:lnTo>
                <a:lnTo>
                  <a:pt x="531876" y="171450"/>
                </a:lnTo>
                <a:lnTo>
                  <a:pt x="531876" y="33123"/>
                </a:lnTo>
                <a:lnTo>
                  <a:pt x="486156" y="136932"/>
                </a:lnTo>
                <a:lnTo>
                  <a:pt x="458724" y="136932"/>
                </a:lnTo>
                <a:lnTo>
                  <a:pt x="413004" y="33622"/>
                </a:lnTo>
                <a:lnTo>
                  <a:pt x="413004" y="171450"/>
                </a:lnTo>
                <a:lnTo>
                  <a:pt x="392430" y="171450"/>
                </a:lnTo>
                <a:close/>
                <a:moveTo>
                  <a:pt x="601980" y="3658"/>
                </a:moveTo>
                <a:lnTo>
                  <a:pt x="619811" y="3658"/>
                </a:lnTo>
                <a:lnTo>
                  <a:pt x="624383" y="3658"/>
                </a:lnTo>
                <a:lnTo>
                  <a:pt x="652958" y="3658"/>
                </a:lnTo>
                <a:cubicBezTo>
                  <a:pt x="666674" y="3658"/>
                  <a:pt x="678142" y="5830"/>
                  <a:pt x="687362" y="10173"/>
                </a:cubicBezTo>
                <a:cubicBezTo>
                  <a:pt x="696582" y="14516"/>
                  <a:pt x="703554" y="20650"/>
                  <a:pt x="708279" y="28575"/>
                </a:cubicBezTo>
                <a:cubicBezTo>
                  <a:pt x="713003" y="36500"/>
                  <a:pt x="715365" y="45873"/>
                  <a:pt x="715365" y="56693"/>
                </a:cubicBezTo>
                <a:lnTo>
                  <a:pt x="715365" y="60351"/>
                </a:lnTo>
                <a:cubicBezTo>
                  <a:pt x="715365" y="71019"/>
                  <a:pt x="713003" y="80353"/>
                  <a:pt x="708279" y="88354"/>
                </a:cubicBezTo>
                <a:cubicBezTo>
                  <a:pt x="703554" y="96355"/>
                  <a:pt x="696582" y="102527"/>
                  <a:pt x="687362" y="106871"/>
                </a:cubicBezTo>
                <a:cubicBezTo>
                  <a:pt x="678142" y="111214"/>
                  <a:pt x="666674" y="113386"/>
                  <a:pt x="652958" y="113386"/>
                </a:cubicBezTo>
                <a:lnTo>
                  <a:pt x="624383" y="113386"/>
                </a:lnTo>
                <a:lnTo>
                  <a:pt x="624383" y="171450"/>
                </a:lnTo>
                <a:lnTo>
                  <a:pt x="601980" y="171450"/>
                </a:lnTo>
                <a:close/>
                <a:moveTo>
                  <a:pt x="1848307" y="0"/>
                </a:moveTo>
                <a:cubicBezTo>
                  <a:pt x="1862937" y="0"/>
                  <a:pt x="1875625" y="2515"/>
                  <a:pt x="1886369" y="7544"/>
                </a:cubicBezTo>
                <a:cubicBezTo>
                  <a:pt x="1897113" y="12573"/>
                  <a:pt x="1906067" y="19241"/>
                  <a:pt x="1913229" y="27547"/>
                </a:cubicBezTo>
                <a:cubicBezTo>
                  <a:pt x="1920392" y="35852"/>
                  <a:pt x="1925726" y="45034"/>
                  <a:pt x="1929231" y="55093"/>
                </a:cubicBezTo>
                <a:cubicBezTo>
                  <a:pt x="1932737" y="65151"/>
                  <a:pt x="1934489" y="75133"/>
                  <a:pt x="1934489" y="85039"/>
                </a:cubicBezTo>
                <a:lnTo>
                  <a:pt x="1934489" y="90069"/>
                </a:lnTo>
                <a:cubicBezTo>
                  <a:pt x="1934489" y="99213"/>
                  <a:pt x="1932775" y="108738"/>
                  <a:pt x="1929346" y="118644"/>
                </a:cubicBezTo>
                <a:cubicBezTo>
                  <a:pt x="1925917" y="128550"/>
                  <a:pt x="1920697" y="137846"/>
                  <a:pt x="1913687" y="146533"/>
                </a:cubicBezTo>
                <a:cubicBezTo>
                  <a:pt x="1906676" y="155220"/>
                  <a:pt x="1897761" y="162230"/>
                  <a:pt x="1886940" y="167564"/>
                </a:cubicBezTo>
                <a:cubicBezTo>
                  <a:pt x="1876120" y="172898"/>
                  <a:pt x="1863242" y="175565"/>
                  <a:pt x="1848307" y="175565"/>
                </a:cubicBezTo>
                <a:cubicBezTo>
                  <a:pt x="1833372" y="175565"/>
                  <a:pt x="1820494" y="172898"/>
                  <a:pt x="1809674" y="167564"/>
                </a:cubicBezTo>
                <a:cubicBezTo>
                  <a:pt x="1798853" y="162230"/>
                  <a:pt x="1789938" y="155220"/>
                  <a:pt x="1782927" y="146533"/>
                </a:cubicBezTo>
                <a:cubicBezTo>
                  <a:pt x="1775917" y="137846"/>
                  <a:pt x="1770697" y="128550"/>
                  <a:pt x="1767268" y="118644"/>
                </a:cubicBezTo>
                <a:cubicBezTo>
                  <a:pt x="1763839" y="108738"/>
                  <a:pt x="1762125" y="99213"/>
                  <a:pt x="1762125" y="90069"/>
                </a:cubicBezTo>
                <a:lnTo>
                  <a:pt x="1762125" y="85039"/>
                </a:lnTo>
                <a:cubicBezTo>
                  <a:pt x="1762125" y="75133"/>
                  <a:pt x="1763877" y="65151"/>
                  <a:pt x="1767383" y="55093"/>
                </a:cubicBezTo>
                <a:cubicBezTo>
                  <a:pt x="1770888" y="45034"/>
                  <a:pt x="1776222" y="35852"/>
                  <a:pt x="1783385" y="27547"/>
                </a:cubicBezTo>
                <a:cubicBezTo>
                  <a:pt x="1790547" y="19241"/>
                  <a:pt x="1799501" y="12573"/>
                  <a:pt x="1810245" y="7544"/>
                </a:cubicBezTo>
                <a:cubicBezTo>
                  <a:pt x="1820989" y="2515"/>
                  <a:pt x="1833677" y="0"/>
                  <a:pt x="1848307" y="0"/>
                </a:cubicBezTo>
                <a:close/>
                <a:moveTo>
                  <a:pt x="1653921" y="0"/>
                </a:moveTo>
                <a:cubicBezTo>
                  <a:pt x="1667789" y="0"/>
                  <a:pt x="1680134" y="2629"/>
                  <a:pt x="1690954" y="7887"/>
                </a:cubicBezTo>
                <a:cubicBezTo>
                  <a:pt x="1701774" y="13145"/>
                  <a:pt x="1710461" y="20460"/>
                  <a:pt x="1717014" y="29833"/>
                </a:cubicBezTo>
                <a:cubicBezTo>
                  <a:pt x="1723567" y="39205"/>
                  <a:pt x="1727378" y="50064"/>
                  <a:pt x="1728444" y="62408"/>
                </a:cubicBezTo>
                <a:lnTo>
                  <a:pt x="1705584" y="62408"/>
                </a:lnTo>
                <a:cubicBezTo>
                  <a:pt x="1704518" y="53112"/>
                  <a:pt x="1701470" y="45377"/>
                  <a:pt x="1696440" y="39205"/>
                </a:cubicBezTo>
                <a:cubicBezTo>
                  <a:pt x="1691411" y="33033"/>
                  <a:pt x="1685201" y="28385"/>
                  <a:pt x="1677810" y="25261"/>
                </a:cubicBezTo>
                <a:cubicBezTo>
                  <a:pt x="1670418" y="22136"/>
                  <a:pt x="1662455" y="20574"/>
                  <a:pt x="1653921" y="20574"/>
                </a:cubicBezTo>
                <a:cubicBezTo>
                  <a:pt x="1645234" y="20574"/>
                  <a:pt x="1637233" y="22136"/>
                  <a:pt x="1629918" y="25261"/>
                </a:cubicBezTo>
                <a:cubicBezTo>
                  <a:pt x="1622603" y="28385"/>
                  <a:pt x="1616316" y="32842"/>
                  <a:pt x="1611058" y="38634"/>
                </a:cubicBezTo>
                <a:cubicBezTo>
                  <a:pt x="1605801" y="44425"/>
                  <a:pt x="1601724" y="51359"/>
                  <a:pt x="1598828" y="59436"/>
                </a:cubicBezTo>
                <a:cubicBezTo>
                  <a:pt x="1595933" y="67513"/>
                  <a:pt x="1594485" y="76581"/>
                  <a:pt x="1594485" y="86640"/>
                </a:cubicBezTo>
                <a:cubicBezTo>
                  <a:pt x="1594485" y="98070"/>
                  <a:pt x="1596047" y="108090"/>
                  <a:pt x="1599171" y="116701"/>
                </a:cubicBezTo>
                <a:cubicBezTo>
                  <a:pt x="1602295" y="125311"/>
                  <a:pt x="1606677" y="132474"/>
                  <a:pt x="1612316" y="138189"/>
                </a:cubicBezTo>
                <a:cubicBezTo>
                  <a:pt x="1617954" y="143904"/>
                  <a:pt x="1624622" y="148209"/>
                  <a:pt x="1632318" y="151105"/>
                </a:cubicBezTo>
                <a:cubicBezTo>
                  <a:pt x="1640014" y="154000"/>
                  <a:pt x="1648434" y="155448"/>
                  <a:pt x="1657578" y="155448"/>
                </a:cubicBezTo>
                <a:cubicBezTo>
                  <a:pt x="1670532" y="155448"/>
                  <a:pt x="1681924" y="152819"/>
                  <a:pt x="1691754" y="147562"/>
                </a:cubicBezTo>
                <a:cubicBezTo>
                  <a:pt x="1696669" y="144933"/>
                  <a:pt x="1700984" y="141913"/>
                  <a:pt x="1704699" y="138503"/>
                </a:cubicBezTo>
                <a:lnTo>
                  <a:pt x="1705813" y="137143"/>
                </a:lnTo>
                <a:lnTo>
                  <a:pt x="1705813" y="109271"/>
                </a:lnTo>
                <a:lnTo>
                  <a:pt x="1651635" y="109271"/>
                </a:lnTo>
                <a:lnTo>
                  <a:pt x="1651635" y="90526"/>
                </a:lnTo>
                <a:lnTo>
                  <a:pt x="1741017" y="90526"/>
                </a:lnTo>
                <a:lnTo>
                  <a:pt x="1741017" y="109271"/>
                </a:lnTo>
                <a:lnTo>
                  <a:pt x="1726844" y="109271"/>
                </a:lnTo>
                <a:lnTo>
                  <a:pt x="1726844" y="144475"/>
                </a:lnTo>
                <a:cubicBezTo>
                  <a:pt x="1719377" y="154229"/>
                  <a:pt x="1709775" y="161849"/>
                  <a:pt x="1698041" y="167335"/>
                </a:cubicBezTo>
                <a:cubicBezTo>
                  <a:pt x="1686306" y="172822"/>
                  <a:pt x="1672818" y="175565"/>
                  <a:pt x="1657578" y="175565"/>
                </a:cubicBezTo>
                <a:cubicBezTo>
                  <a:pt x="1644624" y="175565"/>
                  <a:pt x="1632890" y="173431"/>
                  <a:pt x="1622374" y="169164"/>
                </a:cubicBezTo>
                <a:cubicBezTo>
                  <a:pt x="1611858" y="164897"/>
                  <a:pt x="1602829" y="158877"/>
                  <a:pt x="1595285" y="151105"/>
                </a:cubicBezTo>
                <a:cubicBezTo>
                  <a:pt x="1587741" y="143332"/>
                  <a:pt x="1581912" y="134150"/>
                  <a:pt x="1577797" y="123559"/>
                </a:cubicBezTo>
                <a:cubicBezTo>
                  <a:pt x="1573682" y="112967"/>
                  <a:pt x="1571625" y="101422"/>
                  <a:pt x="1571625" y="88926"/>
                </a:cubicBezTo>
                <a:lnTo>
                  <a:pt x="1571625" y="83896"/>
                </a:lnTo>
                <a:cubicBezTo>
                  <a:pt x="1571625" y="73228"/>
                  <a:pt x="1573492" y="62903"/>
                  <a:pt x="1577226" y="52921"/>
                </a:cubicBezTo>
                <a:cubicBezTo>
                  <a:pt x="1580959" y="42939"/>
                  <a:pt x="1586369" y="33947"/>
                  <a:pt x="1593456" y="25946"/>
                </a:cubicBezTo>
                <a:cubicBezTo>
                  <a:pt x="1600543" y="17945"/>
                  <a:pt x="1609191" y="11621"/>
                  <a:pt x="1619402" y="6973"/>
                </a:cubicBezTo>
                <a:cubicBezTo>
                  <a:pt x="1629613" y="2324"/>
                  <a:pt x="1641119" y="0"/>
                  <a:pt x="1653921" y="0"/>
                </a:cubicBezTo>
                <a:close/>
                <a:moveTo>
                  <a:pt x="1457782" y="0"/>
                </a:moveTo>
                <a:cubicBezTo>
                  <a:pt x="1472412" y="0"/>
                  <a:pt x="1485100" y="2515"/>
                  <a:pt x="1495844" y="7544"/>
                </a:cubicBezTo>
                <a:cubicBezTo>
                  <a:pt x="1506588" y="12573"/>
                  <a:pt x="1515542" y="19241"/>
                  <a:pt x="1522704" y="27547"/>
                </a:cubicBezTo>
                <a:cubicBezTo>
                  <a:pt x="1529867" y="35852"/>
                  <a:pt x="1535201" y="45034"/>
                  <a:pt x="1538706" y="55093"/>
                </a:cubicBezTo>
                <a:cubicBezTo>
                  <a:pt x="1542212" y="65151"/>
                  <a:pt x="1543964" y="75133"/>
                  <a:pt x="1543964" y="85039"/>
                </a:cubicBezTo>
                <a:lnTo>
                  <a:pt x="1543964" y="90069"/>
                </a:lnTo>
                <a:cubicBezTo>
                  <a:pt x="1543964" y="99213"/>
                  <a:pt x="1542250" y="108738"/>
                  <a:pt x="1538821" y="118644"/>
                </a:cubicBezTo>
                <a:cubicBezTo>
                  <a:pt x="1535392" y="128550"/>
                  <a:pt x="1530172" y="137846"/>
                  <a:pt x="1523162" y="146533"/>
                </a:cubicBezTo>
                <a:cubicBezTo>
                  <a:pt x="1516151" y="155220"/>
                  <a:pt x="1507236" y="162230"/>
                  <a:pt x="1496415" y="167564"/>
                </a:cubicBezTo>
                <a:cubicBezTo>
                  <a:pt x="1485595" y="172898"/>
                  <a:pt x="1472717" y="175565"/>
                  <a:pt x="1457782" y="175565"/>
                </a:cubicBezTo>
                <a:cubicBezTo>
                  <a:pt x="1442847" y="175565"/>
                  <a:pt x="1429969" y="172898"/>
                  <a:pt x="1419149" y="167564"/>
                </a:cubicBezTo>
                <a:cubicBezTo>
                  <a:pt x="1408328" y="162230"/>
                  <a:pt x="1399413" y="155220"/>
                  <a:pt x="1392402" y="146533"/>
                </a:cubicBezTo>
                <a:cubicBezTo>
                  <a:pt x="1385392" y="137846"/>
                  <a:pt x="1380172" y="128550"/>
                  <a:pt x="1376743" y="118644"/>
                </a:cubicBezTo>
                <a:cubicBezTo>
                  <a:pt x="1373314" y="108738"/>
                  <a:pt x="1371600" y="99213"/>
                  <a:pt x="1371600" y="90069"/>
                </a:cubicBezTo>
                <a:lnTo>
                  <a:pt x="1371600" y="85039"/>
                </a:lnTo>
                <a:cubicBezTo>
                  <a:pt x="1371600" y="75133"/>
                  <a:pt x="1373352" y="65151"/>
                  <a:pt x="1376858" y="55093"/>
                </a:cubicBezTo>
                <a:cubicBezTo>
                  <a:pt x="1380363" y="45034"/>
                  <a:pt x="1385697" y="35852"/>
                  <a:pt x="1392860" y="27547"/>
                </a:cubicBezTo>
                <a:cubicBezTo>
                  <a:pt x="1400022" y="19241"/>
                  <a:pt x="1408976" y="12573"/>
                  <a:pt x="1419720" y="7544"/>
                </a:cubicBezTo>
                <a:cubicBezTo>
                  <a:pt x="1430464" y="2515"/>
                  <a:pt x="1443152" y="0"/>
                  <a:pt x="1457782" y="0"/>
                </a:cubicBezTo>
                <a:close/>
                <a:moveTo>
                  <a:pt x="267157" y="0"/>
                </a:moveTo>
                <a:cubicBezTo>
                  <a:pt x="281787" y="0"/>
                  <a:pt x="294475" y="2515"/>
                  <a:pt x="305219" y="7544"/>
                </a:cubicBezTo>
                <a:cubicBezTo>
                  <a:pt x="315963" y="12573"/>
                  <a:pt x="324917" y="19241"/>
                  <a:pt x="332079" y="27547"/>
                </a:cubicBezTo>
                <a:cubicBezTo>
                  <a:pt x="339242" y="35852"/>
                  <a:pt x="344576" y="45034"/>
                  <a:pt x="348081" y="55093"/>
                </a:cubicBezTo>
                <a:cubicBezTo>
                  <a:pt x="351587" y="65151"/>
                  <a:pt x="353339" y="75133"/>
                  <a:pt x="353339" y="85039"/>
                </a:cubicBezTo>
                <a:lnTo>
                  <a:pt x="353339" y="90069"/>
                </a:lnTo>
                <a:cubicBezTo>
                  <a:pt x="353339" y="99213"/>
                  <a:pt x="351625" y="108738"/>
                  <a:pt x="348196" y="118644"/>
                </a:cubicBezTo>
                <a:cubicBezTo>
                  <a:pt x="344767" y="128550"/>
                  <a:pt x="339547" y="137846"/>
                  <a:pt x="332537" y="146533"/>
                </a:cubicBezTo>
                <a:cubicBezTo>
                  <a:pt x="325526" y="155220"/>
                  <a:pt x="316611" y="162230"/>
                  <a:pt x="305790" y="167564"/>
                </a:cubicBezTo>
                <a:cubicBezTo>
                  <a:pt x="294970" y="172898"/>
                  <a:pt x="282092" y="175565"/>
                  <a:pt x="267157" y="175565"/>
                </a:cubicBezTo>
                <a:cubicBezTo>
                  <a:pt x="252222" y="175565"/>
                  <a:pt x="239344" y="172898"/>
                  <a:pt x="228524" y="167564"/>
                </a:cubicBezTo>
                <a:cubicBezTo>
                  <a:pt x="217703" y="162230"/>
                  <a:pt x="208788" y="155220"/>
                  <a:pt x="201777" y="146533"/>
                </a:cubicBezTo>
                <a:cubicBezTo>
                  <a:pt x="194767" y="137846"/>
                  <a:pt x="189547" y="128550"/>
                  <a:pt x="186118" y="118644"/>
                </a:cubicBezTo>
                <a:cubicBezTo>
                  <a:pt x="182689" y="108738"/>
                  <a:pt x="180975" y="99213"/>
                  <a:pt x="180975" y="90069"/>
                </a:cubicBezTo>
                <a:lnTo>
                  <a:pt x="180975" y="85039"/>
                </a:lnTo>
                <a:cubicBezTo>
                  <a:pt x="180975" y="75133"/>
                  <a:pt x="182727" y="65151"/>
                  <a:pt x="186233" y="55093"/>
                </a:cubicBezTo>
                <a:cubicBezTo>
                  <a:pt x="189738" y="45034"/>
                  <a:pt x="195072" y="35852"/>
                  <a:pt x="202235" y="27547"/>
                </a:cubicBezTo>
                <a:cubicBezTo>
                  <a:pt x="209397" y="19241"/>
                  <a:pt x="218351" y="12573"/>
                  <a:pt x="229095" y="7544"/>
                </a:cubicBezTo>
                <a:cubicBezTo>
                  <a:pt x="239839" y="2515"/>
                  <a:pt x="252527" y="0"/>
                  <a:pt x="267157" y="0"/>
                </a:cubicBezTo>
                <a:close/>
                <a:moveTo>
                  <a:pt x="82524" y="0"/>
                </a:moveTo>
                <a:cubicBezTo>
                  <a:pt x="97460" y="0"/>
                  <a:pt x="110261" y="2591"/>
                  <a:pt x="120929" y="7773"/>
                </a:cubicBezTo>
                <a:cubicBezTo>
                  <a:pt x="131597" y="12954"/>
                  <a:pt x="140055" y="20193"/>
                  <a:pt x="146304" y="29490"/>
                </a:cubicBezTo>
                <a:cubicBezTo>
                  <a:pt x="152552" y="38786"/>
                  <a:pt x="156362" y="49759"/>
                  <a:pt x="157734" y="62408"/>
                </a:cubicBezTo>
                <a:lnTo>
                  <a:pt x="134874" y="62408"/>
                </a:lnTo>
                <a:cubicBezTo>
                  <a:pt x="133655" y="52959"/>
                  <a:pt x="130607" y="45149"/>
                  <a:pt x="125730" y="38977"/>
                </a:cubicBezTo>
                <a:cubicBezTo>
                  <a:pt x="120853" y="32804"/>
                  <a:pt x="114719" y="28194"/>
                  <a:pt x="107327" y="25146"/>
                </a:cubicBezTo>
                <a:cubicBezTo>
                  <a:pt x="99936" y="22098"/>
                  <a:pt x="91668" y="20574"/>
                  <a:pt x="82524" y="20574"/>
                </a:cubicBezTo>
                <a:cubicBezTo>
                  <a:pt x="72618" y="20574"/>
                  <a:pt x="63932" y="22289"/>
                  <a:pt x="56464" y="25718"/>
                </a:cubicBezTo>
                <a:cubicBezTo>
                  <a:pt x="48996" y="29147"/>
                  <a:pt x="42786" y="33947"/>
                  <a:pt x="37833" y="40120"/>
                </a:cubicBezTo>
                <a:cubicBezTo>
                  <a:pt x="32880" y="46292"/>
                  <a:pt x="29146" y="53416"/>
                  <a:pt x="26632" y="61494"/>
                </a:cubicBezTo>
                <a:cubicBezTo>
                  <a:pt x="24117" y="69571"/>
                  <a:pt x="22860" y="78334"/>
                  <a:pt x="22860" y="87783"/>
                </a:cubicBezTo>
                <a:cubicBezTo>
                  <a:pt x="22860" y="96774"/>
                  <a:pt x="24117" y="105309"/>
                  <a:pt x="26632" y="113386"/>
                </a:cubicBezTo>
                <a:cubicBezTo>
                  <a:pt x="29146" y="121463"/>
                  <a:pt x="32956" y="128626"/>
                  <a:pt x="38062" y="134874"/>
                </a:cubicBezTo>
                <a:cubicBezTo>
                  <a:pt x="43167" y="141123"/>
                  <a:pt x="49530" y="146038"/>
                  <a:pt x="57150" y="149619"/>
                </a:cubicBezTo>
                <a:cubicBezTo>
                  <a:pt x="64770" y="153200"/>
                  <a:pt x="73685" y="154991"/>
                  <a:pt x="83896" y="154991"/>
                </a:cubicBezTo>
                <a:cubicBezTo>
                  <a:pt x="98222" y="154991"/>
                  <a:pt x="110261" y="151410"/>
                  <a:pt x="120015" y="144247"/>
                </a:cubicBezTo>
                <a:cubicBezTo>
                  <a:pt x="129768" y="137084"/>
                  <a:pt x="135712" y="126721"/>
                  <a:pt x="137846" y="113157"/>
                </a:cubicBezTo>
                <a:lnTo>
                  <a:pt x="160706" y="113157"/>
                </a:lnTo>
                <a:cubicBezTo>
                  <a:pt x="159182" y="124587"/>
                  <a:pt x="155333" y="135027"/>
                  <a:pt x="149161" y="144475"/>
                </a:cubicBezTo>
                <a:cubicBezTo>
                  <a:pt x="142989" y="153924"/>
                  <a:pt x="134455" y="161468"/>
                  <a:pt x="123558" y="167107"/>
                </a:cubicBezTo>
                <a:cubicBezTo>
                  <a:pt x="112661" y="172746"/>
                  <a:pt x="99441" y="175565"/>
                  <a:pt x="83896" y="175565"/>
                </a:cubicBezTo>
                <a:cubicBezTo>
                  <a:pt x="68656" y="175565"/>
                  <a:pt x="55664" y="172898"/>
                  <a:pt x="44920" y="167564"/>
                </a:cubicBezTo>
                <a:cubicBezTo>
                  <a:pt x="34175" y="162230"/>
                  <a:pt x="25527" y="155296"/>
                  <a:pt x="18974" y="146761"/>
                </a:cubicBezTo>
                <a:cubicBezTo>
                  <a:pt x="12420" y="138227"/>
                  <a:pt x="7620" y="128969"/>
                  <a:pt x="4572" y="118987"/>
                </a:cubicBezTo>
                <a:cubicBezTo>
                  <a:pt x="1524" y="109004"/>
                  <a:pt x="0" y="99365"/>
                  <a:pt x="0" y="90069"/>
                </a:cubicBezTo>
                <a:lnTo>
                  <a:pt x="0" y="85039"/>
                </a:lnTo>
                <a:cubicBezTo>
                  <a:pt x="0" y="74981"/>
                  <a:pt x="1562" y="64923"/>
                  <a:pt x="4686" y="54864"/>
                </a:cubicBezTo>
                <a:cubicBezTo>
                  <a:pt x="7810" y="44806"/>
                  <a:pt x="12649" y="35662"/>
                  <a:pt x="19202" y="27432"/>
                </a:cubicBezTo>
                <a:cubicBezTo>
                  <a:pt x="25755" y="19203"/>
                  <a:pt x="34290" y="12573"/>
                  <a:pt x="44805" y="7544"/>
                </a:cubicBezTo>
                <a:cubicBezTo>
                  <a:pt x="55321" y="2515"/>
                  <a:pt x="67894" y="0"/>
                  <a:pt x="8252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7921C1A-311A-2C66-2120-BA62C4CFDFE1}"/>
              </a:ext>
            </a:extLst>
          </p:cNvPr>
          <p:cNvGrpSpPr/>
          <p:nvPr userDrawn="1"/>
        </p:nvGrpSpPr>
        <p:grpSpPr>
          <a:xfrm>
            <a:off x="571500" y="6424056"/>
            <a:ext cx="256032" cy="256032"/>
            <a:chOff x="5742819" y="1938970"/>
            <a:chExt cx="706362" cy="70635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C9F332D-E668-7057-8E57-4C55C11C6601}"/>
                </a:ext>
              </a:extLst>
            </p:cNvPr>
            <p:cNvSpPr/>
            <p:nvPr/>
          </p:nvSpPr>
          <p:spPr>
            <a:xfrm>
              <a:off x="5742819" y="1938970"/>
              <a:ext cx="706362" cy="706358"/>
            </a:xfrm>
            <a:custGeom>
              <a:avLst/>
              <a:gdLst>
                <a:gd name="connsiteX0" fmla="*/ 215042 w 430083"/>
                <a:gd name="connsiteY0" fmla="*/ 430082 h 430082"/>
                <a:gd name="connsiteX1" fmla="*/ 215042 w 430083"/>
                <a:gd name="connsiteY1" fmla="*/ 430082 h 430082"/>
                <a:gd name="connsiteX2" fmla="*/ 0 w 430083"/>
                <a:gd name="connsiteY2" fmla="*/ 215041 h 430082"/>
                <a:gd name="connsiteX3" fmla="*/ 0 w 430083"/>
                <a:gd name="connsiteY3" fmla="*/ 215041 h 430082"/>
                <a:gd name="connsiteX4" fmla="*/ 215042 w 430083"/>
                <a:gd name="connsiteY4" fmla="*/ 0 h 430082"/>
                <a:gd name="connsiteX5" fmla="*/ 215042 w 430083"/>
                <a:gd name="connsiteY5" fmla="*/ 0 h 430082"/>
                <a:gd name="connsiteX6" fmla="*/ 430083 w 430083"/>
                <a:gd name="connsiteY6" fmla="*/ 215041 h 430082"/>
                <a:gd name="connsiteX7" fmla="*/ 430083 w 430083"/>
                <a:gd name="connsiteY7" fmla="*/ 215041 h 430082"/>
                <a:gd name="connsiteX8" fmla="*/ 215042 w 430083"/>
                <a:gd name="connsiteY8" fmla="*/ 430082 h 43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083" h="430082">
                  <a:moveTo>
                    <a:pt x="215042" y="430082"/>
                  </a:moveTo>
                  <a:lnTo>
                    <a:pt x="215042" y="430082"/>
                  </a:lnTo>
                  <a:cubicBezTo>
                    <a:pt x="96298" y="430082"/>
                    <a:pt x="0" y="333784"/>
                    <a:pt x="0" y="215041"/>
                  </a:cubicBezTo>
                  <a:lnTo>
                    <a:pt x="0" y="215041"/>
                  </a:lnTo>
                  <a:cubicBezTo>
                    <a:pt x="0" y="96298"/>
                    <a:pt x="96298" y="0"/>
                    <a:pt x="215042" y="0"/>
                  </a:cubicBezTo>
                  <a:lnTo>
                    <a:pt x="215042" y="0"/>
                  </a:lnTo>
                  <a:cubicBezTo>
                    <a:pt x="333785" y="0"/>
                    <a:pt x="430083" y="96298"/>
                    <a:pt x="430083" y="215041"/>
                  </a:cubicBezTo>
                  <a:lnTo>
                    <a:pt x="430083" y="215041"/>
                  </a:lnTo>
                  <a:cubicBezTo>
                    <a:pt x="430083" y="333784"/>
                    <a:pt x="333785" y="430082"/>
                    <a:pt x="215042" y="4300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B1B2ADF7-6DBE-4244-903C-EAC0FF300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909210" y="2083151"/>
              <a:ext cx="373582" cy="417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F4A4E200-FD1A-0A04-0359-0E576085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917" t="16186" r="9917" b="16186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06C240F8-86D2-A6D5-F9AE-E4B4E49C5F5C}"/>
              </a:ext>
            </a:extLst>
          </p:cNvPr>
          <p:cNvSpPr txBox="1"/>
          <p:nvPr/>
        </p:nvSpPr>
        <p:spPr>
          <a:xfrm>
            <a:off x="4354513" y="6153989"/>
            <a:ext cx="3482976" cy="208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>
              <a:buNone/>
            </a:pPr>
            <a:r>
              <a:rPr lang="vi-VN" sz="1200"/>
              <a:t>Designed by</a:t>
            </a:r>
            <a:r>
              <a:rPr lang="en-US" sz="1200"/>
              <a:t> </a:t>
            </a:r>
            <a:r>
              <a:rPr lang="en-US" sz="1200" b="1"/>
              <a:t>Ocvembor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376A3C1-5CCC-90A6-98DB-3B8EFE72B740}"/>
              </a:ext>
            </a:extLst>
          </p:cNvPr>
          <p:cNvSpPr txBox="1">
            <a:spLocks/>
          </p:cNvSpPr>
          <p:nvPr/>
        </p:nvSpPr>
        <p:spPr>
          <a:xfrm>
            <a:off x="904082" y="3060172"/>
            <a:ext cx="10383837" cy="6771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sz="4400" spc="200"/>
              <a:t>INVESTOR PITCH DECK</a:t>
            </a: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2318010B-EF7A-AB67-F34B-A8FEB51DB67D}"/>
              </a:ext>
            </a:extLst>
          </p:cNvPr>
          <p:cNvSpPr txBox="1"/>
          <p:nvPr/>
        </p:nvSpPr>
        <p:spPr>
          <a:xfrm>
            <a:off x="3018454" y="4152124"/>
            <a:ext cx="6155093" cy="1738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000" b="1" spc="600">
                <a:solidFill>
                  <a:schemeClr val="accent1"/>
                </a:solidFill>
              </a:rPr>
              <a:t>PRESENTATION TEMPLATE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C2E7869-DEC2-B65B-BCE3-793E224A046F}"/>
              </a:ext>
            </a:extLst>
          </p:cNvPr>
          <p:cNvGrpSpPr/>
          <p:nvPr/>
        </p:nvGrpSpPr>
        <p:grpSpPr>
          <a:xfrm>
            <a:off x="5742819" y="1938970"/>
            <a:ext cx="706362" cy="706358"/>
            <a:chOff x="5742819" y="1938970"/>
            <a:chExt cx="706362" cy="706358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6300B1-93E5-DFD1-AE1A-67F751B12B84}"/>
                </a:ext>
              </a:extLst>
            </p:cNvPr>
            <p:cNvSpPr/>
            <p:nvPr/>
          </p:nvSpPr>
          <p:spPr>
            <a:xfrm>
              <a:off x="5742819" y="1938970"/>
              <a:ext cx="706362" cy="706358"/>
            </a:xfrm>
            <a:custGeom>
              <a:avLst/>
              <a:gdLst>
                <a:gd name="connsiteX0" fmla="*/ 215042 w 430083"/>
                <a:gd name="connsiteY0" fmla="*/ 430082 h 430082"/>
                <a:gd name="connsiteX1" fmla="*/ 215042 w 430083"/>
                <a:gd name="connsiteY1" fmla="*/ 430082 h 430082"/>
                <a:gd name="connsiteX2" fmla="*/ 0 w 430083"/>
                <a:gd name="connsiteY2" fmla="*/ 215041 h 430082"/>
                <a:gd name="connsiteX3" fmla="*/ 0 w 430083"/>
                <a:gd name="connsiteY3" fmla="*/ 215041 h 430082"/>
                <a:gd name="connsiteX4" fmla="*/ 215042 w 430083"/>
                <a:gd name="connsiteY4" fmla="*/ 0 h 430082"/>
                <a:gd name="connsiteX5" fmla="*/ 215042 w 430083"/>
                <a:gd name="connsiteY5" fmla="*/ 0 h 430082"/>
                <a:gd name="connsiteX6" fmla="*/ 430083 w 430083"/>
                <a:gd name="connsiteY6" fmla="*/ 215041 h 430082"/>
                <a:gd name="connsiteX7" fmla="*/ 430083 w 430083"/>
                <a:gd name="connsiteY7" fmla="*/ 215041 h 430082"/>
                <a:gd name="connsiteX8" fmla="*/ 215042 w 430083"/>
                <a:gd name="connsiteY8" fmla="*/ 430082 h 430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083" h="430082">
                  <a:moveTo>
                    <a:pt x="215042" y="430082"/>
                  </a:moveTo>
                  <a:lnTo>
                    <a:pt x="215042" y="430082"/>
                  </a:lnTo>
                  <a:cubicBezTo>
                    <a:pt x="96298" y="430082"/>
                    <a:pt x="0" y="333784"/>
                    <a:pt x="0" y="215041"/>
                  </a:cubicBezTo>
                  <a:lnTo>
                    <a:pt x="0" y="215041"/>
                  </a:lnTo>
                  <a:cubicBezTo>
                    <a:pt x="0" y="96298"/>
                    <a:pt x="96298" y="0"/>
                    <a:pt x="215042" y="0"/>
                  </a:cubicBezTo>
                  <a:lnTo>
                    <a:pt x="215042" y="0"/>
                  </a:lnTo>
                  <a:cubicBezTo>
                    <a:pt x="333785" y="0"/>
                    <a:pt x="430083" y="96298"/>
                    <a:pt x="430083" y="215041"/>
                  </a:cubicBezTo>
                  <a:lnTo>
                    <a:pt x="430083" y="215041"/>
                  </a:lnTo>
                  <a:cubicBezTo>
                    <a:pt x="430083" y="333784"/>
                    <a:pt x="333785" y="430082"/>
                    <a:pt x="215042" y="4300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>
              <a:outerShdw blurRad="254000" dist="63500" dir="5400000" algn="t" rotWithShape="0">
                <a:schemeClr val="tx2">
                  <a:alpha val="30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0880F632-6847-5464-B746-DD333C6CC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09210" y="2083151"/>
              <a:ext cx="373582" cy="417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982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88" y="522516"/>
            <a:ext cx="11049000" cy="461665"/>
          </a:xfrm>
        </p:spPr>
        <p:txBody>
          <a:bodyPr/>
          <a:lstStyle/>
          <a:p>
            <a:r>
              <a:rPr lang="en-US"/>
              <a:t>The </a:t>
            </a:r>
            <a:r>
              <a:rPr lang="en-US">
                <a:solidFill>
                  <a:schemeClr val="accent1"/>
                </a:solidFill>
              </a:rPr>
              <a:t>Problems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81A9EC2-37A8-04A8-24DE-561887BCEE4A}"/>
              </a:ext>
            </a:extLst>
          </p:cNvPr>
          <p:cNvSpPr/>
          <p:nvPr/>
        </p:nvSpPr>
        <p:spPr bwMode="auto">
          <a:xfrm>
            <a:off x="571531" y="1846217"/>
            <a:ext cx="2551113" cy="366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0041B46-3D66-8729-353A-6865ED3D0E1E}"/>
              </a:ext>
            </a:extLst>
          </p:cNvPr>
          <p:cNvSpPr/>
          <p:nvPr/>
        </p:nvSpPr>
        <p:spPr bwMode="auto">
          <a:xfrm>
            <a:off x="3404679" y="1846217"/>
            <a:ext cx="2551113" cy="366120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>
            <a:outerShdw blurRad="254000" dist="63500" dir="5400000" algn="t" rotWithShape="0">
              <a:schemeClr val="tx2">
                <a:alpha val="3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8EE865A-A64A-42F6-E938-68F1B9A78D0D}"/>
              </a:ext>
            </a:extLst>
          </p:cNvPr>
          <p:cNvSpPr/>
          <p:nvPr/>
        </p:nvSpPr>
        <p:spPr bwMode="auto">
          <a:xfrm>
            <a:off x="6237827" y="1846217"/>
            <a:ext cx="2551113" cy="366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758D0CD-C5E5-BC9F-0499-D343D9771322}"/>
              </a:ext>
            </a:extLst>
          </p:cNvPr>
          <p:cNvSpPr/>
          <p:nvPr/>
        </p:nvSpPr>
        <p:spPr bwMode="auto">
          <a:xfrm>
            <a:off x="9070975" y="1846217"/>
            <a:ext cx="2551113" cy="366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77AFD34-3FE4-8C67-1280-1CFBE7855FBE}"/>
              </a:ext>
            </a:extLst>
          </p:cNvPr>
          <p:cNvSpPr/>
          <p:nvPr/>
        </p:nvSpPr>
        <p:spPr>
          <a:xfrm>
            <a:off x="794220" y="2276593"/>
            <a:ext cx="750519" cy="75051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9" name="Google Shape;437;p14">
            <a:extLst>
              <a:ext uri="{FF2B5EF4-FFF2-40B4-BE49-F238E27FC236}">
                <a16:creationId xmlns:a16="http://schemas.microsoft.com/office/drawing/2014/main" id="{BD6B1E44-7337-E706-0F28-A320DDCB4650}"/>
              </a:ext>
            </a:extLst>
          </p:cNvPr>
          <p:cNvSpPr txBox="1"/>
          <p:nvPr/>
        </p:nvSpPr>
        <p:spPr>
          <a:xfrm>
            <a:off x="794220" y="3359755"/>
            <a:ext cx="1828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</a:t>
            </a: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he Problem 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5719B3A8-EAC9-BED6-9E54-551DCD079418}"/>
              </a:ext>
            </a:extLst>
          </p:cNvPr>
          <p:cNvSpPr txBox="1"/>
          <p:nvPr/>
        </p:nvSpPr>
        <p:spPr>
          <a:xfrm>
            <a:off x="794220" y="3772715"/>
            <a:ext cx="1828800" cy="1304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how it disrupts industries or users every day now relentlessly. Add why it’s a rising, costly issue with growing demands today.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50C60CE-5B7E-E872-6712-B7093ADF8305}"/>
              </a:ext>
            </a:extLst>
          </p:cNvPr>
          <p:cNvSpPr/>
          <p:nvPr/>
        </p:nvSpPr>
        <p:spPr>
          <a:xfrm>
            <a:off x="3627368" y="2276593"/>
            <a:ext cx="750519" cy="750519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1BEB8E6C-C774-40E4-E33C-181D7F9BCBAF}"/>
              </a:ext>
            </a:extLst>
          </p:cNvPr>
          <p:cNvSpPr txBox="1"/>
          <p:nvPr/>
        </p:nvSpPr>
        <p:spPr>
          <a:xfrm>
            <a:off x="3627368" y="3359755"/>
            <a:ext cx="1828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T</a:t>
            </a: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he Key Problem </a:t>
            </a:r>
            <a:endParaRPr lang="en-GB" sz="16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456E44DD-2D89-F99A-0E3D-7CEE1739E23F}"/>
              </a:ext>
            </a:extLst>
          </p:cNvPr>
          <p:cNvSpPr txBox="1"/>
          <p:nvPr/>
        </p:nvSpPr>
        <p:spPr>
          <a:xfrm>
            <a:off x="3627368" y="3772715"/>
            <a:ext cx="1828800" cy="1304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1"/>
                </a:solidFill>
              </a:rPr>
              <a:t>Write how it disrupts industries or users every day now relentlessly. Add why it’s a rising, costly issue with growing demands today.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E11FCF3-0DAF-0B60-8DED-FB15B148E326}"/>
              </a:ext>
            </a:extLst>
          </p:cNvPr>
          <p:cNvSpPr/>
          <p:nvPr/>
        </p:nvSpPr>
        <p:spPr>
          <a:xfrm>
            <a:off x="6460516" y="2276593"/>
            <a:ext cx="750519" cy="75051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34" name="Google Shape;437;p14">
            <a:extLst>
              <a:ext uri="{FF2B5EF4-FFF2-40B4-BE49-F238E27FC236}">
                <a16:creationId xmlns:a16="http://schemas.microsoft.com/office/drawing/2014/main" id="{EBE86A59-5773-ACAE-BFA3-88B88A1B4D5D}"/>
              </a:ext>
            </a:extLst>
          </p:cNvPr>
          <p:cNvSpPr txBox="1"/>
          <p:nvPr/>
        </p:nvSpPr>
        <p:spPr>
          <a:xfrm>
            <a:off x="6460516" y="3359755"/>
            <a:ext cx="1828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</a:t>
            </a: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he Problem 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3280B7AA-8818-3EDB-1C26-5FD1CE550219}"/>
              </a:ext>
            </a:extLst>
          </p:cNvPr>
          <p:cNvSpPr txBox="1"/>
          <p:nvPr/>
        </p:nvSpPr>
        <p:spPr>
          <a:xfrm>
            <a:off x="6460516" y="3772715"/>
            <a:ext cx="1828800" cy="1304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how it disrupts industries or users every day now relentlessly. Add why it’s a rising, costly issue with growing demands today.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9BA22DE-B86E-6809-F063-1B10D467FA2D}"/>
              </a:ext>
            </a:extLst>
          </p:cNvPr>
          <p:cNvSpPr/>
          <p:nvPr/>
        </p:nvSpPr>
        <p:spPr>
          <a:xfrm>
            <a:off x="9430763" y="2276593"/>
            <a:ext cx="750519" cy="75051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38" name="Google Shape;437;p14">
            <a:extLst>
              <a:ext uri="{FF2B5EF4-FFF2-40B4-BE49-F238E27FC236}">
                <a16:creationId xmlns:a16="http://schemas.microsoft.com/office/drawing/2014/main" id="{213E3E52-2761-75E8-0C8C-BBD18BB22662}"/>
              </a:ext>
            </a:extLst>
          </p:cNvPr>
          <p:cNvSpPr txBox="1"/>
          <p:nvPr/>
        </p:nvSpPr>
        <p:spPr>
          <a:xfrm>
            <a:off x="9430763" y="3359755"/>
            <a:ext cx="179858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</a:t>
            </a: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he Problem 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9" name="Google Shape;436;p14">
            <a:extLst>
              <a:ext uri="{FF2B5EF4-FFF2-40B4-BE49-F238E27FC236}">
                <a16:creationId xmlns:a16="http://schemas.microsoft.com/office/drawing/2014/main" id="{7DD34C5D-7DAF-6DB7-8EB1-61A1CBFAB864}"/>
              </a:ext>
            </a:extLst>
          </p:cNvPr>
          <p:cNvSpPr txBox="1"/>
          <p:nvPr/>
        </p:nvSpPr>
        <p:spPr>
          <a:xfrm>
            <a:off x="9430763" y="3772715"/>
            <a:ext cx="1831536" cy="1304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how it disrupts industries or users every day now relentlessly. Add why it’s a rising, costly issue with growing demands today.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D3E8DC6-11E1-14A0-9E36-0EBD794E3E88}"/>
              </a:ext>
            </a:extLst>
          </p:cNvPr>
          <p:cNvSpPr txBox="1"/>
          <p:nvPr/>
        </p:nvSpPr>
        <p:spPr>
          <a:xfrm>
            <a:off x="9684036" y="2459082"/>
            <a:ext cx="243974" cy="385540"/>
          </a:xfrm>
          <a:custGeom>
            <a:avLst/>
            <a:gdLst/>
            <a:ahLst/>
            <a:cxnLst/>
            <a:rect l="l" t="t" r="r" b="b"/>
            <a:pathLst>
              <a:path w="265211" h="419100">
                <a:moveTo>
                  <a:pt x="102728" y="342156"/>
                </a:moveTo>
                <a:lnTo>
                  <a:pt x="162483" y="342156"/>
                </a:lnTo>
                <a:lnTo>
                  <a:pt x="162483" y="367940"/>
                </a:lnTo>
                <a:lnTo>
                  <a:pt x="102728" y="367940"/>
                </a:lnTo>
                <a:close/>
                <a:moveTo>
                  <a:pt x="25784" y="316371"/>
                </a:moveTo>
                <a:lnTo>
                  <a:pt x="25784" y="393315"/>
                </a:lnTo>
                <a:lnTo>
                  <a:pt x="239427" y="393315"/>
                </a:lnTo>
                <a:lnTo>
                  <a:pt x="239427" y="316371"/>
                </a:lnTo>
                <a:close/>
                <a:moveTo>
                  <a:pt x="98226" y="175171"/>
                </a:moveTo>
                <a:lnTo>
                  <a:pt x="98226" y="243929"/>
                </a:lnTo>
                <a:lnTo>
                  <a:pt x="166985" y="243929"/>
                </a:lnTo>
                <a:lnTo>
                  <a:pt x="166985" y="175171"/>
                </a:lnTo>
                <a:close/>
                <a:moveTo>
                  <a:pt x="132606" y="124011"/>
                </a:moveTo>
                <a:cubicBezTo>
                  <a:pt x="129059" y="124011"/>
                  <a:pt x="126057" y="125239"/>
                  <a:pt x="123602" y="127694"/>
                </a:cubicBezTo>
                <a:cubicBezTo>
                  <a:pt x="121146" y="130150"/>
                  <a:pt x="119918" y="133151"/>
                  <a:pt x="119918" y="136699"/>
                </a:cubicBezTo>
                <a:lnTo>
                  <a:pt x="119918" y="149795"/>
                </a:lnTo>
                <a:lnTo>
                  <a:pt x="145293" y="149795"/>
                </a:lnTo>
                <a:lnTo>
                  <a:pt x="145293" y="136699"/>
                </a:lnTo>
                <a:cubicBezTo>
                  <a:pt x="145293" y="133151"/>
                  <a:pt x="144065" y="130150"/>
                  <a:pt x="141610" y="127694"/>
                </a:cubicBezTo>
                <a:cubicBezTo>
                  <a:pt x="139154" y="125239"/>
                  <a:pt x="136153" y="124011"/>
                  <a:pt x="132606" y="124011"/>
                </a:cubicBezTo>
                <a:close/>
                <a:moveTo>
                  <a:pt x="132606" y="98226"/>
                </a:moveTo>
                <a:cubicBezTo>
                  <a:pt x="143247" y="98226"/>
                  <a:pt x="152319" y="101978"/>
                  <a:pt x="159823" y="109482"/>
                </a:cubicBezTo>
                <a:cubicBezTo>
                  <a:pt x="167326" y="116985"/>
                  <a:pt x="171078" y="126057"/>
                  <a:pt x="171078" y="136699"/>
                </a:cubicBezTo>
                <a:lnTo>
                  <a:pt x="171078" y="149795"/>
                </a:lnTo>
                <a:lnTo>
                  <a:pt x="192360" y="149795"/>
                </a:lnTo>
                <a:lnTo>
                  <a:pt x="192360" y="269304"/>
                </a:lnTo>
                <a:lnTo>
                  <a:pt x="72851" y="269304"/>
                </a:lnTo>
                <a:lnTo>
                  <a:pt x="72851" y="149795"/>
                </a:lnTo>
                <a:lnTo>
                  <a:pt x="94134" y="149795"/>
                </a:lnTo>
                <a:lnTo>
                  <a:pt x="94134" y="136699"/>
                </a:lnTo>
                <a:cubicBezTo>
                  <a:pt x="94134" y="126057"/>
                  <a:pt x="97885" y="116985"/>
                  <a:pt x="105389" y="109482"/>
                </a:cubicBezTo>
                <a:cubicBezTo>
                  <a:pt x="112892" y="101978"/>
                  <a:pt x="121964" y="98226"/>
                  <a:pt x="132606" y="98226"/>
                </a:cubicBezTo>
                <a:close/>
                <a:moveTo>
                  <a:pt x="25784" y="76944"/>
                </a:moveTo>
                <a:lnTo>
                  <a:pt x="25784" y="290996"/>
                </a:lnTo>
                <a:lnTo>
                  <a:pt x="239427" y="290996"/>
                </a:lnTo>
                <a:lnTo>
                  <a:pt x="239427" y="76944"/>
                </a:lnTo>
                <a:close/>
                <a:moveTo>
                  <a:pt x="25784" y="25784"/>
                </a:moveTo>
                <a:lnTo>
                  <a:pt x="25784" y="51159"/>
                </a:lnTo>
                <a:lnTo>
                  <a:pt x="239427" y="51159"/>
                </a:lnTo>
                <a:lnTo>
                  <a:pt x="239427" y="25784"/>
                </a:lnTo>
                <a:close/>
                <a:moveTo>
                  <a:pt x="0" y="0"/>
                </a:moveTo>
                <a:lnTo>
                  <a:pt x="265211" y="0"/>
                </a:lnTo>
                <a:lnTo>
                  <a:pt x="265211" y="419100"/>
                </a:lnTo>
                <a:lnTo>
                  <a:pt x="0" y="419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B9BFDE1-72ED-82C1-9BF5-9CF9380D37D9}"/>
              </a:ext>
            </a:extLst>
          </p:cNvPr>
          <p:cNvSpPr txBox="1"/>
          <p:nvPr/>
        </p:nvSpPr>
        <p:spPr>
          <a:xfrm>
            <a:off x="3839978" y="2459082"/>
            <a:ext cx="325300" cy="385540"/>
          </a:xfrm>
          <a:custGeom>
            <a:avLst/>
            <a:gdLst/>
            <a:ahLst/>
            <a:cxnLst/>
            <a:rect l="l" t="t" r="r" b="b"/>
            <a:pathLst>
              <a:path w="353615" h="419100">
                <a:moveTo>
                  <a:pt x="25784" y="367940"/>
                </a:moveTo>
                <a:lnTo>
                  <a:pt x="25784" y="393315"/>
                </a:lnTo>
                <a:lnTo>
                  <a:pt x="285266" y="393315"/>
                </a:lnTo>
                <a:lnTo>
                  <a:pt x="285266" y="367940"/>
                </a:lnTo>
                <a:close/>
                <a:moveTo>
                  <a:pt x="51159" y="316371"/>
                </a:moveTo>
                <a:lnTo>
                  <a:pt x="51159" y="342156"/>
                </a:lnTo>
                <a:lnTo>
                  <a:pt x="259482" y="342156"/>
                </a:lnTo>
                <a:lnTo>
                  <a:pt x="259482" y="316371"/>
                </a:lnTo>
                <a:close/>
                <a:moveTo>
                  <a:pt x="191132" y="27831"/>
                </a:moveTo>
                <a:cubicBezTo>
                  <a:pt x="183492" y="30559"/>
                  <a:pt x="177285" y="35198"/>
                  <a:pt x="172510" y="41746"/>
                </a:cubicBezTo>
                <a:cubicBezTo>
                  <a:pt x="167735" y="48295"/>
                  <a:pt x="165348" y="55798"/>
                  <a:pt x="165348" y="64256"/>
                </a:cubicBezTo>
                <a:lnTo>
                  <a:pt x="165348" y="81446"/>
                </a:lnTo>
                <a:lnTo>
                  <a:pt x="156753" y="84720"/>
                </a:lnTo>
                <a:cubicBezTo>
                  <a:pt x="140928" y="89904"/>
                  <a:pt x="128172" y="99113"/>
                  <a:pt x="118485" y="112347"/>
                </a:cubicBezTo>
                <a:cubicBezTo>
                  <a:pt x="108799" y="125580"/>
                  <a:pt x="103956" y="140518"/>
                  <a:pt x="103956" y="157162"/>
                </a:cubicBezTo>
                <a:lnTo>
                  <a:pt x="103956" y="265212"/>
                </a:lnTo>
                <a:lnTo>
                  <a:pt x="78172" y="265212"/>
                </a:lnTo>
                <a:lnTo>
                  <a:pt x="78172" y="157162"/>
                </a:lnTo>
                <a:cubicBezTo>
                  <a:pt x="78172" y="154434"/>
                  <a:pt x="78240" y="151774"/>
                  <a:pt x="78376" y="149181"/>
                </a:cubicBezTo>
                <a:cubicBezTo>
                  <a:pt x="78513" y="146589"/>
                  <a:pt x="78854" y="144066"/>
                  <a:pt x="79400" y="141610"/>
                </a:cubicBezTo>
                <a:cubicBezTo>
                  <a:pt x="70395" y="154161"/>
                  <a:pt x="63438" y="167872"/>
                  <a:pt x="58526" y="182742"/>
                </a:cubicBezTo>
                <a:cubicBezTo>
                  <a:pt x="53615" y="197613"/>
                  <a:pt x="51159" y="213233"/>
                  <a:pt x="51159" y="229604"/>
                </a:cubicBezTo>
                <a:lnTo>
                  <a:pt x="51159" y="290996"/>
                </a:lnTo>
                <a:lnTo>
                  <a:pt x="241473" y="290996"/>
                </a:lnTo>
                <a:lnTo>
                  <a:pt x="208322" y="257435"/>
                </a:lnTo>
                <a:lnTo>
                  <a:pt x="208322" y="221419"/>
                </a:lnTo>
                <a:cubicBezTo>
                  <a:pt x="193315" y="220873"/>
                  <a:pt x="180627" y="215280"/>
                  <a:pt x="170259" y="204639"/>
                </a:cubicBezTo>
                <a:cubicBezTo>
                  <a:pt x="159891" y="193997"/>
                  <a:pt x="154707" y="181173"/>
                  <a:pt x="154707" y="166166"/>
                </a:cubicBezTo>
                <a:lnTo>
                  <a:pt x="180491" y="166166"/>
                </a:lnTo>
                <a:cubicBezTo>
                  <a:pt x="180491" y="174352"/>
                  <a:pt x="183356" y="181378"/>
                  <a:pt x="189086" y="187244"/>
                </a:cubicBezTo>
                <a:cubicBezTo>
                  <a:pt x="194816" y="193111"/>
                  <a:pt x="201773" y="196044"/>
                  <a:pt x="209959" y="196044"/>
                </a:cubicBezTo>
                <a:cubicBezTo>
                  <a:pt x="217053" y="196044"/>
                  <a:pt x="223260" y="193861"/>
                  <a:pt x="228581" y="189495"/>
                </a:cubicBezTo>
                <a:cubicBezTo>
                  <a:pt x="233902" y="185130"/>
                  <a:pt x="237381" y="179536"/>
                  <a:pt x="239018" y="172715"/>
                </a:cubicBezTo>
                <a:lnTo>
                  <a:pt x="241064" y="162483"/>
                </a:lnTo>
                <a:lnTo>
                  <a:pt x="327831" y="162483"/>
                </a:lnTo>
                <a:lnTo>
                  <a:pt x="327831" y="132606"/>
                </a:lnTo>
                <a:lnTo>
                  <a:pt x="191132" y="72442"/>
                </a:lnTo>
                <a:close/>
                <a:moveTo>
                  <a:pt x="203820" y="0"/>
                </a:moveTo>
                <a:lnTo>
                  <a:pt x="216917" y="0"/>
                </a:lnTo>
                <a:lnTo>
                  <a:pt x="216917" y="55662"/>
                </a:lnTo>
                <a:lnTo>
                  <a:pt x="353615" y="115825"/>
                </a:lnTo>
                <a:lnTo>
                  <a:pt x="353615" y="188267"/>
                </a:lnTo>
                <a:lnTo>
                  <a:pt x="260709" y="188267"/>
                </a:lnTo>
                <a:cubicBezTo>
                  <a:pt x="259072" y="192360"/>
                  <a:pt x="256889" y="196180"/>
                  <a:pt x="254161" y="199727"/>
                </a:cubicBezTo>
                <a:cubicBezTo>
                  <a:pt x="251432" y="203274"/>
                  <a:pt x="248295" y="206412"/>
                  <a:pt x="244748" y="209141"/>
                </a:cubicBezTo>
                <a:cubicBezTo>
                  <a:pt x="243110" y="210505"/>
                  <a:pt x="241405" y="211801"/>
                  <a:pt x="239632" y="213029"/>
                </a:cubicBezTo>
                <a:cubicBezTo>
                  <a:pt x="237858" y="214257"/>
                  <a:pt x="235880" y="215280"/>
                  <a:pt x="233697" y="216098"/>
                </a:cubicBezTo>
                <a:lnTo>
                  <a:pt x="233697" y="247203"/>
                </a:lnTo>
                <a:lnTo>
                  <a:pt x="285266" y="298363"/>
                </a:lnTo>
                <a:lnTo>
                  <a:pt x="285266" y="342156"/>
                </a:lnTo>
                <a:lnTo>
                  <a:pt x="310641" y="342156"/>
                </a:lnTo>
                <a:lnTo>
                  <a:pt x="310641" y="419100"/>
                </a:lnTo>
                <a:lnTo>
                  <a:pt x="0" y="419100"/>
                </a:lnTo>
                <a:lnTo>
                  <a:pt x="0" y="342156"/>
                </a:lnTo>
                <a:lnTo>
                  <a:pt x="25784" y="342156"/>
                </a:lnTo>
                <a:lnTo>
                  <a:pt x="25784" y="229604"/>
                </a:lnTo>
                <a:cubicBezTo>
                  <a:pt x="25784" y="210505"/>
                  <a:pt x="28717" y="192019"/>
                  <a:pt x="34584" y="174147"/>
                </a:cubicBezTo>
                <a:cubicBezTo>
                  <a:pt x="40450" y="156276"/>
                  <a:pt x="49113" y="139563"/>
                  <a:pt x="60573" y="124011"/>
                </a:cubicBezTo>
                <a:cubicBezTo>
                  <a:pt x="60846" y="123465"/>
                  <a:pt x="61118" y="122988"/>
                  <a:pt x="61391" y="122578"/>
                </a:cubicBezTo>
                <a:cubicBezTo>
                  <a:pt x="61664" y="122169"/>
                  <a:pt x="62073" y="121828"/>
                  <a:pt x="62619" y="121555"/>
                </a:cubicBezTo>
                <a:cubicBezTo>
                  <a:pt x="62619" y="121282"/>
                  <a:pt x="62687" y="121078"/>
                  <a:pt x="62824" y="120941"/>
                </a:cubicBezTo>
                <a:cubicBezTo>
                  <a:pt x="62960" y="120805"/>
                  <a:pt x="63028" y="120600"/>
                  <a:pt x="63028" y="120327"/>
                </a:cubicBezTo>
                <a:cubicBezTo>
                  <a:pt x="63301" y="120055"/>
                  <a:pt x="63574" y="119782"/>
                  <a:pt x="63847" y="119509"/>
                </a:cubicBezTo>
                <a:cubicBezTo>
                  <a:pt x="64120" y="119236"/>
                  <a:pt x="64393" y="118963"/>
                  <a:pt x="64666" y="118690"/>
                </a:cubicBezTo>
                <a:cubicBezTo>
                  <a:pt x="64666" y="118417"/>
                  <a:pt x="64734" y="118213"/>
                  <a:pt x="64870" y="118076"/>
                </a:cubicBezTo>
                <a:cubicBezTo>
                  <a:pt x="65007" y="117940"/>
                  <a:pt x="65211" y="117872"/>
                  <a:pt x="65484" y="117872"/>
                </a:cubicBezTo>
                <a:cubicBezTo>
                  <a:pt x="65757" y="117599"/>
                  <a:pt x="65962" y="117326"/>
                  <a:pt x="66098" y="117053"/>
                </a:cubicBezTo>
                <a:cubicBezTo>
                  <a:pt x="66234" y="116780"/>
                  <a:pt x="66439" y="116507"/>
                  <a:pt x="66712" y="116235"/>
                </a:cubicBezTo>
                <a:cubicBezTo>
                  <a:pt x="66712" y="115962"/>
                  <a:pt x="66848" y="115757"/>
                  <a:pt x="67121" y="115621"/>
                </a:cubicBezTo>
                <a:cubicBezTo>
                  <a:pt x="67394" y="115484"/>
                  <a:pt x="67530" y="115280"/>
                  <a:pt x="67530" y="115007"/>
                </a:cubicBezTo>
                <a:cubicBezTo>
                  <a:pt x="67803" y="114734"/>
                  <a:pt x="68008" y="114461"/>
                  <a:pt x="68144" y="114188"/>
                </a:cubicBezTo>
                <a:cubicBezTo>
                  <a:pt x="68281" y="113915"/>
                  <a:pt x="68485" y="113643"/>
                  <a:pt x="68758" y="113370"/>
                </a:cubicBezTo>
                <a:cubicBezTo>
                  <a:pt x="69031" y="113370"/>
                  <a:pt x="69236" y="113233"/>
                  <a:pt x="69372" y="112960"/>
                </a:cubicBezTo>
                <a:cubicBezTo>
                  <a:pt x="69509" y="112688"/>
                  <a:pt x="69713" y="112551"/>
                  <a:pt x="69986" y="112551"/>
                </a:cubicBezTo>
                <a:cubicBezTo>
                  <a:pt x="69986" y="112278"/>
                  <a:pt x="70123" y="112005"/>
                  <a:pt x="70395" y="111733"/>
                </a:cubicBezTo>
                <a:cubicBezTo>
                  <a:pt x="70668" y="111460"/>
                  <a:pt x="70941" y="111187"/>
                  <a:pt x="71214" y="110914"/>
                </a:cubicBezTo>
                <a:cubicBezTo>
                  <a:pt x="71214" y="110914"/>
                  <a:pt x="71282" y="110778"/>
                  <a:pt x="71419" y="110505"/>
                </a:cubicBezTo>
                <a:cubicBezTo>
                  <a:pt x="71555" y="110232"/>
                  <a:pt x="71760" y="110095"/>
                  <a:pt x="72032" y="110095"/>
                </a:cubicBezTo>
                <a:cubicBezTo>
                  <a:pt x="72305" y="109823"/>
                  <a:pt x="72510" y="109550"/>
                  <a:pt x="72646" y="109277"/>
                </a:cubicBezTo>
                <a:cubicBezTo>
                  <a:pt x="72783" y="109004"/>
                  <a:pt x="72988" y="108731"/>
                  <a:pt x="73260" y="108458"/>
                </a:cubicBezTo>
                <a:cubicBezTo>
                  <a:pt x="73533" y="108458"/>
                  <a:pt x="73738" y="108322"/>
                  <a:pt x="73874" y="108049"/>
                </a:cubicBezTo>
                <a:cubicBezTo>
                  <a:pt x="74011" y="107776"/>
                  <a:pt x="74215" y="107640"/>
                  <a:pt x="74488" y="107640"/>
                </a:cubicBezTo>
                <a:cubicBezTo>
                  <a:pt x="74488" y="107367"/>
                  <a:pt x="74625" y="107094"/>
                  <a:pt x="74897" y="106821"/>
                </a:cubicBezTo>
                <a:cubicBezTo>
                  <a:pt x="75170" y="106548"/>
                  <a:pt x="75443" y="106276"/>
                  <a:pt x="75716" y="106003"/>
                </a:cubicBezTo>
                <a:cubicBezTo>
                  <a:pt x="75716" y="106003"/>
                  <a:pt x="75852" y="105866"/>
                  <a:pt x="76125" y="105593"/>
                </a:cubicBezTo>
                <a:cubicBezTo>
                  <a:pt x="76398" y="105321"/>
                  <a:pt x="76535" y="105184"/>
                  <a:pt x="76535" y="105184"/>
                </a:cubicBezTo>
                <a:cubicBezTo>
                  <a:pt x="76807" y="104911"/>
                  <a:pt x="77080" y="104638"/>
                  <a:pt x="77353" y="104366"/>
                </a:cubicBezTo>
                <a:cubicBezTo>
                  <a:pt x="77626" y="104093"/>
                  <a:pt x="77762" y="103820"/>
                  <a:pt x="77762" y="103547"/>
                </a:cubicBezTo>
                <a:cubicBezTo>
                  <a:pt x="78035" y="103547"/>
                  <a:pt x="78240" y="103479"/>
                  <a:pt x="78376" y="103342"/>
                </a:cubicBezTo>
                <a:cubicBezTo>
                  <a:pt x="78513" y="103206"/>
                  <a:pt x="78717" y="103001"/>
                  <a:pt x="78990" y="102728"/>
                </a:cubicBezTo>
                <a:cubicBezTo>
                  <a:pt x="79263" y="102456"/>
                  <a:pt x="79536" y="102183"/>
                  <a:pt x="79809" y="101910"/>
                </a:cubicBezTo>
                <a:cubicBezTo>
                  <a:pt x="80082" y="101637"/>
                  <a:pt x="80218" y="101501"/>
                  <a:pt x="80218" y="101501"/>
                </a:cubicBezTo>
                <a:cubicBezTo>
                  <a:pt x="80491" y="101228"/>
                  <a:pt x="80696" y="101023"/>
                  <a:pt x="80832" y="100887"/>
                </a:cubicBezTo>
                <a:cubicBezTo>
                  <a:pt x="80968" y="100750"/>
                  <a:pt x="81173" y="100546"/>
                  <a:pt x="81446" y="100273"/>
                </a:cubicBezTo>
                <a:cubicBezTo>
                  <a:pt x="81719" y="100000"/>
                  <a:pt x="81992" y="99795"/>
                  <a:pt x="82264" y="99659"/>
                </a:cubicBezTo>
                <a:cubicBezTo>
                  <a:pt x="82537" y="99522"/>
                  <a:pt x="82810" y="99318"/>
                  <a:pt x="83083" y="99045"/>
                </a:cubicBezTo>
                <a:cubicBezTo>
                  <a:pt x="83083" y="98772"/>
                  <a:pt x="83151" y="98567"/>
                  <a:pt x="83288" y="98431"/>
                </a:cubicBezTo>
                <a:cubicBezTo>
                  <a:pt x="83424" y="98295"/>
                  <a:pt x="83629" y="98226"/>
                  <a:pt x="83902" y="98226"/>
                </a:cubicBezTo>
                <a:cubicBezTo>
                  <a:pt x="84174" y="97681"/>
                  <a:pt x="84515" y="97271"/>
                  <a:pt x="84925" y="96999"/>
                </a:cubicBezTo>
                <a:cubicBezTo>
                  <a:pt x="85334" y="96726"/>
                  <a:pt x="85812" y="96316"/>
                  <a:pt x="86357" y="95771"/>
                </a:cubicBezTo>
                <a:cubicBezTo>
                  <a:pt x="86903" y="95498"/>
                  <a:pt x="87312" y="95157"/>
                  <a:pt x="87585" y="94748"/>
                </a:cubicBezTo>
                <a:cubicBezTo>
                  <a:pt x="87858" y="94338"/>
                  <a:pt x="88267" y="93997"/>
                  <a:pt x="88813" y="93724"/>
                </a:cubicBezTo>
                <a:cubicBezTo>
                  <a:pt x="88813" y="93724"/>
                  <a:pt x="88881" y="93656"/>
                  <a:pt x="89018" y="93520"/>
                </a:cubicBezTo>
                <a:cubicBezTo>
                  <a:pt x="89154" y="93383"/>
                  <a:pt x="89359" y="93179"/>
                  <a:pt x="89631" y="92906"/>
                </a:cubicBezTo>
                <a:cubicBezTo>
                  <a:pt x="89904" y="92633"/>
                  <a:pt x="90177" y="92428"/>
                  <a:pt x="90450" y="92292"/>
                </a:cubicBezTo>
                <a:cubicBezTo>
                  <a:pt x="90723" y="92155"/>
                  <a:pt x="90996" y="91951"/>
                  <a:pt x="91269" y="91678"/>
                </a:cubicBezTo>
                <a:cubicBezTo>
                  <a:pt x="91541" y="91405"/>
                  <a:pt x="91746" y="91201"/>
                  <a:pt x="91882" y="91064"/>
                </a:cubicBezTo>
                <a:cubicBezTo>
                  <a:pt x="92019" y="90928"/>
                  <a:pt x="92087" y="90859"/>
                  <a:pt x="92087" y="90859"/>
                </a:cubicBezTo>
                <a:cubicBezTo>
                  <a:pt x="92360" y="90587"/>
                  <a:pt x="92633" y="90382"/>
                  <a:pt x="92906" y="90246"/>
                </a:cubicBezTo>
                <a:cubicBezTo>
                  <a:pt x="93178" y="90109"/>
                  <a:pt x="93451" y="89904"/>
                  <a:pt x="93724" y="89632"/>
                </a:cubicBezTo>
                <a:cubicBezTo>
                  <a:pt x="93997" y="89359"/>
                  <a:pt x="94202" y="89154"/>
                  <a:pt x="94338" y="89018"/>
                </a:cubicBezTo>
                <a:cubicBezTo>
                  <a:pt x="94475" y="88881"/>
                  <a:pt x="94679" y="88813"/>
                  <a:pt x="94952" y="88813"/>
                </a:cubicBezTo>
                <a:cubicBezTo>
                  <a:pt x="95225" y="88540"/>
                  <a:pt x="95498" y="88336"/>
                  <a:pt x="95771" y="88199"/>
                </a:cubicBezTo>
                <a:cubicBezTo>
                  <a:pt x="96043" y="88063"/>
                  <a:pt x="96316" y="87858"/>
                  <a:pt x="96589" y="87585"/>
                </a:cubicBezTo>
                <a:cubicBezTo>
                  <a:pt x="96589" y="87312"/>
                  <a:pt x="96726" y="87108"/>
                  <a:pt x="96998" y="86971"/>
                </a:cubicBezTo>
                <a:cubicBezTo>
                  <a:pt x="97271" y="86835"/>
                  <a:pt x="97408" y="86767"/>
                  <a:pt x="97408" y="86767"/>
                </a:cubicBezTo>
                <a:cubicBezTo>
                  <a:pt x="97681" y="86494"/>
                  <a:pt x="97953" y="86289"/>
                  <a:pt x="98226" y="86153"/>
                </a:cubicBezTo>
                <a:cubicBezTo>
                  <a:pt x="98499" y="86016"/>
                  <a:pt x="98772" y="85812"/>
                  <a:pt x="99045" y="85539"/>
                </a:cubicBezTo>
                <a:cubicBezTo>
                  <a:pt x="99318" y="85539"/>
                  <a:pt x="99522" y="85471"/>
                  <a:pt x="99659" y="85334"/>
                </a:cubicBezTo>
                <a:cubicBezTo>
                  <a:pt x="99795" y="85198"/>
                  <a:pt x="100000" y="84993"/>
                  <a:pt x="100273" y="84720"/>
                </a:cubicBezTo>
                <a:cubicBezTo>
                  <a:pt x="100545" y="84447"/>
                  <a:pt x="100818" y="84243"/>
                  <a:pt x="101091" y="84106"/>
                </a:cubicBezTo>
                <a:cubicBezTo>
                  <a:pt x="101364" y="83970"/>
                  <a:pt x="101637" y="83765"/>
                  <a:pt x="101910" y="83492"/>
                </a:cubicBezTo>
                <a:cubicBezTo>
                  <a:pt x="101910" y="83492"/>
                  <a:pt x="102046" y="83424"/>
                  <a:pt x="102319" y="83288"/>
                </a:cubicBezTo>
                <a:cubicBezTo>
                  <a:pt x="102592" y="83151"/>
                  <a:pt x="102865" y="82947"/>
                  <a:pt x="103138" y="82674"/>
                </a:cubicBezTo>
                <a:cubicBezTo>
                  <a:pt x="103138" y="82674"/>
                  <a:pt x="103274" y="82537"/>
                  <a:pt x="103547" y="82265"/>
                </a:cubicBezTo>
                <a:cubicBezTo>
                  <a:pt x="103820" y="81992"/>
                  <a:pt x="104093" y="81855"/>
                  <a:pt x="104365" y="81855"/>
                </a:cubicBezTo>
                <a:cubicBezTo>
                  <a:pt x="104638" y="81582"/>
                  <a:pt x="104843" y="81378"/>
                  <a:pt x="104979" y="81241"/>
                </a:cubicBezTo>
                <a:cubicBezTo>
                  <a:pt x="105116" y="81105"/>
                  <a:pt x="105320" y="81037"/>
                  <a:pt x="105593" y="81037"/>
                </a:cubicBezTo>
                <a:cubicBezTo>
                  <a:pt x="105866" y="80764"/>
                  <a:pt x="106139" y="80559"/>
                  <a:pt x="106412" y="80423"/>
                </a:cubicBezTo>
                <a:cubicBezTo>
                  <a:pt x="106685" y="80286"/>
                  <a:pt x="106958" y="80082"/>
                  <a:pt x="107230" y="79809"/>
                </a:cubicBezTo>
                <a:cubicBezTo>
                  <a:pt x="107503" y="79809"/>
                  <a:pt x="107708" y="79741"/>
                  <a:pt x="107844" y="79604"/>
                </a:cubicBezTo>
                <a:cubicBezTo>
                  <a:pt x="107981" y="79468"/>
                  <a:pt x="108185" y="79263"/>
                  <a:pt x="108458" y="78990"/>
                </a:cubicBezTo>
                <a:cubicBezTo>
                  <a:pt x="108731" y="78990"/>
                  <a:pt x="109004" y="78922"/>
                  <a:pt x="109277" y="78786"/>
                </a:cubicBezTo>
                <a:cubicBezTo>
                  <a:pt x="109550" y="78649"/>
                  <a:pt x="109822" y="78445"/>
                  <a:pt x="110095" y="78172"/>
                </a:cubicBezTo>
                <a:cubicBezTo>
                  <a:pt x="110368" y="77899"/>
                  <a:pt x="110573" y="77763"/>
                  <a:pt x="110709" y="77763"/>
                </a:cubicBezTo>
                <a:cubicBezTo>
                  <a:pt x="110846" y="77763"/>
                  <a:pt x="111050" y="77626"/>
                  <a:pt x="111323" y="77353"/>
                </a:cubicBezTo>
                <a:cubicBezTo>
                  <a:pt x="111596" y="77080"/>
                  <a:pt x="111869" y="76876"/>
                  <a:pt x="112142" y="76739"/>
                </a:cubicBezTo>
                <a:cubicBezTo>
                  <a:pt x="112415" y="76603"/>
                  <a:pt x="112687" y="76398"/>
                  <a:pt x="112960" y="76125"/>
                </a:cubicBezTo>
                <a:cubicBezTo>
                  <a:pt x="113233" y="76125"/>
                  <a:pt x="113438" y="76057"/>
                  <a:pt x="113574" y="75921"/>
                </a:cubicBezTo>
                <a:cubicBezTo>
                  <a:pt x="113711" y="75784"/>
                  <a:pt x="113915" y="75716"/>
                  <a:pt x="114188" y="75716"/>
                </a:cubicBezTo>
                <a:cubicBezTo>
                  <a:pt x="114461" y="75443"/>
                  <a:pt x="114870" y="75171"/>
                  <a:pt x="115416" y="74898"/>
                </a:cubicBezTo>
                <a:cubicBezTo>
                  <a:pt x="115962" y="74625"/>
                  <a:pt x="116507" y="74352"/>
                  <a:pt x="117053" y="74079"/>
                </a:cubicBezTo>
                <a:cubicBezTo>
                  <a:pt x="117053" y="74079"/>
                  <a:pt x="117121" y="74011"/>
                  <a:pt x="117258" y="73874"/>
                </a:cubicBezTo>
                <a:cubicBezTo>
                  <a:pt x="117394" y="73738"/>
                  <a:pt x="117462" y="73670"/>
                  <a:pt x="117462" y="73670"/>
                </a:cubicBezTo>
                <a:cubicBezTo>
                  <a:pt x="117735" y="73397"/>
                  <a:pt x="118076" y="73192"/>
                  <a:pt x="118485" y="73056"/>
                </a:cubicBezTo>
                <a:cubicBezTo>
                  <a:pt x="118895" y="72919"/>
                  <a:pt x="119372" y="72715"/>
                  <a:pt x="119918" y="72442"/>
                </a:cubicBezTo>
                <a:cubicBezTo>
                  <a:pt x="119918" y="72442"/>
                  <a:pt x="120054" y="72374"/>
                  <a:pt x="120327" y="72237"/>
                </a:cubicBezTo>
                <a:cubicBezTo>
                  <a:pt x="120600" y="72101"/>
                  <a:pt x="120736" y="72033"/>
                  <a:pt x="120736" y="72033"/>
                </a:cubicBezTo>
                <a:cubicBezTo>
                  <a:pt x="121282" y="71760"/>
                  <a:pt x="121692" y="71555"/>
                  <a:pt x="121964" y="71419"/>
                </a:cubicBezTo>
                <a:cubicBezTo>
                  <a:pt x="122237" y="71282"/>
                  <a:pt x="122510" y="71078"/>
                  <a:pt x="122783" y="70805"/>
                </a:cubicBezTo>
                <a:cubicBezTo>
                  <a:pt x="123056" y="70805"/>
                  <a:pt x="123260" y="70737"/>
                  <a:pt x="123397" y="70600"/>
                </a:cubicBezTo>
                <a:cubicBezTo>
                  <a:pt x="123533" y="70464"/>
                  <a:pt x="123738" y="70396"/>
                  <a:pt x="124011" y="70396"/>
                </a:cubicBezTo>
                <a:cubicBezTo>
                  <a:pt x="124284" y="70123"/>
                  <a:pt x="124556" y="69918"/>
                  <a:pt x="124829" y="69782"/>
                </a:cubicBezTo>
                <a:cubicBezTo>
                  <a:pt x="125102" y="69645"/>
                  <a:pt x="125375" y="69577"/>
                  <a:pt x="125648" y="69577"/>
                </a:cubicBezTo>
                <a:cubicBezTo>
                  <a:pt x="125921" y="69304"/>
                  <a:pt x="126125" y="69168"/>
                  <a:pt x="126262" y="69168"/>
                </a:cubicBezTo>
                <a:cubicBezTo>
                  <a:pt x="126398" y="69168"/>
                  <a:pt x="126603" y="69031"/>
                  <a:pt x="126876" y="68758"/>
                </a:cubicBezTo>
                <a:cubicBezTo>
                  <a:pt x="127148" y="68758"/>
                  <a:pt x="127421" y="68690"/>
                  <a:pt x="127694" y="68554"/>
                </a:cubicBezTo>
                <a:cubicBezTo>
                  <a:pt x="127967" y="68417"/>
                  <a:pt x="128240" y="68213"/>
                  <a:pt x="128513" y="67940"/>
                </a:cubicBezTo>
                <a:cubicBezTo>
                  <a:pt x="128786" y="67940"/>
                  <a:pt x="129058" y="67872"/>
                  <a:pt x="129331" y="67735"/>
                </a:cubicBezTo>
                <a:cubicBezTo>
                  <a:pt x="129604" y="67599"/>
                  <a:pt x="129877" y="67531"/>
                  <a:pt x="130150" y="67531"/>
                </a:cubicBezTo>
                <a:cubicBezTo>
                  <a:pt x="130423" y="67258"/>
                  <a:pt x="130696" y="67053"/>
                  <a:pt x="130968" y="66917"/>
                </a:cubicBezTo>
                <a:cubicBezTo>
                  <a:pt x="131241" y="66780"/>
                  <a:pt x="131514" y="66712"/>
                  <a:pt x="131787" y="66712"/>
                </a:cubicBezTo>
                <a:cubicBezTo>
                  <a:pt x="132060" y="66712"/>
                  <a:pt x="132264" y="66644"/>
                  <a:pt x="132401" y="66507"/>
                </a:cubicBezTo>
                <a:cubicBezTo>
                  <a:pt x="132537" y="66371"/>
                  <a:pt x="132742" y="66166"/>
                  <a:pt x="133015" y="65894"/>
                </a:cubicBezTo>
                <a:cubicBezTo>
                  <a:pt x="133288" y="65894"/>
                  <a:pt x="133561" y="65825"/>
                  <a:pt x="133833" y="65689"/>
                </a:cubicBezTo>
                <a:cubicBezTo>
                  <a:pt x="134106" y="65552"/>
                  <a:pt x="134379" y="65484"/>
                  <a:pt x="134652" y="65484"/>
                </a:cubicBezTo>
                <a:cubicBezTo>
                  <a:pt x="134925" y="65211"/>
                  <a:pt x="135198" y="65075"/>
                  <a:pt x="135470" y="65075"/>
                </a:cubicBezTo>
                <a:cubicBezTo>
                  <a:pt x="135743" y="65075"/>
                  <a:pt x="136016" y="64939"/>
                  <a:pt x="136289" y="64666"/>
                </a:cubicBezTo>
                <a:cubicBezTo>
                  <a:pt x="136562" y="64666"/>
                  <a:pt x="136835" y="64597"/>
                  <a:pt x="137108" y="64461"/>
                </a:cubicBezTo>
                <a:cubicBezTo>
                  <a:pt x="137380" y="64325"/>
                  <a:pt x="137653" y="64256"/>
                  <a:pt x="137926" y="64256"/>
                </a:cubicBezTo>
                <a:cubicBezTo>
                  <a:pt x="138199" y="63984"/>
                  <a:pt x="138404" y="63847"/>
                  <a:pt x="138540" y="63847"/>
                </a:cubicBezTo>
                <a:cubicBezTo>
                  <a:pt x="138676" y="63847"/>
                  <a:pt x="138881" y="63711"/>
                  <a:pt x="139154" y="63438"/>
                </a:cubicBezTo>
                <a:cubicBezTo>
                  <a:pt x="139154" y="63438"/>
                  <a:pt x="139222" y="63438"/>
                  <a:pt x="139359" y="63438"/>
                </a:cubicBezTo>
                <a:cubicBezTo>
                  <a:pt x="139495" y="63438"/>
                  <a:pt x="139563" y="63438"/>
                  <a:pt x="139563" y="63438"/>
                </a:cubicBezTo>
                <a:cubicBezTo>
                  <a:pt x="139836" y="45975"/>
                  <a:pt x="146248" y="31037"/>
                  <a:pt x="158799" y="18622"/>
                </a:cubicBezTo>
                <a:cubicBezTo>
                  <a:pt x="171350" y="6207"/>
                  <a:pt x="186357" y="0"/>
                  <a:pt x="2038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7BE9C3F-3CBF-E544-2B74-AD0E0D41A4D2}"/>
              </a:ext>
            </a:extLst>
          </p:cNvPr>
          <p:cNvSpPr txBox="1"/>
          <p:nvPr/>
        </p:nvSpPr>
        <p:spPr>
          <a:xfrm>
            <a:off x="976709" y="2474518"/>
            <a:ext cx="385540" cy="354668"/>
          </a:xfrm>
          <a:custGeom>
            <a:avLst/>
            <a:gdLst/>
            <a:ahLst/>
            <a:cxnLst/>
            <a:rect l="l" t="t" r="r" b="b"/>
            <a:pathLst>
              <a:path w="419100" h="385540">
                <a:moveTo>
                  <a:pt x="183765" y="213643"/>
                </a:moveTo>
                <a:lnTo>
                  <a:pt x="354843" y="213643"/>
                </a:lnTo>
                <a:lnTo>
                  <a:pt x="354843" y="239428"/>
                </a:lnTo>
                <a:lnTo>
                  <a:pt x="183765" y="239428"/>
                </a:lnTo>
                <a:close/>
                <a:moveTo>
                  <a:pt x="183765" y="162483"/>
                </a:moveTo>
                <a:lnTo>
                  <a:pt x="354843" y="162483"/>
                </a:lnTo>
                <a:lnTo>
                  <a:pt x="354843" y="187859"/>
                </a:lnTo>
                <a:lnTo>
                  <a:pt x="183765" y="187859"/>
                </a:lnTo>
                <a:close/>
                <a:moveTo>
                  <a:pt x="175170" y="128104"/>
                </a:moveTo>
                <a:cubicBezTo>
                  <a:pt x="166985" y="128104"/>
                  <a:pt x="159959" y="131037"/>
                  <a:pt x="154093" y="136904"/>
                </a:cubicBezTo>
                <a:cubicBezTo>
                  <a:pt x="148226" y="142770"/>
                  <a:pt x="145293" y="149796"/>
                  <a:pt x="145293" y="157981"/>
                </a:cubicBezTo>
                <a:lnTo>
                  <a:pt x="145293" y="243520"/>
                </a:lnTo>
                <a:cubicBezTo>
                  <a:pt x="145293" y="251706"/>
                  <a:pt x="148226" y="258732"/>
                  <a:pt x="154093" y="264598"/>
                </a:cubicBezTo>
                <a:cubicBezTo>
                  <a:pt x="159959" y="270464"/>
                  <a:pt x="166985" y="273398"/>
                  <a:pt x="175170" y="273398"/>
                </a:cubicBezTo>
                <a:lnTo>
                  <a:pt x="291814" y="273398"/>
                </a:lnTo>
                <a:lnTo>
                  <a:pt x="342156" y="323739"/>
                </a:lnTo>
                <a:lnTo>
                  <a:pt x="342156" y="273398"/>
                </a:lnTo>
                <a:lnTo>
                  <a:pt x="363438" y="273398"/>
                </a:lnTo>
                <a:cubicBezTo>
                  <a:pt x="371624" y="273398"/>
                  <a:pt x="378649" y="270464"/>
                  <a:pt x="384516" y="264598"/>
                </a:cubicBezTo>
                <a:cubicBezTo>
                  <a:pt x="390382" y="258732"/>
                  <a:pt x="393315" y="251706"/>
                  <a:pt x="393315" y="243520"/>
                </a:cubicBezTo>
                <a:lnTo>
                  <a:pt x="393315" y="157981"/>
                </a:lnTo>
                <a:cubicBezTo>
                  <a:pt x="393315" y="149796"/>
                  <a:pt x="390382" y="142770"/>
                  <a:pt x="384516" y="136904"/>
                </a:cubicBezTo>
                <a:cubicBezTo>
                  <a:pt x="378649" y="131037"/>
                  <a:pt x="371624" y="128104"/>
                  <a:pt x="363438" y="128104"/>
                </a:cubicBezTo>
                <a:close/>
                <a:moveTo>
                  <a:pt x="55661" y="25376"/>
                </a:moveTo>
                <a:cubicBezTo>
                  <a:pt x="47476" y="25376"/>
                  <a:pt x="40450" y="28309"/>
                  <a:pt x="34584" y="34175"/>
                </a:cubicBezTo>
                <a:cubicBezTo>
                  <a:pt x="28717" y="40041"/>
                  <a:pt x="25784" y="47067"/>
                  <a:pt x="25784" y="55253"/>
                </a:cubicBezTo>
                <a:lnTo>
                  <a:pt x="25784" y="140792"/>
                </a:lnTo>
                <a:cubicBezTo>
                  <a:pt x="25784" y="149250"/>
                  <a:pt x="28717" y="156344"/>
                  <a:pt x="34584" y="162074"/>
                </a:cubicBezTo>
                <a:cubicBezTo>
                  <a:pt x="40450" y="167804"/>
                  <a:pt x="47476" y="170669"/>
                  <a:pt x="55661" y="170669"/>
                </a:cubicBezTo>
                <a:lnTo>
                  <a:pt x="76944" y="170669"/>
                </a:lnTo>
                <a:lnTo>
                  <a:pt x="76944" y="221010"/>
                </a:lnTo>
                <a:lnTo>
                  <a:pt x="119918" y="178445"/>
                </a:lnTo>
                <a:lnTo>
                  <a:pt x="119918" y="157981"/>
                </a:lnTo>
                <a:cubicBezTo>
                  <a:pt x="119918" y="142702"/>
                  <a:pt x="125307" y="129605"/>
                  <a:pt x="136084" y="118691"/>
                </a:cubicBezTo>
                <a:cubicBezTo>
                  <a:pt x="146862" y="107777"/>
                  <a:pt x="159891" y="102320"/>
                  <a:pt x="175170" y="102320"/>
                </a:cubicBezTo>
                <a:lnTo>
                  <a:pt x="273806" y="102320"/>
                </a:lnTo>
                <a:lnTo>
                  <a:pt x="273806" y="55253"/>
                </a:lnTo>
                <a:cubicBezTo>
                  <a:pt x="273806" y="47067"/>
                  <a:pt x="270873" y="40041"/>
                  <a:pt x="265007" y="34175"/>
                </a:cubicBezTo>
                <a:cubicBezTo>
                  <a:pt x="259141" y="28309"/>
                  <a:pt x="252115" y="25376"/>
                  <a:pt x="243929" y="25376"/>
                </a:cubicBezTo>
                <a:close/>
                <a:moveTo>
                  <a:pt x="55661" y="0"/>
                </a:moveTo>
                <a:lnTo>
                  <a:pt x="243929" y="0"/>
                </a:lnTo>
                <a:cubicBezTo>
                  <a:pt x="259209" y="0"/>
                  <a:pt x="272237" y="5389"/>
                  <a:pt x="283015" y="16167"/>
                </a:cubicBezTo>
                <a:cubicBezTo>
                  <a:pt x="293793" y="26944"/>
                  <a:pt x="299181" y="39973"/>
                  <a:pt x="299181" y="55253"/>
                </a:cubicBezTo>
                <a:lnTo>
                  <a:pt x="299181" y="102320"/>
                </a:lnTo>
                <a:lnTo>
                  <a:pt x="363438" y="102320"/>
                </a:lnTo>
                <a:cubicBezTo>
                  <a:pt x="378718" y="102320"/>
                  <a:pt x="391815" y="107777"/>
                  <a:pt x="402729" y="118691"/>
                </a:cubicBezTo>
                <a:cubicBezTo>
                  <a:pt x="413643" y="129605"/>
                  <a:pt x="419100" y="142702"/>
                  <a:pt x="419100" y="157981"/>
                </a:cubicBezTo>
                <a:lnTo>
                  <a:pt x="419100" y="243520"/>
                </a:lnTo>
                <a:cubicBezTo>
                  <a:pt x="419100" y="258254"/>
                  <a:pt x="414120" y="270942"/>
                  <a:pt x="404161" y="281583"/>
                </a:cubicBezTo>
                <a:cubicBezTo>
                  <a:pt x="394202" y="292224"/>
                  <a:pt x="382128" y="298091"/>
                  <a:pt x="367940" y="299182"/>
                </a:cubicBezTo>
                <a:lnTo>
                  <a:pt x="367940" y="385540"/>
                </a:lnTo>
                <a:lnTo>
                  <a:pt x="281173" y="299182"/>
                </a:lnTo>
                <a:lnTo>
                  <a:pt x="175170" y="299182"/>
                </a:lnTo>
                <a:cubicBezTo>
                  <a:pt x="159891" y="299182"/>
                  <a:pt x="146862" y="293725"/>
                  <a:pt x="136084" y="282811"/>
                </a:cubicBezTo>
                <a:cubicBezTo>
                  <a:pt x="125307" y="271897"/>
                  <a:pt x="119918" y="258800"/>
                  <a:pt x="119918" y="243520"/>
                </a:cubicBezTo>
                <a:lnTo>
                  <a:pt x="119918" y="214871"/>
                </a:lnTo>
                <a:lnTo>
                  <a:pt x="51159" y="283220"/>
                </a:lnTo>
                <a:lnTo>
                  <a:pt x="51159" y="196453"/>
                </a:lnTo>
                <a:cubicBezTo>
                  <a:pt x="36971" y="195362"/>
                  <a:pt x="24897" y="189496"/>
                  <a:pt x="14938" y="178855"/>
                </a:cubicBezTo>
                <a:cubicBezTo>
                  <a:pt x="4979" y="168213"/>
                  <a:pt x="0" y="155526"/>
                  <a:pt x="0" y="140792"/>
                </a:cubicBezTo>
                <a:lnTo>
                  <a:pt x="0" y="55253"/>
                </a:lnTo>
                <a:cubicBezTo>
                  <a:pt x="0" y="39973"/>
                  <a:pt x="5457" y="26944"/>
                  <a:pt x="16371" y="16167"/>
                </a:cubicBezTo>
                <a:cubicBezTo>
                  <a:pt x="27285" y="5389"/>
                  <a:pt x="40382" y="0"/>
                  <a:pt x="556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24A044C-4A4C-3AB3-2B89-FCB68978EC17}"/>
              </a:ext>
            </a:extLst>
          </p:cNvPr>
          <p:cNvSpPr txBox="1"/>
          <p:nvPr/>
        </p:nvSpPr>
        <p:spPr>
          <a:xfrm>
            <a:off x="6643005" y="2459082"/>
            <a:ext cx="385540" cy="385540"/>
          </a:xfrm>
          <a:custGeom>
            <a:avLst/>
            <a:gdLst/>
            <a:ahLst/>
            <a:cxnLst/>
            <a:rect l="l" t="t" r="r" b="b"/>
            <a:pathLst>
              <a:path w="419100" h="419100">
                <a:moveTo>
                  <a:pt x="196862" y="77763"/>
                </a:moveTo>
                <a:cubicBezTo>
                  <a:pt x="183220" y="78854"/>
                  <a:pt x="170396" y="81992"/>
                  <a:pt x="158390" y="87176"/>
                </a:cubicBezTo>
                <a:cubicBezTo>
                  <a:pt x="146385" y="92360"/>
                  <a:pt x="135334" y="99045"/>
                  <a:pt x="125239" y="107231"/>
                </a:cubicBezTo>
                <a:lnTo>
                  <a:pt x="142838" y="124830"/>
                </a:lnTo>
                <a:lnTo>
                  <a:pt x="124829" y="142838"/>
                </a:lnTo>
                <a:lnTo>
                  <a:pt x="107230" y="125239"/>
                </a:lnTo>
                <a:cubicBezTo>
                  <a:pt x="99045" y="135334"/>
                  <a:pt x="92360" y="146385"/>
                  <a:pt x="87176" y="158390"/>
                </a:cubicBezTo>
                <a:cubicBezTo>
                  <a:pt x="81992" y="170396"/>
                  <a:pt x="78854" y="183220"/>
                  <a:pt x="77762" y="196862"/>
                </a:cubicBezTo>
                <a:lnTo>
                  <a:pt x="102728" y="196862"/>
                </a:lnTo>
                <a:lnTo>
                  <a:pt x="102728" y="222238"/>
                </a:lnTo>
                <a:lnTo>
                  <a:pt x="77762" y="222238"/>
                </a:lnTo>
                <a:cubicBezTo>
                  <a:pt x="78854" y="235880"/>
                  <a:pt x="81992" y="248704"/>
                  <a:pt x="87176" y="260710"/>
                </a:cubicBezTo>
                <a:cubicBezTo>
                  <a:pt x="92360" y="272715"/>
                  <a:pt x="99045" y="283766"/>
                  <a:pt x="107230" y="293861"/>
                </a:cubicBezTo>
                <a:lnTo>
                  <a:pt x="124829" y="276262"/>
                </a:lnTo>
                <a:lnTo>
                  <a:pt x="142838" y="294270"/>
                </a:lnTo>
                <a:lnTo>
                  <a:pt x="125239" y="311869"/>
                </a:lnTo>
                <a:cubicBezTo>
                  <a:pt x="135334" y="320055"/>
                  <a:pt x="146385" y="326740"/>
                  <a:pt x="158390" y="331924"/>
                </a:cubicBezTo>
                <a:cubicBezTo>
                  <a:pt x="170396" y="337108"/>
                  <a:pt x="183220" y="340246"/>
                  <a:pt x="196862" y="341337"/>
                </a:cubicBezTo>
                <a:lnTo>
                  <a:pt x="196862" y="316371"/>
                </a:lnTo>
                <a:lnTo>
                  <a:pt x="222237" y="316371"/>
                </a:lnTo>
                <a:lnTo>
                  <a:pt x="222237" y="341337"/>
                </a:lnTo>
                <a:cubicBezTo>
                  <a:pt x="235880" y="340246"/>
                  <a:pt x="248704" y="337108"/>
                  <a:pt x="260709" y="331924"/>
                </a:cubicBezTo>
                <a:cubicBezTo>
                  <a:pt x="272715" y="326740"/>
                  <a:pt x="283765" y="320055"/>
                  <a:pt x="293861" y="311869"/>
                </a:cubicBezTo>
                <a:lnTo>
                  <a:pt x="276262" y="294270"/>
                </a:lnTo>
                <a:lnTo>
                  <a:pt x="294270" y="276262"/>
                </a:lnTo>
                <a:lnTo>
                  <a:pt x="311869" y="293861"/>
                </a:lnTo>
                <a:cubicBezTo>
                  <a:pt x="320055" y="283766"/>
                  <a:pt x="326739" y="272715"/>
                  <a:pt x="331924" y="260710"/>
                </a:cubicBezTo>
                <a:cubicBezTo>
                  <a:pt x="337108" y="248704"/>
                  <a:pt x="340246" y="235880"/>
                  <a:pt x="341337" y="222238"/>
                </a:cubicBezTo>
                <a:lnTo>
                  <a:pt x="231651" y="222238"/>
                </a:lnTo>
                <a:cubicBezTo>
                  <a:pt x="229468" y="226058"/>
                  <a:pt x="226398" y="229195"/>
                  <a:pt x="222442" y="231651"/>
                </a:cubicBezTo>
                <a:cubicBezTo>
                  <a:pt x="218486" y="234107"/>
                  <a:pt x="214188" y="235334"/>
                  <a:pt x="209550" y="235334"/>
                </a:cubicBezTo>
                <a:cubicBezTo>
                  <a:pt x="202456" y="235334"/>
                  <a:pt x="196385" y="232811"/>
                  <a:pt x="191337" y="227763"/>
                </a:cubicBezTo>
                <a:cubicBezTo>
                  <a:pt x="186289" y="222715"/>
                  <a:pt x="183765" y="216644"/>
                  <a:pt x="183765" y="209550"/>
                </a:cubicBezTo>
                <a:cubicBezTo>
                  <a:pt x="183765" y="204911"/>
                  <a:pt x="184993" y="200614"/>
                  <a:pt x="187449" y="196658"/>
                </a:cubicBezTo>
                <a:cubicBezTo>
                  <a:pt x="189904" y="192701"/>
                  <a:pt x="193042" y="189632"/>
                  <a:pt x="196862" y="187449"/>
                </a:cubicBezTo>
                <a:lnTo>
                  <a:pt x="196862" y="128104"/>
                </a:lnTo>
                <a:lnTo>
                  <a:pt x="222237" y="128104"/>
                </a:lnTo>
                <a:lnTo>
                  <a:pt x="222237" y="187449"/>
                </a:lnTo>
                <a:cubicBezTo>
                  <a:pt x="224147" y="188540"/>
                  <a:pt x="225921" y="189905"/>
                  <a:pt x="227558" y="191542"/>
                </a:cubicBezTo>
                <a:cubicBezTo>
                  <a:pt x="229195" y="193179"/>
                  <a:pt x="230559" y="194952"/>
                  <a:pt x="231651" y="196862"/>
                </a:cubicBezTo>
                <a:lnTo>
                  <a:pt x="341337" y="196862"/>
                </a:lnTo>
                <a:cubicBezTo>
                  <a:pt x="340246" y="183220"/>
                  <a:pt x="337108" y="170396"/>
                  <a:pt x="331924" y="158390"/>
                </a:cubicBezTo>
                <a:cubicBezTo>
                  <a:pt x="326739" y="146385"/>
                  <a:pt x="320055" y="135334"/>
                  <a:pt x="311869" y="125239"/>
                </a:cubicBezTo>
                <a:lnTo>
                  <a:pt x="294270" y="142838"/>
                </a:lnTo>
                <a:lnTo>
                  <a:pt x="276262" y="124830"/>
                </a:lnTo>
                <a:lnTo>
                  <a:pt x="293861" y="107231"/>
                </a:lnTo>
                <a:cubicBezTo>
                  <a:pt x="283765" y="99045"/>
                  <a:pt x="272715" y="92360"/>
                  <a:pt x="260709" y="87176"/>
                </a:cubicBezTo>
                <a:cubicBezTo>
                  <a:pt x="248704" y="81992"/>
                  <a:pt x="235880" y="78854"/>
                  <a:pt x="222237" y="77763"/>
                </a:cubicBezTo>
                <a:lnTo>
                  <a:pt x="222237" y="102729"/>
                </a:lnTo>
                <a:lnTo>
                  <a:pt x="196862" y="102729"/>
                </a:lnTo>
                <a:close/>
                <a:moveTo>
                  <a:pt x="209550" y="51160"/>
                </a:moveTo>
                <a:cubicBezTo>
                  <a:pt x="231378" y="51160"/>
                  <a:pt x="251842" y="55389"/>
                  <a:pt x="270941" y="63847"/>
                </a:cubicBezTo>
                <a:cubicBezTo>
                  <a:pt x="290314" y="72033"/>
                  <a:pt x="307162" y="83288"/>
                  <a:pt x="321487" y="97613"/>
                </a:cubicBezTo>
                <a:cubicBezTo>
                  <a:pt x="335812" y="111937"/>
                  <a:pt x="347067" y="128786"/>
                  <a:pt x="355252" y="148158"/>
                </a:cubicBezTo>
                <a:cubicBezTo>
                  <a:pt x="363711" y="167258"/>
                  <a:pt x="367940" y="187722"/>
                  <a:pt x="367940" y="209550"/>
                </a:cubicBezTo>
                <a:cubicBezTo>
                  <a:pt x="367940" y="231378"/>
                  <a:pt x="363711" y="251842"/>
                  <a:pt x="355252" y="270942"/>
                </a:cubicBezTo>
                <a:cubicBezTo>
                  <a:pt x="347067" y="290314"/>
                  <a:pt x="335812" y="307163"/>
                  <a:pt x="321487" y="321487"/>
                </a:cubicBezTo>
                <a:cubicBezTo>
                  <a:pt x="307162" y="335812"/>
                  <a:pt x="290314" y="347067"/>
                  <a:pt x="270941" y="355253"/>
                </a:cubicBezTo>
                <a:cubicBezTo>
                  <a:pt x="251842" y="363711"/>
                  <a:pt x="231378" y="367940"/>
                  <a:pt x="209550" y="367940"/>
                </a:cubicBezTo>
                <a:cubicBezTo>
                  <a:pt x="187722" y="367940"/>
                  <a:pt x="167258" y="363711"/>
                  <a:pt x="148158" y="355253"/>
                </a:cubicBezTo>
                <a:cubicBezTo>
                  <a:pt x="128786" y="347067"/>
                  <a:pt x="111937" y="335812"/>
                  <a:pt x="97612" y="321487"/>
                </a:cubicBezTo>
                <a:cubicBezTo>
                  <a:pt x="83288" y="307163"/>
                  <a:pt x="72033" y="290314"/>
                  <a:pt x="63847" y="270942"/>
                </a:cubicBezTo>
                <a:cubicBezTo>
                  <a:pt x="55389" y="251842"/>
                  <a:pt x="51159" y="231378"/>
                  <a:pt x="51159" y="209550"/>
                </a:cubicBezTo>
                <a:cubicBezTo>
                  <a:pt x="51159" y="187722"/>
                  <a:pt x="55389" y="167258"/>
                  <a:pt x="63847" y="148158"/>
                </a:cubicBezTo>
                <a:cubicBezTo>
                  <a:pt x="72033" y="128786"/>
                  <a:pt x="83288" y="111937"/>
                  <a:pt x="97612" y="97613"/>
                </a:cubicBezTo>
                <a:cubicBezTo>
                  <a:pt x="111937" y="83288"/>
                  <a:pt x="128786" y="72033"/>
                  <a:pt x="148158" y="63847"/>
                </a:cubicBezTo>
                <a:cubicBezTo>
                  <a:pt x="167258" y="55389"/>
                  <a:pt x="187722" y="51160"/>
                  <a:pt x="209550" y="51160"/>
                </a:cubicBezTo>
                <a:close/>
                <a:moveTo>
                  <a:pt x="209550" y="25784"/>
                </a:moveTo>
                <a:cubicBezTo>
                  <a:pt x="184175" y="25784"/>
                  <a:pt x="160300" y="30559"/>
                  <a:pt x="137926" y="40109"/>
                </a:cubicBezTo>
                <a:cubicBezTo>
                  <a:pt x="115552" y="49659"/>
                  <a:pt x="96044" y="62756"/>
                  <a:pt x="79400" y="79400"/>
                </a:cubicBezTo>
                <a:cubicBezTo>
                  <a:pt x="62756" y="96044"/>
                  <a:pt x="49659" y="115553"/>
                  <a:pt x="40109" y="137926"/>
                </a:cubicBezTo>
                <a:cubicBezTo>
                  <a:pt x="30559" y="160300"/>
                  <a:pt x="25784" y="184175"/>
                  <a:pt x="25784" y="209550"/>
                </a:cubicBezTo>
                <a:cubicBezTo>
                  <a:pt x="25784" y="234925"/>
                  <a:pt x="30559" y="258800"/>
                  <a:pt x="40109" y="281174"/>
                </a:cubicBezTo>
                <a:cubicBezTo>
                  <a:pt x="49659" y="303547"/>
                  <a:pt x="62756" y="323056"/>
                  <a:pt x="79400" y="339700"/>
                </a:cubicBezTo>
                <a:cubicBezTo>
                  <a:pt x="96044" y="356344"/>
                  <a:pt x="115552" y="369441"/>
                  <a:pt x="137926" y="378991"/>
                </a:cubicBezTo>
                <a:cubicBezTo>
                  <a:pt x="160300" y="388541"/>
                  <a:pt x="184175" y="393315"/>
                  <a:pt x="209550" y="393315"/>
                </a:cubicBezTo>
                <a:cubicBezTo>
                  <a:pt x="234925" y="393315"/>
                  <a:pt x="258799" y="388541"/>
                  <a:pt x="281173" y="378991"/>
                </a:cubicBezTo>
                <a:cubicBezTo>
                  <a:pt x="303547" y="369441"/>
                  <a:pt x="323056" y="356344"/>
                  <a:pt x="339700" y="339700"/>
                </a:cubicBezTo>
                <a:cubicBezTo>
                  <a:pt x="356344" y="323056"/>
                  <a:pt x="369441" y="303547"/>
                  <a:pt x="378991" y="281174"/>
                </a:cubicBezTo>
                <a:cubicBezTo>
                  <a:pt x="388540" y="258800"/>
                  <a:pt x="393315" y="234925"/>
                  <a:pt x="393315" y="209550"/>
                </a:cubicBezTo>
                <a:cubicBezTo>
                  <a:pt x="393315" y="184175"/>
                  <a:pt x="388540" y="160300"/>
                  <a:pt x="378991" y="137926"/>
                </a:cubicBezTo>
                <a:cubicBezTo>
                  <a:pt x="369441" y="115553"/>
                  <a:pt x="356344" y="96044"/>
                  <a:pt x="339700" y="79400"/>
                </a:cubicBezTo>
                <a:cubicBezTo>
                  <a:pt x="323056" y="62756"/>
                  <a:pt x="303547" y="49659"/>
                  <a:pt x="281173" y="40109"/>
                </a:cubicBezTo>
                <a:cubicBezTo>
                  <a:pt x="258799" y="30559"/>
                  <a:pt x="234925" y="25784"/>
                  <a:pt x="209550" y="25784"/>
                </a:cubicBezTo>
                <a:close/>
                <a:moveTo>
                  <a:pt x="209550" y="0"/>
                </a:moveTo>
                <a:cubicBezTo>
                  <a:pt x="223465" y="0"/>
                  <a:pt x="237244" y="1364"/>
                  <a:pt x="250887" y="4093"/>
                </a:cubicBezTo>
                <a:cubicBezTo>
                  <a:pt x="264256" y="6821"/>
                  <a:pt x="277217" y="10778"/>
                  <a:pt x="289768" y="15962"/>
                </a:cubicBezTo>
                <a:cubicBezTo>
                  <a:pt x="302319" y="21146"/>
                  <a:pt x="314325" y="27558"/>
                  <a:pt x="325784" y="35198"/>
                </a:cubicBezTo>
                <a:cubicBezTo>
                  <a:pt x="337244" y="42838"/>
                  <a:pt x="347885" y="51569"/>
                  <a:pt x="357708" y="61392"/>
                </a:cubicBezTo>
                <a:cubicBezTo>
                  <a:pt x="367531" y="71214"/>
                  <a:pt x="376262" y="81855"/>
                  <a:pt x="383902" y="93315"/>
                </a:cubicBezTo>
                <a:cubicBezTo>
                  <a:pt x="391542" y="104775"/>
                  <a:pt x="397954" y="116780"/>
                  <a:pt x="403138" y="129332"/>
                </a:cubicBezTo>
                <a:cubicBezTo>
                  <a:pt x="408322" y="141883"/>
                  <a:pt x="412278" y="154843"/>
                  <a:pt x="415007" y="168213"/>
                </a:cubicBezTo>
                <a:cubicBezTo>
                  <a:pt x="417735" y="181856"/>
                  <a:pt x="419100" y="195635"/>
                  <a:pt x="419100" y="209550"/>
                </a:cubicBezTo>
                <a:cubicBezTo>
                  <a:pt x="419100" y="223465"/>
                  <a:pt x="417735" y="237244"/>
                  <a:pt x="415007" y="250887"/>
                </a:cubicBezTo>
                <a:cubicBezTo>
                  <a:pt x="412278" y="264257"/>
                  <a:pt x="408322" y="277217"/>
                  <a:pt x="403138" y="289768"/>
                </a:cubicBezTo>
                <a:cubicBezTo>
                  <a:pt x="397954" y="302320"/>
                  <a:pt x="391542" y="314325"/>
                  <a:pt x="383902" y="325785"/>
                </a:cubicBezTo>
                <a:cubicBezTo>
                  <a:pt x="376262" y="337245"/>
                  <a:pt x="367531" y="347886"/>
                  <a:pt x="357708" y="357708"/>
                </a:cubicBezTo>
                <a:cubicBezTo>
                  <a:pt x="347885" y="367531"/>
                  <a:pt x="337244" y="376262"/>
                  <a:pt x="325784" y="383902"/>
                </a:cubicBezTo>
                <a:cubicBezTo>
                  <a:pt x="314325" y="391542"/>
                  <a:pt x="302319" y="397954"/>
                  <a:pt x="289768" y="403138"/>
                </a:cubicBezTo>
                <a:cubicBezTo>
                  <a:pt x="277217" y="408322"/>
                  <a:pt x="264256" y="412279"/>
                  <a:pt x="250887" y="415007"/>
                </a:cubicBezTo>
                <a:cubicBezTo>
                  <a:pt x="237244" y="417736"/>
                  <a:pt x="223465" y="419100"/>
                  <a:pt x="209550" y="419100"/>
                </a:cubicBezTo>
                <a:cubicBezTo>
                  <a:pt x="195634" y="419100"/>
                  <a:pt x="181855" y="417736"/>
                  <a:pt x="168213" y="415007"/>
                </a:cubicBezTo>
                <a:cubicBezTo>
                  <a:pt x="154843" y="412279"/>
                  <a:pt x="141883" y="408322"/>
                  <a:pt x="129331" y="403138"/>
                </a:cubicBezTo>
                <a:cubicBezTo>
                  <a:pt x="116780" y="397954"/>
                  <a:pt x="104775" y="391542"/>
                  <a:pt x="93315" y="383902"/>
                </a:cubicBezTo>
                <a:cubicBezTo>
                  <a:pt x="81855" y="376262"/>
                  <a:pt x="71214" y="367531"/>
                  <a:pt x="61391" y="357708"/>
                </a:cubicBezTo>
                <a:cubicBezTo>
                  <a:pt x="51569" y="347886"/>
                  <a:pt x="42837" y="337245"/>
                  <a:pt x="35198" y="325785"/>
                </a:cubicBezTo>
                <a:cubicBezTo>
                  <a:pt x="27558" y="314325"/>
                  <a:pt x="21146" y="302320"/>
                  <a:pt x="15962" y="289768"/>
                </a:cubicBezTo>
                <a:cubicBezTo>
                  <a:pt x="10777" y="277217"/>
                  <a:pt x="6821" y="264257"/>
                  <a:pt x="4093" y="250887"/>
                </a:cubicBezTo>
                <a:cubicBezTo>
                  <a:pt x="1364" y="237244"/>
                  <a:pt x="0" y="223465"/>
                  <a:pt x="0" y="209550"/>
                </a:cubicBezTo>
                <a:cubicBezTo>
                  <a:pt x="0" y="195635"/>
                  <a:pt x="1364" y="181856"/>
                  <a:pt x="4093" y="168213"/>
                </a:cubicBezTo>
                <a:cubicBezTo>
                  <a:pt x="6821" y="154843"/>
                  <a:pt x="10777" y="141883"/>
                  <a:pt x="15962" y="129332"/>
                </a:cubicBezTo>
                <a:cubicBezTo>
                  <a:pt x="21146" y="116780"/>
                  <a:pt x="27558" y="104775"/>
                  <a:pt x="35198" y="93315"/>
                </a:cubicBezTo>
                <a:cubicBezTo>
                  <a:pt x="42837" y="81855"/>
                  <a:pt x="51569" y="71214"/>
                  <a:pt x="61391" y="61392"/>
                </a:cubicBezTo>
                <a:cubicBezTo>
                  <a:pt x="71214" y="51569"/>
                  <a:pt x="81855" y="42838"/>
                  <a:pt x="93315" y="35198"/>
                </a:cubicBezTo>
                <a:cubicBezTo>
                  <a:pt x="104775" y="27558"/>
                  <a:pt x="116780" y="21146"/>
                  <a:pt x="129331" y="15962"/>
                </a:cubicBezTo>
                <a:cubicBezTo>
                  <a:pt x="141883" y="10778"/>
                  <a:pt x="154843" y="6821"/>
                  <a:pt x="168213" y="4093"/>
                </a:cubicBezTo>
                <a:cubicBezTo>
                  <a:pt x="181855" y="1364"/>
                  <a:pt x="195634" y="0"/>
                  <a:pt x="2095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A386B-5699-E25D-4EF0-2736A56AA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CF5D6-E7C5-62A1-A942-408977139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</a:t>
            </a:r>
            <a:r>
              <a:rPr lang="en-US">
                <a:solidFill>
                  <a:schemeClr val="accent1"/>
                </a:solidFill>
              </a:rPr>
              <a:t>Solutions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C7C266EE-4FC4-30CD-E875-9D85C0CC4F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4AFF5F1-75A6-546E-2B61-45B845AA6C24}"/>
              </a:ext>
            </a:extLst>
          </p:cNvPr>
          <p:cNvSpPr/>
          <p:nvPr/>
        </p:nvSpPr>
        <p:spPr bwMode="auto">
          <a:xfrm>
            <a:off x="6242050" y="1447802"/>
            <a:ext cx="5378450" cy="132310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B72C78D-D3DF-E537-8E4C-E5B81FC84E14}"/>
              </a:ext>
            </a:extLst>
          </p:cNvPr>
          <p:cNvSpPr/>
          <p:nvPr/>
        </p:nvSpPr>
        <p:spPr>
          <a:xfrm>
            <a:off x="6519253" y="1734097"/>
            <a:ext cx="750519" cy="75051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150D95D-99F1-A5DF-F76B-67CACA896E47}"/>
              </a:ext>
            </a:extLst>
          </p:cNvPr>
          <p:cNvGrpSpPr/>
          <p:nvPr/>
        </p:nvGrpSpPr>
        <p:grpSpPr>
          <a:xfrm>
            <a:off x="7546974" y="1769824"/>
            <a:ext cx="3689061" cy="679065"/>
            <a:chOff x="7546974" y="1802269"/>
            <a:chExt cx="3689061" cy="679065"/>
          </a:xfrm>
        </p:grpSpPr>
        <p:sp>
          <p:nvSpPr>
            <p:cNvPr id="7" name="Google Shape;437;p14">
              <a:extLst>
                <a:ext uri="{FF2B5EF4-FFF2-40B4-BE49-F238E27FC236}">
                  <a16:creationId xmlns:a16="http://schemas.microsoft.com/office/drawing/2014/main" id="{BCB6D9B6-0FE9-1A8B-ABEF-72B2E62C4133}"/>
                </a:ext>
              </a:extLst>
            </p:cNvPr>
            <p:cNvSpPr txBox="1"/>
            <p:nvPr/>
          </p:nvSpPr>
          <p:spPr>
            <a:xfrm>
              <a:off x="7546975" y="1802269"/>
              <a:ext cx="347192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Our Solution’s Value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436;p14">
              <a:extLst>
                <a:ext uri="{FF2B5EF4-FFF2-40B4-BE49-F238E27FC236}">
                  <a16:creationId xmlns:a16="http://schemas.microsoft.com/office/drawing/2014/main" id="{B747C16E-50F8-0C1E-5950-18550C3B7A7D}"/>
                </a:ext>
              </a:extLst>
            </p:cNvPr>
            <p:cNvSpPr txBox="1"/>
            <p:nvPr/>
          </p:nvSpPr>
          <p:spPr>
            <a:xfrm>
              <a:off x="7546974" y="2057244"/>
              <a:ext cx="3689061" cy="4240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1"/>
                  </a:solidFill>
                </a:rPr>
                <a:t>Write what your solution does and its edge. Focus on benefits that attract investor cash.</a:t>
              </a:r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38A2CB3-2BE2-3342-D034-D49339F8D990}"/>
              </a:ext>
            </a:extLst>
          </p:cNvPr>
          <p:cNvSpPr/>
          <p:nvPr/>
        </p:nvSpPr>
        <p:spPr bwMode="auto">
          <a:xfrm>
            <a:off x="6242050" y="4578929"/>
            <a:ext cx="5378450" cy="132310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D7D252F-CE5D-2587-BD84-D0253D3379B8}"/>
              </a:ext>
            </a:extLst>
          </p:cNvPr>
          <p:cNvSpPr/>
          <p:nvPr/>
        </p:nvSpPr>
        <p:spPr>
          <a:xfrm>
            <a:off x="6519253" y="4865224"/>
            <a:ext cx="750519" cy="750519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9600AFC-A30C-37F8-F829-F29572B5E234}"/>
              </a:ext>
            </a:extLst>
          </p:cNvPr>
          <p:cNvGrpSpPr/>
          <p:nvPr/>
        </p:nvGrpSpPr>
        <p:grpSpPr>
          <a:xfrm>
            <a:off x="7546974" y="4900951"/>
            <a:ext cx="3689061" cy="679065"/>
            <a:chOff x="7546974" y="1802269"/>
            <a:chExt cx="3689061" cy="679065"/>
          </a:xfrm>
        </p:grpSpPr>
        <p:sp>
          <p:nvSpPr>
            <p:cNvPr id="24" name="Google Shape;437;p14">
              <a:extLst>
                <a:ext uri="{FF2B5EF4-FFF2-40B4-BE49-F238E27FC236}">
                  <a16:creationId xmlns:a16="http://schemas.microsoft.com/office/drawing/2014/main" id="{AD916C3A-4368-C80F-EBE3-559854C97CA4}"/>
                </a:ext>
              </a:extLst>
            </p:cNvPr>
            <p:cNvSpPr txBox="1"/>
            <p:nvPr/>
          </p:nvSpPr>
          <p:spPr>
            <a:xfrm>
              <a:off x="7546975" y="1802269"/>
              <a:ext cx="347192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Our Solution’s Value</a:t>
              </a:r>
            </a:p>
          </p:txBody>
        </p:sp>
        <p:sp>
          <p:nvSpPr>
            <p:cNvPr id="25" name="Google Shape;436;p14">
              <a:extLst>
                <a:ext uri="{FF2B5EF4-FFF2-40B4-BE49-F238E27FC236}">
                  <a16:creationId xmlns:a16="http://schemas.microsoft.com/office/drawing/2014/main" id="{FC9A44A1-3768-511B-11FB-F9F8B9DD3D52}"/>
                </a:ext>
              </a:extLst>
            </p:cNvPr>
            <p:cNvSpPr txBox="1"/>
            <p:nvPr/>
          </p:nvSpPr>
          <p:spPr>
            <a:xfrm>
              <a:off x="7546974" y="2057244"/>
              <a:ext cx="3689061" cy="4240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tx1"/>
                  </a:solidFill>
                </a:rPr>
                <a:t>Write what your solution does and its edge. Focus on benefits that attract investor cash.</a:t>
              </a: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CFB0FD6-B206-6541-4BBB-D981ABBE1172}"/>
              </a:ext>
            </a:extLst>
          </p:cNvPr>
          <p:cNvSpPr/>
          <p:nvPr/>
        </p:nvSpPr>
        <p:spPr bwMode="auto">
          <a:xfrm>
            <a:off x="6242050" y="3013366"/>
            <a:ext cx="5378450" cy="13231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>
            <a:outerShdw blurRad="254000" dist="63500" dir="5400000" algn="t" rotWithShape="0">
              <a:schemeClr val="tx2">
                <a:alpha val="3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5B80FB4-FDCB-5B63-8CC4-284F60AF141B}"/>
              </a:ext>
            </a:extLst>
          </p:cNvPr>
          <p:cNvSpPr/>
          <p:nvPr/>
        </p:nvSpPr>
        <p:spPr>
          <a:xfrm>
            <a:off x="6519253" y="3299661"/>
            <a:ext cx="750519" cy="750519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chemeClr val="bg1"/>
              </a:solidFill>
              <a:latin typeface="+mj-lt"/>
              <a:cs typeface="Segoe UI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6B8C29C-9C56-0AE5-A99D-81D9ED7A198B}"/>
              </a:ext>
            </a:extLst>
          </p:cNvPr>
          <p:cNvGrpSpPr/>
          <p:nvPr/>
        </p:nvGrpSpPr>
        <p:grpSpPr>
          <a:xfrm>
            <a:off x="7546974" y="3335388"/>
            <a:ext cx="3689061" cy="679065"/>
            <a:chOff x="7546974" y="1802269"/>
            <a:chExt cx="3689061" cy="679065"/>
          </a:xfrm>
        </p:grpSpPr>
        <p:sp>
          <p:nvSpPr>
            <p:cNvPr id="19" name="Google Shape;437;p14">
              <a:extLst>
                <a:ext uri="{FF2B5EF4-FFF2-40B4-BE49-F238E27FC236}">
                  <a16:creationId xmlns:a16="http://schemas.microsoft.com/office/drawing/2014/main" id="{161F0BA3-D8F2-50E8-AFFD-65466FB3E02F}"/>
                </a:ext>
              </a:extLst>
            </p:cNvPr>
            <p:cNvSpPr txBox="1"/>
            <p:nvPr/>
          </p:nvSpPr>
          <p:spPr>
            <a:xfrm>
              <a:off x="7546975" y="1802269"/>
              <a:ext cx="347192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bg1"/>
                  </a:solidFill>
                  <a:latin typeface="+mj-lt"/>
                  <a:ea typeface="Montserrat"/>
                  <a:cs typeface="Montserrat"/>
                  <a:sym typeface="Montserrat"/>
                </a:rPr>
                <a:t>Our Solution’s Value</a:t>
              </a:r>
            </a:p>
          </p:txBody>
        </p:sp>
        <p:sp>
          <p:nvSpPr>
            <p:cNvPr id="20" name="Google Shape;436;p14">
              <a:extLst>
                <a:ext uri="{FF2B5EF4-FFF2-40B4-BE49-F238E27FC236}">
                  <a16:creationId xmlns:a16="http://schemas.microsoft.com/office/drawing/2014/main" id="{B814E206-E86A-8ED1-D70F-89F0694434FE}"/>
                </a:ext>
              </a:extLst>
            </p:cNvPr>
            <p:cNvSpPr txBox="1"/>
            <p:nvPr/>
          </p:nvSpPr>
          <p:spPr>
            <a:xfrm>
              <a:off x="7546974" y="2057244"/>
              <a:ext cx="3689061" cy="4240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100">
                  <a:solidFill>
                    <a:schemeClr val="bg1"/>
                  </a:solidFill>
                </a:rPr>
                <a:t>Write what your solution does and its edge. Focus on benefits that attract investor cash.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BB008655-D902-30A6-172C-E7751F91EB75}"/>
              </a:ext>
            </a:extLst>
          </p:cNvPr>
          <p:cNvSpPr txBox="1"/>
          <p:nvPr/>
        </p:nvSpPr>
        <p:spPr>
          <a:xfrm>
            <a:off x="6702494" y="1913593"/>
            <a:ext cx="384036" cy="345033"/>
          </a:xfrm>
          <a:custGeom>
            <a:avLst/>
            <a:gdLst/>
            <a:ahLst/>
            <a:cxnLst/>
            <a:rect l="l" t="t" r="r" b="b"/>
            <a:pathLst>
              <a:path w="419099" h="376535">
                <a:moveTo>
                  <a:pt x="188267" y="196863"/>
                </a:moveTo>
                <a:lnTo>
                  <a:pt x="188267" y="256617"/>
                </a:lnTo>
                <a:lnTo>
                  <a:pt x="230832" y="256617"/>
                </a:lnTo>
                <a:lnTo>
                  <a:pt x="230832" y="196863"/>
                </a:lnTo>
                <a:close/>
                <a:moveTo>
                  <a:pt x="25784" y="160437"/>
                </a:moveTo>
                <a:lnTo>
                  <a:pt x="25784" y="350751"/>
                </a:lnTo>
                <a:lnTo>
                  <a:pt x="393315" y="350751"/>
                </a:lnTo>
                <a:lnTo>
                  <a:pt x="393315" y="160437"/>
                </a:lnTo>
                <a:lnTo>
                  <a:pt x="256616" y="218145"/>
                </a:lnTo>
                <a:lnTo>
                  <a:pt x="256616" y="282402"/>
                </a:lnTo>
                <a:lnTo>
                  <a:pt x="162483" y="282402"/>
                </a:lnTo>
                <a:lnTo>
                  <a:pt x="162483" y="218145"/>
                </a:lnTo>
                <a:close/>
                <a:moveTo>
                  <a:pt x="25784" y="94134"/>
                </a:moveTo>
                <a:lnTo>
                  <a:pt x="25784" y="132606"/>
                </a:lnTo>
                <a:lnTo>
                  <a:pt x="162483" y="190314"/>
                </a:lnTo>
                <a:lnTo>
                  <a:pt x="162483" y="171078"/>
                </a:lnTo>
                <a:lnTo>
                  <a:pt x="256616" y="171078"/>
                </a:lnTo>
                <a:lnTo>
                  <a:pt x="256616" y="190314"/>
                </a:lnTo>
                <a:lnTo>
                  <a:pt x="393315" y="132606"/>
                </a:lnTo>
                <a:lnTo>
                  <a:pt x="393315" y="94134"/>
                </a:lnTo>
                <a:close/>
                <a:moveTo>
                  <a:pt x="145293" y="25785"/>
                </a:moveTo>
                <a:lnTo>
                  <a:pt x="145293" y="68350"/>
                </a:lnTo>
                <a:lnTo>
                  <a:pt x="273806" y="68350"/>
                </a:lnTo>
                <a:lnTo>
                  <a:pt x="273806" y="25785"/>
                </a:lnTo>
                <a:close/>
                <a:moveTo>
                  <a:pt x="119918" y="0"/>
                </a:moveTo>
                <a:lnTo>
                  <a:pt x="299181" y="0"/>
                </a:lnTo>
                <a:lnTo>
                  <a:pt x="299181" y="68350"/>
                </a:lnTo>
                <a:lnTo>
                  <a:pt x="419099" y="68350"/>
                </a:lnTo>
                <a:lnTo>
                  <a:pt x="419099" y="376535"/>
                </a:lnTo>
                <a:lnTo>
                  <a:pt x="0" y="376535"/>
                </a:lnTo>
                <a:lnTo>
                  <a:pt x="0" y="68350"/>
                </a:lnTo>
                <a:lnTo>
                  <a:pt x="119918" y="68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E9F6996-DB7D-81E4-0792-95E219D44FB3}"/>
              </a:ext>
            </a:extLst>
          </p:cNvPr>
          <p:cNvSpPr txBox="1"/>
          <p:nvPr/>
        </p:nvSpPr>
        <p:spPr>
          <a:xfrm>
            <a:off x="6702488" y="3482901"/>
            <a:ext cx="384049" cy="384038"/>
          </a:xfrm>
          <a:custGeom>
            <a:avLst/>
            <a:gdLst/>
            <a:ahLst/>
            <a:cxnLst/>
            <a:rect l="l" t="t" r="r" b="b"/>
            <a:pathLst>
              <a:path w="419112" h="419100">
                <a:moveTo>
                  <a:pt x="109686" y="364257"/>
                </a:moveTo>
                <a:lnTo>
                  <a:pt x="128104" y="382674"/>
                </a:lnTo>
                <a:lnTo>
                  <a:pt x="91678" y="419100"/>
                </a:lnTo>
                <a:lnTo>
                  <a:pt x="73260" y="400682"/>
                </a:lnTo>
                <a:close/>
                <a:moveTo>
                  <a:pt x="73260" y="327422"/>
                </a:moveTo>
                <a:lnTo>
                  <a:pt x="91678" y="345839"/>
                </a:lnTo>
                <a:lnTo>
                  <a:pt x="54843" y="382674"/>
                </a:lnTo>
                <a:lnTo>
                  <a:pt x="36425" y="364257"/>
                </a:lnTo>
                <a:close/>
                <a:moveTo>
                  <a:pt x="36425" y="290996"/>
                </a:moveTo>
                <a:lnTo>
                  <a:pt x="54843" y="309414"/>
                </a:lnTo>
                <a:lnTo>
                  <a:pt x="18417" y="345839"/>
                </a:lnTo>
                <a:lnTo>
                  <a:pt x="0" y="327422"/>
                </a:lnTo>
                <a:close/>
                <a:moveTo>
                  <a:pt x="302865" y="262756"/>
                </a:moveTo>
                <a:lnTo>
                  <a:pt x="243929" y="321692"/>
                </a:lnTo>
                <a:lnTo>
                  <a:pt x="257844" y="356480"/>
                </a:lnTo>
                <a:lnTo>
                  <a:pt x="295907" y="318418"/>
                </a:lnTo>
                <a:close/>
                <a:moveTo>
                  <a:pt x="102319" y="246794"/>
                </a:moveTo>
                <a:lnTo>
                  <a:pt x="87176" y="268077"/>
                </a:lnTo>
                <a:lnTo>
                  <a:pt x="151023" y="331924"/>
                </a:lnTo>
                <a:lnTo>
                  <a:pt x="172305" y="316781"/>
                </a:lnTo>
                <a:close/>
                <a:moveTo>
                  <a:pt x="156344" y="116235"/>
                </a:moveTo>
                <a:lnTo>
                  <a:pt x="100682" y="123192"/>
                </a:lnTo>
                <a:lnTo>
                  <a:pt x="62619" y="161255"/>
                </a:lnTo>
                <a:lnTo>
                  <a:pt x="97408" y="175171"/>
                </a:lnTo>
                <a:close/>
                <a:moveTo>
                  <a:pt x="316371" y="89632"/>
                </a:moveTo>
                <a:cubicBezTo>
                  <a:pt x="314734" y="89632"/>
                  <a:pt x="313165" y="89973"/>
                  <a:pt x="311664" y="90655"/>
                </a:cubicBezTo>
                <a:cubicBezTo>
                  <a:pt x="310164" y="91337"/>
                  <a:pt x="308731" y="92224"/>
                  <a:pt x="307367" y="93315"/>
                </a:cubicBezTo>
                <a:cubicBezTo>
                  <a:pt x="304911" y="95771"/>
                  <a:pt x="303684" y="98840"/>
                  <a:pt x="303684" y="102524"/>
                </a:cubicBezTo>
                <a:cubicBezTo>
                  <a:pt x="303684" y="106207"/>
                  <a:pt x="304911" y="109277"/>
                  <a:pt x="307367" y="111733"/>
                </a:cubicBezTo>
                <a:cubicBezTo>
                  <a:pt x="308731" y="112824"/>
                  <a:pt x="310164" y="113711"/>
                  <a:pt x="311664" y="114393"/>
                </a:cubicBezTo>
                <a:cubicBezTo>
                  <a:pt x="313165" y="115075"/>
                  <a:pt x="314734" y="115416"/>
                  <a:pt x="316371" y="115416"/>
                </a:cubicBezTo>
                <a:cubicBezTo>
                  <a:pt x="318281" y="115416"/>
                  <a:pt x="319986" y="115075"/>
                  <a:pt x="321487" y="114393"/>
                </a:cubicBezTo>
                <a:cubicBezTo>
                  <a:pt x="322988" y="113711"/>
                  <a:pt x="324420" y="112824"/>
                  <a:pt x="325784" y="111733"/>
                </a:cubicBezTo>
                <a:cubicBezTo>
                  <a:pt x="328240" y="109277"/>
                  <a:pt x="329468" y="106207"/>
                  <a:pt x="329468" y="102524"/>
                </a:cubicBezTo>
                <a:cubicBezTo>
                  <a:pt x="329468" y="98840"/>
                  <a:pt x="328240" y="95771"/>
                  <a:pt x="325784" y="93315"/>
                </a:cubicBezTo>
                <a:cubicBezTo>
                  <a:pt x="324420" y="92224"/>
                  <a:pt x="322988" y="91337"/>
                  <a:pt x="321487" y="90655"/>
                </a:cubicBezTo>
                <a:cubicBezTo>
                  <a:pt x="319986" y="89973"/>
                  <a:pt x="318281" y="89632"/>
                  <a:pt x="316371" y="89632"/>
                </a:cubicBezTo>
                <a:close/>
                <a:moveTo>
                  <a:pt x="316371" y="63847"/>
                </a:moveTo>
                <a:cubicBezTo>
                  <a:pt x="321555" y="63847"/>
                  <a:pt x="326535" y="64802"/>
                  <a:pt x="331310" y="66712"/>
                </a:cubicBezTo>
                <a:cubicBezTo>
                  <a:pt x="336085" y="68622"/>
                  <a:pt x="340382" y="71487"/>
                  <a:pt x="344202" y="75307"/>
                </a:cubicBezTo>
                <a:cubicBezTo>
                  <a:pt x="351569" y="82674"/>
                  <a:pt x="355252" y="91746"/>
                  <a:pt x="355252" y="102524"/>
                </a:cubicBezTo>
                <a:cubicBezTo>
                  <a:pt x="355252" y="113301"/>
                  <a:pt x="351569" y="122510"/>
                  <a:pt x="344202" y="130150"/>
                </a:cubicBezTo>
                <a:cubicBezTo>
                  <a:pt x="340382" y="133697"/>
                  <a:pt x="336085" y="136426"/>
                  <a:pt x="331310" y="138336"/>
                </a:cubicBezTo>
                <a:cubicBezTo>
                  <a:pt x="326535" y="140246"/>
                  <a:pt x="321555" y="141201"/>
                  <a:pt x="316371" y="141201"/>
                </a:cubicBezTo>
                <a:cubicBezTo>
                  <a:pt x="311187" y="141201"/>
                  <a:pt x="306276" y="140246"/>
                  <a:pt x="301637" y="138336"/>
                </a:cubicBezTo>
                <a:cubicBezTo>
                  <a:pt x="296999" y="136426"/>
                  <a:pt x="292769" y="133697"/>
                  <a:pt x="288950" y="130150"/>
                </a:cubicBezTo>
                <a:cubicBezTo>
                  <a:pt x="281583" y="122510"/>
                  <a:pt x="277899" y="113301"/>
                  <a:pt x="277899" y="102524"/>
                </a:cubicBezTo>
                <a:cubicBezTo>
                  <a:pt x="277899" y="91746"/>
                  <a:pt x="281583" y="82674"/>
                  <a:pt x="288950" y="75307"/>
                </a:cubicBezTo>
                <a:cubicBezTo>
                  <a:pt x="292769" y="71487"/>
                  <a:pt x="296999" y="68622"/>
                  <a:pt x="301637" y="66712"/>
                </a:cubicBezTo>
                <a:cubicBezTo>
                  <a:pt x="306276" y="64802"/>
                  <a:pt x="311187" y="63847"/>
                  <a:pt x="316371" y="63847"/>
                </a:cubicBezTo>
                <a:close/>
                <a:moveTo>
                  <a:pt x="340518" y="25784"/>
                </a:moveTo>
                <a:cubicBezTo>
                  <a:pt x="321965" y="25784"/>
                  <a:pt x="304366" y="29263"/>
                  <a:pt x="287722" y="36221"/>
                </a:cubicBezTo>
                <a:cubicBezTo>
                  <a:pt x="271078" y="43179"/>
                  <a:pt x="256207" y="53069"/>
                  <a:pt x="243110" y="65894"/>
                </a:cubicBezTo>
                <a:lnTo>
                  <a:pt x="100682" y="208731"/>
                </a:lnTo>
                <a:lnTo>
                  <a:pt x="146521" y="254161"/>
                </a:lnTo>
                <a:lnTo>
                  <a:pt x="247203" y="153479"/>
                </a:lnTo>
                <a:lnTo>
                  <a:pt x="265621" y="171896"/>
                </a:lnTo>
                <a:lnTo>
                  <a:pt x="164939" y="272579"/>
                </a:lnTo>
                <a:lnTo>
                  <a:pt x="210368" y="318418"/>
                </a:lnTo>
                <a:lnTo>
                  <a:pt x="353206" y="175989"/>
                </a:lnTo>
                <a:cubicBezTo>
                  <a:pt x="362483" y="166712"/>
                  <a:pt x="370123" y="156344"/>
                  <a:pt x="376126" y="144884"/>
                </a:cubicBezTo>
                <a:cubicBezTo>
                  <a:pt x="382401" y="133697"/>
                  <a:pt x="386971" y="121896"/>
                  <a:pt x="389836" y="109482"/>
                </a:cubicBezTo>
                <a:cubicBezTo>
                  <a:pt x="392701" y="97067"/>
                  <a:pt x="393725" y="84447"/>
                  <a:pt x="392906" y="71623"/>
                </a:cubicBezTo>
                <a:cubicBezTo>
                  <a:pt x="392360" y="58527"/>
                  <a:pt x="390041" y="45702"/>
                  <a:pt x="385948" y="33151"/>
                </a:cubicBezTo>
                <a:cubicBezTo>
                  <a:pt x="378581" y="30696"/>
                  <a:pt x="371078" y="28854"/>
                  <a:pt x="363438" y="27626"/>
                </a:cubicBezTo>
                <a:cubicBezTo>
                  <a:pt x="355798" y="26398"/>
                  <a:pt x="348158" y="25784"/>
                  <a:pt x="340518" y="25784"/>
                </a:cubicBezTo>
                <a:close/>
                <a:moveTo>
                  <a:pt x="340518" y="0"/>
                </a:moveTo>
                <a:cubicBezTo>
                  <a:pt x="350887" y="0"/>
                  <a:pt x="361051" y="955"/>
                  <a:pt x="371010" y="2865"/>
                </a:cubicBezTo>
                <a:cubicBezTo>
                  <a:pt x="380969" y="4775"/>
                  <a:pt x="390860" y="7503"/>
                  <a:pt x="400682" y="11050"/>
                </a:cubicBezTo>
                <a:lnTo>
                  <a:pt x="406003" y="13097"/>
                </a:lnTo>
                <a:lnTo>
                  <a:pt x="408049" y="18417"/>
                </a:lnTo>
                <a:cubicBezTo>
                  <a:pt x="413779" y="33697"/>
                  <a:pt x="417326" y="49386"/>
                  <a:pt x="418690" y="65484"/>
                </a:cubicBezTo>
                <a:cubicBezTo>
                  <a:pt x="419782" y="81310"/>
                  <a:pt x="418759" y="96862"/>
                  <a:pt x="415621" y="112142"/>
                </a:cubicBezTo>
                <a:cubicBezTo>
                  <a:pt x="412483" y="127422"/>
                  <a:pt x="407231" y="142019"/>
                  <a:pt x="399864" y="155935"/>
                </a:cubicBezTo>
                <a:cubicBezTo>
                  <a:pt x="392224" y="169850"/>
                  <a:pt x="382810" y="182538"/>
                  <a:pt x="371624" y="193997"/>
                </a:cubicBezTo>
                <a:lnTo>
                  <a:pt x="332742" y="232879"/>
                </a:lnTo>
                <a:lnTo>
                  <a:pt x="320464" y="330696"/>
                </a:lnTo>
                <a:lnTo>
                  <a:pt x="248431" y="402320"/>
                </a:lnTo>
                <a:lnTo>
                  <a:pt x="224284" y="341337"/>
                </a:lnTo>
                <a:lnTo>
                  <a:pt x="210368" y="354843"/>
                </a:lnTo>
                <a:lnTo>
                  <a:pt x="190723" y="335198"/>
                </a:lnTo>
                <a:lnTo>
                  <a:pt x="148158" y="365894"/>
                </a:lnTo>
                <a:lnTo>
                  <a:pt x="53206" y="270941"/>
                </a:lnTo>
                <a:lnTo>
                  <a:pt x="83902" y="228377"/>
                </a:lnTo>
                <a:lnTo>
                  <a:pt x="64256" y="208731"/>
                </a:lnTo>
                <a:lnTo>
                  <a:pt x="77762" y="194816"/>
                </a:lnTo>
                <a:lnTo>
                  <a:pt x="16780" y="170669"/>
                </a:lnTo>
                <a:lnTo>
                  <a:pt x="88404" y="98636"/>
                </a:lnTo>
                <a:lnTo>
                  <a:pt x="186221" y="86357"/>
                </a:lnTo>
                <a:lnTo>
                  <a:pt x="225102" y="47476"/>
                </a:lnTo>
                <a:cubicBezTo>
                  <a:pt x="240382" y="32196"/>
                  <a:pt x="257981" y="20464"/>
                  <a:pt x="277899" y="12278"/>
                </a:cubicBezTo>
                <a:cubicBezTo>
                  <a:pt x="297817" y="4093"/>
                  <a:pt x="318690" y="0"/>
                  <a:pt x="34051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463DAC6-7B60-AAA4-5A0F-0776E358C9F1}"/>
              </a:ext>
            </a:extLst>
          </p:cNvPr>
          <p:cNvSpPr txBox="1"/>
          <p:nvPr/>
        </p:nvSpPr>
        <p:spPr>
          <a:xfrm>
            <a:off x="6702494" y="5025218"/>
            <a:ext cx="384036" cy="384037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209550" y="284857"/>
                </a:moveTo>
                <a:lnTo>
                  <a:pt x="159618" y="319236"/>
                </a:lnTo>
                <a:lnTo>
                  <a:pt x="113779" y="287722"/>
                </a:lnTo>
                <a:lnTo>
                  <a:pt x="37653" y="393315"/>
                </a:lnTo>
                <a:lnTo>
                  <a:pt x="381446" y="393315"/>
                </a:lnTo>
                <a:lnTo>
                  <a:pt x="305320" y="287722"/>
                </a:lnTo>
                <a:lnTo>
                  <a:pt x="259481" y="319236"/>
                </a:lnTo>
                <a:close/>
                <a:moveTo>
                  <a:pt x="209550" y="154707"/>
                </a:moveTo>
                <a:lnTo>
                  <a:pt x="128513" y="266849"/>
                </a:lnTo>
                <a:lnTo>
                  <a:pt x="159618" y="288131"/>
                </a:lnTo>
                <a:lnTo>
                  <a:pt x="209550" y="253752"/>
                </a:lnTo>
                <a:lnTo>
                  <a:pt x="259481" y="288131"/>
                </a:lnTo>
                <a:lnTo>
                  <a:pt x="290586" y="266849"/>
                </a:lnTo>
                <a:close/>
                <a:moveTo>
                  <a:pt x="222237" y="25784"/>
                </a:moveTo>
                <a:lnTo>
                  <a:pt x="222237" y="68349"/>
                </a:lnTo>
                <a:lnTo>
                  <a:pt x="274215" y="68349"/>
                </a:lnTo>
                <a:lnTo>
                  <a:pt x="263574" y="47067"/>
                </a:lnTo>
                <a:lnTo>
                  <a:pt x="274215" y="25784"/>
                </a:lnTo>
                <a:close/>
                <a:moveTo>
                  <a:pt x="196862" y="0"/>
                </a:moveTo>
                <a:lnTo>
                  <a:pt x="315962" y="0"/>
                </a:lnTo>
                <a:lnTo>
                  <a:pt x="292224" y="47067"/>
                </a:lnTo>
                <a:lnTo>
                  <a:pt x="315962" y="94134"/>
                </a:lnTo>
                <a:lnTo>
                  <a:pt x="222237" y="94134"/>
                </a:lnTo>
                <a:lnTo>
                  <a:pt x="222237" y="128513"/>
                </a:lnTo>
                <a:lnTo>
                  <a:pt x="419099" y="401910"/>
                </a:lnTo>
                <a:lnTo>
                  <a:pt x="419099" y="419100"/>
                </a:lnTo>
                <a:lnTo>
                  <a:pt x="0" y="419100"/>
                </a:lnTo>
                <a:lnTo>
                  <a:pt x="0" y="402320"/>
                </a:lnTo>
                <a:lnTo>
                  <a:pt x="196862" y="128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21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7CD76-FF01-29D3-D075-5F8AD0B82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A5F67-EF95-06FB-5041-BA3565285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</a:t>
            </a:r>
            <a:r>
              <a:rPr lang="en-US">
                <a:solidFill>
                  <a:schemeClr val="accent1"/>
                </a:solidFill>
              </a:rPr>
              <a:t>Opportunity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72E293-07EB-ABF7-F610-5B6530069005}"/>
              </a:ext>
            </a:extLst>
          </p:cNvPr>
          <p:cNvSpPr/>
          <p:nvPr/>
        </p:nvSpPr>
        <p:spPr>
          <a:xfrm>
            <a:off x="2104309" y="1564507"/>
            <a:ext cx="5175121" cy="2517045"/>
          </a:xfrm>
          <a:custGeom>
            <a:avLst/>
            <a:gdLst>
              <a:gd name="connsiteX0" fmla="*/ 1257593 w 5175121"/>
              <a:gd name="connsiteY0" fmla="*/ 0 h 2517045"/>
              <a:gd name="connsiteX1" fmla="*/ 1999645 w 5175121"/>
              <a:gd name="connsiteY1" fmla="*/ 241780 h 2517045"/>
              <a:gd name="connsiteX2" fmla="*/ 2023172 w 5175121"/>
              <a:gd name="connsiteY2" fmla="*/ 260630 h 2517045"/>
              <a:gd name="connsiteX3" fmla="*/ 2030109 w 5175121"/>
              <a:gd name="connsiteY3" fmla="*/ 255477 h 2517045"/>
              <a:gd name="connsiteX4" fmla="*/ 2122070 w 5175121"/>
              <a:gd name="connsiteY4" fmla="*/ 270149 h 2517045"/>
              <a:gd name="connsiteX5" fmla="*/ 2127659 w 5175121"/>
              <a:gd name="connsiteY5" fmla="*/ 389386 h 2517045"/>
              <a:gd name="connsiteX6" fmla="*/ 2008422 w 5175121"/>
              <a:gd name="connsiteY6" fmla="*/ 394976 h 2517045"/>
              <a:gd name="connsiteX7" fmla="*/ 1981174 w 5175121"/>
              <a:gd name="connsiteY7" fmla="*/ 336754 h 2517045"/>
              <a:gd name="connsiteX8" fmla="*/ 1991942 w 5175121"/>
              <a:gd name="connsiteY8" fmla="*/ 306417 h 2517045"/>
              <a:gd name="connsiteX9" fmla="*/ 1966582 w 5175121"/>
              <a:gd name="connsiteY9" fmla="*/ 286084 h 2517045"/>
              <a:gd name="connsiteX10" fmla="*/ 1257593 w 5175121"/>
              <a:gd name="connsiteY10" fmla="*/ 55893 h 2517045"/>
              <a:gd name="connsiteX11" fmla="*/ 408018 w 5175121"/>
              <a:gd name="connsiteY11" fmla="*/ 408019 h 2517045"/>
              <a:gd name="connsiteX12" fmla="*/ 55893 w 5175121"/>
              <a:gd name="connsiteY12" fmla="*/ 1257591 h 2517045"/>
              <a:gd name="connsiteX13" fmla="*/ 408018 w 5175121"/>
              <a:gd name="connsiteY13" fmla="*/ 2107163 h 2517045"/>
              <a:gd name="connsiteX14" fmla="*/ 1257593 w 5175121"/>
              <a:gd name="connsiteY14" fmla="*/ 2459289 h 2517045"/>
              <a:gd name="connsiteX15" fmla="*/ 1900361 w 5175121"/>
              <a:gd name="connsiteY15" fmla="*/ 2272979 h 2517045"/>
              <a:gd name="connsiteX16" fmla="*/ 2610203 w 5175121"/>
              <a:gd name="connsiteY16" fmla="*/ 1238960 h 2517045"/>
              <a:gd name="connsiteX17" fmla="*/ 3333086 w 5175121"/>
              <a:gd name="connsiteY17" fmla="*/ 191899 h 2517045"/>
              <a:gd name="connsiteX18" fmla="*/ 4005665 w 5175121"/>
              <a:gd name="connsiteY18" fmla="*/ 0 h 2517045"/>
              <a:gd name="connsiteX19" fmla="*/ 4896227 w 5175121"/>
              <a:gd name="connsiteY19" fmla="*/ 368893 h 2517045"/>
              <a:gd name="connsiteX20" fmla="*/ 5018959 w 5175121"/>
              <a:gd name="connsiteY20" fmla="*/ 511187 h 2517045"/>
              <a:gd name="connsiteX21" fmla="*/ 5073587 w 5175121"/>
              <a:gd name="connsiteY21" fmla="*/ 598207 h 2517045"/>
              <a:gd name="connsiteX22" fmla="*/ 5085680 w 5175121"/>
              <a:gd name="connsiteY22" fmla="*/ 595055 h 2517045"/>
              <a:gd name="connsiteX23" fmla="*/ 5166375 w 5175121"/>
              <a:gd name="connsiteY23" fmla="*/ 640905 h 2517045"/>
              <a:gd name="connsiteX24" fmla="*/ 5129113 w 5175121"/>
              <a:gd name="connsiteY24" fmla="*/ 754554 h 2517045"/>
              <a:gd name="connsiteX25" fmla="*/ 5015464 w 5175121"/>
              <a:gd name="connsiteY25" fmla="*/ 717292 h 2517045"/>
              <a:gd name="connsiteX26" fmla="*/ 5011039 w 5175121"/>
              <a:gd name="connsiteY26" fmla="*/ 652083 h 2517045"/>
              <a:gd name="connsiteX27" fmla="*/ 5025875 w 5175121"/>
              <a:gd name="connsiteY27" fmla="*/ 625549 h 2517045"/>
              <a:gd name="connsiteX28" fmla="*/ 4974477 w 5175121"/>
              <a:gd name="connsiteY28" fmla="*/ 543792 h 2517045"/>
              <a:gd name="connsiteX29" fmla="*/ 4857102 w 5175121"/>
              <a:gd name="connsiteY29" fmla="*/ 408019 h 2517045"/>
              <a:gd name="connsiteX30" fmla="*/ 4005665 w 5175121"/>
              <a:gd name="connsiteY30" fmla="*/ 55893 h 2517045"/>
              <a:gd name="connsiteX31" fmla="*/ 3362895 w 5175121"/>
              <a:gd name="connsiteY31" fmla="*/ 242202 h 2517045"/>
              <a:gd name="connsiteX32" fmla="*/ 2662370 w 5175121"/>
              <a:gd name="connsiteY32" fmla="*/ 1265043 h 2517045"/>
              <a:gd name="connsiteX33" fmla="*/ 1930171 w 5175121"/>
              <a:gd name="connsiteY33" fmla="*/ 2323283 h 2517045"/>
              <a:gd name="connsiteX34" fmla="*/ 1257593 w 5175121"/>
              <a:gd name="connsiteY34" fmla="*/ 2517045 h 2517045"/>
              <a:gd name="connsiteX35" fmla="*/ 367031 w 5175121"/>
              <a:gd name="connsiteY35" fmla="*/ 2148152 h 2517045"/>
              <a:gd name="connsiteX36" fmla="*/ 0 w 5175121"/>
              <a:gd name="connsiteY36" fmla="*/ 1257591 h 2517045"/>
              <a:gd name="connsiteX37" fmla="*/ 368894 w 5175121"/>
              <a:gd name="connsiteY37" fmla="*/ 367030 h 2517045"/>
              <a:gd name="connsiteX38" fmla="*/ 1257593 w 5175121"/>
              <a:gd name="connsiteY38" fmla="*/ 0 h 2517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175121" h="2517045">
                <a:moveTo>
                  <a:pt x="1257593" y="0"/>
                </a:moveTo>
                <a:cubicBezTo>
                  <a:pt x="1526578" y="0"/>
                  <a:pt x="1785578" y="85586"/>
                  <a:pt x="1999645" y="241780"/>
                </a:cubicBezTo>
                <a:lnTo>
                  <a:pt x="2023172" y="260630"/>
                </a:lnTo>
                <a:lnTo>
                  <a:pt x="2030109" y="255477"/>
                </a:lnTo>
                <a:cubicBezTo>
                  <a:pt x="2060239" y="241504"/>
                  <a:pt x="2096919" y="246394"/>
                  <a:pt x="2122070" y="270149"/>
                </a:cubicBezTo>
                <a:cubicBezTo>
                  <a:pt x="2155606" y="301821"/>
                  <a:pt x="2159333" y="353988"/>
                  <a:pt x="2127659" y="389386"/>
                </a:cubicBezTo>
                <a:cubicBezTo>
                  <a:pt x="2095987" y="422923"/>
                  <a:pt x="2043821" y="426648"/>
                  <a:pt x="2008422" y="394976"/>
                </a:cubicBezTo>
                <a:cubicBezTo>
                  <a:pt x="1991654" y="379140"/>
                  <a:pt x="1982338" y="358180"/>
                  <a:pt x="1981174" y="336754"/>
                </a:cubicBezTo>
                <a:lnTo>
                  <a:pt x="1991942" y="306417"/>
                </a:lnTo>
                <a:lnTo>
                  <a:pt x="1966582" y="286084"/>
                </a:lnTo>
                <a:cubicBezTo>
                  <a:pt x="1762347" y="137200"/>
                  <a:pt x="1513535" y="55893"/>
                  <a:pt x="1257593" y="55893"/>
                </a:cubicBezTo>
                <a:cubicBezTo>
                  <a:pt x="937139" y="55893"/>
                  <a:pt x="635317" y="180720"/>
                  <a:pt x="408018" y="408019"/>
                </a:cubicBezTo>
                <a:cubicBezTo>
                  <a:pt x="180720" y="635317"/>
                  <a:pt x="55893" y="937138"/>
                  <a:pt x="55893" y="1257591"/>
                </a:cubicBezTo>
                <a:cubicBezTo>
                  <a:pt x="55893" y="1578044"/>
                  <a:pt x="180720" y="1881729"/>
                  <a:pt x="408018" y="2107163"/>
                </a:cubicBezTo>
                <a:cubicBezTo>
                  <a:pt x="635317" y="2334461"/>
                  <a:pt x="937139" y="2459289"/>
                  <a:pt x="1257593" y="2459289"/>
                </a:cubicBezTo>
                <a:cubicBezTo>
                  <a:pt x="1486754" y="2459289"/>
                  <a:pt x="1708462" y="2395943"/>
                  <a:pt x="1900361" y="2272979"/>
                </a:cubicBezTo>
                <a:cubicBezTo>
                  <a:pt x="2237583" y="2058723"/>
                  <a:pt x="2427620" y="1643252"/>
                  <a:pt x="2610203" y="1238960"/>
                </a:cubicBezTo>
                <a:cubicBezTo>
                  <a:pt x="2796513" y="830941"/>
                  <a:pt x="2986550" y="409882"/>
                  <a:pt x="3333086" y="191899"/>
                </a:cubicBezTo>
                <a:cubicBezTo>
                  <a:pt x="3534301" y="67072"/>
                  <a:pt x="3767188" y="0"/>
                  <a:pt x="4005665" y="0"/>
                </a:cubicBezTo>
                <a:cubicBezTo>
                  <a:pt x="4341024" y="0"/>
                  <a:pt x="4657750" y="130417"/>
                  <a:pt x="4896227" y="368893"/>
                </a:cubicBezTo>
                <a:cubicBezTo>
                  <a:pt x="4940942" y="413608"/>
                  <a:pt x="4981930" y="461117"/>
                  <a:pt x="5018959" y="511187"/>
                </a:cubicBezTo>
                <a:lnTo>
                  <a:pt x="5073587" y="598207"/>
                </a:lnTo>
                <a:lnTo>
                  <a:pt x="5085680" y="595055"/>
                </a:lnTo>
                <a:cubicBezTo>
                  <a:pt x="5118866" y="593047"/>
                  <a:pt x="5151005" y="610164"/>
                  <a:pt x="5166375" y="640905"/>
                </a:cubicBezTo>
                <a:cubicBezTo>
                  <a:pt x="5186869" y="683756"/>
                  <a:pt x="5170102" y="734060"/>
                  <a:pt x="5129113" y="754554"/>
                </a:cubicBezTo>
                <a:cubicBezTo>
                  <a:pt x="5086262" y="775048"/>
                  <a:pt x="5035958" y="758281"/>
                  <a:pt x="5015464" y="717292"/>
                </a:cubicBezTo>
                <a:cubicBezTo>
                  <a:pt x="5005217" y="695866"/>
                  <a:pt x="5004285" y="672578"/>
                  <a:pt x="5011039" y="652083"/>
                </a:cubicBezTo>
                <a:lnTo>
                  <a:pt x="5025875" y="625549"/>
                </a:lnTo>
                <a:lnTo>
                  <a:pt x="4974477" y="543792"/>
                </a:lnTo>
                <a:cubicBezTo>
                  <a:pt x="4939079" y="496050"/>
                  <a:pt x="4899954" y="450870"/>
                  <a:pt x="4857102" y="408019"/>
                </a:cubicBezTo>
                <a:cubicBezTo>
                  <a:pt x="4629804" y="180720"/>
                  <a:pt x="4327981" y="55893"/>
                  <a:pt x="4005665" y="55893"/>
                </a:cubicBezTo>
                <a:cubicBezTo>
                  <a:pt x="3776503" y="55893"/>
                  <a:pt x="3554794" y="119238"/>
                  <a:pt x="3362895" y="242202"/>
                </a:cubicBezTo>
                <a:cubicBezTo>
                  <a:pt x="3031264" y="450870"/>
                  <a:pt x="2843090" y="864478"/>
                  <a:pt x="2662370" y="1265043"/>
                </a:cubicBezTo>
                <a:cubicBezTo>
                  <a:pt x="2476060" y="1676788"/>
                  <a:pt x="2282298" y="2101574"/>
                  <a:pt x="1930171" y="2323283"/>
                </a:cubicBezTo>
                <a:cubicBezTo>
                  <a:pt x="1730820" y="2449973"/>
                  <a:pt x="1497932" y="2517045"/>
                  <a:pt x="1257593" y="2517045"/>
                </a:cubicBezTo>
                <a:cubicBezTo>
                  <a:pt x="922234" y="2517045"/>
                  <a:pt x="605507" y="2386628"/>
                  <a:pt x="367031" y="2148152"/>
                </a:cubicBezTo>
                <a:cubicBezTo>
                  <a:pt x="130417" y="1911538"/>
                  <a:pt x="0" y="1594812"/>
                  <a:pt x="0" y="1257591"/>
                </a:cubicBezTo>
                <a:cubicBezTo>
                  <a:pt x="0" y="922233"/>
                  <a:pt x="130417" y="605507"/>
                  <a:pt x="368894" y="367030"/>
                </a:cubicBezTo>
                <a:cubicBezTo>
                  <a:pt x="605507" y="130417"/>
                  <a:pt x="922234" y="0"/>
                  <a:pt x="1257593" y="0"/>
                </a:cubicBezTo>
                <a:close/>
              </a:path>
            </a:pathLst>
          </a:custGeom>
          <a:solidFill>
            <a:schemeClr val="accent1"/>
          </a:solidFill>
          <a:ln w="20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E913ADD-EF8E-1E9D-BBB5-911C06039032}"/>
              </a:ext>
            </a:extLst>
          </p:cNvPr>
          <p:cNvSpPr/>
          <p:nvPr/>
        </p:nvSpPr>
        <p:spPr>
          <a:xfrm>
            <a:off x="4872623" y="1564507"/>
            <a:ext cx="5215069" cy="2517045"/>
          </a:xfrm>
          <a:custGeom>
            <a:avLst/>
            <a:gdLst>
              <a:gd name="connsiteX0" fmla="*/ 3955613 w 5215069"/>
              <a:gd name="connsiteY0" fmla="*/ 0 h 2517045"/>
              <a:gd name="connsiteX1" fmla="*/ 4846175 w 5215069"/>
              <a:gd name="connsiteY1" fmla="*/ 368893 h 2517045"/>
              <a:gd name="connsiteX2" fmla="*/ 5215069 w 5215069"/>
              <a:gd name="connsiteY2" fmla="*/ 1259454 h 2517045"/>
              <a:gd name="connsiteX3" fmla="*/ 4846175 w 5215069"/>
              <a:gd name="connsiteY3" fmla="*/ 2150015 h 2517045"/>
              <a:gd name="connsiteX4" fmla="*/ 3955613 w 5215069"/>
              <a:gd name="connsiteY4" fmla="*/ 2517045 h 2517045"/>
              <a:gd name="connsiteX5" fmla="*/ 3214172 w 5215069"/>
              <a:gd name="connsiteY5" fmla="*/ 2275265 h 2517045"/>
              <a:gd name="connsiteX6" fmla="*/ 3189882 w 5215069"/>
              <a:gd name="connsiteY6" fmla="*/ 2255936 h 2517045"/>
              <a:gd name="connsiteX7" fmla="*/ 3183096 w 5215069"/>
              <a:gd name="connsiteY7" fmla="*/ 2260781 h 2517045"/>
              <a:gd name="connsiteX8" fmla="*/ 3091134 w 5215069"/>
              <a:gd name="connsiteY8" fmla="*/ 2246895 h 2517045"/>
              <a:gd name="connsiteX9" fmla="*/ 3085545 w 5215069"/>
              <a:gd name="connsiteY9" fmla="*/ 2127658 h 2517045"/>
              <a:gd name="connsiteX10" fmla="*/ 3204783 w 5215069"/>
              <a:gd name="connsiteY10" fmla="*/ 2122068 h 2517045"/>
              <a:gd name="connsiteX11" fmla="*/ 3227577 w 5215069"/>
              <a:gd name="connsiteY11" fmla="*/ 2212982 h 2517045"/>
              <a:gd name="connsiteX12" fmla="*/ 3226604 w 5215069"/>
              <a:gd name="connsiteY12" fmla="*/ 2214584 h 2517045"/>
              <a:gd name="connsiteX13" fmla="*/ 3247159 w 5215069"/>
              <a:gd name="connsiteY13" fmla="*/ 2230961 h 2517045"/>
              <a:gd name="connsiteX14" fmla="*/ 3955613 w 5215069"/>
              <a:gd name="connsiteY14" fmla="*/ 2461152 h 2517045"/>
              <a:gd name="connsiteX15" fmla="*/ 4805186 w 5215069"/>
              <a:gd name="connsiteY15" fmla="*/ 2109027 h 2517045"/>
              <a:gd name="connsiteX16" fmla="*/ 5157313 w 5215069"/>
              <a:gd name="connsiteY16" fmla="*/ 1259454 h 2517045"/>
              <a:gd name="connsiteX17" fmla="*/ 4805186 w 5215069"/>
              <a:gd name="connsiteY17" fmla="*/ 409882 h 2517045"/>
              <a:gd name="connsiteX18" fmla="*/ 3955613 w 5215069"/>
              <a:gd name="connsiteY18" fmla="*/ 55893 h 2517045"/>
              <a:gd name="connsiteX19" fmla="*/ 3312843 w 5215069"/>
              <a:gd name="connsiteY19" fmla="*/ 242202 h 2517045"/>
              <a:gd name="connsiteX20" fmla="*/ 2601140 w 5215069"/>
              <a:gd name="connsiteY20" fmla="*/ 1276222 h 2517045"/>
              <a:gd name="connsiteX21" fmla="*/ 1878257 w 5215069"/>
              <a:gd name="connsiteY21" fmla="*/ 2323283 h 2517045"/>
              <a:gd name="connsiteX22" fmla="*/ 1205678 w 5215069"/>
              <a:gd name="connsiteY22" fmla="*/ 2517045 h 2517045"/>
              <a:gd name="connsiteX23" fmla="*/ 315116 w 5215069"/>
              <a:gd name="connsiteY23" fmla="*/ 2148152 h 2517045"/>
              <a:gd name="connsiteX24" fmla="*/ 165603 w 5215069"/>
              <a:gd name="connsiteY24" fmla="*/ 1968130 h 2517045"/>
              <a:gd name="connsiteX25" fmla="*/ 93892 w 5215069"/>
              <a:gd name="connsiteY25" fmla="*/ 1839021 h 2517045"/>
              <a:gd name="connsiteX26" fmla="*/ 82870 w 5215069"/>
              <a:gd name="connsiteY26" fmla="*/ 1840972 h 2517045"/>
              <a:gd name="connsiteX27" fmla="*/ 5841 w 5215069"/>
              <a:gd name="connsiteY27" fmla="*/ 1788572 h 2517045"/>
              <a:gd name="connsiteX28" fmla="*/ 52419 w 5215069"/>
              <a:gd name="connsiteY28" fmla="*/ 1678649 h 2517045"/>
              <a:gd name="connsiteX29" fmla="*/ 162342 w 5215069"/>
              <a:gd name="connsiteY29" fmla="*/ 1725227 h 2517045"/>
              <a:gd name="connsiteX30" fmla="*/ 161411 w 5215069"/>
              <a:gd name="connsiteY30" fmla="*/ 1789271 h 2517045"/>
              <a:gd name="connsiteX31" fmla="*/ 144681 w 5215069"/>
              <a:gd name="connsiteY31" fmla="*/ 1814340 h 2517045"/>
              <a:gd name="connsiteX32" fmla="*/ 212879 w 5215069"/>
              <a:gd name="connsiteY32" fmla="*/ 1937389 h 2517045"/>
              <a:gd name="connsiteX33" fmla="*/ 356105 w 5215069"/>
              <a:gd name="connsiteY33" fmla="*/ 2109027 h 2517045"/>
              <a:gd name="connsiteX34" fmla="*/ 1205678 w 5215069"/>
              <a:gd name="connsiteY34" fmla="*/ 2461152 h 2517045"/>
              <a:gd name="connsiteX35" fmla="*/ 1848448 w 5215069"/>
              <a:gd name="connsiteY35" fmla="*/ 2274843 h 2517045"/>
              <a:gd name="connsiteX36" fmla="*/ 2548973 w 5215069"/>
              <a:gd name="connsiteY36" fmla="*/ 1252002 h 2517045"/>
              <a:gd name="connsiteX37" fmla="*/ 3281171 w 5215069"/>
              <a:gd name="connsiteY37" fmla="*/ 193762 h 2517045"/>
              <a:gd name="connsiteX38" fmla="*/ 3955613 w 5215069"/>
              <a:gd name="connsiteY38" fmla="*/ 0 h 2517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215069" h="2517045">
                <a:moveTo>
                  <a:pt x="3955613" y="0"/>
                </a:moveTo>
                <a:cubicBezTo>
                  <a:pt x="4290971" y="0"/>
                  <a:pt x="4607698" y="130417"/>
                  <a:pt x="4846175" y="368893"/>
                </a:cubicBezTo>
                <a:cubicBezTo>
                  <a:pt x="5084651" y="607370"/>
                  <a:pt x="5215069" y="922233"/>
                  <a:pt x="5215069" y="1259454"/>
                </a:cubicBezTo>
                <a:cubicBezTo>
                  <a:pt x="5215069" y="1594812"/>
                  <a:pt x="5084651" y="1911538"/>
                  <a:pt x="4846175" y="2150015"/>
                </a:cubicBezTo>
                <a:cubicBezTo>
                  <a:pt x="4607698" y="2386628"/>
                  <a:pt x="4292834" y="2517045"/>
                  <a:pt x="3955613" y="2517045"/>
                </a:cubicBezTo>
                <a:cubicBezTo>
                  <a:pt x="3688258" y="2517045"/>
                  <a:pt x="3429462" y="2431459"/>
                  <a:pt x="3214172" y="2275265"/>
                </a:cubicBezTo>
                <a:lnTo>
                  <a:pt x="3189882" y="2255936"/>
                </a:lnTo>
                <a:lnTo>
                  <a:pt x="3183096" y="2260781"/>
                </a:lnTo>
                <a:cubicBezTo>
                  <a:pt x="3152966" y="2274493"/>
                  <a:pt x="3116286" y="2270650"/>
                  <a:pt x="3091134" y="2246895"/>
                </a:cubicBezTo>
                <a:cubicBezTo>
                  <a:pt x="3057599" y="2215223"/>
                  <a:pt x="3053873" y="2161193"/>
                  <a:pt x="3085545" y="2127658"/>
                </a:cubicBezTo>
                <a:cubicBezTo>
                  <a:pt x="3117218" y="2094121"/>
                  <a:pt x="3171247" y="2090396"/>
                  <a:pt x="3204783" y="2122068"/>
                </a:cubicBezTo>
                <a:cubicBezTo>
                  <a:pt x="3229935" y="2145823"/>
                  <a:pt x="3238319" y="2182153"/>
                  <a:pt x="3227577" y="2212982"/>
                </a:cubicBezTo>
                <a:lnTo>
                  <a:pt x="3226604" y="2214584"/>
                </a:lnTo>
                <a:lnTo>
                  <a:pt x="3247159" y="2230961"/>
                </a:lnTo>
                <a:cubicBezTo>
                  <a:pt x="3452285" y="2379845"/>
                  <a:pt x="3699669" y="2461152"/>
                  <a:pt x="3955613" y="2461152"/>
                </a:cubicBezTo>
                <a:cubicBezTo>
                  <a:pt x="4276066" y="2461152"/>
                  <a:pt x="4577888" y="2336325"/>
                  <a:pt x="4805186" y="2109027"/>
                </a:cubicBezTo>
                <a:cubicBezTo>
                  <a:pt x="5032485" y="1881729"/>
                  <a:pt x="5157313" y="1579907"/>
                  <a:pt x="5157313" y="1259454"/>
                </a:cubicBezTo>
                <a:cubicBezTo>
                  <a:pt x="5157313" y="939001"/>
                  <a:pt x="5032485" y="635316"/>
                  <a:pt x="4805186" y="409882"/>
                </a:cubicBezTo>
                <a:cubicBezTo>
                  <a:pt x="4579751" y="180720"/>
                  <a:pt x="4277929" y="55893"/>
                  <a:pt x="3955613" y="55893"/>
                </a:cubicBezTo>
                <a:cubicBezTo>
                  <a:pt x="3726451" y="55893"/>
                  <a:pt x="3504743" y="119238"/>
                  <a:pt x="3312843" y="242202"/>
                </a:cubicBezTo>
                <a:cubicBezTo>
                  <a:pt x="2975622" y="456459"/>
                  <a:pt x="2785586" y="871930"/>
                  <a:pt x="2601140" y="1276222"/>
                </a:cubicBezTo>
                <a:cubicBezTo>
                  <a:pt x="2414830" y="1684240"/>
                  <a:pt x="2224793" y="2105300"/>
                  <a:pt x="1878257" y="2323283"/>
                </a:cubicBezTo>
                <a:cubicBezTo>
                  <a:pt x="1677042" y="2449973"/>
                  <a:pt x="1446018" y="2517045"/>
                  <a:pt x="1205678" y="2517045"/>
                </a:cubicBezTo>
                <a:cubicBezTo>
                  <a:pt x="870321" y="2517045"/>
                  <a:pt x="553593" y="2386628"/>
                  <a:pt x="315116" y="2148152"/>
                </a:cubicBezTo>
                <a:cubicBezTo>
                  <a:pt x="259223" y="2092259"/>
                  <a:pt x="209385" y="2032174"/>
                  <a:pt x="165603" y="1968130"/>
                </a:cubicBezTo>
                <a:lnTo>
                  <a:pt x="93892" y="1839021"/>
                </a:lnTo>
                <a:lnTo>
                  <a:pt x="82870" y="1840972"/>
                </a:lnTo>
                <a:cubicBezTo>
                  <a:pt x="49858" y="1840274"/>
                  <a:pt x="18418" y="1820711"/>
                  <a:pt x="5841" y="1788572"/>
                </a:cubicBezTo>
                <a:cubicBezTo>
                  <a:pt x="-10927" y="1745721"/>
                  <a:pt x="9568" y="1697280"/>
                  <a:pt x="52419" y="1678649"/>
                </a:cubicBezTo>
                <a:cubicBezTo>
                  <a:pt x="95271" y="1661881"/>
                  <a:pt x="143712" y="1682376"/>
                  <a:pt x="162342" y="1725227"/>
                </a:cubicBezTo>
                <a:cubicBezTo>
                  <a:pt x="170727" y="1746653"/>
                  <a:pt x="169795" y="1769476"/>
                  <a:pt x="161411" y="1789271"/>
                </a:cubicBezTo>
                <a:lnTo>
                  <a:pt x="144681" y="1814340"/>
                </a:lnTo>
                <a:lnTo>
                  <a:pt x="212879" y="1937389"/>
                </a:lnTo>
                <a:cubicBezTo>
                  <a:pt x="255032" y="1998638"/>
                  <a:pt x="303006" y="2055928"/>
                  <a:pt x="356105" y="2109027"/>
                </a:cubicBezTo>
                <a:cubicBezTo>
                  <a:pt x="583403" y="2336325"/>
                  <a:pt x="885225" y="2461152"/>
                  <a:pt x="1205678" y="2461152"/>
                </a:cubicBezTo>
                <a:cubicBezTo>
                  <a:pt x="1434839" y="2461152"/>
                  <a:pt x="1656549" y="2395943"/>
                  <a:pt x="1848448" y="2274843"/>
                </a:cubicBezTo>
                <a:cubicBezTo>
                  <a:pt x="2180079" y="2066176"/>
                  <a:pt x="2368252" y="1652567"/>
                  <a:pt x="2548973" y="1252002"/>
                </a:cubicBezTo>
                <a:cubicBezTo>
                  <a:pt x="2735283" y="840257"/>
                  <a:pt x="2929045" y="415471"/>
                  <a:pt x="3281171" y="193762"/>
                </a:cubicBezTo>
                <a:cubicBezTo>
                  <a:pt x="3484249" y="67072"/>
                  <a:pt x="3717136" y="0"/>
                  <a:pt x="3955613" y="0"/>
                </a:cubicBezTo>
                <a:close/>
              </a:path>
            </a:pathLst>
          </a:custGeom>
          <a:solidFill>
            <a:schemeClr val="accent1"/>
          </a:solidFill>
          <a:ln w="20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EDB82B-6442-CCA1-4CD6-956D6E895CCB}"/>
              </a:ext>
            </a:extLst>
          </p:cNvPr>
          <p:cNvSpPr/>
          <p:nvPr/>
        </p:nvSpPr>
        <p:spPr bwMode="auto">
          <a:xfrm>
            <a:off x="5150120" y="1877149"/>
            <a:ext cx="1891760" cy="1891760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>
            <a:outerShdw blurRad="254000" dist="63500" dir="5400000" algn="t" rotWithShape="0">
              <a:schemeClr val="tx2">
                <a:alpha val="3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FFFF"/>
                </a:solidFill>
                <a:cs typeface="Segoe UI" pitchFamily="34" charset="0"/>
              </a:rPr>
              <a:t>$Y</a:t>
            </a:r>
            <a:endParaRPr lang="en-US" sz="32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7BDFC5B-132E-C0C8-979F-3ED798F3536F}"/>
              </a:ext>
            </a:extLst>
          </p:cNvPr>
          <p:cNvSpPr/>
          <p:nvPr/>
        </p:nvSpPr>
        <p:spPr bwMode="auto">
          <a:xfrm>
            <a:off x="2405636" y="1877149"/>
            <a:ext cx="1891760" cy="1891760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2"/>
                </a:solidFill>
                <a:cs typeface="Segoe UI" pitchFamily="34" charset="0"/>
              </a:rPr>
              <a:t>X</a:t>
            </a: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72D9971-62C1-ED8F-4435-7970693D442B}"/>
              </a:ext>
            </a:extLst>
          </p:cNvPr>
          <p:cNvSpPr/>
          <p:nvPr/>
        </p:nvSpPr>
        <p:spPr bwMode="auto">
          <a:xfrm>
            <a:off x="7894605" y="1877149"/>
            <a:ext cx="1891760" cy="1891760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2"/>
                </a:solidFill>
                <a:cs typeface="Segoe UI" pitchFamily="34" charset="0"/>
              </a:rPr>
              <a:t>Z%</a:t>
            </a:r>
            <a:endParaRPr lang="en-US" sz="3200" b="1" dirty="0" err="1">
              <a:solidFill>
                <a:schemeClr val="tx2"/>
              </a:solidFill>
              <a:cs typeface="Segoe UI" pitchFamily="34" charset="0"/>
            </a:endParaRP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C315064C-183E-B424-AB91-E0E5C7BC27A3}"/>
              </a:ext>
            </a:extLst>
          </p:cNvPr>
          <p:cNvSpPr txBox="1"/>
          <p:nvPr/>
        </p:nvSpPr>
        <p:spPr>
          <a:xfrm>
            <a:off x="4683252" y="4647389"/>
            <a:ext cx="282549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D47943D2-482A-822F-A01E-7F9C9FDF4744}"/>
              </a:ext>
            </a:extLst>
          </p:cNvPr>
          <p:cNvSpPr txBox="1"/>
          <p:nvPr/>
        </p:nvSpPr>
        <p:spPr>
          <a:xfrm>
            <a:off x="4681537" y="4971417"/>
            <a:ext cx="2828926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the total market value your solution plans to capture over the next decade as demand rises.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4AA4F18B-9F9B-8A86-9CEC-D7F9E8CEC7D5}"/>
              </a:ext>
            </a:extLst>
          </p:cNvPr>
          <p:cNvSpPr txBox="1"/>
          <p:nvPr/>
        </p:nvSpPr>
        <p:spPr>
          <a:xfrm>
            <a:off x="8126539" y="4647389"/>
            <a:ext cx="282549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1532E6BB-BBA8-2930-5B0B-AFDE58EDB46D}"/>
              </a:ext>
            </a:extLst>
          </p:cNvPr>
          <p:cNvSpPr txBox="1"/>
          <p:nvPr/>
        </p:nvSpPr>
        <p:spPr>
          <a:xfrm>
            <a:off x="8124824" y="4971417"/>
            <a:ext cx="2828926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the annual growth rate proving your market’s vast potential over the next decade for investors.</a:t>
            </a:r>
          </a:p>
        </p:txBody>
      </p:sp>
      <p:sp>
        <p:nvSpPr>
          <p:cNvPr id="35" name="Google Shape;437;p14">
            <a:extLst>
              <a:ext uri="{FF2B5EF4-FFF2-40B4-BE49-F238E27FC236}">
                <a16:creationId xmlns:a16="http://schemas.microsoft.com/office/drawing/2014/main" id="{9223609A-3286-FF43-B59C-57C544E9AC9C}"/>
              </a:ext>
            </a:extLst>
          </p:cNvPr>
          <p:cNvSpPr txBox="1"/>
          <p:nvPr/>
        </p:nvSpPr>
        <p:spPr>
          <a:xfrm>
            <a:off x="1238377" y="4647389"/>
            <a:ext cx="282549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Users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6" name="Google Shape;436;p14">
            <a:extLst>
              <a:ext uri="{FF2B5EF4-FFF2-40B4-BE49-F238E27FC236}">
                <a16:creationId xmlns:a16="http://schemas.microsoft.com/office/drawing/2014/main" id="{6AAC26FD-927D-AC36-C62E-FB6199C7AB41}"/>
              </a:ext>
            </a:extLst>
          </p:cNvPr>
          <p:cNvSpPr txBox="1"/>
          <p:nvPr/>
        </p:nvSpPr>
        <p:spPr>
          <a:xfrm>
            <a:off x="1236662" y="4971417"/>
            <a:ext cx="2828926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how many users your solution targets in this growing market daily with rising demand now.</a:t>
            </a:r>
          </a:p>
        </p:txBody>
      </p:sp>
    </p:spTree>
    <p:extLst>
      <p:ext uri="{BB962C8B-B14F-4D97-AF65-F5344CB8AC3E}">
        <p14:creationId xmlns:p14="http://schemas.microsoft.com/office/powerpoint/2010/main" val="243957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21BC0-8950-6EB8-80DD-1C389BA77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A611B-F179-98C6-B205-E10A240F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</a:t>
            </a:r>
            <a:r>
              <a:rPr lang="en-US">
                <a:solidFill>
                  <a:schemeClr val="accent1"/>
                </a:solidFill>
              </a:rPr>
              <a:t>Model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95DEC9A-CF8C-B07C-37B7-0F6CA2DB92F7}"/>
              </a:ext>
            </a:extLst>
          </p:cNvPr>
          <p:cNvGrpSpPr/>
          <p:nvPr/>
        </p:nvGrpSpPr>
        <p:grpSpPr>
          <a:xfrm>
            <a:off x="3552274" y="1186024"/>
            <a:ext cx="5087452" cy="5083014"/>
            <a:chOff x="3552274" y="1186024"/>
            <a:chExt cx="5087452" cy="508301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F70D0F3-3BA2-BEBA-9474-6B570982A702}"/>
                </a:ext>
              </a:extLst>
            </p:cNvPr>
            <p:cNvSpPr/>
            <p:nvPr/>
          </p:nvSpPr>
          <p:spPr>
            <a:xfrm>
              <a:off x="6052475" y="1481651"/>
              <a:ext cx="2587251" cy="2587933"/>
            </a:xfrm>
            <a:custGeom>
              <a:avLst/>
              <a:gdLst>
                <a:gd name="connsiteX0" fmla="*/ 25332 w 3490717"/>
                <a:gd name="connsiteY0" fmla="*/ 1939032 h 3491638"/>
                <a:gd name="connsiteX1" fmla="*/ 57572 w 3490717"/>
                <a:gd name="connsiteY1" fmla="*/ 1938571 h 3491638"/>
                <a:gd name="connsiteX2" fmla="*/ 994387 w 3490717"/>
                <a:gd name="connsiteY2" fmla="*/ 2477447 h 3491638"/>
                <a:gd name="connsiteX3" fmla="*/ 1047814 w 3490717"/>
                <a:gd name="connsiteY3" fmla="*/ 2581998 h 3491638"/>
                <a:gd name="connsiteX4" fmla="*/ 714356 w 3490717"/>
                <a:gd name="connsiteY4" fmla="*/ 2581998 h 3491638"/>
                <a:gd name="connsiteX5" fmla="*/ 1127954 w 3490717"/>
                <a:gd name="connsiteY5" fmla="*/ 2852818 h 3491638"/>
                <a:gd name="connsiteX6" fmla="*/ 2102997 w 3490717"/>
                <a:gd name="connsiteY6" fmla="*/ 3491639 h 3491638"/>
                <a:gd name="connsiteX7" fmla="*/ 3074816 w 3490717"/>
                <a:gd name="connsiteY7" fmla="*/ 2854660 h 3491638"/>
                <a:gd name="connsiteX8" fmla="*/ 3490718 w 3490717"/>
                <a:gd name="connsiteY8" fmla="*/ 2581998 h 3491638"/>
                <a:gd name="connsiteX9" fmla="*/ 3047642 w 3490717"/>
                <a:gd name="connsiteY9" fmla="*/ 2581998 h 3491638"/>
                <a:gd name="connsiteX10" fmla="*/ 3030601 w 3490717"/>
                <a:gd name="connsiteY10" fmla="*/ 2477447 h 3491638"/>
                <a:gd name="connsiteX11" fmla="*/ 57572 w 3490717"/>
                <a:gd name="connsiteY11" fmla="*/ 0 h 3491638"/>
                <a:gd name="connsiteX12" fmla="*/ 0 w 3490717"/>
                <a:gd name="connsiteY12" fmla="*/ 461 h 3491638"/>
                <a:gd name="connsiteX13" fmla="*/ 648032 w 3490717"/>
                <a:gd name="connsiteY13" fmla="*/ 989321 h 3491638"/>
                <a:gd name="connsiteX14" fmla="*/ 25332 w 3490717"/>
                <a:gd name="connsiteY14" fmla="*/ 1939032 h 3491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90717" h="3491638">
                  <a:moveTo>
                    <a:pt x="25332" y="1939032"/>
                  </a:moveTo>
                  <a:cubicBezTo>
                    <a:pt x="35925" y="1938571"/>
                    <a:pt x="46979" y="1938571"/>
                    <a:pt x="57572" y="1938571"/>
                  </a:cubicBezTo>
                  <a:cubicBezTo>
                    <a:pt x="457354" y="1938571"/>
                    <a:pt x="806471" y="2155043"/>
                    <a:pt x="994387" y="2477447"/>
                  </a:cubicBezTo>
                  <a:cubicBezTo>
                    <a:pt x="1014192" y="2511069"/>
                    <a:pt x="1031694" y="2546073"/>
                    <a:pt x="1047814" y="2581998"/>
                  </a:cubicBezTo>
                  <a:lnTo>
                    <a:pt x="714356" y="2581998"/>
                  </a:lnTo>
                  <a:lnTo>
                    <a:pt x="1127954" y="2852818"/>
                  </a:lnTo>
                  <a:lnTo>
                    <a:pt x="2102997" y="3491639"/>
                  </a:lnTo>
                  <a:lnTo>
                    <a:pt x="3074816" y="2854660"/>
                  </a:lnTo>
                  <a:lnTo>
                    <a:pt x="3490718" y="2581998"/>
                  </a:lnTo>
                  <a:lnTo>
                    <a:pt x="3047642" y="2581998"/>
                  </a:lnTo>
                  <a:cubicBezTo>
                    <a:pt x="3042576" y="2546994"/>
                    <a:pt x="3037049" y="2511990"/>
                    <a:pt x="3030601" y="2477447"/>
                  </a:cubicBezTo>
                  <a:cubicBezTo>
                    <a:pt x="2774520" y="1068079"/>
                    <a:pt x="1540632" y="0"/>
                    <a:pt x="57572" y="0"/>
                  </a:cubicBezTo>
                  <a:cubicBezTo>
                    <a:pt x="38228" y="0"/>
                    <a:pt x="18884" y="461"/>
                    <a:pt x="0" y="461"/>
                  </a:cubicBezTo>
                  <a:lnTo>
                    <a:pt x="648032" y="989321"/>
                  </a:lnTo>
                  <a:lnTo>
                    <a:pt x="25332" y="19390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06684A5-7A00-3C0E-053D-FD6E4474B40B}"/>
                </a:ext>
              </a:extLst>
            </p:cNvPr>
            <p:cNvSpPr/>
            <p:nvPr/>
          </p:nvSpPr>
          <p:spPr>
            <a:xfrm>
              <a:off x="3552274" y="3372846"/>
              <a:ext cx="2574961" cy="2588275"/>
            </a:xfrm>
            <a:custGeom>
              <a:avLst/>
              <a:gdLst>
                <a:gd name="connsiteX0" fmla="*/ 3470452 w 3474136"/>
                <a:gd name="connsiteY0" fmla="*/ 1552607 h 3492099"/>
                <a:gd name="connsiteX1" fmla="*/ 3431303 w 3474136"/>
                <a:gd name="connsiteY1" fmla="*/ 1553528 h 3492099"/>
                <a:gd name="connsiteX2" fmla="*/ 2494488 w 3474136"/>
                <a:gd name="connsiteY2" fmla="*/ 1014192 h 3492099"/>
                <a:gd name="connsiteX3" fmla="*/ 2441061 w 3474136"/>
                <a:gd name="connsiteY3" fmla="*/ 909641 h 3492099"/>
                <a:gd name="connsiteX4" fmla="*/ 2776822 w 3474136"/>
                <a:gd name="connsiteY4" fmla="*/ 909641 h 3492099"/>
                <a:gd name="connsiteX5" fmla="*/ 2361381 w 3474136"/>
                <a:gd name="connsiteY5" fmla="*/ 637439 h 3492099"/>
                <a:gd name="connsiteX6" fmla="*/ 1388181 w 3474136"/>
                <a:gd name="connsiteY6" fmla="*/ 0 h 3492099"/>
                <a:gd name="connsiteX7" fmla="*/ 414059 w 3474136"/>
                <a:gd name="connsiteY7" fmla="*/ 638361 h 3492099"/>
                <a:gd name="connsiteX8" fmla="*/ 0 w 3474136"/>
                <a:gd name="connsiteY8" fmla="*/ 909641 h 3492099"/>
                <a:gd name="connsiteX9" fmla="*/ 441233 w 3474136"/>
                <a:gd name="connsiteY9" fmla="*/ 909641 h 3492099"/>
                <a:gd name="connsiteX10" fmla="*/ 458275 w 3474136"/>
                <a:gd name="connsiteY10" fmla="*/ 1014192 h 3492099"/>
                <a:gd name="connsiteX11" fmla="*/ 3431303 w 3474136"/>
                <a:gd name="connsiteY11" fmla="*/ 3492100 h 3492099"/>
                <a:gd name="connsiteX12" fmla="*/ 3474137 w 3474136"/>
                <a:gd name="connsiteY12" fmla="*/ 3491639 h 3492099"/>
                <a:gd name="connsiteX13" fmla="*/ 2837158 w 3474136"/>
                <a:gd name="connsiteY13" fmla="*/ 2519359 h 3492099"/>
                <a:gd name="connsiteX14" fmla="*/ 3470452 w 3474136"/>
                <a:gd name="connsiteY14" fmla="*/ 1552607 h 3492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74136" h="3492099">
                  <a:moveTo>
                    <a:pt x="3470452" y="1552607"/>
                  </a:moveTo>
                  <a:cubicBezTo>
                    <a:pt x="3457556" y="1553068"/>
                    <a:pt x="3444199" y="1553528"/>
                    <a:pt x="3431303" y="1553528"/>
                  </a:cubicBezTo>
                  <a:cubicBezTo>
                    <a:pt x="3031522" y="1553528"/>
                    <a:pt x="2681943" y="1336596"/>
                    <a:pt x="2494488" y="1014192"/>
                  </a:cubicBezTo>
                  <a:cubicBezTo>
                    <a:pt x="2474683" y="980570"/>
                    <a:pt x="2457182" y="945566"/>
                    <a:pt x="2441061" y="909641"/>
                  </a:cubicBezTo>
                  <a:lnTo>
                    <a:pt x="2776822" y="909641"/>
                  </a:lnTo>
                  <a:lnTo>
                    <a:pt x="2361381" y="637439"/>
                  </a:lnTo>
                  <a:lnTo>
                    <a:pt x="1388181" y="0"/>
                  </a:lnTo>
                  <a:lnTo>
                    <a:pt x="414059" y="638361"/>
                  </a:lnTo>
                  <a:lnTo>
                    <a:pt x="0" y="909641"/>
                  </a:lnTo>
                  <a:lnTo>
                    <a:pt x="441233" y="909641"/>
                  </a:lnTo>
                  <a:cubicBezTo>
                    <a:pt x="446300" y="944645"/>
                    <a:pt x="451827" y="979649"/>
                    <a:pt x="458275" y="1014192"/>
                  </a:cubicBezTo>
                  <a:cubicBezTo>
                    <a:pt x="714356" y="2423560"/>
                    <a:pt x="1947783" y="3492100"/>
                    <a:pt x="3431303" y="3492100"/>
                  </a:cubicBezTo>
                  <a:cubicBezTo>
                    <a:pt x="3445581" y="3492100"/>
                    <a:pt x="3459859" y="3492100"/>
                    <a:pt x="3474137" y="3491639"/>
                  </a:cubicBezTo>
                  <a:lnTo>
                    <a:pt x="2837158" y="2519359"/>
                  </a:lnTo>
                  <a:lnTo>
                    <a:pt x="3470452" y="15526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52CBCAF-0C4E-4C2A-478E-E95BEF321191}"/>
                </a:ext>
              </a:extLst>
            </p:cNvPr>
            <p:cNvSpPr/>
            <p:nvPr/>
          </p:nvSpPr>
          <p:spPr>
            <a:xfrm>
              <a:off x="5747289" y="3687932"/>
              <a:ext cx="2587592" cy="2581106"/>
            </a:xfrm>
            <a:custGeom>
              <a:avLst/>
              <a:gdLst>
                <a:gd name="connsiteX0" fmla="*/ 2514293 w 3491178"/>
                <a:gd name="connsiteY0" fmla="*/ 639742 h 3482426"/>
                <a:gd name="connsiteX1" fmla="*/ 1552147 w 3491178"/>
                <a:gd name="connsiteY1" fmla="*/ 9212 h 3482426"/>
                <a:gd name="connsiteX2" fmla="*/ 1552607 w 3491178"/>
                <a:gd name="connsiteY2" fmla="*/ 45137 h 3482426"/>
                <a:gd name="connsiteX3" fmla="*/ 1014192 w 3491178"/>
                <a:gd name="connsiteY3" fmla="*/ 981491 h 3482426"/>
                <a:gd name="connsiteX4" fmla="*/ 909641 w 3491178"/>
                <a:gd name="connsiteY4" fmla="*/ 1034918 h 3482426"/>
                <a:gd name="connsiteX5" fmla="*/ 909641 w 3491178"/>
                <a:gd name="connsiteY5" fmla="*/ 706065 h 3482426"/>
                <a:gd name="connsiteX6" fmla="*/ 642045 w 3491178"/>
                <a:gd name="connsiteY6" fmla="*/ 1114598 h 3482426"/>
                <a:gd name="connsiteX7" fmla="*/ 0 w 3491178"/>
                <a:gd name="connsiteY7" fmla="*/ 2094246 h 3482426"/>
                <a:gd name="connsiteX8" fmla="*/ 634215 w 3491178"/>
                <a:gd name="connsiteY8" fmla="*/ 3062380 h 3482426"/>
                <a:gd name="connsiteX9" fmla="*/ 909641 w 3491178"/>
                <a:gd name="connsiteY9" fmla="*/ 3482427 h 3482426"/>
                <a:gd name="connsiteX10" fmla="*/ 909641 w 3491178"/>
                <a:gd name="connsiteY10" fmla="*/ 3034746 h 3482426"/>
                <a:gd name="connsiteX11" fmla="*/ 1014192 w 3491178"/>
                <a:gd name="connsiteY11" fmla="*/ 3017704 h 3482426"/>
                <a:gd name="connsiteX12" fmla="*/ 3491178 w 3491178"/>
                <a:gd name="connsiteY12" fmla="*/ 45137 h 3482426"/>
                <a:gd name="connsiteX13" fmla="*/ 3490718 w 3491178"/>
                <a:gd name="connsiteY13" fmla="*/ 0 h 3482426"/>
                <a:gd name="connsiteX14" fmla="*/ 2514293 w 3491178"/>
                <a:gd name="connsiteY14" fmla="*/ 639742 h 348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91178" h="3482426">
                  <a:moveTo>
                    <a:pt x="2514293" y="639742"/>
                  </a:moveTo>
                  <a:lnTo>
                    <a:pt x="1552147" y="9212"/>
                  </a:lnTo>
                  <a:cubicBezTo>
                    <a:pt x="1552607" y="21186"/>
                    <a:pt x="1552607" y="33161"/>
                    <a:pt x="1552607" y="45137"/>
                  </a:cubicBezTo>
                  <a:cubicBezTo>
                    <a:pt x="1552607" y="444918"/>
                    <a:pt x="1336136" y="793575"/>
                    <a:pt x="1014192" y="981491"/>
                  </a:cubicBezTo>
                  <a:cubicBezTo>
                    <a:pt x="980570" y="1001295"/>
                    <a:pt x="945566" y="1018797"/>
                    <a:pt x="909641" y="1034918"/>
                  </a:cubicBezTo>
                  <a:lnTo>
                    <a:pt x="909641" y="706065"/>
                  </a:lnTo>
                  <a:lnTo>
                    <a:pt x="642045" y="1114598"/>
                  </a:lnTo>
                  <a:lnTo>
                    <a:pt x="0" y="2094246"/>
                  </a:lnTo>
                  <a:lnTo>
                    <a:pt x="634215" y="3062380"/>
                  </a:lnTo>
                  <a:lnTo>
                    <a:pt x="909641" y="3482427"/>
                  </a:lnTo>
                  <a:lnTo>
                    <a:pt x="909641" y="3034746"/>
                  </a:lnTo>
                  <a:cubicBezTo>
                    <a:pt x="944645" y="3029679"/>
                    <a:pt x="979649" y="3024152"/>
                    <a:pt x="1014192" y="3017704"/>
                  </a:cubicBezTo>
                  <a:cubicBezTo>
                    <a:pt x="2423099" y="2761163"/>
                    <a:pt x="3491178" y="1527736"/>
                    <a:pt x="3491178" y="45137"/>
                  </a:cubicBezTo>
                  <a:cubicBezTo>
                    <a:pt x="3491178" y="29938"/>
                    <a:pt x="3491178" y="15199"/>
                    <a:pt x="3490718" y="0"/>
                  </a:cubicBezTo>
                  <a:lnTo>
                    <a:pt x="2514293" y="6397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F2EBD5F-A460-A953-0D8C-870F2F9E39BF}"/>
                </a:ext>
              </a:extLst>
            </p:cNvPr>
            <p:cNvSpPr/>
            <p:nvPr/>
          </p:nvSpPr>
          <p:spPr>
            <a:xfrm>
              <a:off x="3855753" y="1186024"/>
              <a:ext cx="2584519" cy="2569500"/>
            </a:xfrm>
            <a:custGeom>
              <a:avLst/>
              <a:gdLst>
                <a:gd name="connsiteX0" fmla="*/ 978727 w 3487032"/>
                <a:gd name="connsiteY0" fmla="*/ 2825644 h 3466767"/>
                <a:gd name="connsiteX1" fmla="*/ 1939032 w 3487032"/>
                <a:gd name="connsiteY1" fmla="*/ 3454792 h 3466767"/>
                <a:gd name="connsiteX2" fmla="*/ 1938571 w 3487032"/>
                <a:gd name="connsiteY2" fmla="*/ 3420710 h 3466767"/>
                <a:gd name="connsiteX3" fmla="*/ 2472841 w 3487032"/>
                <a:gd name="connsiteY3" fmla="*/ 2487119 h 3466767"/>
                <a:gd name="connsiteX4" fmla="*/ 2577392 w 3487032"/>
                <a:gd name="connsiteY4" fmla="*/ 2433231 h 3466767"/>
                <a:gd name="connsiteX5" fmla="*/ 2577392 w 3487032"/>
                <a:gd name="connsiteY5" fmla="*/ 2776822 h 3466767"/>
                <a:gd name="connsiteX6" fmla="*/ 2856963 w 3487032"/>
                <a:gd name="connsiteY6" fmla="*/ 2350327 h 3466767"/>
                <a:gd name="connsiteX7" fmla="*/ 3487033 w 3487032"/>
                <a:gd name="connsiteY7" fmla="*/ 1388641 h 3466767"/>
                <a:gd name="connsiteX8" fmla="*/ 2842224 w 3487032"/>
                <a:gd name="connsiteY8" fmla="*/ 404387 h 3466767"/>
                <a:gd name="connsiteX9" fmla="*/ 2576932 w 3487032"/>
                <a:gd name="connsiteY9" fmla="*/ 0 h 3466767"/>
                <a:gd name="connsiteX10" fmla="*/ 2576932 w 3487032"/>
                <a:gd name="connsiteY10" fmla="*/ 431561 h 3466767"/>
                <a:gd name="connsiteX11" fmla="*/ 2472381 w 3487032"/>
                <a:gd name="connsiteY11" fmla="*/ 448603 h 3466767"/>
                <a:gd name="connsiteX12" fmla="*/ 0 w 3487032"/>
                <a:gd name="connsiteY12" fmla="*/ 3420710 h 3466767"/>
                <a:gd name="connsiteX13" fmla="*/ 461 w 3487032"/>
                <a:gd name="connsiteY13" fmla="*/ 3466768 h 3466767"/>
                <a:gd name="connsiteX14" fmla="*/ 978727 w 3487032"/>
                <a:gd name="connsiteY14" fmla="*/ 2825644 h 346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87032" h="3466767">
                  <a:moveTo>
                    <a:pt x="978727" y="2825644"/>
                  </a:moveTo>
                  <a:lnTo>
                    <a:pt x="1939032" y="3454792"/>
                  </a:lnTo>
                  <a:cubicBezTo>
                    <a:pt x="1938571" y="3443278"/>
                    <a:pt x="1938571" y="3432224"/>
                    <a:pt x="1938571" y="3420710"/>
                  </a:cubicBezTo>
                  <a:cubicBezTo>
                    <a:pt x="1938571" y="3022771"/>
                    <a:pt x="2153200" y="2675035"/>
                    <a:pt x="2472841" y="2487119"/>
                  </a:cubicBezTo>
                  <a:cubicBezTo>
                    <a:pt x="2506463" y="2467314"/>
                    <a:pt x="2541467" y="2449352"/>
                    <a:pt x="2577392" y="2433231"/>
                  </a:cubicBezTo>
                  <a:lnTo>
                    <a:pt x="2577392" y="2776822"/>
                  </a:lnTo>
                  <a:lnTo>
                    <a:pt x="2856963" y="2350327"/>
                  </a:lnTo>
                  <a:lnTo>
                    <a:pt x="3487033" y="1388641"/>
                  </a:lnTo>
                  <a:lnTo>
                    <a:pt x="2842224" y="404387"/>
                  </a:lnTo>
                  <a:lnTo>
                    <a:pt x="2576932" y="0"/>
                  </a:lnTo>
                  <a:lnTo>
                    <a:pt x="2576932" y="431561"/>
                  </a:lnTo>
                  <a:cubicBezTo>
                    <a:pt x="2541928" y="436628"/>
                    <a:pt x="2506924" y="442615"/>
                    <a:pt x="2472381" y="448603"/>
                  </a:cubicBezTo>
                  <a:cubicBezTo>
                    <a:pt x="1065777" y="706987"/>
                    <a:pt x="0" y="1939032"/>
                    <a:pt x="0" y="3420710"/>
                  </a:cubicBezTo>
                  <a:cubicBezTo>
                    <a:pt x="0" y="3435909"/>
                    <a:pt x="0" y="3451569"/>
                    <a:pt x="461" y="3466768"/>
                  </a:cubicBezTo>
                  <a:lnTo>
                    <a:pt x="978727" y="28256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>
              <a:outerShdw blurRad="254000" dist="63500" dir="5400000" algn="t" rotWithShape="0">
                <a:schemeClr val="tx2">
                  <a:alpha val="30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03E9E255-8EA2-F79F-2868-F51BD653A3B8}"/>
              </a:ext>
            </a:extLst>
          </p:cNvPr>
          <p:cNvSpPr txBox="1"/>
          <p:nvPr/>
        </p:nvSpPr>
        <p:spPr>
          <a:xfrm>
            <a:off x="9070975" y="1994784"/>
            <a:ext cx="254674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1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4184EF73-1997-20C5-0FC3-B5959BC27030}"/>
              </a:ext>
            </a:extLst>
          </p:cNvPr>
          <p:cNvSpPr txBox="1"/>
          <p:nvPr/>
        </p:nvSpPr>
        <p:spPr>
          <a:xfrm>
            <a:off x="9070974" y="2287585"/>
            <a:ext cx="254952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how this stream earns cash through your core offering consistently every month.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CB7B74DC-BF99-C9F8-E086-E1BD290D336C}"/>
              </a:ext>
            </a:extLst>
          </p:cNvPr>
          <p:cNvSpPr txBox="1"/>
          <p:nvPr/>
        </p:nvSpPr>
        <p:spPr>
          <a:xfrm>
            <a:off x="9070975" y="4686321"/>
            <a:ext cx="254674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2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382F6D46-1177-3FA1-A91C-540EC9EDFB25}"/>
              </a:ext>
            </a:extLst>
          </p:cNvPr>
          <p:cNvSpPr txBox="1"/>
          <p:nvPr/>
        </p:nvSpPr>
        <p:spPr>
          <a:xfrm>
            <a:off x="9070974" y="4979122"/>
            <a:ext cx="254952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how this stream earns cash through your core offering consistently every month.</a:t>
            </a:r>
          </a:p>
        </p:txBody>
      </p:sp>
      <p:sp>
        <p:nvSpPr>
          <p:cNvPr id="23" name="Google Shape;437;p14">
            <a:extLst>
              <a:ext uri="{FF2B5EF4-FFF2-40B4-BE49-F238E27FC236}">
                <a16:creationId xmlns:a16="http://schemas.microsoft.com/office/drawing/2014/main" id="{36D8BD57-0DD1-26C9-ADBD-615409FCF0D1}"/>
              </a:ext>
            </a:extLst>
          </p:cNvPr>
          <p:cNvSpPr txBox="1"/>
          <p:nvPr/>
        </p:nvSpPr>
        <p:spPr>
          <a:xfrm>
            <a:off x="571501" y="1994784"/>
            <a:ext cx="254674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4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DE794F28-0A9D-3A42-817C-361CEE24EAF9}"/>
              </a:ext>
            </a:extLst>
          </p:cNvPr>
          <p:cNvSpPr txBox="1"/>
          <p:nvPr/>
        </p:nvSpPr>
        <p:spPr>
          <a:xfrm>
            <a:off x="571500" y="2287585"/>
            <a:ext cx="254952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how this stream earns cash through your core offering consistently every month.</a:t>
            </a: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68EED07E-BC6A-1E35-1469-F9B9BD4D69DA}"/>
              </a:ext>
            </a:extLst>
          </p:cNvPr>
          <p:cNvSpPr txBox="1"/>
          <p:nvPr/>
        </p:nvSpPr>
        <p:spPr>
          <a:xfrm>
            <a:off x="571501" y="4686321"/>
            <a:ext cx="254674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3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C4A02A1B-A7EC-E87F-7A00-2E1F305C6CDA}"/>
              </a:ext>
            </a:extLst>
          </p:cNvPr>
          <p:cNvSpPr txBox="1"/>
          <p:nvPr/>
        </p:nvSpPr>
        <p:spPr>
          <a:xfrm>
            <a:off x="571500" y="4979122"/>
            <a:ext cx="2549525" cy="64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tx1"/>
                </a:solidFill>
              </a:rPr>
              <a:t>Write how this stream earns cash through your core offering consistently every month.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E26C74-54F2-9183-0E33-10C27F8B780B}"/>
              </a:ext>
            </a:extLst>
          </p:cNvPr>
          <p:cNvSpPr txBox="1"/>
          <p:nvPr/>
        </p:nvSpPr>
        <p:spPr>
          <a:xfrm>
            <a:off x="6862779" y="4511843"/>
            <a:ext cx="579200" cy="579200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162483" y="193997"/>
                </a:moveTo>
                <a:cubicBezTo>
                  <a:pt x="145293" y="193997"/>
                  <a:pt x="130559" y="200136"/>
                  <a:pt x="118281" y="212415"/>
                </a:cubicBezTo>
                <a:cubicBezTo>
                  <a:pt x="106002" y="224693"/>
                  <a:pt x="99863" y="239427"/>
                  <a:pt x="99863" y="256617"/>
                </a:cubicBezTo>
                <a:cubicBezTo>
                  <a:pt x="99863" y="273806"/>
                  <a:pt x="106002" y="288540"/>
                  <a:pt x="118281" y="300819"/>
                </a:cubicBezTo>
                <a:cubicBezTo>
                  <a:pt x="130559" y="313097"/>
                  <a:pt x="145293" y="319236"/>
                  <a:pt x="162483" y="319236"/>
                </a:cubicBezTo>
                <a:cubicBezTo>
                  <a:pt x="179672" y="319236"/>
                  <a:pt x="194406" y="313097"/>
                  <a:pt x="206685" y="300819"/>
                </a:cubicBezTo>
                <a:cubicBezTo>
                  <a:pt x="218963" y="288540"/>
                  <a:pt x="225102" y="273806"/>
                  <a:pt x="225102" y="256617"/>
                </a:cubicBezTo>
                <a:cubicBezTo>
                  <a:pt x="225102" y="250341"/>
                  <a:pt x="224215" y="244270"/>
                  <a:pt x="222442" y="238404"/>
                </a:cubicBezTo>
                <a:cubicBezTo>
                  <a:pt x="220668" y="232538"/>
                  <a:pt x="218144" y="227149"/>
                  <a:pt x="214870" y="222237"/>
                </a:cubicBezTo>
                <a:lnTo>
                  <a:pt x="186630" y="250068"/>
                </a:lnTo>
                <a:cubicBezTo>
                  <a:pt x="186903" y="251160"/>
                  <a:pt x="187107" y="252251"/>
                  <a:pt x="187244" y="253342"/>
                </a:cubicBezTo>
                <a:cubicBezTo>
                  <a:pt x="187380" y="254434"/>
                  <a:pt x="187449" y="255525"/>
                  <a:pt x="187449" y="256617"/>
                </a:cubicBezTo>
                <a:cubicBezTo>
                  <a:pt x="187449" y="263438"/>
                  <a:pt x="184993" y="269304"/>
                  <a:pt x="180082" y="274216"/>
                </a:cubicBezTo>
                <a:cubicBezTo>
                  <a:pt x="175170" y="279127"/>
                  <a:pt x="169304" y="281583"/>
                  <a:pt x="162483" y="281583"/>
                </a:cubicBezTo>
                <a:cubicBezTo>
                  <a:pt x="155661" y="281583"/>
                  <a:pt x="149795" y="279127"/>
                  <a:pt x="144884" y="274216"/>
                </a:cubicBezTo>
                <a:cubicBezTo>
                  <a:pt x="139972" y="269304"/>
                  <a:pt x="137517" y="263438"/>
                  <a:pt x="137517" y="256617"/>
                </a:cubicBezTo>
                <a:cubicBezTo>
                  <a:pt x="137517" y="249795"/>
                  <a:pt x="139972" y="243929"/>
                  <a:pt x="144884" y="239018"/>
                </a:cubicBezTo>
                <a:cubicBezTo>
                  <a:pt x="149795" y="234106"/>
                  <a:pt x="155661" y="231651"/>
                  <a:pt x="162483" y="231651"/>
                </a:cubicBezTo>
                <a:cubicBezTo>
                  <a:pt x="163574" y="231651"/>
                  <a:pt x="164665" y="231719"/>
                  <a:pt x="165757" y="231855"/>
                </a:cubicBezTo>
                <a:cubicBezTo>
                  <a:pt x="166848" y="231992"/>
                  <a:pt x="167940" y="232197"/>
                  <a:pt x="169031" y="232469"/>
                </a:cubicBezTo>
                <a:lnTo>
                  <a:pt x="196862" y="204229"/>
                </a:lnTo>
                <a:cubicBezTo>
                  <a:pt x="191951" y="200955"/>
                  <a:pt x="186562" y="198431"/>
                  <a:pt x="180695" y="196658"/>
                </a:cubicBezTo>
                <a:cubicBezTo>
                  <a:pt x="174829" y="194884"/>
                  <a:pt x="168758" y="193997"/>
                  <a:pt x="162483" y="193997"/>
                </a:cubicBezTo>
                <a:close/>
                <a:moveTo>
                  <a:pt x="162483" y="119099"/>
                </a:moveTo>
                <a:cubicBezTo>
                  <a:pt x="143656" y="119099"/>
                  <a:pt x="125784" y="122647"/>
                  <a:pt x="108867" y="129741"/>
                </a:cubicBezTo>
                <a:cubicBezTo>
                  <a:pt x="92223" y="137108"/>
                  <a:pt x="77694" y="146999"/>
                  <a:pt x="65279" y="159413"/>
                </a:cubicBezTo>
                <a:cubicBezTo>
                  <a:pt x="52864" y="171828"/>
                  <a:pt x="43110" y="186357"/>
                  <a:pt x="36016" y="203001"/>
                </a:cubicBezTo>
                <a:cubicBezTo>
                  <a:pt x="28649" y="219645"/>
                  <a:pt x="24965" y="237517"/>
                  <a:pt x="24965" y="256617"/>
                </a:cubicBezTo>
                <a:cubicBezTo>
                  <a:pt x="24965" y="275443"/>
                  <a:pt x="28649" y="293315"/>
                  <a:pt x="36016" y="310232"/>
                </a:cubicBezTo>
                <a:cubicBezTo>
                  <a:pt x="43110" y="326876"/>
                  <a:pt x="52864" y="341405"/>
                  <a:pt x="65279" y="353820"/>
                </a:cubicBezTo>
                <a:cubicBezTo>
                  <a:pt x="77694" y="366235"/>
                  <a:pt x="92223" y="375989"/>
                  <a:pt x="108867" y="383083"/>
                </a:cubicBezTo>
                <a:cubicBezTo>
                  <a:pt x="125784" y="390450"/>
                  <a:pt x="143656" y="394134"/>
                  <a:pt x="162483" y="394134"/>
                </a:cubicBezTo>
                <a:cubicBezTo>
                  <a:pt x="181582" y="394134"/>
                  <a:pt x="199454" y="390450"/>
                  <a:pt x="216098" y="383083"/>
                </a:cubicBezTo>
                <a:cubicBezTo>
                  <a:pt x="232742" y="375989"/>
                  <a:pt x="247271" y="366235"/>
                  <a:pt x="259686" y="353820"/>
                </a:cubicBezTo>
                <a:cubicBezTo>
                  <a:pt x="272101" y="341405"/>
                  <a:pt x="281992" y="326876"/>
                  <a:pt x="289359" y="310232"/>
                </a:cubicBezTo>
                <a:cubicBezTo>
                  <a:pt x="296453" y="293315"/>
                  <a:pt x="300000" y="275443"/>
                  <a:pt x="300000" y="256617"/>
                </a:cubicBezTo>
                <a:cubicBezTo>
                  <a:pt x="300000" y="239973"/>
                  <a:pt x="297203" y="224147"/>
                  <a:pt x="291610" y="209141"/>
                </a:cubicBezTo>
                <a:cubicBezTo>
                  <a:pt x="286016" y="194134"/>
                  <a:pt x="278172" y="180628"/>
                  <a:pt x="268076" y="168622"/>
                </a:cubicBezTo>
                <a:lnTo>
                  <a:pt x="232469" y="204229"/>
                </a:lnTo>
                <a:cubicBezTo>
                  <a:pt x="237926" y="211596"/>
                  <a:pt x="242223" y="219714"/>
                  <a:pt x="245361" y="228581"/>
                </a:cubicBezTo>
                <a:cubicBezTo>
                  <a:pt x="248499" y="237449"/>
                  <a:pt x="250068" y="246794"/>
                  <a:pt x="250068" y="256617"/>
                </a:cubicBezTo>
                <a:cubicBezTo>
                  <a:pt x="250068" y="268622"/>
                  <a:pt x="247749" y="279946"/>
                  <a:pt x="243110" y="290587"/>
                </a:cubicBezTo>
                <a:cubicBezTo>
                  <a:pt x="238472" y="301228"/>
                  <a:pt x="232196" y="310505"/>
                  <a:pt x="224283" y="318418"/>
                </a:cubicBezTo>
                <a:cubicBezTo>
                  <a:pt x="216371" y="326330"/>
                  <a:pt x="207094" y="332606"/>
                  <a:pt x="196453" y="337244"/>
                </a:cubicBezTo>
                <a:cubicBezTo>
                  <a:pt x="185811" y="341883"/>
                  <a:pt x="174488" y="344202"/>
                  <a:pt x="162483" y="344202"/>
                </a:cubicBezTo>
                <a:cubicBezTo>
                  <a:pt x="150477" y="344202"/>
                  <a:pt x="139154" y="341883"/>
                  <a:pt x="128513" y="337244"/>
                </a:cubicBezTo>
                <a:cubicBezTo>
                  <a:pt x="117871" y="332606"/>
                  <a:pt x="108594" y="326330"/>
                  <a:pt x="100682" y="318418"/>
                </a:cubicBezTo>
                <a:cubicBezTo>
                  <a:pt x="92769" y="310505"/>
                  <a:pt x="86493" y="301228"/>
                  <a:pt x="81855" y="290587"/>
                </a:cubicBezTo>
                <a:cubicBezTo>
                  <a:pt x="77216" y="279946"/>
                  <a:pt x="74897" y="268622"/>
                  <a:pt x="74897" y="256617"/>
                </a:cubicBezTo>
                <a:cubicBezTo>
                  <a:pt x="74897" y="244611"/>
                  <a:pt x="77216" y="233288"/>
                  <a:pt x="81855" y="222647"/>
                </a:cubicBezTo>
                <a:cubicBezTo>
                  <a:pt x="86493" y="212005"/>
                  <a:pt x="92769" y="202729"/>
                  <a:pt x="100682" y="194816"/>
                </a:cubicBezTo>
                <a:cubicBezTo>
                  <a:pt x="108594" y="186903"/>
                  <a:pt x="117871" y="180628"/>
                  <a:pt x="128513" y="175989"/>
                </a:cubicBezTo>
                <a:cubicBezTo>
                  <a:pt x="139154" y="171351"/>
                  <a:pt x="150477" y="169031"/>
                  <a:pt x="162483" y="169031"/>
                </a:cubicBezTo>
                <a:cubicBezTo>
                  <a:pt x="172305" y="169031"/>
                  <a:pt x="181650" y="170600"/>
                  <a:pt x="190518" y="173738"/>
                </a:cubicBezTo>
                <a:cubicBezTo>
                  <a:pt x="199386" y="176876"/>
                  <a:pt x="207503" y="181173"/>
                  <a:pt x="214870" y="186630"/>
                </a:cubicBezTo>
                <a:lnTo>
                  <a:pt x="250477" y="151023"/>
                </a:lnTo>
                <a:cubicBezTo>
                  <a:pt x="238472" y="140928"/>
                  <a:pt x="224966" y="133083"/>
                  <a:pt x="209959" y="127490"/>
                </a:cubicBezTo>
                <a:cubicBezTo>
                  <a:pt x="194952" y="121896"/>
                  <a:pt x="179127" y="119099"/>
                  <a:pt x="162483" y="119099"/>
                </a:cubicBezTo>
                <a:close/>
                <a:moveTo>
                  <a:pt x="343383" y="46248"/>
                </a:moveTo>
                <a:lnTo>
                  <a:pt x="304093" y="85539"/>
                </a:lnTo>
                <a:lnTo>
                  <a:pt x="311460" y="107640"/>
                </a:lnTo>
                <a:lnTo>
                  <a:pt x="333561" y="115007"/>
                </a:lnTo>
                <a:lnTo>
                  <a:pt x="372851" y="75716"/>
                </a:lnTo>
                <a:lnTo>
                  <a:pt x="350750" y="68349"/>
                </a:lnTo>
                <a:close/>
                <a:moveTo>
                  <a:pt x="354434" y="0"/>
                </a:moveTo>
                <a:lnTo>
                  <a:pt x="370395" y="48704"/>
                </a:lnTo>
                <a:lnTo>
                  <a:pt x="419099" y="64666"/>
                </a:lnTo>
                <a:lnTo>
                  <a:pt x="340518" y="143656"/>
                </a:lnTo>
                <a:lnTo>
                  <a:pt x="304911" y="131787"/>
                </a:lnTo>
                <a:lnTo>
                  <a:pt x="286084" y="151023"/>
                </a:lnTo>
                <a:cubicBezTo>
                  <a:pt x="298090" y="165211"/>
                  <a:pt x="307571" y="181310"/>
                  <a:pt x="314529" y="199318"/>
                </a:cubicBezTo>
                <a:cubicBezTo>
                  <a:pt x="321487" y="217326"/>
                  <a:pt x="324966" y="236426"/>
                  <a:pt x="324966" y="256617"/>
                </a:cubicBezTo>
                <a:cubicBezTo>
                  <a:pt x="324966" y="278991"/>
                  <a:pt x="320737" y="300000"/>
                  <a:pt x="312278" y="319645"/>
                </a:cubicBezTo>
                <a:cubicBezTo>
                  <a:pt x="303820" y="339564"/>
                  <a:pt x="292224" y="356821"/>
                  <a:pt x="277490" y="371419"/>
                </a:cubicBezTo>
                <a:cubicBezTo>
                  <a:pt x="262756" y="386017"/>
                  <a:pt x="245566" y="397681"/>
                  <a:pt x="225921" y="406412"/>
                </a:cubicBezTo>
                <a:cubicBezTo>
                  <a:pt x="206002" y="414871"/>
                  <a:pt x="184856" y="419100"/>
                  <a:pt x="162483" y="419100"/>
                </a:cubicBezTo>
                <a:cubicBezTo>
                  <a:pt x="140109" y="419100"/>
                  <a:pt x="119099" y="414871"/>
                  <a:pt x="99454" y="406412"/>
                </a:cubicBezTo>
                <a:cubicBezTo>
                  <a:pt x="79536" y="397681"/>
                  <a:pt x="62278" y="386017"/>
                  <a:pt x="47680" y="371419"/>
                </a:cubicBezTo>
                <a:cubicBezTo>
                  <a:pt x="33083" y="356821"/>
                  <a:pt x="21418" y="339564"/>
                  <a:pt x="12687" y="319645"/>
                </a:cubicBezTo>
                <a:cubicBezTo>
                  <a:pt x="4229" y="300000"/>
                  <a:pt x="0" y="278991"/>
                  <a:pt x="0" y="256617"/>
                </a:cubicBezTo>
                <a:cubicBezTo>
                  <a:pt x="0" y="234243"/>
                  <a:pt x="4229" y="213097"/>
                  <a:pt x="12687" y="193179"/>
                </a:cubicBezTo>
                <a:cubicBezTo>
                  <a:pt x="21418" y="173533"/>
                  <a:pt x="33083" y="156344"/>
                  <a:pt x="47680" y="141610"/>
                </a:cubicBezTo>
                <a:cubicBezTo>
                  <a:pt x="62278" y="126876"/>
                  <a:pt x="79536" y="115280"/>
                  <a:pt x="99454" y="106821"/>
                </a:cubicBezTo>
                <a:cubicBezTo>
                  <a:pt x="119099" y="98363"/>
                  <a:pt x="140109" y="94134"/>
                  <a:pt x="162483" y="94134"/>
                </a:cubicBezTo>
                <a:cubicBezTo>
                  <a:pt x="182674" y="94134"/>
                  <a:pt x="201773" y="97612"/>
                  <a:pt x="219781" y="104570"/>
                </a:cubicBezTo>
                <a:cubicBezTo>
                  <a:pt x="237790" y="111528"/>
                  <a:pt x="253888" y="121009"/>
                  <a:pt x="268076" y="133015"/>
                </a:cubicBezTo>
                <a:lnTo>
                  <a:pt x="287312" y="114188"/>
                </a:lnTo>
                <a:lnTo>
                  <a:pt x="275443" y="7858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2938FF-7340-52BF-6583-B46EC45D705C}"/>
              </a:ext>
            </a:extLst>
          </p:cNvPr>
          <p:cNvSpPr txBox="1"/>
          <p:nvPr/>
        </p:nvSpPr>
        <p:spPr>
          <a:xfrm>
            <a:off x="6862779" y="2414359"/>
            <a:ext cx="579202" cy="478520"/>
          </a:xfrm>
          <a:custGeom>
            <a:avLst/>
            <a:gdLst/>
            <a:ahLst/>
            <a:cxnLst/>
            <a:rect l="l" t="t" r="r" b="b"/>
            <a:pathLst>
              <a:path w="419100" h="346249">
                <a:moveTo>
                  <a:pt x="216098" y="76945"/>
                </a:moveTo>
                <a:cubicBezTo>
                  <a:pt x="223465" y="76945"/>
                  <a:pt x="230696" y="77559"/>
                  <a:pt x="237790" y="78786"/>
                </a:cubicBezTo>
                <a:cubicBezTo>
                  <a:pt x="244884" y="80014"/>
                  <a:pt x="251842" y="81720"/>
                  <a:pt x="258663" y="83902"/>
                </a:cubicBezTo>
                <a:lnTo>
                  <a:pt x="250068" y="108050"/>
                </a:lnTo>
                <a:cubicBezTo>
                  <a:pt x="244884" y="106413"/>
                  <a:pt x="239427" y="105117"/>
                  <a:pt x="233697" y="104162"/>
                </a:cubicBezTo>
                <a:cubicBezTo>
                  <a:pt x="227967" y="103207"/>
                  <a:pt x="222101" y="102729"/>
                  <a:pt x="216098" y="102729"/>
                </a:cubicBezTo>
                <a:cubicBezTo>
                  <a:pt x="210095" y="102729"/>
                  <a:pt x="204229" y="103207"/>
                  <a:pt x="198499" y="104162"/>
                </a:cubicBezTo>
                <a:cubicBezTo>
                  <a:pt x="192769" y="105117"/>
                  <a:pt x="187176" y="106413"/>
                  <a:pt x="181719" y="108050"/>
                </a:cubicBezTo>
                <a:lnTo>
                  <a:pt x="173124" y="83902"/>
                </a:lnTo>
                <a:cubicBezTo>
                  <a:pt x="179945" y="81720"/>
                  <a:pt x="186971" y="80014"/>
                  <a:pt x="194202" y="78786"/>
                </a:cubicBezTo>
                <a:cubicBezTo>
                  <a:pt x="201432" y="77559"/>
                  <a:pt x="208731" y="76945"/>
                  <a:pt x="216098" y="76945"/>
                </a:cubicBezTo>
                <a:close/>
                <a:moveTo>
                  <a:pt x="316371" y="27831"/>
                </a:moveTo>
                <a:cubicBezTo>
                  <a:pt x="310641" y="29741"/>
                  <a:pt x="305593" y="33016"/>
                  <a:pt x="301228" y="37654"/>
                </a:cubicBezTo>
                <a:cubicBezTo>
                  <a:pt x="296862" y="42293"/>
                  <a:pt x="293861" y="47750"/>
                  <a:pt x="292224" y="54025"/>
                </a:cubicBezTo>
                <a:lnTo>
                  <a:pt x="288540" y="68350"/>
                </a:lnTo>
                <a:lnTo>
                  <a:pt x="274625" y="62620"/>
                </a:lnTo>
                <a:cubicBezTo>
                  <a:pt x="265621" y="58800"/>
                  <a:pt x="256139" y="55935"/>
                  <a:pt x="246180" y="54025"/>
                </a:cubicBezTo>
                <a:cubicBezTo>
                  <a:pt x="236221" y="52115"/>
                  <a:pt x="226194" y="51160"/>
                  <a:pt x="216098" y="51160"/>
                </a:cubicBezTo>
                <a:cubicBezTo>
                  <a:pt x="196726" y="51160"/>
                  <a:pt x="178717" y="54434"/>
                  <a:pt x="162074" y="60983"/>
                </a:cubicBezTo>
                <a:cubicBezTo>
                  <a:pt x="145157" y="67258"/>
                  <a:pt x="130423" y="75922"/>
                  <a:pt x="117872" y="86972"/>
                </a:cubicBezTo>
                <a:cubicBezTo>
                  <a:pt x="105320" y="98022"/>
                  <a:pt x="95361" y="110915"/>
                  <a:pt x="87994" y="125649"/>
                </a:cubicBezTo>
                <a:cubicBezTo>
                  <a:pt x="80627" y="140383"/>
                  <a:pt x="76944" y="156208"/>
                  <a:pt x="76944" y="173125"/>
                </a:cubicBezTo>
                <a:cubicBezTo>
                  <a:pt x="76944" y="191679"/>
                  <a:pt x="81514" y="209278"/>
                  <a:pt x="90655" y="225922"/>
                </a:cubicBezTo>
                <a:cubicBezTo>
                  <a:pt x="99795" y="242566"/>
                  <a:pt x="112687" y="256754"/>
                  <a:pt x="129331" y="268487"/>
                </a:cubicBezTo>
                <a:lnTo>
                  <a:pt x="134652" y="272170"/>
                </a:lnTo>
                <a:lnTo>
                  <a:pt x="134652" y="320465"/>
                </a:lnTo>
                <a:lnTo>
                  <a:pt x="160436" y="320465"/>
                </a:lnTo>
                <a:lnTo>
                  <a:pt x="160436" y="285676"/>
                </a:lnTo>
                <a:lnTo>
                  <a:pt x="176398" y="290178"/>
                </a:lnTo>
                <a:cubicBezTo>
                  <a:pt x="182947" y="291815"/>
                  <a:pt x="189495" y="293043"/>
                  <a:pt x="196044" y="293862"/>
                </a:cubicBezTo>
                <a:cubicBezTo>
                  <a:pt x="202592" y="294680"/>
                  <a:pt x="209277" y="295090"/>
                  <a:pt x="216098" y="295090"/>
                </a:cubicBezTo>
                <a:cubicBezTo>
                  <a:pt x="222647" y="295090"/>
                  <a:pt x="229263" y="294680"/>
                  <a:pt x="235948" y="293862"/>
                </a:cubicBezTo>
                <a:cubicBezTo>
                  <a:pt x="242633" y="293043"/>
                  <a:pt x="249113" y="291815"/>
                  <a:pt x="255389" y="290178"/>
                </a:cubicBezTo>
                <a:lnTo>
                  <a:pt x="271760" y="285676"/>
                </a:lnTo>
                <a:lnTo>
                  <a:pt x="271760" y="320465"/>
                </a:lnTo>
                <a:lnTo>
                  <a:pt x="297135" y="320465"/>
                </a:lnTo>
                <a:lnTo>
                  <a:pt x="297135" y="272170"/>
                </a:lnTo>
                <a:lnTo>
                  <a:pt x="302865" y="268487"/>
                </a:lnTo>
                <a:cubicBezTo>
                  <a:pt x="314052" y="260574"/>
                  <a:pt x="323602" y="251433"/>
                  <a:pt x="331514" y="241065"/>
                </a:cubicBezTo>
                <a:cubicBezTo>
                  <a:pt x="339427" y="230697"/>
                  <a:pt x="345430" y="219510"/>
                  <a:pt x="349523" y="207504"/>
                </a:cubicBezTo>
                <a:lnTo>
                  <a:pt x="352388" y="198909"/>
                </a:lnTo>
                <a:lnTo>
                  <a:pt x="393315" y="198909"/>
                </a:lnTo>
                <a:lnTo>
                  <a:pt x="393315" y="147340"/>
                </a:lnTo>
                <a:lnTo>
                  <a:pt x="352388" y="147340"/>
                </a:lnTo>
                <a:lnTo>
                  <a:pt x="349113" y="138746"/>
                </a:lnTo>
                <a:cubicBezTo>
                  <a:pt x="346385" y="130287"/>
                  <a:pt x="342565" y="122170"/>
                  <a:pt x="337654" y="114394"/>
                </a:cubicBezTo>
                <a:cubicBezTo>
                  <a:pt x="332742" y="106617"/>
                  <a:pt x="326876" y="99319"/>
                  <a:pt x="320055" y="92497"/>
                </a:cubicBezTo>
                <a:lnTo>
                  <a:pt x="316371" y="88814"/>
                </a:lnTo>
                <a:close/>
                <a:moveTo>
                  <a:pt x="329468" y="0"/>
                </a:moveTo>
                <a:lnTo>
                  <a:pt x="342156" y="0"/>
                </a:lnTo>
                <a:lnTo>
                  <a:pt x="342156" y="78173"/>
                </a:lnTo>
                <a:cubicBezTo>
                  <a:pt x="348158" y="84721"/>
                  <a:pt x="353547" y="91679"/>
                  <a:pt x="358322" y="99046"/>
                </a:cubicBezTo>
                <a:cubicBezTo>
                  <a:pt x="363097" y="106413"/>
                  <a:pt x="367121" y="114053"/>
                  <a:pt x="370396" y="121965"/>
                </a:cubicBezTo>
                <a:lnTo>
                  <a:pt x="419100" y="121965"/>
                </a:lnTo>
                <a:lnTo>
                  <a:pt x="419100" y="224285"/>
                </a:lnTo>
                <a:lnTo>
                  <a:pt x="370396" y="224285"/>
                </a:lnTo>
                <a:cubicBezTo>
                  <a:pt x="365484" y="236290"/>
                  <a:pt x="359004" y="247409"/>
                  <a:pt x="350955" y="257641"/>
                </a:cubicBezTo>
                <a:cubicBezTo>
                  <a:pt x="342906" y="267873"/>
                  <a:pt x="333561" y="277081"/>
                  <a:pt x="322920" y="285267"/>
                </a:cubicBezTo>
                <a:lnTo>
                  <a:pt x="322920" y="346249"/>
                </a:lnTo>
                <a:lnTo>
                  <a:pt x="245975" y="346249"/>
                </a:lnTo>
                <a:lnTo>
                  <a:pt x="245975" y="318418"/>
                </a:lnTo>
                <a:cubicBezTo>
                  <a:pt x="236153" y="319783"/>
                  <a:pt x="226194" y="320465"/>
                  <a:pt x="216098" y="320465"/>
                </a:cubicBezTo>
                <a:cubicBezTo>
                  <a:pt x="206003" y="320465"/>
                  <a:pt x="196044" y="319783"/>
                  <a:pt x="186221" y="318418"/>
                </a:cubicBezTo>
                <a:lnTo>
                  <a:pt x="186221" y="346249"/>
                </a:lnTo>
                <a:lnTo>
                  <a:pt x="108868" y="346249"/>
                </a:lnTo>
                <a:lnTo>
                  <a:pt x="108868" y="285267"/>
                </a:lnTo>
                <a:cubicBezTo>
                  <a:pt x="95498" y="275171"/>
                  <a:pt x="84311" y="263439"/>
                  <a:pt x="75307" y="250069"/>
                </a:cubicBezTo>
                <a:cubicBezTo>
                  <a:pt x="66303" y="236699"/>
                  <a:pt x="59754" y="222511"/>
                  <a:pt x="55661" y="207504"/>
                </a:cubicBezTo>
                <a:cubicBezTo>
                  <a:pt x="53206" y="208868"/>
                  <a:pt x="50477" y="209892"/>
                  <a:pt x="47476" y="210574"/>
                </a:cubicBezTo>
                <a:cubicBezTo>
                  <a:pt x="44475" y="211256"/>
                  <a:pt x="41473" y="211597"/>
                  <a:pt x="38472" y="211597"/>
                </a:cubicBezTo>
                <a:cubicBezTo>
                  <a:pt x="27831" y="211597"/>
                  <a:pt x="18758" y="207845"/>
                  <a:pt x="11255" y="200342"/>
                </a:cubicBezTo>
                <a:cubicBezTo>
                  <a:pt x="3751" y="192838"/>
                  <a:pt x="0" y="183766"/>
                  <a:pt x="0" y="173125"/>
                </a:cubicBezTo>
                <a:cubicBezTo>
                  <a:pt x="0" y="162484"/>
                  <a:pt x="3751" y="153411"/>
                  <a:pt x="11255" y="145908"/>
                </a:cubicBezTo>
                <a:cubicBezTo>
                  <a:pt x="18758" y="138405"/>
                  <a:pt x="27831" y="134653"/>
                  <a:pt x="38472" y="134653"/>
                </a:cubicBezTo>
                <a:lnTo>
                  <a:pt x="38472" y="160437"/>
                </a:lnTo>
                <a:cubicBezTo>
                  <a:pt x="34925" y="160437"/>
                  <a:pt x="31923" y="161665"/>
                  <a:pt x="29468" y="164121"/>
                </a:cubicBezTo>
                <a:cubicBezTo>
                  <a:pt x="27012" y="166576"/>
                  <a:pt x="25784" y="169578"/>
                  <a:pt x="25784" y="173125"/>
                </a:cubicBezTo>
                <a:cubicBezTo>
                  <a:pt x="25784" y="176672"/>
                  <a:pt x="27012" y="179673"/>
                  <a:pt x="29468" y="182129"/>
                </a:cubicBezTo>
                <a:cubicBezTo>
                  <a:pt x="31923" y="184585"/>
                  <a:pt x="34925" y="185812"/>
                  <a:pt x="38472" y="185812"/>
                </a:cubicBezTo>
                <a:cubicBezTo>
                  <a:pt x="42019" y="185812"/>
                  <a:pt x="45020" y="184585"/>
                  <a:pt x="47476" y="182129"/>
                </a:cubicBezTo>
                <a:cubicBezTo>
                  <a:pt x="49932" y="179673"/>
                  <a:pt x="51159" y="176672"/>
                  <a:pt x="51159" y="173125"/>
                </a:cubicBezTo>
                <a:cubicBezTo>
                  <a:pt x="51159" y="153207"/>
                  <a:pt x="55389" y="134244"/>
                  <a:pt x="63847" y="116235"/>
                </a:cubicBezTo>
                <a:cubicBezTo>
                  <a:pt x="72305" y="98227"/>
                  <a:pt x="84447" y="82265"/>
                  <a:pt x="100273" y="68350"/>
                </a:cubicBezTo>
                <a:cubicBezTo>
                  <a:pt x="115552" y="54434"/>
                  <a:pt x="133220" y="43861"/>
                  <a:pt x="153274" y="36631"/>
                </a:cubicBezTo>
                <a:cubicBezTo>
                  <a:pt x="173329" y="29400"/>
                  <a:pt x="194270" y="25785"/>
                  <a:pt x="216098" y="25785"/>
                </a:cubicBezTo>
                <a:cubicBezTo>
                  <a:pt x="225648" y="25785"/>
                  <a:pt x="235130" y="26467"/>
                  <a:pt x="244543" y="27831"/>
                </a:cubicBezTo>
                <a:cubicBezTo>
                  <a:pt x="253956" y="29196"/>
                  <a:pt x="263301" y="31379"/>
                  <a:pt x="272578" y="34380"/>
                </a:cubicBezTo>
                <a:cubicBezTo>
                  <a:pt x="277763" y="24012"/>
                  <a:pt x="285471" y="15689"/>
                  <a:pt x="295703" y="9414"/>
                </a:cubicBezTo>
                <a:cubicBezTo>
                  <a:pt x="305935" y="3138"/>
                  <a:pt x="317190" y="0"/>
                  <a:pt x="32946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2EA5DC-897C-49CB-433A-220586B6A1B4}"/>
              </a:ext>
            </a:extLst>
          </p:cNvPr>
          <p:cNvSpPr txBox="1"/>
          <p:nvPr/>
        </p:nvSpPr>
        <p:spPr>
          <a:xfrm>
            <a:off x="4752282" y="2364020"/>
            <a:ext cx="574676" cy="579200"/>
          </a:xfrm>
          <a:custGeom>
            <a:avLst/>
            <a:gdLst/>
            <a:ahLst/>
            <a:cxnLst/>
            <a:rect l="l" t="t" r="r" b="b"/>
            <a:pathLst>
              <a:path w="415826" h="419100">
                <a:moveTo>
                  <a:pt x="137108" y="316371"/>
                </a:moveTo>
                <a:lnTo>
                  <a:pt x="130559" y="343793"/>
                </a:lnTo>
                <a:lnTo>
                  <a:pt x="285266" y="343793"/>
                </a:lnTo>
                <a:lnTo>
                  <a:pt x="278718" y="316371"/>
                </a:lnTo>
                <a:close/>
                <a:moveTo>
                  <a:pt x="304502" y="96180"/>
                </a:moveTo>
                <a:lnTo>
                  <a:pt x="323738" y="115416"/>
                </a:lnTo>
                <a:lnTo>
                  <a:pt x="227967" y="211187"/>
                </a:lnTo>
                <a:lnTo>
                  <a:pt x="187858" y="170669"/>
                </a:lnTo>
                <a:lnTo>
                  <a:pt x="111323" y="247203"/>
                </a:lnTo>
                <a:lnTo>
                  <a:pt x="92087" y="227967"/>
                </a:lnTo>
                <a:lnTo>
                  <a:pt x="187858" y="132606"/>
                </a:lnTo>
                <a:lnTo>
                  <a:pt x="227967" y="172715"/>
                </a:lnTo>
                <a:close/>
                <a:moveTo>
                  <a:pt x="54024" y="54434"/>
                </a:moveTo>
                <a:lnTo>
                  <a:pt x="54024" y="289359"/>
                </a:lnTo>
                <a:lnTo>
                  <a:pt x="361801" y="289359"/>
                </a:lnTo>
                <a:lnTo>
                  <a:pt x="361801" y="54434"/>
                </a:lnTo>
                <a:close/>
                <a:moveTo>
                  <a:pt x="194407" y="0"/>
                </a:moveTo>
                <a:lnTo>
                  <a:pt x="221419" y="0"/>
                </a:lnTo>
                <a:lnTo>
                  <a:pt x="221419" y="27012"/>
                </a:lnTo>
                <a:lnTo>
                  <a:pt x="415826" y="27012"/>
                </a:lnTo>
                <a:lnTo>
                  <a:pt x="415826" y="54434"/>
                </a:lnTo>
                <a:lnTo>
                  <a:pt x="388813" y="54434"/>
                </a:lnTo>
                <a:lnTo>
                  <a:pt x="388813" y="316371"/>
                </a:lnTo>
                <a:lnTo>
                  <a:pt x="306549" y="316371"/>
                </a:lnTo>
                <a:lnTo>
                  <a:pt x="329468" y="412961"/>
                </a:lnTo>
                <a:lnTo>
                  <a:pt x="303274" y="419100"/>
                </a:lnTo>
                <a:lnTo>
                  <a:pt x="291815" y="370805"/>
                </a:lnTo>
                <a:lnTo>
                  <a:pt x="124011" y="370805"/>
                </a:lnTo>
                <a:lnTo>
                  <a:pt x="112551" y="419100"/>
                </a:lnTo>
                <a:lnTo>
                  <a:pt x="86357" y="412961"/>
                </a:lnTo>
                <a:lnTo>
                  <a:pt x="109277" y="316371"/>
                </a:lnTo>
                <a:lnTo>
                  <a:pt x="27012" y="316371"/>
                </a:lnTo>
                <a:lnTo>
                  <a:pt x="27012" y="54434"/>
                </a:lnTo>
                <a:lnTo>
                  <a:pt x="0" y="54434"/>
                </a:lnTo>
                <a:lnTo>
                  <a:pt x="0" y="27012"/>
                </a:lnTo>
                <a:lnTo>
                  <a:pt x="194407" y="270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3FFD8A1-A4FB-4CE4-6A55-775F49564AC8}"/>
              </a:ext>
            </a:extLst>
          </p:cNvPr>
          <p:cNvSpPr txBox="1"/>
          <p:nvPr/>
        </p:nvSpPr>
        <p:spPr>
          <a:xfrm>
            <a:off x="4762125" y="4525876"/>
            <a:ext cx="551132" cy="551132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273806" y="282401"/>
                </a:moveTo>
                <a:lnTo>
                  <a:pt x="273806" y="393315"/>
                </a:lnTo>
                <a:lnTo>
                  <a:pt x="316371" y="393315"/>
                </a:lnTo>
                <a:lnTo>
                  <a:pt x="316371" y="282401"/>
                </a:lnTo>
                <a:close/>
                <a:moveTo>
                  <a:pt x="102728" y="282401"/>
                </a:moveTo>
                <a:lnTo>
                  <a:pt x="102728" y="342156"/>
                </a:lnTo>
                <a:lnTo>
                  <a:pt x="196862" y="342156"/>
                </a:lnTo>
                <a:lnTo>
                  <a:pt x="196862" y="282401"/>
                </a:lnTo>
                <a:close/>
                <a:moveTo>
                  <a:pt x="76944" y="256617"/>
                </a:moveTo>
                <a:lnTo>
                  <a:pt x="222237" y="256617"/>
                </a:lnTo>
                <a:lnTo>
                  <a:pt x="222237" y="367940"/>
                </a:lnTo>
                <a:lnTo>
                  <a:pt x="76944" y="367940"/>
                </a:lnTo>
                <a:close/>
                <a:moveTo>
                  <a:pt x="112551" y="208731"/>
                </a:moveTo>
                <a:cubicBezTo>
                  <a:pt x="106548" y="215553"/>
                  <a:pt x="99317" y="220941"/>
                  <a:pt x="90859" y="224898"/>
                </a:cubicBezTo>
                <a:cubicBezTo>
                  <a:pt x="82401" y="228854"/>
                  <a:pt x="73533" y="230832"/>
                  <a:pt x="64256" y="230832"/>
                </a:cubicBezTo>
                <a:cubicBezTo>
                  <a:pt x="62073" y="230832"/>
                  <a:pt x="59890" y="230764"/>
                  <a:pt x="57708" y="230628"/>
                </a:cubicBezTo>
                <a:cubicBezTo>
                  <a:pt x="55525" y="230491"/>
                  <a:pt x="53342" y="230150"/>
                  <a:pt x="51159" y="229604"/>
                </a:cubicBezTo>
                <a:lnTo>
                  <a:pt x="51159" y="393315"/>
                </a:lnTo>
                <a:lnTo>
                  <a:pt x="248022" y="393315"/>
                </a:lnTo>
                <a:lnTo>
                  <a:pt x="248022" y="256617"/>
                </a:lnTo>
                <a:lnTo>
                  <a:pt x="342155" y="256617"/>
                </a:lnTo>
                <a:lnTo>
                  <a:pt x="342155" y="393315"/>
                </a:lnTo>
                <a:lnTo>
                  <a:pt x="367940" y="393315"/>
                </a:lnTo>
                <a:lnTo>
                  <a:pt x="367940" y="229604"/>
                </a:lnTo>
                <a:cubicBezTo>
                  <a:pt x="365757" y="230150"/>
                  <a:pt x="363574" y="230491"/>
                  <a:pt x="361391" y="230628"/>
                </a:cubicBezTo>
                <a:cubicBezTo>
                  <a:pt x="359209" y="230764"/>
                  <a:pt x="357026" y="230832"/>
                  <a:pt x="354843" y="230832"/>
                </a:cubicBezTo>
                <a:cubicBezTo>
                  <a:pt x="345566" y="230832"/>
                  <a:pt x="336698" y="228854"/>
                  <a:pt x="328240" y="224898"/>
                </a:cubicBezTo>
                <a:cubicBezTo>
                  <a:pt x="319782" y="220941"/>
                  <a:pt x="312551" y="215553"/>
                  <a:pt x="306548" y="208731"/>
                </a:cubicBezTo>
                <a:cubicBezTo>
                  <a:pt x="300546" y="215553"/>
                  <a:pt x="293315" y="220941"/>
                  <a:pt x="284856" y="224898"/>
                </a:cubicBezTo>
                <a:cubicBezTo>
                  <a:pt x="276398" y="228854"/>
                  <a:pt x="267394" y="230832"/>
                  <a:pt x="257844" y="230832"/>
                </a:cubicBezTo>
                <a:cubicBezTo>
                  <a:pt x="248567" y="230832"/>
                  <a:pt x="239700" y="228854"/>
                  <a:pt x="231241" y="224898"/>
                </a:cubicBezTo>
                <a:cubicBezTo>
                  <a:pt x="222783" y="220941"/>
                  <a:pt x="215552" y="215553"/>
                  <a:pt x="209550" y="208731"/>
                </a:cubicBezTo>
                <a:cubicBezTo>
                  <a:pt x="203547" y="215553"/>
                  <a:pt x="196316" y="220941"/>
                  <a:pt x="187858" y="224898"/>
                </a:cubicBezTo>
                <a:cubicBezTo>
                  <a:pt x="179399" y="228854"/>
                  <a:pt x="170532" y="230832"/>
                  <a:pt x="161255" y="230832"/>
                </a:cubicBezTo>
                <a:cubicBezTo>
                  <a:pt x="151705" y="230832"/>
                  <a:pt x="142701" y="228854"/>
                  <a:pt x="134242" y="224898"/>
                </a:cubicBezTo>
                <a:cubicBezTo>
                  <a:pt x="125784" y="220941"/>
                  <a:pt x="118554" y="215553"/>
                  <a:pt x="112551" y="208731"/>
                </a:cubicBezTo>
                <a:close/>
                <a:moveTo>
                  <a:pt x="318827" y="179673"/>
                </a:moveTo>
                <a:lnTo>
                  <a:pt x="318827" y="180082"/>
                </a:lnTo>
                <a:cubicBezTo>
                  <a:pt x="321555" y="187722"/>
                  <a:pt x="326262" y="193861"/>
                  <a:pt x="332947" y="198499"/>
                </a:cubicBezTo>
                <a:cubicBezTo>
                  <a:pt x="339631" y="203138"/>
                  <a:pt x="346930" y="205457"/>
                  <a:pt x="354843" y="205457"/>
                </a:cubicBezTo>
                <a:cubicBezTo>
                  <a:pt x="363301" y="205457"/>
                  <a:pt x="370805" y="203001"/>
                  <a:pt x="377353" y="198090"/>
                </a:cubicBezTo>
                <a:cubicBezTo>
                  <a:pt x="383902" y="193179"/>
                  <a:pt x="388540" y="187040"/>
                  <a:pt x="391269" y="179673"/>
                </a:cubicBezTo>
                <a:close/>
                <a:moveTo>
                  <a:pt x="221828" y="179673"/>
                </a:moveTo>
                <a:lnTo>
                  <a:pt x="221828" y="180082"/>
                </a:lnTo>
                <a:cubicBezTo>
                  <a:pt x="224556" y="187722"/>
                  <a:pt x="229263" y="193861"/>
                  <a:pt x="235948" y="198499"/>
                </a:cubicBezTo>
                <a:cubicBezTo>
                  <a:pt x="242633" y="203138"/>
                  <a:pt x="249932" y="205457"/>
                  <a:pt x="257844" y="205457"/>
                </a:cubicBezTo>
                <a:cubicBezTo>
                  <a:pt x="266030" y="205457"/>
                  <a:pt x="273397" y="203138"/>
                  <a:pt x="279945" y="198499"/>
                </a:cubicBezTo>
                <a:cubicBezTo>
                  <a:pt x="286494" y="193861"/>
                  <a:pt x="291269" y="187722"/>
                  <a:pt x="294270" y="180082"/>
                </a:cubicBezTo>
                <a:lnTo>
                  <a:pt x="294270" y="179673"/>
                </a:lnTo>
                <a:close/>
                <a:moveTo>
                  <a:pt x="124829" y="179673"/>
                </a:moveTo>
                <a:lnTo>
                  <a:pt x="124829" y="180082"/>
                </a:lnTo>
                <a:cubicBezTo>
                  <a:pt x="127830" y="187722"/>
                  <a:pt x="132605" y="193861"/>
                  <a:pt x="139154" y="198499"/>
                </a:cubicBezTo>
                <a:cubicBezTo>
                  <a:pt x="145702" y="203138"/>
                  <a:pt x="153069" y="205457"/>
                  <a:pt x="161255" y="205457"/>
                </a:cubicBezTo>
                <a:cubicBezTo>
                  <a:pt x="169167" y="205457"/>
                  <a:pt x="176466" y="203138"/>
                  <a:pt x="183151" y="198499"/>
                </a:cubicBezTo>
                <a:cubicBezTo>
                  <a:pt x="189836" y="193861"/>
                  <a:pt x="194543" y="187722"/>
                  <a:pt x="197271" y="180082"/>
                </a:cubicBezTo>
                <a:lnTo>
                  <a:pt x="197271" y="179673"/>
                </a:lnTo>
                <a:close/>
                <a:moveTo>
                  <a:pt x="27830" y="179673"/>
                </a:moveTo>
                <a:cubicBezTo>
                  <a:pt x="30559" y="187040"/>
                  <a:pt x="35197" y="193179"/>
                  <a:pt x="41746" y="198090"/>
                </a:cubicBezTo>
                <a:cubicBezTo>
                  <a:pt x="48294" y="203001"/>
                  <a:pt x="55798" y="205457"/>
                  <a:pt x="64256" y="205457"/>
                </a:cubicBezTo>
                <a:cubicBezTo>
                  <a:pt x="72169" y="205457"/>
                  <a:pt x="79468" y="203138"/>
                  <a:pt x="86152" y="198499"/>
                </a:cubicBezTo>
                <a:cubicBezTo>
                  <a:pt x="92837" y="193861"/>
                  <a:pt x="97544" y="187722"/>
                  <a:pt x="100272" y="180082"/>
                </a:cubicBezTo>
                <a:lnTo>
                  <a:pt x="100272" y="179673"/>
                </a:lnTo>
                <a:close/>
                <a:moveTo>
                  <a:pt x="309822" y="102728"/>
                </a:moveTo>
                <a:lnTo>
                  <a:pt x="317599" y="153888"/>
                </a:lnTo>
                <a:lnTo>
                  <a:pt x="388404" y="153888"/>
                </a:lnTo>
                <a:lnTo>
                  <a:pt x="371214" y="102728"/>
                </a:lnTo>
                <a:close/>
                <a:moveTo>
                  <a:pt x="222237" y="102728"/>
                </a:moveTo>
                <a:lnTo>
                  <a:pt x="222237" y="153888"/>
                </a:lnTo>
                <a:lnTo>
                  <a:pt x="291814" y="153888"/>
                </a:lnTo>
                <a:lnTo>
                  <a:pt x="284038" y="102728"/>
                </a:lnTo>
                <a:close/>
                <a:moveTo>
                  <a:pt x="135061" y="102728"/>
                </a:moveTo>
                <a:lnTo>
                  <a:pt x="127285" y="153888"/>
                </a:lnTo>
                <a:lnTo>
                  <a:pt x="196862" y="153888"/>
                </a:lnTo>
                <a:lnTo>
                  <a:pt x="196862" y="102728"/>
                </a:lnTo>
                <a:close/>
                <a:moveTo>
                  <a:pt x="47885" y="102728"/>
                </a:moveTo>
                <a:lnTo>
                  <a:pt x="30695" y="153888"/>
                </a:lnTo>
                <a:lnTo>
                  <a:pt x="101500" y="153888"/>
                </a:lnTo>
                <a:lnTo>
                  <a:pt x="109277" y="102728"/>
                </a:lnTo>
                <a:close/>
                <a:moveTo>
                  <a:pt x="102728" y="25784"/>
                </a:moveTo>
                <a:lnTo>
                  <a:pt x="102728" y="76944"/>
                </a:lnTo>
                <a:lnTo>
                  <a:pt x="316371" y="76944"/>
                </a:lnTo>
                <a:lnTo>
                  <a:pt x="316371" y="25784"/>
                </a:lnTo>
                <a:close/>
                <a:moveTo>
                  <a:pt x="76944" y="0"/>
                </a:moveTo>
                <a:lnTo>
                  <a:pt x="342155" y="0"/>
                </a:lnTo>
                <a:lnTo>
                  <a:pt x="342155" y="76944"/>
                </a:lnTo>
                <a:lnTo>
                  <a:pt x="390041" y="76944"/>
                </a:lnTo>
                <a:lnTo>
                  <a:pt x="419099" y="164529"/>
                </a:lnTo>
                <a:lnTo>
                  <a:pt x="419099" y="166985"/>
                </a:lnTo>
                <a:cubicBezTo>
                  <a:pt x="419099" y="177353"/>
                  <a:pt x="416780" y="186971"/>
                  <a:pt x="412142" y="195839"/>
                </a:cubicBezTo>
                <a:cubicBezTo>
                  <a:pt x="407503" y="204707"/>
                  <a:pt x="401228" y="212142"/>
                  <a:pt x="393315" y="218145"/>
                </a:cubicBezTo>
                <a:lnTo>
                  <a:pt x="393315" y="419100"/>
                </a:lnTo>
                <a:lnTo>
                  <a:pt x="25784" y="419100"/>
                </a:lnTo>
                <a:lnTo>
                  <a:pt x="25784" y="218145"/>
                </a:lnTo>
                <a:cubicBezTo>
                  <a:pt x="17871" y="212142"/>
                  <a:pt x="11596" y="204707"/>
                  <a:pt x="6957" y="195839"/>
                </a:cubicBezTo>
                <a:cubicBezTo>
                  <a:pt x="2319" y="186971"/>
                  <a:pt x="0" y="177353"/>
                  <a:pt x="0" y="166985"/>
                </a:cubicBezTo>
                <a:lnTo>
                  <a:pt x="0" y="164529"/>
                </a:lnTo>
                <a:lnTo>
                  <a:pt x="29058" y="76944"/>
                </a:lnTo>
                <a:lnTo>
                  <a:pt x="76944" y="769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51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28CEF-71F8-BAC0-75FA-B87B615F1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29708-261E-E689-DA5D-32F24FF88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</a:t>
            </a:r>
            <a:r>
              <a:rPr lang="en-US">
                <a:solidFill>
                  <a:schemeClr val="accent1"/>
                </a:solidFill>
              </a:rPr>
              <a:t>Traction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FD0E9-AD5B-F93C-ED1D-F138608DFBD7}"/>
              </a:ext>
            </a:extLst>
          </p:cNvPr>
          <p:cNvGrpSpPr/>
          <p:nvPr/>
        </p:nvGrpSpPr>
        <p:grpSpPr>
          <a:xfrm>
            <a:off x="571500" y="1447800"/>
            <a:ext cx="7265989" cy="4360442"/>
            <a:chOff x="4359691" y="1447800"/>
            <a:chExt cx="7265989" cy="4360442"/>
          </a:xfrm>
        </p:grpSpPr>
        <p:sp>
          <p:nvSpPr>
            <p:cNvPr id="3078" name="Rectangle: Rounded Corners 3077">
              <a:extLst>
                <a:ext uri="{FF2B5EF4-FFF2-40B4-BE49-F238E27FC236}">
                  <a16:creationId xmlns:a16="http://schemas.microsoft.com/office/drawing/2014/main" id="{DE646B5F-79EA-6B27-D59A-53F7DEA7F88C}"/>
                </a:ext>
              </a:extLst>
            </p:cNvPr>
            <p:cNvSpPr/>
            <p:nvPr/>
          </p:nvSpPr>
          <p:spPr bwMode="auto">
            <a:xfrm>
              <a:off x="4359691" y="1447800"/>
              <a:ext cx="7265989" cy="436044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aphicFrame>
          <p:nvGraphicFramePr>
            <p:cNvPr id="3076" name="Chart 3075">
              <a:extLst>
                <a:ext uri="{FF2B5EF4-FFF2-40B4-BE49-F238E27FC236}">
                  <a16:creationId xmlns:a16="http://schemas.microsoft.com/office/drawing/2014/main" id="{6B05B724-9384-D2C7-61E7-CDD6ECC9028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85773972"/>
                </p:ext>
              </p:extLst>
            </p:nvPr>
          </p:nvGraphicFramePr>
          <p:xfrm>
            <a:off x="4554095" y="1866810"/>
            <a:ext cx="6757260" cy="36406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3079" name="Group 3078">
            <a:extLst>
              <a:ext uri="{FF2B5EF4-FFF2-40B4-BE49-F238E27FC236}">
                <a16:creationId xmlns:a16="http://schemas.microsoft.com/office/drawing/2014/main" id="{1DCD8A23-FAAF-2386-C714-A9AD4DEBE2C8}"/>
              </a:ext>
            </a:extLst>
          </p:cNvPr>
          <p:cNvGrpSpPr/>
          <p:nvPr/>
        </p:nvGrpSpPr>
        <p:grpSpPr>
          <a:xfrm>
            <a:off x="8484108" y="3380719"/>
            <a:ext cx="3135849" cy="476362"/>
            <a:chOff x="8128000" y="3556060"/>
            <a:chExt cx="3135849" cy="476362"/>
          </a:xfrm>
        </p:grpSpPr>
        <p:grpSp>
          <p:nvGrpSpPr>
            <p:cNvPr id="3080" name="Group 3079">
              <a:extLst>
                <a:ext uri="{FF2B5EF4-FFF2-40B4-BE49-F238E27FC236}">
                  <a16:creationId xmlns:a16="http://schemas.microsoft.com/office/drawing/2014/main" id="{CA751236-9B5A-06EA-EF28-0022203ACC94}"/>
                </a:ext>
              </a:extLst>
            </p:cNvPr>
            <p:cNvGrpSpPr/>
            <p:nvPr/>
          </p:nvGrpSpPr>
          <p:grpSpPr>
            <a:xfrm>
              <a:off x="8128000" y="3570225"/>
              <a:ext cx="287007" cy="292240"/>
              <a:chOff x="571500" y="2022851"/>
              <a:chExt cx="287007" cy="292240"/>
            </a:xfrm>
          </p:grpSpPr>
          <p:sp>
            <p:nvSpPr>
              <p:cNvPr id="3083" name="Freeform: Shape 3082">
                <a:extLst>
                  <a:ext uri="{FF2B5EF4-FFF2-40B4-BE49-F238E27FC236}">
                    <a16:creationId xmlns:a16="http://schemas.microsoft.com/office/drawing/2014/main" id="{D7C92EA7-08BE-302A-10F8-044D706DA1C8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084" name="Freeform: Shape 3083">
                <a:extLst>
                  <a:ext uri="{FF2B5EF4-FFF2-40B4-BE49-F238E27FC236}">
                    <a16:creationId xmlns:a16="http://schemas.microsoft.com/office/drawing/2014/main" id="{7EF6EE75-0B74-BC17-47EB-3FCBC92FF1F9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3081" name="Google Shape;437;p14">
              <a:extLst>
                <a:ext uri="{FF2B5EF4-FFF2-40B4-BE49-F238E27FC236}">
                  <a16:creationId xmlns:a16="http://schemas.microsoft.com/office/drawing/2014/main" id="{BFF4A781-820E-57E3-EE09-6A3953C50BA9}"/>
                </a:ext>
              </a:extLst>
            </p:cNvPr>
            <p:cNvSpPr txBox="1"/>
            <p:nvPr/>
          </p:nvSpPr>
          <p:spPr>
            <a:xfrm>
              <a:off x="8691338" y="3556060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1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082" name="Google Shape;436;p14">
              <a:extLst>
                <a:ext uri="{FF2B5EF4-FFF2-40B4-BE49-F238E27FC236}">
                  <a16:creationId xmlns:a16="http://schemas.microsoft.com/office/drawing/2014/main" id="{DDEFE314-9F61-AF8C-B5A3-0E8A8DB08439}"/>
                </a:ext>
              </a:extLst>
            </p:cNvPr>
            <p:cNvSpPr txBox="1"/>
            <p:nvPr/>
          </p:nvSpPr>
          <p:spPr>
            <a:xfrm>
              <a:off x="8691338" y="3823134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your quick win here.</a:t>
              </a:r>
              <a:endParaRPr lang="en-US" sz="1200" b="1">
                <a:solidFill>
                  <a:schemeClr val="tx1"/>
                </a:solidFill>
              </a:endParaRPr>
            </a:p>
          </p:txBody>
        </p:sp>
      </p:grpSp>
      <p:grpSp>
        <p:nvGrpSpPr>
          <p:cNvPr id="3085" name="Group 3084">
            <a:extLst>
              <a:ext uri="{FF2B5EF4-FFF2-40B4-BE49-F238E27FC236}">
                <a16:creationId xmlns:a16="http://schemas.microsoft.com/office/drawing/2014/main" id="{63B67591-CB15-0423-ECC3-AE1CACE0F071}"/>
              </a:ext>
            </a:extLst>
          </p:cNvPr>
          <p:cNvGrpSpPr/>
          <p:nvPr/>
        </p:nvGrpSpPr>
        <p:grpSpPr>
          <a:xfrm>
            <a:off x="8484108" y="4155914"/>
            <a:ext cx="3135849" cy="476362"/>
            <a:chOff x="8128000" y="4359294"/>
            <a:chExt cx="3135849" cy="476362"/>
          </a:xfrm>
        </p:grpSpPr>
        <p:grpSp>
          <p:nvGrpSpPr>
            <p:cNvPr id="3086" name="Group 3085">
              <a:extLst>
                <a:ext uri="{FF2B5EF4-FFF2-40B4-BE49-F238E27FC236}">
                  <a16:creationId xmlns:a16="http://schemas.microsoft.com/office/drawing/2014/main" id="{BA0544B3-E66F-8A4B-F639-980D4BB43768}"/>
                </a:ext>
              </a:extLst>
            </p:cNvPr>
            <p:cNvGrpSpPr/>
            <p:nvPr/>
          </p:nvGrpSpPr>
          <p:grpSpPr>
            <a:xfrm>
              <a:off x="8128000" y="4373459"/>
              <a:ext cx="287007" cy="292240"/>
              <a:chOff x="571500" y="2022851"/>
              <a:chExt cx="287007" cy="292240"/>
            </a:xfrm>
          </p:grpSpPr>
          <p:sp>
            <p:nvSpPr>
              <p:cNvPr id="3089" name="Freeform: Shape 3088">
                <a:extLst>
                  <a:ext uri="{FF2B5EF4-FFF2-40B4-BE49-F238E27FC236}">
                    <a16:creationId xmlns:a16="http://schemas.microsoft.com/office/drawing/2014/main" id="{6487E211-180E-6FD6-A93E-F7812E277D09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090" name="Freeform: Shape 3089">
                <a:extLst>
                  <a:ext uri="{FF2B5EF4-FFF2-40B4-BE49-F238E27FC236}">
                    <a16:creationId xmlns:a16="http://schemas.microsoft.com/office/drawing/2014/main" id="{406F951D-0BDA-FA49-BC7B-6D3751A34C30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3087" name="Google Shape;437;p14">
              <a:extLst>
                <a:ext uri="{FF2B5EF4-FFF2-40B4-BE49-F238E27FC236}">
                  <a16:creationId xmlns:a16="http://schemas.microsoft.com/office/drawing/2014/main" id="{8E2C0D90-C040-9AC6-6BD3-2D3F806B1B4C}"/>
                </a:ext>
              </a:extLst>
            </p:cNvPr>
            <p:cNvSpPr txBox="1"/>
            <p:nvPr/>
          </p:nvSpPr>
          <p:spPr>
            <a:xfrm>
              <a:off x="8691338" y="4359294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2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088" name="Google Shape;436;p14">
              <a:extLst>
                <a:ext uri="{FF2B5EF4-FFF2-40B4-BE49-F238E27FC236}">
                  <a16:creationId xmlns:a16="http://schemas.microsoft.com/office/drawing/2014/main" id="{4D5AD5FD-0737-34DE-2434-FC9E077FE591}"/>
                </a:ext>
              </a:extLst>
            </p:cNvPr>
            <p:cNvSpPr txBox="1"/>
            <p:nvPr/>
          </p:nvSpPr>
          <p:spPr>
            <a:xfrm>
              <a:off x="8691338" y="4626368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your quick win here.</a:t>
              </a:r>
              <a:endParaRPr lang="en-US" sz="1200" b="1">
                <a:solidFill>
                  <a:schemeClr val="tx1"/>
                </a:solidFill>
              </a:endParaRPr>
            </a:p>
          </p:txBody>
        </p:sp>
      </p:grpSp>
      <p:grpSp>
        <p:nvGrpSpPr>
          <p:cNvPr id="3091" name="Group 3090">
            <a:extLst>
              <a:ext uri="{FF2B5EF4-FFF2-40B4-BE49-F238E27FC236}">
                <a16:creationId xmlns:a16="http://schemas.microsoft.com/office/drawing/2014/main" id="{14B2A7BC-55ED-93DA-EEC6-AB10051D8A7B}"/>
              </a:ext>
            </a:extLst>
          </p:cNvPr>
          <p:cNvGrpSpPr/>
          <p:nvPr/>
        </p:nvGrpSpPr>
        <p:grpSpPr>
          <a:xfrm>
            <a:off x="8484108" y="4931108"/>
            <a:ext cx="3135849" cy="476362"/>
            <a:chOff x="8128000" y="5162527"/>
            <a:chExt cx="3135849" cy="476362"/>
          </a:xfrm>
        </p:grpSpPr>
        <p:sp>
          <p:nvSpPr>
            <p:cNvPr id="3092" name="Freeform: Shape 3091">
              <a:extLst>
                <a:ext uri="{FF2B5EF4-FFF2-40B4-BE49-F238E27FC236}">
                  <a16:creationId xmlns:a16="http://schemas.microsoft.com/office/drawing/2014/main" id="{FDFC4DBE-8979-440C-DD76-DF61973432BC}"/>
                </a:ext>
              </a:extLst>
            </p:cNvPr>
            <p:cNvSpPr/>
            <p:nvPr/>
          </p:nvSpPr>
          <p:spPr bwMode="auto">
            <a:xfrm>
              <a:off x="8128000" y="5176692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093" name="Freeform: Shape 3092">
              <a:extLst>
                <a:ext uri="{FF2B5EF4-FFF2-40B4-BE49-F238E27FC236}">
                  <a16:creationId xmlns:a16="http://schemas.microsoft.com/office/drawing/2014/main" id="{2EB674E7-04C1-8F38-A9A8-8C9665EB7549}"/>
                </a:ext>
              </a:extLst>
            </p:cNvPr>
            <p:cNvSpPr/>
            <p:nvPr/>
          </p:nvSpPr>
          <p:spPr>
            <a:xfrm>
              <a:off x="8200800" y="5270249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094" name="Google Shape;437;p14">
              <a:extLst>
                <a:ext uri="{FF2B5EF4-FFF2-40B4-BE49-F238E27FC236}">
                  <a16:creationId xmlns:a16="http://schemas.microsoft.com/office/drawing/2014/main" id="{B8A72CA4-081B-6E34-B972-1A38A7775B78}"/>
                </a:ext>
              </a:extLst>
            </p:cNvPr>
            <p:cNvSpPr txBox="1"/>
            <p:nvPr/>
          </p:nvSpPr>
          <p:spPr>
            <a:xfrm>
              <a:off x="8691338" y="5162527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3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095" name="Google Shape;436;p14">
              <a:extLst>
                <a:ext uri="{FF2B5EF4-FFF2-40B4-BE49-F238E27FC236}">
                  <a16:creationId xmlns:a16="http://schemas.microsoft.com/office/drawing/2014/main" id="{1CCA1FCD-5F5C-5A1B-D915-36EC4125B44A}"/>
                </a:ext>
              </a:extLst>
            </p:cNvPr>
            <p:cNvSpPr txBox="1"/>
            <p:nvPr/>
          </p:nvSpPr>
          <p:spPr>
            <a:xfrm>
              <a:off x="8691338" y="5429601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your quick win here.</a:t>
              </a:r>
              <a:endParaRPr lang="en-US" sz="1200" b="1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E78D347-A6A0-9295-1000-32C13E6CB200}"/>
              </a:ext>
            </a:extLst>
          </p:cNvPr>
          <p:cNvGrpSpPr/>
          <p:nvPr/>
        </p:nvGrpSpPr>
        <p:grpSpPr>
          <a:xfrm>
            <a:off x="8484108" y="1926040"/>
            <a:ext cx="3136392" cy="977838"/>
            <a:chOff x="8484108" y="1926040"/>
            <a:chExt cx="3136392" cy="977838"/>
          </a:xfrm>
        </p:grpSpPr>
        <p:sp>
          <p:nvSpPr>
            <p:cNvPr id="3096" name="Google Shape;436;p14">
              <a:extLst>
                <a:ext uri="{FF2B5EF4-FFF2-40B4-BE49-F238E27FC236}">
                  <a16:creationId xmlns:a16="http://schemas.microsoft.com/office/drawing/2014/main" id="{AD2C2F73-B025-F5ED-5FB5-FD401B4480A3}"/>
                </a:ext>
              </a:extLst>
            </p:cNvPr>
            <p:cNvSpPr txBox="1"/>
            <p:nvPr/>
          </p:nvSpPr>
          <p:spPr>
            <a:xfrm>
              <a:off x="8484108" y="2251968"/>
              <a:ext cx="3135850" cy="6519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tx1"/>
                  </a:solidFill>
                </a:rPr>
                <a:t>Write how your rapid growth in users or revenue shows strong demand and scalability for investors now.</a:t>
              </a:r>
            </a:p>
          </p:txBody>
        </p:sp>
        <p:sp>
          <p:nvSpPr>
            <p:cNvPr id="3097" name="Google Shape;437;p14">
              <a:extLst>
                <a:ext uri="{FF2B5EF4-FFF2-40B4-BE49-F238E27FC236}">
                  <a16:creationId xmlns:a16="http://schemas.microsoft.com/office/drawing/2014/main" id="{292287DE-AB1C-4CA8-38D4-D77174DA82C2}"/>
                </a:ext>
              </a:extLst>
            </p:cNvPr>
            <p:cNvSpPr txBox="1"/>
            <p:nvPr/>
          </p:nvSpPr>
          <p:spPr>
            <a:xfrm>
              <a:off x="8484108" y="1926040"/>
              <a:ext cx="3136392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Growth Snapshot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3078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769BE-8C97-8326-40A5-6D9A080AE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B317380-8598-A555-5EBD-AB683ABC130E}"/>
              </a:ext>
            </a:extLst>
          </p:cNvPr>
          <p:cNvSpPr/>
          <p:nvPr/>
        </p:nvSpPr>
        <p:spPr bwMode="auto">
          <a:xfrm>
            <a:off x="571531" y="1447799"/>
            <a:ext cx="2551113" cy="445901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5A09139-CE00-9F87-3561-DBB9A3398505}"/>
              </a:ext>
            </a:extLst>
          </p:cNvPr>
          <p:cNvSpPr/>
          <p:nvPr/>
        </p:nvSpPr>
        <p:spPr bwMode="auto">
          <a:xfrm>
            <a:off x="3404139" y="1447799"/>
            <a:ext cx="2551113" cy="445901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BD8630-D984-2815-E97A-A4CDFE1EB9F3}"/>
              </a:ext>
            </a:extLst>
          </p:cNvPr>
          <p:cNvSpPr/>
          <p:nvPr/>
        </p:nvSpPr>
        <p:spPr bwMode="auto">
          <a:xfrm>
            <a:off x="6236747" y="1447799"/>
            <a:ext cx="2551113" cy="445901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8A45FAF-5ED1-9F43-B613-81A7F698AEE5}"/>
              </a:ext>
            </a:extLst>
          </p:cNvPr>
          <p:cNvSpPr/>
          <p:nvPr/>
        </p:nvSpPr>
        <p:spPr bwMode="auto">
          <a:xfrm>
            <a:off x="9069356" y="1447799"/>
            <a:ext cx="2551113" cy="445901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DAD842-0655-3B76-369F-D5706223F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</a:t>
            </a:r>
            <a:r>
              <a:rPr lang="en-US">
                <a:solidFill>
                  <a:schemeClr val="accent1"/>
                </a:solidFill>
              </a:rPr>
              <a:t>Our Team</a:t>
            </a:r>
          </a:p>
        </p:txBody>
      </p:sp>
      <p:sp>
        <p:nvSpPr>
          <p:cNvPr id="5120" name="Picture Placeholder 5119">
            <a:extLst>
              <a:ext uri="{FF2B5EF4-FFF2-40B4-BE49-F238E27FC236}">
                <a16:creationId xmlns:a16="http://schemas.microsoft.com/office/drawing/2014/main" id="{0A885851-5BE7-96D0-6688-35B6301987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121" name="Picture Placeholder 5120">
            <a:extLst>
              <a:ext uri="{FF2B5EF4-FFF2-40B4-BE49-F238E27FC236}">
                <a16:creationId xmlns:a16="http://schemas.microsoft.com/office/drawing/2014/main" id="{0EB064E3-BA7D-C242-475D-D391FC09C3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23" name="Picture Placeholder 5122">
            <a:extLst>
              <a:ext uri="{FF2B5EF4-FFF2-40B4-BE49-F238E27FC236}">
                <a16:creationId xmlns:a16="http://schemas.microsoft.com/office/drawing/2014/main" id="{E5F30BEE-B8EA-ADDF-6377-561E68B0E3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125" name="Picture Placeholder 5124">
            <a:extLst>
              <a:ext uri="{FF2B5EF4-FFF2-40B4-BE49-F238E27FC236}">
                <a16:creationId xmlns:a16="http://schemas.microsoft.com/office/drawing/2014/main" id="{A68EC911-B747-FCF7-E35A-48CFA46B5F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9BA608-2311-93A6-EB02-27CD5AFD2FAD}"/>
              </a:ext>
            </a:extLst>
          </p:cNvPr>
          <p:cNvSpPr/>
          <p:nvPr/>
        </p:nvSpPr>
        <p:spPr bwMode="auto">
          <a:xfrm>
            <a:off x="571499" y="1447799"/>
            <a:ext cx="2551176" cy="7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Google Shape;436;p14">
            <a:extLst>
              <a:ext uri="{FF2B5EF4-FFF2-40B4-BE49-F238E27FC236}">
                <a16:creationId xmlns:a16="http://schemas.microsoft.com/office/drawing/2014/main" id="{D0DFB1EA-5984-B1CF-3FAD-809489DA3EF6}"/>
              </a:ext>
            </a:extLst>
          </p:cNvPr>
          <p:cNvSpPr txBox="1"/>
          <p:nvPr/>
        </p:nvSpPr>
        <p:spPr>
          <a:xfrm>
            <a:off x="897762" y="368108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6" name="Google Shape;437;p14">
            <a:extLst>
              <a:ext uri="{FF2B5EF4-FFF2-40B4-BE49-F238E27FC236}">
                <a16:creationId xmlns:a16="http://schemas.microsoft.com/office/drawing/2014/main" id="{F4E47EEC-DEB5-116F-4523-BC526D72C57C}"/>
              </a:ext>
            </a:extLst>
          </p:cNvPr>
          <p:cNvSpPr txBox="1"/>
          <p:nvPr/>
        </p:nvSpPr>
        <p:spPr>
          <a:xfrm>
            <a:off x="1441688" y="3447708"/>
            <a:ext cx="8107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" name="Google Shape;436;p14">
            <a:extLst>
              <a:ext uri="{FF2B5EF4-FFF2-40B4-BE49-F238E27FC236}">
                <a16:creationId xmlns:a16="http://schemas.microsoft.com/office/drawing/2014/main" id="{0582E1A4-D397-9055-D42F-A2D10E83FFA3}"/>
              </a:ext>
            </a:extLst>
          </p:cNvPr>
          <p:cNvSpPr txBox="1"/>
          <p:nvPr/>
        </p:nvSpPr>
        <p:spPr>
          <a:xfrm>
            <a:off x="726172" y="4108937"/>
            <a:ext cx="2241830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top skills or wins to impress investors.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C0D081-388A-284F-390B-A8A13DAF91AC}"/>
              </a:ext>
            </a:extLst>
          </p:cNvPr>
          <p:cNvSpPr/>
          <p:nvPr/>
        </p:nvSpPr>
        <p:spPr bwMode="auto">
          <a:xfrm>
            <a:off x="3404107" y="1447799"/>
            <a:ext cx="2551176" cy="7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9A6C77FA-4054-58D3-7158-F61588DA2803}"/>
              </a:ext>
            </a:extLst>
          </p:cNvPr>
          <p:cNvSpPr txBox="1"/>
          <p:nvPr/>
        </p:nvSpPr>
        <p:spPr>
          <a:xfrm>
            <a:off x="3730370" y="368108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A6D4554A-3FAA-6402-8714-922756CEFD23}"/>
              </a:ext>
            </a:extLst>
          </p:cNvPr>
          <p:cNvSpPr txBox="1"/>
          <p:nvPr/>
        </p:nvSpPr>
        <p:spPr>
          <a:xfrm>
            <a:off x="4274296" y="3447708"/>
            <a:ext cx="8107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854F0DA1-0780-FEF0-D0CD-A253EA4A4D7E}"/>
              </a:ext>
            </a:extLst>
          </p:cNvPr>
          <p:cNvSpPr txBox="1"/>
          <p:nvPr/>
        </p:nvSpPr>
        <p:spPr>
          <a:xfrm>
            <a:off x="3558780" y="4108937"/>
            <a:ext cx="2241830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top skills or wins to impress investors.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35C740-8917-813A-CD99-00B2D95F9776}"/>
              </a:ext>
            </a:extLst>
          </p:cNvPr>
          <p:cNvSpPr/>
          <p:nvPr/>
        </p:nvSpPr>
        <p:spPr bwMode="auto">
          <a:xfrm>
            <a:off x="6236715" y="1447799"/>
            <a:ext cx="2551176" cy="7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E17ACBB0-51E9-5A11-2021-2F640046CB24}"/>
              </a:ext>
            </a:extLst>
          </p:cNvPr>
          <p:cNvSpPr txBox="1"/>
          <p:nvPr/>
        </p:nvSpPr>
        <p:spPr>
          <a:xfrm>
            <a:off x="6562978" y="368108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9" name="Google Shape;437;p14">
            <a:extLst>
              <a:ext uri="{FF2B5EF4-FFF2-40B4-BE49-F238E27FC236}">
                <a16:creationId xmlns:a16="http://schemas.microsoft.com/office/drawing/2014/main" id="{9F07A5A5-9092-77BC-ED68-19A0026502CF}"/>
              </a:ext>
            </a:extLst>
          </p:cNvPr>
          <p:cNvSpPr txBox="1"/>
          <p:nvPr/>
        </p:nvSpPr>
        <p:spPr>
          <a:xfrm>
            <a:off x="7106904" y="3447708"/>
            <a:ext cx="8107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D45EECC7-67E2-F5B8-B358-2F65A1EEAC27}"/>
              </a:ext>
            </a:extLst>
          </p:cNvPr>
          <p:cNvSpPr txBox="1"/>
          <p:nvPr/>
        </p:nvSpPr>
        <p:spPr>
          <a:xfrm>
            <a:off x="6391388" y="4108937"/>
            <a:ext cx="2241830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top skills or wins to impress investors.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CA3E30-867C-F96C-EB4B-DCBCE36B4CE2}"/>
              </a:ext>
            </a:extLst>
          </p:cNvPr>
          <p:cNvSpPr/>
          <p:nvPr/>
        </p:nvSpPr>
        <p:spPr bwMode="auto">
          <a:xfrm>
            <a:off x="9069324" y="1447799"/>
            <a:ext cx="2551176" cy="76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0357AB80-378B-CC96-9FB0-0EE4DFB37D59}"/>
              </a:ext>
            </a:extLst>
          </p:cNvPr>
          <p:cNvSpPr txBox="1"/>
          <p:nvPr/>
        </p:nvSpPr>
        <p:spPr>
          <a:xfrm>
            <a:off x="9395587" y="368108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797A7BA2-1AFF-19D8-B3F6-526F623607BF}"/>
              </a:ext>
            </a:extLst>
          </p:cNvPr>
          <p:cNvSpPr txBox="1"/>
          <p:nvPr/>
        </p:nvSpPr>
        <p:spPr>
          <a:xfrm>
            <a:off x="9939513" y="3447708"/>
            <a:ext cx="81079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A41FF5C1-A5DD-9CF1-C5C3-BB304B641C68}"/>
              </a:ext>
            </a:extLst>
          </p:cNvPr>
          <p:cNvSpPr txBox="1"/>
          <p:nvPr/>
        </p:nvSpPr>
        <p:spPr>
          <a:xfrm>
            <a:off x="9223997" y="4108937"/>
            <a:ext cx="2241830" cy="877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top skills or wins to impress investors.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confidence.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C44F30F-2823-7D7F-1E4D-CE92DBAA3C30}"/>
              </a:ext>
            </a:extLst>
          </p:cNvPr>
          <p:cNvGrpSpPr/>
          <p:nvPr/>
        </p:nvGrpSpPr>
        <p:grpSpPr>
          <a:xfrm>
            <a:off x="1685457" y="5206268"/>
            <a:ext cx="323260" cy="323260"/>
            <a:chOff x="571498" y="5260352"/>
            <a:chExt cx="380643" cy="380643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2DFCB1-FADC-5830-29CD-EA65A8377192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F84552E-8BA7-4B48-3071-D7F8E515879A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D2DBAFB-A594-BCCE-99E8-A9A2E48D065E}"/>
              </a:ext>
            </a:extLst>
          </p:cNvPr>
          <p:cNvGrpSpPr/>
          <p:nvPr/>
        </p:nvGrpSpPr>
        <p:grpSpPr>
          <a:xfrm>
            <a:off x="4518065" y="5206268"/>
            <a:ext cx="323260" cy="323260"/>
            <a:chOff x="571498" y="5260352"/>
            <a:chExt cx="380643" cy="380643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1E8AB95-14B6-D282-3F0E-86FD0B6F0F11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FA7A9B5-4B18-9D22-63B2-4DEA2F5D88A4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DA5AAD2-DDA0-0984-2E84-D2E821FFBAFC}"/>
              </a:ext>
            </a:extLst>
          </p:cNvPr>
          <p:cNvGrpSpPr/>
          <p:nvPr/>
        </p:nvGrpSpPr>
        <p:grpSpPr>
          <a:xfrm>
            <a:off x="7350673" y="5206268"/>
            <a:ext cx="323260" cy="323260"/>
            <a:chOff x="571498" y="5260352"/>
            <a:chExt cx="380643" cy="380643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D1206EC-2633-8AC7-9190-02078B1ED2CD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DA643EA-DBF1-B446-484F-E2AE8F49DFBE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9060A05-E31E-D759-55E6-4B69212409CD}"/>
              </a:ext>
            </a:extLst>
          </p:cNvPr>
          <p:cNvGrpSpPr/>
          <p:nvPr/>
        </p:nvGrpSpPr>
        <p:grpSpPr>
          <a:xfrm>
            <a:off x="10183282" y="5206268"/>
            <a:ext cx="323260" cy="323260"/>
            <a:chOff x="571498" y="5260352"/>
            <a:chExt cx="380643" cy="380643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1D47B0A-C968-02FA-BBE2-65ABB4F17A78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B0EE0F-714E-04D9-87DF-1AE452410928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7369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0E11A-01B8-3621-CBF7-AA162C23A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icture Placeholder 88">
            <a:extLst>
              <a:ext uri="{FF2B5EF4-FFF2-40B4-BE49-F238E27FC236}">
                <a16:creationId xmlns:a16="http://schemas.microsoft.com/office/drawing/2014/main" id="{936EBA65-CC84-F805-25D4-AE1C1F20C6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D43D0E-965F-45F0-5B69-6FDE656FA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Invest in </a:t>
            </a:r>
            <a:r>
              <a:rPr lang="en-US">
                <a:solidFill>
                  <a:schemeClr val="accent1"/>
                </a:solidFill>
              </a:rPr>
              <a:t>Our Future</a:t>
            </a:r>
          </a:p>
        </p:txBody>
      </p:sp>
      <p:sp>
        <p:nvSpPr>
          <p:cNvPr id="40" name="Google Shape;436;p14">
            <a:extLst>
              <a:ext uri="{FF2B5EF4-FFF2-40B4-BE49-F238E27FC236}">
                <a16:creationId xmlns:a16="http://schemas.microsoft.com/office/drawing/2014/main" id="{E0074C9D-A417-D030-B184-2007AE2F32C9}"/>
              </a:ext>
            </a:extLst>
          </p:cNvPr>
          <p:cNvSpPr txBox="1"/>
          <p:nvPr/>
        </p:nvSpPr>
        <p:spPr>
          <a:xfrm>
            <a:off x="571500" y="1365587"/>
            <a:ext cx="3771901" cy="11024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1"/>
                </a:solidFill>
              </a:rPr>
              <a:t>Write your big vision to excite investors.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1"/>
                </a:solidFill>
              </a:rPr>
              <a:t>Explain why now is the time to invest.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Add a simple step to join today.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Include a final push to act fast.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366F3E7-F1D6-A1BE-4E26-81B6E35753AF}"/>
              </a:ext>
            </a:extLst>
          </p:cNvPr>
          <p:cNvGrpSpPr/>
          <p:nvPr/>
        </p:nvGrpSpPr>
        <p:grpSpPr>
          <a:xfrm>
            <a:off x="571500" y="3728994"/>
            <a:ext cx="2969560" cy="490788"/>
            <a:chOff x="571500" y="3792789"/>
            <a:chExt cx="2969560" cy="490788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C5311F8-2A80-34C6-D55B-A6A07059C939}"/>
                </a:ext>
              </a:extLst>
            </p:cNvPr>
            <p:cNvSpPr/>
            <p:nvPr/>
          </p:nvSpPr>
          <p:spPr bwMode="auto">
            <a:xfrm>
              <a:off x="571500" y="3792789"/>
              <a:ext cx="490788" cy="490788"/>
            </a:xfrm>
            <a:prstGeom prst="ellipse">
              <a:avLst/>
            </a:pr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89139FD-E037-DEC7-2B04-4DC0DCAD0EDE}"/>
                </a:ext>
              </a:extLst>
            </p:cNvPr>
            <p:cNvGrpSpPr/>
            <p:nvPr/>
          </p:nvGrpSpPr>
          <p:grpSpPr>
            <a:xfrm>
              <a:off x="1323185" y="3800002"/>
              <a:ext cx="2217875" cy="476362"/>
              <a:chOff x="1424585" y="1541351"/>
              <a:chExt cx="3873724" cy="476362"/>
            </a:xfrm>
          </p:grpSpPr>
          <p:sp>
            <p:nvSpPr>
              <p:cNvPr id="27" name="Google Shape;437;p14">
                <a:extLst>
                  <a:ext uri="{FF2B5EF4-FFF2-40B4-BE49-F238E27FC236}">
                    <a16:creationId xmlns:a16="http://schemas.microsoft.com/office/drawing/2014/main" id="{44C45F43-3B14-B218-28F8-6F3503AAD519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87372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>
                    <a:solidFill>
                      <a:schemeClr val="tx2"/>
                    </a:solidFill>
                    <a:latin typeface="+mj-lt"/>
                    <a:sym typeface="Montserrat"/>
                  </a:rPr>
                  <a:t>Email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436;p14">
                <a:extLst>
                  <a:ext uri="{FF2B5EF4-FFF2-40B4-BE49-F238E27FC236}">
                    <a16:creationId xmlns:a16="http://schemas.microsoft.com/office/drawing/2014/main" id="{8D798DF9-FEFF-6C62-2FEC-0C8BBA0417B5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873724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contact@ocvembor.com</a:t>
                </a:r>
              </a:p>
            </p:txBody>
          </p:sp>
        </p:grp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19B48B07-433A-58EE-BE20-7917BB974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81082" y="3902371"/>
              <a:ext cx="271624" cy="271624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0E4C9EE-2DF6-950F-C7D6-6641C57EEF83}"/>
              </a:ext>
            </a:extLst>
          </p:cNvPr>
          <p:cNvGrpSpPr/>
          <p:nvPr/>
        </p:nvGrpSpPr>
        <p:grpSpPr>
          <a:xfrm>
            <a:off x="571500" y="4569504"/>
            <a:ext cx="2969560" cy="490788"/>
            <a:chOff x="571500" y="4633299"/>
            <a:chExt cx="2969560" cy="490788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F92F9AE-4306-E4BF-9794-88C35B97A18C}"/>
                </a:ext>
              </a:extLst>
            </p:cNvPr>
            <p:cNvSpPr/>
            <p:nvPr/>
          </p:nvSpPr>
          <p:spPr bwMode="auto">
            <a:xfrm>
              <a:off x="571500" y="4633299"/>
              <a:ext cx="490788" cy="490788"/>
            </a:xfrm>
            <a:prstGeom prst="ellipse">
              <a:avLst/>
            </a:pr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3ABCE4F-9052-1AB4-D79F-397F8B2E944B}"/>
                </a:ext>
              </a:extLst>
            </p:cNvPr>
            <p:cNvGrpSpPr/>
            <p:nvPr/>
          </p:nvGrpSpPr>
          <p:grpSpPr>
            <a:xfrm>
              <a:off x="1323185" y="4640512"/>
              <a:ext cx="2217875" cy="476362"/>
              <a:chOff x="1424585" y="1541351"/>
              <a:chExt cx="3873724" cy="476362"/>
            </a:xfrm>
          </p:grpSpPr>
          <p:sp>
            <p:nvSpPr>
              <p:cNvPr id="37" name="Google Shape;437;p14">
                <a:extLst>
                  <a:ext uri="{FF2B5EF4-FFF2-40B4-BE49-F238E27FC236}">
                    <a16:creationId xmlns:a16="http://schemas.microsoft.com/office/drawing/2014/main" id="{8EBAFAB9-B74B-B2B4-80F9-B7305A84E741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87372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>
                    <a:solidFill>
                      <a:schemeClr val="tx2"/>
                    </a:solidFill>
                    <a:latin typeface="+mj-lt"/>
                    <a:sym typeface="Montserrat"/>
                  </a:rPr>
                  <a:t>Number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436;p14">
                <a:extLst>
                  <a:ext uri="{FF2B5EF4-FFF2-40B4-BE49-F238E27FC236}">
                    <a16:creationId xmlns:a16="http://schemas.microsoft.com/office/drawing/2014/main" id="{65C346F2-7722-E021-96B7-A1504F2C69CE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873724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+1 234-567-8910</a:t>
                </a:r>
              </a:p>
            </p:txBody>
          </p:sp>
        </p:grp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38C80EE8-D654-8763-E60F-86027CCE4A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81082" y="4742881"/>
              <a:ext cx="271624" cy="271624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DB6B1EA-02DA-F616-A4C5-9A5921EB5DF2}"/>
              </a:ext>
            </a:extLst>
          </p:cNvPr>
          <p:cNvGrpSpPr/>
          <p:nvPr/>
        </p:nvGrpSpPr>
        <p:grpSpPr>
          <a:xfrm>
            <a:off x="571500" y="5410014"/>
            <a:ext cx="2969560" cy="490788"/>
            <a:chOff x="571500" y="2952279"/>
            <a:chExt cx="2969560" cy="490788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DD5A506-A119-79FB-1D8A-C98C446C75DE}"/>
                </a:ext>
              </a:extLst>
            </p:cNvPr>
            <p:cNvSpPr/>
            <p:nvPr/>
          </p:nvSpPr>
          <p:spPr bwMode="auto">
            <a:xfrm>
              <a:off x="571500" y="2952279"/>
              <a:ext cx="490788" cy="490788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2D4883E-738B-B898-0025-D8EAF5A55AE0}"/>
                </a:ext>
              </a:extLst>
            </p:cNvPr>
            <p:cNvGrpSpPr/>
            <p:nvPr/>
          </p:nvGrpSpPr>
          <p:grpSpPr>
            <a:xfrm>
              <a:off x="1323185" y="2959492"/>
              <a:ext cx="2217875" cy="476362"/>
              <a:chOff x="1424585" y="1541351"/>
              <a:chExt cx="3873724" cy="476362"/>
            </a:xfrm>
          </p:grpSpPr>
          <p:sp>
            <p:nvSpPr>
              <p:cNvPr id="32" name="Google Shape;437;p14">
                <a:extLst>
                  <a:ext uri="{FF2B5EF4-FFF2-40B4-BE49-F238E27FC236}">
                    <a16:creationId xmlns:a16="http://schemas.microsoft.com/office/drawing/2014/main" id="{1E7E0D5E-3D79-2FF8-A57A-442430331CCB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87372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Arial"/>
                    <a:cs typeface="Arial"/>
                    <a:sym typeface="Montserrat"/>
                  </a:rPr>
                  <a:t>Website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436;p14">
                <a:extLst>
                  <a:ext uri="{FF2B5EF4-FFF2-40B4-BE49-F238E27FC236}">
                    <a16:creationId xmlns:a16="http://schemas.microsoft.com/office/drawing/2014/main" id="{FB497ED7-2C80-0BD3-9ABA-227AB2CAE815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873724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https://ocvembor.com</a:t>
                </a:r>
              </a:p>
            </p:txBody>
          </p:sp>
        </p:grpSp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154FE92D-03BF-4C8C-081D-E71E04DD69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81082" y="3061861"/>
              <a:ext cx="271624" cy="271624"/>
            </a:xfrm>
            <a:prstGeom prst="rect">
              <a:avLst/>
            </a:prstGeom>
          </p:spPr>
        </p:pic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5F9BE33-DF8E-13EA-01EB-103DFE0A007E}"/>
              </a:ext>
            </a:extLst>
          </p:cNvPr>
          <p:cNvGrpSpPr/>
          <p:nvPr/>
        </p:nvGrpSpPr>
        <p:grpSpPr>
          <a:xfrm>
            <a:off x="571500" y="2888484"/>
            <a:ext cx="2969560" cy="490788"/>
            <a:chOff x="571500" y="5473809"/>
            <a:chExt cx="2969560" cy="490788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9A4E3E9-333E-18B8-70B1-C5BDC2C3D9D3}"/>
                </a:ext>
              </a:extLst>
            </p:cNvPr>
            <p:cNvSpPr/>
            <p:nvPr/>
          </p:nvSpPr>
          <p:spPr bwMode="auto">
            <a:xfrm>
              <a:off x="571500" y="5473809"/>
              <a:ext cx="490788" cy="490788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BCDC717-9EA1-2D85-EE33-C4593B957E60}"/>
                </a:ext>
              </a:extLst>
            </p:cNvPr>
            <p:cNvGrpSpPr/>
            <p:nvPr/>
          </p:nvGrpSpPr>
          <p:grpSpPr>
            <a:xfrm>
              <a:off x="1323185" y="5481022"/>
              <a:ext cx="2217875" cy="475785"/>
              <a:chOff x="1424585" y="1541351"/>
              <a:chExt cx="3873724" cy="475785"/>
            </a:xfrm>
          </p:grpSpPr>
          <p:sp>
            <p:nvSpPr>
              <p:cNvPr id="50" name="Google Shape;437;p14">
                <a:extLst>
                  <a:ext uri="{FF2B5EF4-FFF2-40B4-BE49-F238E27FC236}">
                    <a16:creationId xmlns:a16="http://schemas.microsoft.com/office/drawing/2014/main" id="{8931B3FD-BB8A-E76D-4DC0-B5163242F8BB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87372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Arial"/>
                    <a:cs typeface="Arial"/>
                    <a:sym typeface="Montserrat"/>
                  </a:rPr>
                  <a:t>Address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" name="Google Shape;436;p14">
                <a:extLst>
                  <a:ext uri="{FF2B5EF4-FFF2-40B4-BE49-F238E27FC236}">
                    <a16:creationId xmlns:a16="http://schemas.microsoft.com/office/drawing/2014/main" id="{FEB62189-F3E2-987D-9D1D-2BC21108C924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873724" cy="2087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1 Nuzum Court Buffalo, NY</a:t>
                </a:r>
              </a:p>
            </p:txBody>
          </p:sp>
        </p:grp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F4063D7D-FED7-A02C-9480-1EE922F1F5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81082" y="5583391"/>
              <a:ext cx="271624" cy="271624"/>
            </a:xfrm>
            <a:prstGeom prst="rect">
              <a:avLst/>
            </a:prstGeom>
          </p:spPr>
        </p:pic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1FA92867-6F9A-81FE-B6BA-D8F5460A9842}"/>
              </a:ext>
            </a:extLst>
          </p:cNvPr>
          <p:cNvSpPr txBox="1"/>
          <p:nvPr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bg1"/>
                </a:solidFill>
                <a:latin typeface="+mn-lt"/>
                <a:ea typeface="FT Aktual" pitchFamily="2" charset="77"/>
              </a:rPr>
              <a:pPr algn="r"/>
              <a:t>8</a:t>
            </a:fld>
            <a:endParaRPr lang="en-VN" sz="1200" b="0" i="0" dirty="0" err="1">
              <a:solidFill>
                <a:schemeClr val="bg1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82" name="Google Shape;436;p14">
            <a:extLst>
              <a:ext uri="{FF2B5EF4-FFF2-40B4-BE49-F238E27FC236}">
                <a16:creationId xmlns:a16="http://schemas.microsoft.com/office/drawing/2014/main" id="{E0A84888-C771-BCF6-ED79-ACEB29AADCD9}"/>
              </a:ext>
            </a:extLst>
          </p:cNvPr>
          <p:cNvSpPr txBox="1"/>
          <p:nvPr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bg1"/>
                </a:solidFill>
              </a:rPr>
              <a:t>Designed by</a:t>
            </a:r>
            <a:r>
              <a:rPr lang="en-US" sz="1100">
                <a:solidFill>
                  <a:schemeClr val="bg1"/>
                </a:solidFill>
              </a:rPr>
              <a:t> </a:t>
            </a:r>
            <a:r>
              <a:rPr lang="en-US" sz="1100" b="1">
                <a:solidFill>
                  <a:schemeClr val="bg1"/>
                </a:solidFill>
              </a:rPr>
              <a:t>Ocvembor</a:t>
            </a:r>
          </a:p>
        </p:txBody>
      </p:sp>
    </p:spTree>
    <p:extLst>
      <p:ext uri="{BB962C8B-B14F-4D97-AF65-F5344CB8AC3E}">
        <p14:creationId xmlns:p14="http://schemas.microsoft.com/office/powerpoint/2010/main" val="290215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Investor">
      <a:dk1>
        <a:srgbClr val="575757"/>
      </a:dk1>
      <a:lt1>
        <a:srgbClr val="FFFFFF"/>
      </a:lt1>
      <a:dk2>
        <a:srgbClr val="212121"/>
      </a:dk2>
      <a:lt2>
        <a:srgbClr val="FFFFFF"/>
      </a:lt2>
      <a:accent1>
        <a:srgbClr val="1C46F2"/>
      </a:accent1>
      <a:accent2>
        <a:srgbClr val="1C46F2"/>
      </a:accent2>
      <a:accent3>
        <a:srgbClr val="1C46F2"/>
      </a:accent3>
      <a:accent4>
        <a:srgbClr val="1C46F2"/>
      </a:accent4>
      <a:accent5>
        <a:srgbClr val="1C46F2"/>
      </a:accent5>
      <a:accent6>
        <a:srgbClr val="1C46F2"/>
      </a:accent6>
      <a:hlink>
        <a:srgbClr val="1C46F2"/>
      </a:hlink>
      <a:folHlink>
        <a:srgbClr val="C03BC4"/>
      </a:folHlink>
    </a:clrScheme>
    <a:fontScheme name="2 Pitch Deck Investor">
      <a:majorFont>
        <a:latin typeface="Sora"/>
        <a:ea typeface=""/>
        <a:cs typeface=""/>
      </a:majorFont>
      <a:minorFont>
        <a:latin typeface="Sora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12541</TotalTime>
  <Words>519</Words>
  <Application>Microsoft Office PowerPoint</Application>
  <PresentationFormat>Widescreen</PresentationFormat>
  <Paragraphs>82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Montserrat</vt:lpstr>
      <vt:lpstr>Sora</vt:lpstr>
      <vt:lpstr>Wingdings</vt:lpstr>
      <vt:lpstr>Arial</vt:lpstr>
      <vt:lpstr>Segoe UI</vt:lpstr>
      <vt:lpstr>Calibri</vt:lpstr>
      <vt:lpstr>Aptos</vt:lpstr>
      <vt:lpstr>16:9 Template Light</vt:lpstr>
      <vt:lpstr>PowerPoint Presentation</vt:lpstr>
      <vt:lpstr>The Problems</vt:lpstr>
      <vt:lpstr>Our Solutions</vt:lpstr>
      <vt:lpstr>Market Opportunity</vt:lpstr>
      <vt:lpstr>Business Model</vt:lpstr>
      <vt:lpstr>The Traction</vt:lpstr>
      <vt:lpstr>Meet Our Team</vt:lpstr>
      <vt:lpstr>Invest in Our Future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428</cp:revision>
  <dcterms:created xsi:type="dcterms:W3CDTF">2024-04-04T18:01:04Z</dcterms:created>
  <dcterms:modified xsi:type="dcterms:W3CDTF">2025-05-22T01:35:42Z</dcterms:modified>
  <cp:category/>
</cp:coreProperties>
</file>