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5"/>
  </p:notesMasterIdLst>
  <p:sldIdLst>
    <p:sldId id="359" r:id="rId2"/>
    <p:sldId id="3344" r:id="rId3"/>
    <p:sldId id="3331" r:id="rId4"/>
    <p:sldId id="3334" r:id="rId5"/>
    <p:sldId id="3335" r:id="rId6"/>
    <p:sldId id="3337" r:id="rId7"/>
    <p:sldId id="3338" r:id="rId8"/>
    <p:sldId id="3339" r:id="rId9"/>
    <p:sldId id="3340" r:id="rId10"/>
    <p:sldId id="3341" r:id="rId11"/>
    <p:sldId id="3342" r:id="rId12"/>
    <p:sldId id="3343" r:id="rId13"/>
    <p:sldId id="3360" r:id="rId14"/>
  </p:sldIdLst>
  <p:sldSz cx="12192000" cy="6858000"/>
  <p:notesSz cx="6858000" cy="9144000"/>
  <p:embeddedFontLst>
    <p:embeddedFont>
      <p:font typeface="Montserrat" panose="00000500000000000000" pitchFamily="2" charset="0"/>
      <p:regular r:id="rId16"/>
      <p:bold r:id="rId17"/>
      <p:italic r:id="rId18"/>
      <p:boldItalic r:id="rId19"/>
    </p:embeddedFont>
    <p:embeddedFont>
      <p:font typeface="Poppins" panose="00000500000000000000" pitchFamily="2" charset="0"/>
      <p:regular r:id="rId20"/>
      <p:bold r:id="rId21"/>
      <p:italic r:id="rId22"/>
      <p:boldItalic r:id="rId23"/>
    </p:embeddedFont>
    <p:embeddedFont>
      <p:font typeface="Segoe UI" panose="020B0502040204020203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DCD2"/>
    <a:srgbClr val="8DC8E8"/>
    <a:srgbClr val="C5B4E3"/>
    <a:srgbClr val="F2F2F2"/>
    <a:srgbClr val="EE7874"/>
    <a:srgbClr val="75CF63"/>
    <a:srgbClr val="333649"/>
    <a:srgbClr val="FF7C5E"/>
    <a:srgbClr val="FF7D5F"/>
    <a:srgbClr val="624A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5/6/2025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7F65DB1-04DA-32EE-E69F-833786CAC3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51537" y="0"/>
            <a:ext cx="6240462" cy="6858000"/>
          </a:xfrm>
          <a:custGeom>
            <a:avLst/>
            <a:gdLst>
              <a:gd name="connsiteX0" fmla="*/ 0 w 6240462"/>
              <a:gd name="connsiteY0" fmla="*/ 0 h 6858000"/>
              <a:gd name="connsiteX1" fmla="*/ 6240462 w 6240462"/>
              <a:gd name="connsiteY1" fmla="*/ 0 h 6858000"/>
              <a:gd name="connsiteX2" fmla="*/ 6240462 w 6240462"/>
              <a:gd name="connsiteY2" fmla="*/ 6858000 h 6858000"/>
              <a:gd name="connsiteX3" fmla="*/ 1775500 w 6240462"/>
              <a:gd name="connsiteY3" fmla="*/ 6858000 h 6858000"/>
              <a:gd name="connsiteX4" fmla="*/ 1148188 w 6240462"/>
              <a:gd name="connsiteY4" fmla="*/ 6133608 h 6858000"/>
              <a:gd name="connsiteX5" fmla="*/ 1037776 w 6240462"/>
              <a:gd name="connsiteY5" fmla="*/ 5837100 h 6858000"/>
              <a:gd name="connsiteX6" fmla="*/ 1037776 w 6240462"/>
              <a:gd name="connsiteY6" fmla="*/ 4367919 h 6858000"/>
              <a:gd name="connsiteX7" fmla="*/ 926475 w 6240462"/>
              <a:gd name="connsiteY7" fmla="*/ 4070522 h 6858000"/>
              <a:gd name="connsiteX8" fmla="*/ 111302 w 6240462"/>
              <a:gd name="connsiteY8" fmla="*/ 3132917 h 6858000"/>
              <a:gd name="connsiteX9" fmla="*/ 0 w 6240462"/>
              <a:gd name="connsiteY9" fmla="*/ 283551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40462" h="6858000">
                <a:moveTo>
                  <a:pt x="0" y="0"/>
                </a:moveTo>
                <a:lnTo>
                  <a:pt x="6240462" y="0"/>
                </a:lnTo>
                <a:lnTo>
                  <a:pt x="6240462" y="6858000"/>
                </a:lnTo>
                <a:lnTo>
                  <a:pt x="1775500" y="6858000"/>
                </a:lnTo>
                <a:lnTo>
                  <a:pt x="1148188" y="6133608"/>
                </a:lnTo>
                <a:cubicBezTo>
                  <a:pt x="1076954" y="6051245"/>
                  <a:pt x="1037776" y="5945731"/>
                  <a:pt x="1037776" y="5837100"/>
                </a:cubicBezTo>
                <a:lnTo>
                  <a:pt x="1037776" y="4367919"/>
                </a:lnTo>
                <a:cubicBezTo>
                  <a:pt x="1037776" y="4258843"/>
                  <a:pt x="998153" y="4152884"/>
                  <a:pt x="926475" y="4070522"/>
                </a:cubicBezTo>
                <a:lnTo>
                  <a:pt x="111302" y="3132917"/>
                </a:lnTo>
                <a:cubicBezTo>
                  <a:pt x="39624" y="3050553"/>
                  <a:pt x="0" y="2945039"/>
                  <a:pt x="0" y="2835518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123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07850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 userDrawn="1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1A48E37-6582-DBEF-FE82-05FC4A79849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50666" y="1"/>
            <a:ext cx="6241334" cy="6553199"/>
          </a:xfrm>
          <a:custGeom>
            <a:avLst/>
            <a:gdLst>
              <a:gd name="connsiteX0" fmla="*/ 0 w 6241334"/>
              <a:gd name="connsiteY0" fmla="*/ 0 h 6553199"/>
              <a:gd name="connsiteX1" fmla="*/ 6241334 w 6241334"/>
              <a:gd name="connsiteY1" fmla="*/ 0 h 6553199"/>
              <a:gd name="connsiteX2" fmla="*/ 6241334 w 6241334"/>
              <a:gd name="connsiteY2" fmla="*/ 6553199 h 6553199"/>
              <a:gd name="connsiteX3" fmla="*/ 2075720 w 6241334"/>
              <a:gd name="connsiteY3" fmla="*/ 6553199 h 6553199"/>
              <a:gd name="connsiteX4" fmla="*/ 1764261 w 6241334"/>
              <a:gd name="connsiteY4" fmla="*/ 6411038 h 6553199"/>
              <a:gd name="connsiteX5" fmla="*/ 1044543 w 6241334"/>
              <a:gd name="connsiteY5" fmla="*/ 5579939 h 6553199"/>
              <a:gd name="connsiteX6" fmla="*/ 944098 w 6241334"/>
              <a:gd name="connsiteY6" fmla="*/ 5310197 h 6553199"/>
              <a:gd name="connsiteX7" fmla="*/ 944098 w 6241334"/>
              <a:gd name="connsiteY7" fmla="*/ 3973636 h 6553199"/>
              <a:gd name="connsiteX8" fmla="*/ 842844 w 6241334"/>
              <a:gd name="connsiteY8" fmla="*/ 3703084 h 6553199"/>
              <a:gd name="connsiteX9" fmla="*/ 101255 w 6241334"/>
              <a:gd name="connsiteY9" fmla="*/ 2850115 h 6553199"/>
              <a:gd name="connsiteX10" fmla="*/ 0 w 6241334"/>
              <a:gd name="connsiteY10" fmla="*/ 2579562 h 6553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41334" h="6553199">
                <a:moveTo>
                  <a:pt x="0" y="0"/>
                </a:moveTo>
                <a:lnTo>
                  <a:pt x="6241334" y="0"/>
                </a:lnTo>
                <a:lnTo>
                  <a:pt x="6241334" y="6553199"/>
                </a:lnTo>
                <a:lnTo>
                  <a:pt x="2075720" y="6553199"/>
                </a:lnTo>
                <a:cubicBezTo>
                  <a:pt x="1956239" y="6553199"/>
                  <a:pt x="1842429" y="6501357"/>
                  <a:pt x="1764261" y="6411038"/>
                </a:cubicBezTo>
                <a:lnTo>
                  <a:pt x="1044543" y="5579939"/>
                </a:lnTo>
                <a:cubicBezTo>
                  <a:pt x="979740" y="5505011"/>
                  <a:pt x="944098" y="5409022"/>
                  <a:pt x="944098" y="5310197"/>
                </a:cubicBezTo>
                <a:lnTo>
                  <a:pt x="944098" y="3973636"/>
                </a:lnTo>
                <a:cubicBezTo>
                  <a:pt x="944098" y="3874406"/>
                  <a:pt x="908052" y="3778012"/>
                  <a:pt x="842844" y="3703084"/>
                </a:cubicBezTo>
                <a:lnTo>
                  <a:pt x="101255" y="2850115"/>
                </a:lnTo>
                <a:cubicBezTo>
                  <a:pt x="36047" y="2775186"/>
                  <a:pt x="0" y="2679197"/>
                  <a:pt x="0" y="2579562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061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4C58E1A-6063-BD14-8205-3A691EC6C3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1" y="1531885"/>
            <a:ext cx="2374901" cy="3300419"/>
          </a:xfrm>
          <a:custGeom>
            <a:avLst/>
            <a:gdLst>
              <a:gd name="connsiteX0" fmla="*/ 220096 w 2374901"/>
              <a:gd name="connsiteY0" fmla="*/ 0 h 3300419"/>
              <a:gd name="connsiteX1" fmla="*/ 1104901 w 2374901"/>
              <a:gd name="connsiteY1" fmla="*/ 0 h 3300419"/>
              <a:gd name="connsiteX2" fmla="*/ 1116727 w 2374901"/>
              <a:gd name="connsiteY2" fmla="*/ 0 h 3300419"/>
              <a:gd name="connsiteX3" fmla="*/ 1297941 w 2374901"/>
              <a:gd name="connsiteY3" fmla="*/ 0 h 3300419"/>
              <a:gd name="connsiteX4" fmla="*/ 1783393 w 2374901"/>
              <a:gd name="connsiteY4" fmla="*/ 0 h 3300419"/>
              <a:gd name="connsiteX5" fmla="*/ 1972226 w 2374901"/>
              <a:gd name="connsiteY5" fmla="*/ 78784 h 3300419"/>
              <a:gd name="connsiteX6" fmla="*/ 2296117 w 2374901"/>
              <a:gd name="connsiteY6" fmla="*/ 402676 h 3300419"/>
              <a:gd name="connsiteX7" fmla="*/ 2374901 w 2374901"/>
              <a:gd name="connsiteY7" fmla="*/ 591508 h 3300419"/>
              <a:gd name="connsiteX8" fmla="*/ 2374901 w 2374901"/>
              <a:gd name="connsiteY8" fmla="*/ 833541 h 3300419"/>
              <a:gd name="connsiteX9" fmla="*/ 2374901 w 2374901"/>
              <a:gd name="connsiteY9" fmla="*/ 930207 h 3300419"/>
              <a:gd name="connsiteX10" fmla="*/ 2374901 w 2374901"/>
              <a:gd name="connsiteY10" fmla="*/ 1041359 h 3300419"/>
              <a:gd name="connsiteX11" fmla="*/ 2374901 w 2374901"/>
              <a:gd name="connsiteY11" fmla="*/ 1301305 h 3300419"/>
              <a:gd name="connsiteX12" fmla="*/ 2374901 w 2374901"/>
              <a:gd name="connsiteY12" fmla="*/ 1752520 h 3300419"/>
              <a:gd name="connsiteX13" fmla="*/ 2374901 w 2374901"/>
              <a:gd name="connsiteY13" fmla="*/ 2122013 h 3300419"/>
              <a:gd name="connsiteX14" fmla="*/ 2374901 w 2374901"/>
              <a:gd name="connsiteY14" fmla="*/ 3080323 h 3300419"/>
              <a:gd name="connsiteX15" fmla="*/ 2154805 w 2374901"/>
              <a:gd name="connsiteY15" fmla="*/ 3300419 h 3300419"/>
              <a:gd name="connsiteX16" fmla="*/ 1297941 w 2374901"/>
              <a:gd name="connsiteY16" fmla="*/ 3300419 h 3300419"/>
              <a:gd name="connsiteX17" fmla="*/ 1116727 w 2374901"/>
              <a:gd name="connsiteY17" fmla="*/ 3300419 h 3300419"/>
              <a:gd name="connsiteX18" fmla="*/ 1104901 w 2374901"/>
              <a:gd name="connsiteY18" fmla="*/ 3300419 h 3300419"/>
              <a:gd name="connsiteX19" fmla="*/ 220096 w 2374901"/>
              <a:gd name="connsiteY19" fmla="*/ 3300419 h 3300419"/>
              <a:gd name="connsiteX20" fmla="*/ 0 w 2374901"/>
              <a:gd name="connsiteY20" fmla="*/ 3080323 h 3300419"/>
              <a:gd name="connsiteX21" fmla="*/ 0 w 2374901"/>
              <a:gd name="connsiteY21" fmla="*/ 2122013 h 3300419"/>
              <a:gd name="connsiteX22" fmla="*/ 0 w 2374901"/>
              <a:gd name="connsiteY22" fmla="*/ 1752520 h 3300419"/>
              <a:gd name="connsiteX23" fmla="*/ 0 w 2374901"/>
              <a:gd name="connsiteY23" fmla="*/ 1301305 h 3300419"/>
              <a:gd name="connsiteX24" fmla="*/ 0 w 2374901"/>
              <a:gd name="connsiteY24" fmla="*/ 1041359 h 3300419"/>
              <a:gd name="connsiteX25" fmla="*/ 0 w 2374901"/>
              <a:gd name="connsiteY25" fmla="*/ 220096 h 3300419"/>
              <a:gd name="connsiteX26" fmla="*/ 220096 w 2374901"/>
              <a:gd name="connsiteY26" fmla="*/ 0 h 3300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74901" h="3300419">
                <a:moveTo>
                  <a:pt x="220096" y="0"/>
                </a:moveTo>
                <a:lnTo>
                  <a:pt x="1104901" y="0"/>
                </a:lnTo>
                <a:lnTo>
                  <a:pt x="1116727" y="0"/>
                </a:lnTo>
                <a:lnTo>
                  <a:pt x="1297941" y="0"/>
                </a:lnTo>
                <a:lnTo>
                  <a:pt x="1783393" y="0"/>
                </a:lnTo>
                <a:cubicBezTo>
                  <a:pt x="1853424" y="0"/>
                  <a:pt x="1922204" y="28763"/>
                  <a:pt x="1972226" y="78784"/>
                </a:cubicBezTo>
                <a:lnTo>
                  <a:pt x="2296117" y="402676"/>
                </a:lnTo>
                <a:cubicBezTo>
                  <a:pt x="2346139" y="452697"/>
                  <a:pt x="2374901" y="520227"/>
                  <a:pt x="2374901" y="591508"/>
                </a:cubicBezTo>
                <a:lnTo>
                  <a:pt x="2374901" y="833541"/>
                </a:lnTo>
                <a:lnTo>
                  <a:pt x="2374901" y="930207"/>
                </a:lnTo>
                <a:lnTo>
                  <a:pt x="2374901" y="1041359"/>
                </a:lnTo>
                <a:lnTo>
                  <a:pt x="2374901" y="1301305"/>
                </a:lnTo>
                <a:lnTo>
                  <a:pt x="2374901" y="1752520"/>
                </a:lnTo>
                <a:lnTo>
                  <a:pt x="2374901" y="2122013"/>
                </a:lnTo>
                <a:lnTo>
                  <a:pt x="2374901" y="3080323"/>
                </a:lnTo>
                <a:cubicBezTo>
                  <a:pt x="2374901" y="3201626"/>
                  <a:pt x="2276108" y="3300419"/>
                  <a:pt x="2154805" y="3300419"/>
                </a:cubicBezTo>
                <a:lnTo>
                  <a:pt x="1297941" y="3300419"/>
                </a:lnTo>
                <a:lnTo>
                  <a:pt x="1116727" y="3300419"/>
                </a:lnTo>
                <a:lnTo>
                  <a:pt x="1104901" y="3300419"/>
                </a:lnTo>
                <a:lnTo>
                  <a:pt x="220096" y="3300419"/>
                </a:lnTo>
                <a:cubicBezTo>
                  <a:pt x="98793" y="3300419"/>
                  <a:pt x="0" y="3201626"/>
                  <a:pt x="0" y="3080323"/>
                </a:cubicBezTo>
                <a:lnTo>
                  <a:pt x="0" y="2122013"/>
                </a:lnTo>
                <a:lnTo>
                  <a:pt x="0" y="1752520"/>
                </a:lnTo>
                <a:lnTo>
                  <a:pt x="0" y="1301305"/>
                </a:lnTo>
                <a:lnTo>
                  <a:pt x="0" y="1041359"/>
                </a:lnTo>
                <a:lnTo>
                  <a:pt x="0" y="220096"/>
                </a:lnTo>
                <a:cubicBezTo>
                  <a:pt x="0" y="98793"/>
                  <a:pt x="98793" y="0"/>
                  <a:pt x="2200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2C8CA37-2127-4EA3-9202-BCE9E6BC29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13125" y="1531885"/>
            <a:ext cx="2374901" cy="3300419"/>
          </a:xfrm>
          <a:custGeom>
            <a:avLst/>
            <a:gdLst>
              <a:gd name="connsiteX0" fmla="*/ 220096 w 2374901"/>
              <a:gd name="connsiteY0" fmla="*/ 0 h 3300419"/>
              <a:gd name="connsiteX1" fmla="*/ 1104901 w 2374901"/>
              <a:gd name="connsiteY1" fmla="*/ 0 h 3300419"/>
              <a:gd name="connsiteX2" fmla="*/ 1116727 w 2374901"/>
              <a:gd name="connsiteY2" fmla="*/ 0 h 3300419"/>
              <a:gd name="connsiteX3" fmla="*/ 1297941 w 2374901"/>
              <a:gd name="connsiteY3" fmla="*/ 0 h 3300419"/>
              <a:gd name="connsiteX4" fmla="*/ 1783393 w 2374901"/>
              <a:gd name="connsiteY4" fmla="*/ 0 h 3300419"/>
              <a:gd name="connsiteX5" fmla="*/ 1972226 w 2374901"/>
              <a:gd name="connsiteY5" fmla="*/ 78784 h 3300419"/>
              <a:gd name="connsiteX6" fmla="*/ 2296117 w 2374901"/>
              <a:gd name="connsiteY6" fmla="*/ 402676 h 3300419"/>
              <a:gd name="connsiteX7" fmla="*/ 2374901 w 2374901"/>
              <a:gd name="connsiteY7" fmla="*/ 591508 h 3300419"/>
              <a:gd name="connsiteX8" fmla="*/ 2374901 w 2374901"/>
              <a:gd name="connsiteY8" fmla="*/ 833541 h 3300419"/>
              <a:gd name="connsiteX9" fmla="*/ 2374901 w 2374901"/>
              <a:gd name="connsiteY9" fmla="*/ 930207 h 3300419"/>
              <a:gd name="connsiteX10" fmla="*/ 2374901 w 2374901"/>
              <a:gd name="connsiteY10" fmla="*/ 1041359 h 3300419"/>
              <a:gd name="connsiteX11" fmla="*/ 2374901 w 2374901"/>
              <a:gd name="connsiteY11" fmla="*/ 1301305 h 3300419"/>
              <a:gd name="connsiteX12" fmla="*/ 2374901 w 2374901"/>
              <a:gd name="connsiteY12" fmla="*/ 1752520 h 3300419"/>
              <a:gd name="connsiteX13" fmla="*/ 2374901 w 2374901"/>
              <a:gd name="connsiteY13" fmla="*/ 2122013 h 3300419"/>
              <a:gd name="connsiteX14" fmla="*/ 2374901 w 2374901"/>
              <a:gd name="connsiteY14" fmla="*/ 3080323 h 3300419"/>
              <a:gd name="connsiteX15" fmla="*/ 2154805 w 2374901"/>
              <a:gd name="connsiteY15" fmla="*/ 3300419 h 3300419"/>
              <a:gd name="connsiteX16" fmla="*/ 1297941 w 2374901"/>
              <a:gd name="connsiteY16" fmla="*/ 3300419 h 3300419"/>
              <a:gd name="connsiteX17" fmla="*/ 1116727 w 2374901"/>
              <a:gd name="connsiteY17" fmla="*/ 3300419 h 3300419"/>
              <a:gd name="connsiteX18" fmla="*/ 1104901 w 2374901"/>
              <a:gd name="connsiteY18" fmla="*/ 3300419 h 3300419"/>
              <a:gd name="connsiteX19" fmla="*/ 220096 w 2374901"/>
              <a:gd name="connsiteY19" fmla="*/ 3300419 h 3300419"/>
              <a:gd name="connsiteX20" fmla="*/ 0 w 2374901"/>
              <a:gd name="connsiteY20" fmla="*/ 3080323 h 3300419"/>
              <a:gd name="connsiteX21" fmla="*/ 0 w 2374901"/>
              <a:gd name="connsiteY21" fmla="*/ 2122013 h 3300419"/>
              <a:gd name="connsiteX22" fmla="*/ 0 w 2374901"/>
              <a:gd name="connsiteY22" fmla="*/ 1752520 h 3300419"/>
              <a:gd name="connsiteX23" fmla="*/ 0 w 2374901"/>
              <a:gd name="connsiteY23" fmla="*/ 1301305 h 3300419"/>
              <a:gd name="connsiteX24" fmla="*/ 0 w 2374901"/>
              <a:gd name="connsiteY24" fmla="*/ 1041359 h 3300419"/>
              <a:gd name="connsiteX25" fmla="*/ 0 w 2374901"/>
              <a:gd name="connsiteY25" fmla="*/ 220096 h 3300419"/>
              <a:gd name="connsiteX26" fmla="*/ 220096 w 2374901"/>
              <a:gd name="connsiteY26" fmla="*/ 0 h 3300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74901" h="3300419">
                <a:moveTo>
                  <a:pt x="220096" y="0"/>
                </a:moveTo>
                <a:lnTo>
                  <a:pt x="1104901" y="0"/>
                </a:lnTo>
                <a:lnTo>
                  <a:pt x="1116727" y="0"/>
                </a:lnTo>
                <a:lnTo>
                  <a:pt x="1297941" y="0"/>
                </a:lnTo>
                <a:lnTo>
                  <a:pt x="1783393" y="0"/>
                </a:lnTo>
                <a:cubicBezTo>
                  <a:pt x="1853424" y="0"/>
                  <a:pt x="1922204" y="28763"/>
                  <a:pt x="1972226" y="78784"/>
                </a:cubicBezTo>
                <a:lnTo>
                  <a:pt x="2296117" y="402676"/>
                </a:lnTo>
                <a:cubicBezTo>
                  <a:pt x="2346139" y="452697"/>
                  <a:pt x="2374901" y="520227"/>
                  <a:pt x="2374901" y="591508"/>
                </a:cubicBezTo>
                <a:lnTo>
                  <a:pt x="2374901" y="833541"/>
                </a:lnTo>
                <a:lnTo>
                  <a:pt x="2374901" y="930207"/>
                </a:lnTo>
                <a:lnTo>
                  <a:pt x="2374901" y="1041359"/>
                </a:lnTo>
                <a:lnTo>
                  <a:pt x="2374901" y="1301305"/>
                </a:lnTo>
                <a:lnTo>
                  <a:pt x="2374901" y="1752520"/>
                </a:lnTo>
                <a:lnTo>
                  <a:pt x="2374901" y="2122013"/>
                </a:lnTo>
                <a:lnTo>
                  <a:pt x="2374901" y="3080323"/>
                </a:lnTo>
                <a:cubicBezTo>
                  <a:pt x="2374901" y="3201626"/>
                  <a:pt x="2276108" y="3300419"/>
                  <a:pt x="2154805" y="3300419"/>
                </a:cubicBezTo>
                <a:lnTo>
                  <a:pt x="1297941" y="3300419"/>
                </a:lnTo>
                <a:lnTo>
                  <a:pt x="1116727" y="3300419"/>
                </a:lnTo>
                <a:lnTo>
                  <a:pt x="1104901" y="3300419"/>
                </a:lnTo>
                <a:lnTo>
                  <a:pt x="220096" y="3300419"/>
                </a:lnTo>
                <a:cubicBezTo>
                  <a:pt x="98793" y="3300419"/>
                  <a:pt x="0" y="3201626"/>
                  <a:pt x="0" y="3080323"/>
                </a:cubicBezTo>
                <a:lnTo>
                  <a:pt x="0" y="2122013"/>
                </a:lnTo>
                <a:lnTo>
                  <a:pt x="0" y="1752520"/>
                </a:lnTo>
                <a:lnTo>
                  <a:pt x="0" y="1301305"/>
                </a:lnTo>
                <a:lnTo>
                  <a:pt x="0" y="1041359"/>
                </a:lnTo>
                <a:lnTo>
                  <a:pt x="0" y="220096"/>
                </a:lnTo>
                <a:cubicBezTo>
                  <a:pt x="0" y="98793"/>
                  <a:pt x="98793" y="0"/>
                  <a:pt x="2200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6D8AFE-0694-5542-A2C6-7EA6B2A4ECE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54749" y="1531885"/>
            <a:ext cx="2374901" cy="3300419"/>
          </a:xfrm>
          <a:custGeom>
            <a:avLst/>
            <a:gdLst>
              <a:gd name="connsiteX0" fmla="*/ 220096 w 2374901"/>
              <a:gd name="connsiteY0" fmla="*/ 0 h 3300419"/>
              <a:gd name="connsiteX1" fmla="*/ 1104901 w 2374901"/>
              <a:gd name="connsiteY1" fmla="*/ 0 h 3300419"/>
              <a:gd name="connsiteX2" fmla="*/ 1116727 w 2374901"/>
              <a:gd name="connsiteY2" fmla="*/ 0 h 3300419"/>
              <a:gd name="connsiteX3" fmla="*/ 1297941 w 2374901"/>
              <a:gd name="connsiteY3" fmla="*/ 0 h 3300419"/>
              <a:gd name="connsiteX4" fmla="*/ 1783393 w 2374901"/>
              <a:gd name="connsiteY4" fmla="*/ 0 h 3300419"/>
              <a:gd name="connsiteX5" fmla="*/ 1972226 w 2374901"/>
              <a:gd name="connsiteY5" fmla="*/ 78784 h 3300419"/>
              <a:gd name="connsiteX6" fmla="*/ 2296117 w 2374901"/>
              <a:gd name="connsiteY6" fmla="*/ 402676 h 3300419"/>
              <a:gd name="connsiteX7" fmla="*/ 2374901 w 2374901"/>
              <a:gd name="connsiteY7" fmla="*/ 591508 h 3300419"/>
              <a:gd name="connsiteX8" fmla="*/ 2374901 w 2374901"/>
              <a:gd name="connsiteY8" fmla="*/ 833541 h 3300419"/>
              <a:gd name="connsiteX9" fmla="*/ 2374901 w 2374901"/>
              <a:gd name="connsiteY9" fmla="*/ 930207 h 3300419"/>
              <a:gd name="connsiteX10" fmla="*/ 2374901 w 2374901"/>
              <a:gd name="connsiteY10" fmla="*/ 1041359 h 3300419"/>
              <a:gd name="connsiteX11" fmla="*/ 2374901 w 2374901"/>
              <a:gd name="connsiteY11" fmla="*/ 1301305 h 3300419"/>
              <a:gd name="connsiteX12" fmla="*/ 2374901 w 2374901"/>
              <a:gd name="connsiteY12" fmla="*/ 1752520 h 3300419"/>
              <a:gd name="connsiteX13" fmla="*/ 2374901 w 2374901"/>
              <a:gd name="connsiteY13" fmla="*/ 2122013 h 3300419"/>
              <a:gd name="connsiteX14" fmla="*/ 2374901 w 2374901"/>
              <a:gd name="connsiteY14" fmla="*/ 3080323 h 3300419"/>
              <a:gd name="connsiteX15" fmla="*/ 2154805 w 2374901"/>
              <a:gd name="connsiteY15" fmla="*/ 3300419 h 3300419"/>
              <a:gd name="connsiteX16" fmla="*/ 1297941 w 2374901"/>
              <a:gd name="connsiteY16" fmla="*/ 3300419 h 3300419"/>
              <a:gd name="connsiteX17" fmla="*/ 1116727 w 2374901"/>
              <a:gd name="connsiteY17" fmla="*/ 3300419 h 3300419"/>
              <a:gd name="connsiteX18" fmla="*/ 1104901 w 2374901"/>
              <a:gd name="connsiteY18" fmla="*/ 3300419 h 3300419"/>
              <a:gd name="connsiteX19" fmla="*/ 220096 w 2374901"/>
              <a:gd name="connsiteY19" fmla="*/ 3300419 h 3300419"/>
              <a:gd name="connsiteX20" fmla="*/ 0 w 2374901"/>
              <a:gd name="connsiteY20" fmla="*/ 3080323 h 3300419"/>
              <a:gd name="connsiteX21" fmla="*/ 0 w 2374901"/>
              <a:gd name="connsiteY21" fmla="*/ 2122013 h 3300419"/>
              <a:gd name="connsiteX22" fmla="*/ 0 w 2374901"/>
              <a:gd name="connsiteY22" fmla="*/ 1752520 h 3300419"/>
              <a:gd name="connsiteX23" fmla="*/ 0 w 2374901"/>
              <a:gd name="connsiteY23" fmla="*/ 1301305 h 3300419"/>
              <a:gd name="connsiteX24" fmla="*/ 0 w 2374901"/>
              <a:gd name="connsiteY24" fmla="*/ 1041359 h 3300419"/>
              <a:gd name="connsiteX25" fmla="*/ 0 w 2374901"/>
              <a:gd name="connsiteY25" fmla="*/ 220096 h 3300419"/>
              <a:gd name="connsiteX26" fmla="*/ 220096 w 2374901"/>
              <a:gd name="connsiteY26" fmla="*/ 0 h 3300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74901" h="3300419">
                <a:moveTo>
                  <a:pt x="220096" y="0"/>
                </a:moveTo>
                <a:lnTo>
                  <a:pt x="1104901" y="0"/>
                </a:lnTo>
                <a:lnTo>
                  <a:pt x="1116727" y="0"/>
                </a:lnTo>
                <a:lnTo>
                  <a:pt x="1297941" y="0"/>
                </a:lnTo>
                <a:lnTo>
                  <a:pt x="1783393" y="0"/>
                </a:lnTo>
                <a:cubicBezTo>
                  <a:pt x="1853424" y="0"/>
                  <a:pt x="1922204" y="28763"/>
                  <a:pt x="1972226" y="78784"/>
                </a:cubicBezTo>
                <a:lnTo>
                  <a:pt x="2296117" y="402676"/>
                </a:lnTo>
                <a:cubicBezTo>
                  <a:pt x="2346139" y="452697"/>
                  <a:pt x="2374901" y="520227"/>
                  <a:pt x="2374901" y="591508"/>
                </a:cubicBezTo>
                <a:lnTo>
                  <a:pt x="2374901" y="833541"/>
                </a:lnTo>
                <a:lnTo>
                  <a:pt x="2374901" y="930207"/>
                </a:lnTo>
                <a:lnTo>
                  <a:pt x="2374901" y="1041359"/>
                </a:lnTo>
                <a:lnTo>
                  <a:pt x="2374901" y="1301305"/>
                </a:lnTo>
                <a:lnTo>
                  <a:pt x="2374901" y="1752520"/>
                </a:lnTo>
                <a:lnTo>
                  <a:pt x="2374901" y="2122013"/>
                </a:lnTo>
                <a:lnTo>
                  <a:pt x="2374901" y="3080323"/>
                </a:lnTo>
                <a:cubicBezTo>
                  <a:pt x="2374901" y="3201626"/>
                  <a:pt x="2276108" y="3300419"/>
                  <a:pt x="2154805" y="3300419"/>
                </a:cubicBezTo>
                <a:lnTo>
                  <a:pt x="1297941" y="3300419"/>
                </a:lnTo>
                <a:lnTo>
                  <a:pt x="1116727" y="3300419"/>
                </a:lnTo>
                <a:lnTo>
                  <a:pt x="1104901" y="3300419"/>
                </a:lnTo>
                <a:lnTo>
                  <a:pt x="220096" y="3300419"/>
                </a:lnTo>
                <a:cubicBezTo>
                  <a:pt x="98793" y="3300419"/>
                  <a:pt x="0" y="3201626"/>
                  <a:pt x="0" y="3080323"/>
                </a:cubicBezTo>
                <a:lnTo>
                  <a:pt x="0" y="2122013"/>
                </a:lnTo>
                <a:lnTo>
                  <a:pt x="0" y="1752520"/>
                </a:lnTo>
                <a:lnTo>
                  <a:pt x="0" y="1301305"/>
                </a:lnTo>
                <a:lnTo>
                  <a:pt x="0" y="1041359"/>
                </a:lnTo>
                <a:lnTo>
                  <a:pt x="0" y="220096"/>
                </a:lnTo>
                <a:cubicBezTo>
                  <a:pt x="0" y="98793"/>
                  <a:pt x="98793" y="0"/>
                  <a:pt x="2200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3E84710-C862-FEC6-1295-E4D9C27599D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096373" y="1531885"/>
            <a:ext cx="2374901" cy="3300419"/>
          </a:xfrm>
          <a:custGeom>
            <a:avLst/>
            <a:gdLst>
              <a:gd name="connsiteX0" fmla="*/ 220096 w 2374901"/>
              <a:gd name="connsiteY0" fmla="*/ 0 h 3300419"/>
              <a:gd name="connsiteX1" fmla="*/ 1104901 w 2374901"/>
              <a:gd name="connsiteY1" fmla="*/ 0 h 3300419"/>
              <a:gd name="connsiteX2" fmla="*/ 1116727 w 2374901"/>
              <a:gd name="connsiteY2" fmla="*/ 0 h 3300419"/>
              <a:gd name="connsiteX3" fmla="*/ 1297941 w 2374901"/>
              <a:gd name="connsiteY3" fmla="*/ 0 h 3300419"/>
              <a:gd name="connsiteX4" fmla="*/ 1783393 w 2374901"/>
              <a:gd name="connsiteY4" fmla="*/ 0 h 3300419"/>
              <a:gd name="connsiteX5" fmla="*/ 1972226 w 2374901"/>
              <a:gd name="connsiteY5" fmla="*/ 78784 h 3300419"/>
              <a:gd name="connsiteX6" fmla="*/ 2296117 w 2374901"/>
              <a:gd name="connsiteY6" fmla="*/ 402676 h 3300419"/>
              <a:gd name="connsiteX7" fmla="*/ 2374901 w 2374901"/>
              <a:gd name="connsiteY7" fmla="*/ 591508 h 3300419"/>
              <a:gd name="connsiteX8" fmla="*/ 2374901 w 2374901"/>
              <a:gd name="connsiteY8" fmla="*/ 833541 h 3300419"/>
              <a:gd name="connsiteX9" fmla="*/ 2374901 w 2374901"/>
              <a:gd name="connsiteY9" fmla="*/ 930207 h 3300419"/>
              <a:gd name="connsiteX10" fmla="*/ 2374901 w 2374901"/>
              <a:gd name="connsiteY10" fmla="*/ 1041359 h 3300419"/>
              <a:gd name="connsiteX11" fmla="*/ 2374901 w 2374901"/>
              <a:gd name="connsiteY11" fmla="*/ 1301305 h 3300419"/>
              <a:gd name="connsiteX12" fmla="*/ 2374901 w 2374901"/>
              <a:gd name="connsiteY12" fmla="*/ 1752520 h 3300419"/>
              <a:gd name="connsiteX13" fmla="*/ 2374901 w 2374901"/>
              <a:gd name="connsiteY13" fmla="*/ 2122013 h 3300419"/>
              <a:gd name="connsiteX14" fmla="*/ 2374901 w 2374901"/>
              <a:gd name="connsiteY14" fmla="*/ 3080323 h 3300419"/>
              <a:gd name="connsiteX15" fmla="*/ 2154805 w 2374901"/>
              <a:gd name="connsiteY15" fmla="*/ 3300419 h 3300419"/>
              <a:gd name="connsiteX16" fmla="*/ 1297941 w 2374901"/>
              <a:gd name="connsiteY16" fmla="*/ 3300419 h 3300419"/>
              <a:gd name="connsiteX17" fmla="*/ 1116727 w 2374901"/>
              <a:gd name="connsiteY17" fmla="*/ 3300419 h 3300419"/>
              <a:gd name="connsiteX18" fmla="*/ 1104901 w 2374901"/>
              <a:gd name="connsiteY18" fmla="*/ 3300419 h 3300419"/>
              <a:gd name="connsiteX19" fmla="*/ 220096 w 2374901"/>
              <a:gd name="connsiteY19" fmla="*/ 3300419 h 3300419"/>
              <a:gd name="connsiteX20" fmla="*/ 0 w 2374901"/>
              <a:gd name="connsiteY20" fmla="*/ 3080323 h 3300419"/>
              <a:gd name="connsiteX21" fmla="*/ 0 w 2374901"/>
              <a:gd name="connsiteY21" fmla="*/ 2122013 h 3300419"/>
              <a:gd name="connsiteX22" fmla="*/ 0 w 2374901"/>
              <a:gd name="connsiteY22" fmla="*/ 1752520 h 3300419"/>
              <a:gd name="connsiteX23" fmla="*/ 0 w 2374901"/>
              <a:gd name="connsiteY23" fmla="*/ 1301305 h 3300419"/>
              <a:gd name="connsiteX24" fmla="*/ 0 w 2374901"/>
              <a:gd name="connsiteY24" fmla="*/ 1041359 h 3300419"/>
              <a:gd name="connsiteX25" fmla="*/ 0 w 2374901"/>
              <a:gd name="connsiteY25" fmla="*/ 220096 h 3300419"/>
              <a:gd name="connsiteX26" fmla="*/ 220096 w 2374901"/>
              <a:gd name="connsiteY26" fmla="*/ 0 h 3300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74901" h="3300419">
                <a:moveTo>
                  <a:pt x="220096" y="0"/>
                </a:moveTo>
                <a:lnTo>
                  <a:pt x="1104901" y="0"/>
                </a:lnTo>
                <a:lnTo>
                  <a:pt x="1116727" y="0"/>
                </a:lnTo>
                <a:lnTo>
                  <a:pt x="1297941" y="0"/>
                </a:lnTo>
                <a:lnTo>
                  <a:pt x="1783393" y="0"/>
                </a:lnTo>
                <a:cubicBezTo>
                  <a:pt x="1853424" y="0"/>
                  <a:pt x="1922204" y="28763"/>
                  <a:pt x="1972226" y="78784"/>
                </a:cubicBezTo>
                <a:lnTo>
                  <a:pt x="2296117" y="402676"/>
                </a:lnTo>
                <a:cubicBezTo>
                  <a:pt x="2346139" y="452697"/>
                  <a:pt x="2374901" y="520227"/>
                  <a:pt x="2374901" y="591508"/>
                </a:cubicBezTo>
                <a:lnTo>
                  <a:pt x="2374901" y="833541"/>
                </a:lnTo>
                <a:lnTo>
                  <a:pt x="2374901" y="930207"/>
                </a:lnTo>
                <a:lnTo>
                  <a:pt x="2374901" y="1041359"/>
                </a:lnTo>
                <a:lnTo>
                  <a:pt x="2374901" y="1301305"/>
                </a:lnTo>
                <a:lnTo>
                  <a:pt x="2374901" y="1752520"/>
                </a:lnTo>
                <a:lnTo>
                  <a:pt x="2374901" y="2122013"/>
                </a:lnTo>
                <a:lnTo>
                  <a:pt x="2374901" y="3080323"/>
                </a:lnTo>
                <a:cubicBezTo>
                  <a:pt x="2374901" y="3201626"/>
                  <a:pt x="2276108" y="3300419"/>
                  <a:pt x="2154805" y="3300419"/>
                </a:cubicBezTo>
                <a:lnTo>
                  <a:pt x="1297941" y="3300419"/>
                </a:lnTo>
                <a:lnTo>
                  <a:pt x="1116727" y="3300419"/>
                </a:lnTo>
                <a:lnTo>
                  <a:pt x="1104901" y="3300419"/>
                </a:lnTo>
                <a:lnTo>
                  <a:pt x="220096" y="3300419"/>
                </a:lnTo>
                <a:cubicBezTo>
                  <a:pt x="98793" y="3300419"/>
                  <a:pt x="0" y="3201626"/>
                  <a:pt x="0" y="3080323"/>
                </a:cubicBezTo>
                <a:lnTo>
                  <a:pt x="0" y="2122013"/>
                </a:lnTo>
                <a:lnTo>
                  <a:pt x="0" y="1752520"/>
                </a:lnTo>
                <a:lnTo>
                  <a:pt x="0" y="1301305"/>
                </a:lnTo>
                <a:lnTo>
                  <a:pt x="0" y="1041359"/>
                </a:lnTo>
                <a:lnTo>
                  <a:pt x="0" y="220096"/>
                </a:lnTo>
                <a:cubicBezTo>
                  <a:pt x="0" y="98793"/>
                  <a:pt x="98793" y="0"/>
                  <a:pt x="2200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74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25EAF63-8686-2BF0-2B4D-97465017B6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51827" y="743395"/>
            <a:ext cx="5368675" cy="5368673"/>
          </a:xfrm>
          <a:custGeom>
            <a:avLst/>
            <a:gdLst>
              <a:gd name="connsiteX0" fmla="*/ 708543 w 5368675"/>
              <a:gd name="connsiteY0" fmla="*/ 0 h 5368673"/>
              <a:gd name="connsiteX1" fmla="*/ 3668425 w 5368675"/>
              <a:gd name="connsiteY1" fmla="*/ 0 h 5368673"/>
              <a:gd name="connsiteX2" fmla="*/ 4525534 w 5368675"/>
              <a:gd name="connsiteY2" fmla="*/ 355541 h 5368673"/>
              <a:gd name="connsiteX3" fmla="*/ 5014403 w 5368675"/>
              <a:gd name="connsiteY3" fmla="*/ 844410 h 5368673"/>
              <a:gd name="connsiteX4" fmla="*/ 5368675 w 5368675"/>
              <a:gd name="connsiteY4" fmla="*/ 1700249 h 5368673"/>
              <a:gd name="connsiteX5" fmla="*/ 5368675 w 5368675"/>
              <a:gd name="connsiteY5" fmla="*/ 4660130 h 5368673"/>
              <a:gd name="connsiteX6" fmla="*/ 4660132 w 5368675"/>
              <a:gd name="connsiteY6" fmla="*/ 5368673 h 5368673"/>
              <a:gd name="connsiteX7" fmla="*/ 1698980 w 5368675"/>
              <a:gd name="connsiteY7" fmla="*/ 5368673 h 5368673"/>
              <a:gd name="connsiteX8" fmla="*/ 843141 w 5368675"/>
              <a:gd name="connsiteY8" fmla="*/ 5014401 h 5368673"/>
              <a:gd name="connsiteX9" fmla="*/ 354272 w 5368675"/>
              <a:gd name="connsiteY9" fmla="*/ 4525532 h 5368673"/>
              <a:gd name="connsiteX10" fmla="*/ 0 w 5368675"/>
              <a:gd name="connsiteY10" fmla="*/ 3669693 h 5368673"/>
              <a:gd name="connsiteX11" fmla="*/ 0 w 5368675"/>
              <a:gd name="connsiteY11" fmla="*/ 708543 h 5368673"/>
              <a:gd name="connsiteX12" fmla="*/ 708543 w 5368675"/>
              <a:gd name="connsiteY12" fmla="*/ 0 h 5368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368675" h="5368673">
                <a:moveTo>
                  <a:pt x="708543" y="0"/>
                </a:moveTo>
                <a:lnTo>
                  <a:pt x="3668425" y="0"/>
                </a:lnTo>
                <a:cubicBezTo>
                  <a:pt x="3989682" y="0"/>
                  <a:pt x="4298241" y="126979"/>
                  <a:pt x="4525534" y="355541"/>
                </a:cubicBezTo>
                <a:lnTo>
                  <a:pt x="5014403" y="844410"/>
                </a:lnTo>
                <a:cubicBezTo>
                  <a:pt x="5241695" y="1070433"/>
                  <a:pt x="5368675" y="1378992"/>
                  <a:pt x="5368675" y="1700249"/>
                </a:cubicBezTo>
                <a:lnTo>
                  <a:pt x="5368675" y="4660130"/>
                </a:lnTo>
                <a:cubicBezTo>
                  <a:pt x="5368675" y="5051225"/>
                  <a:pt x="5051227" y="5368673"/>
                  <a:pt x="4660132" y="5368673"/>
                </a:cubicBezTo>
                <a:lnTo>
                  <a:pt x="1698980" y="5368673"/>
                </a:lnTo>
                <a:cubicBezTo>
                  <a:pt x="1377723" y="5368673"/>
                  <a:pt x="1069164" y="5240424"/>
                  <a:pt x="843141" y="5014401"/>
                </a:cubicBezTo>
                <a:lnTo>
                  <a:pt x="354272" y="4525532"/>
                </a:lnTo>
                <a:cubicBezTo>
                  <a:pt x="126979" y="4299510"/>
                  <a:pt x="0" y="3990950"/>
                  <a:pt x="0" y="3669693"/>
                </a:cubicBezTo>
                <a:lnTo>
                  <a:pt x="0" y="708543"/>
                </a:lnTo>
                <a:cubicBezTo>
                  <a:pt x="0" y="317448"/>
                  <a:pt x="317448" y="0"/>
                  <a:pt x="708543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580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EA32D9A-6313-5F5B-12C4-437BEAB4CE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438606"/>
            <a:ext cx="2374901" cy="3050923"/>
          </a:xfrm>
          <a:custGeom>
            <a:avLst/>
            <a:gdLst>
              <a:gd name="connsiteX0" fmla="*/ 220096 w 2374901"/>
              <a:gd name="connsiteY0" fmla="*/ 0 h 3050923"/>
              <a:gd name="connsiteX1" fmla="*/ 1104901 w 2374901"/>
              <a:gd name="connsiteY1" fmla="*/ 0 h 3050923"/>
              <a:gd name="connsiteX2" fmla="*/ 1116727 w 2374901"/>
              <a:gd name="connsiteY2" fmla="*/ 0 h 3050923"/>
              <a:gd name="connsiteX3" fmla="*/ 1297941 w 2374901"/>
              <a:gd name="connsiteY3" fmla="*/ 0 h 3050923"/>
              <a:gd name="connsiteX4" fmla="*/ 1783393 w 2374901"/>
              <a:gd name="connsiteY4" fmla="*/ 0 h 3050923"/>
              <a:gd name="connsiteX5" fmla="*/ 1972226 w 2374901"/>
              <a:gd name="connsiteY5" fmla="*/ 78784 h 3050923"/>
              <a:gd name="connsiteX6" fmla="*/ 2296117 w 2374901"/>
              <a:gd name="connsiteY6" fmla="*/ 402676 h 3050923"/>
              <a:gd name="connsiteX7" fmla="*/ 2374901 w 2374901"/>
              <a:gd name="connsiteY7" fmla="*/ 591508 h 3050923"/>
              <a:gd name="connsiteX8" fmla="*/ 2374901 w 2374901"/>
              <a:gd name="connsiteY8" fmla="*/ 1075995 h 3050923"/>
              <a:gd name="connsiteX9" fmla="*/ 2374901 w 2374901"/>
              <a:gd name="connsiteY9" fmla="*/ 1208961 h 3050923"/>
              <a:gd name="connsiteX10" fmla="*/ 2374901 w 2374901"/>
              <a:gd name="connsiteY10" fmla="*/ 2830827 h 3050923"/>
              <a:gd name="connsiteX11" fmla="*/ 2154805 w 2374901"/>
              <a:gd name="connsiteY11" fmla="*/ 3050923 h 3050923"/>
              <a:gd name="connsiteX12" fmla="*/ 1297941 w 2374901"/>
              <a:gd name="connsiteY12" fmla="*/ 3050923 h 3050923"/>
              <a:gd name="connsiteX13" fmla="*/ 1116727 w 2374901"/>
              <a:gd name="connsiteY13" fmla="*/ 3050923 h 3050923"/>
              <a:gd name="connsiteX14" fmla="*/ 1104901 w 2374901"/>
              <a:gd name="connsiteY14" fmla="*/ 3050923 h 3050923"/>
              <a:gd name="connsiteX15" fmla="*/ 220096 w 2374901"/>
              <a:gd name="connsiteY15" fmla="*/ 3050923 h 3050923"/>
              <a:gd name="connsiteX16" fmla="*/ 0 w 2374901"/>
              <a:gd name="connsiteY16" fmla="*/ 2830827 h 3050923"/>
              <a:gd name="connsiteX17" fmla="*/ 0 w 2374901"/>
              <a:gd name="connsiteY17" fmla="*/ 1208961 h 3050923"/>
              <a:gd name="connsiteX18" fmla="*/ 0 w 2374901"/>
              <a:gd name="connsiteY18" fmla="*/ 1075995 h 3050923"/>
              <a:gd name="connsiteX19" fmla="*/ 0 w 2374901"/>
              <a:gd name="connsiteY19" fmla="*/ 220096 h 3050923"/>
              <a:gd name="connsiteX20" fmla="*/ 220096 w 2374901"/>
              <a:gd name="connsiteY20" fmla="*/ 0 h 305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74901" h="3050923">
                <a:moveTo>
                  <a:pt x="220096" y="0"/>
                </a:moveTo>
                <a:lnTo>
                  <a:pt x="1104901" y="0"/>
                </a:lnTo>
                <a:lnTo>
                  <a:pt x="1116727" y="0"/>
                </a:lnTo>
                <a:lnTo>
                  <a:pt x="1297941" y="0"/>
                </a:lnTo>
                <a:lnTo>
                  <a:pt x="1783393" y="0"/>
                </a:lnTo>
                <a:cubicBezTo>
                  <a:pt x="1853424" y="0"/>
                  <a:pt x="1922204" y="28763"/>
                  <a:pt x="1972226" y="78784"/>
                </a:cubicBezTo>
                <a:lnTo>
                  <a:pt x="2296117" y="402676"/>
                </a:lnTo>
                <a:cubicBezTo>
                  <a:pt x="2346139" y="452697"/>
                  <a:pt x="2374901" y="520227"/>
                  <a:pt x="2374901" y="591508"/>
                </a:cubicBezTo>
                <a:lnTo>
                  <a:pt x="2374901" y="1075995"/>
                </a:lnTo>
                <a:lnTo>
                  <a:pt x="2374901" y="1208961"/>
                </a:lnTo>
                <a:lnTo>
                  <a:pt x="2374901" y="2830827"/>
                </a:lnTo>
                <a:cubicBezTo>
                  <a:pt x="2374901" y="2952130"/>
                  <a:pt x="2276108" y="3050923"/>
                  <a:pt x="2154805" y="3050923"/>
                </a:cubicBezTo>
                <a:lnTo>
                  <a:pt x="1297941" y="3050923"/>
                </a:lnTo>
                <a:lnTo>
                  <a:pt x="1116727" y="3050923"/>
                </a:lnTo>
                <a:lnTo>
                  <a:pt x="1104901" y="3050923"/>
                </a:lnTo>
                <a:lnTo>
                  <a:pt x="220096" y="3050923"/>
                </a:lnTo>
                <a:cubicBezTo>
                  <a:pt x="98793" y="3050923"/>
                  <a:pt x="0" y="2952130"/>
                  <a:pt x="0" y="2830827"/>
                </a:cubicBezTo>
                <a:lnTo>
                  <a:pt x="0" y="1208961"/>
                </a:lnTo>
                <a:lnTo>
                  <a:pt x="0" y="1075995"/>
                </a:lnTo>
                <a:lnTo>
                  <a:pt x="0" y="220096"/>
                </a:lnTo>
                <a:cubicBezTo>
                  <a:pt x="0" y="98793"/>
                  <a:pt x="98793" y="0"/>
                  <a:pt x="2200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34F8FFD-0DB9-7F0E-8523-FD21C7E03E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62865" y="1438606"/>
            <a:ext cx="2374901" cy="3050923"/>
          </a:xfrm>
          <a:custGeom>
            <a:avLst/>
            <a:gdLst>
              <a:gd name="connsiteX0" fmla="*/ 220096 w 2374901"/>
              <a:gd name="connsiteY0" fmla="*/ 0 h 3050923"/>
              <a:gd name="connsiteX1" fmla="*/ 1104901 w 2374901"/>
              <a:gd name="connsiteY1" fmla="*/ 0 h 3050923"/>
              <a:gd name="connsiteX2" fmla="*/ 1116727 w 2374901"/>
              <a:gd name="connsiteY2" fmla="*/ 0 h 3050923"/>
              <a:gd name="connsiteX3" fmla="*/ 1297941 w 2374901"/>
              <a:gd name="connsiteY3" fmla="*/ 0 h 3050923"/>
              <a:gd name="connsiteX4" fmla="*/ 1783393 w 2374901"/>
              <a:gd name="connsiteY4" fmla="*/ 0 h 3050923"/>
              <a:gd name="connsiteX5" fmla="*/ 1972226 w 2374901"/>
              <a:gd name="connsiteY5" fmla="*/ 78784 h 3050923"/>
              <a:gd name="connsiteX6" fmla="*/ 2296117 w 2374901"/>
              <a:gd name="connsiteY6" fmla="*/ 402676 h 3050923"/>
              <a:gd name="connsiteX7" fmla="*/ 2374901 w 2374901"/>
              <a:gd name="connsiteY7" fmla="*/ 591508 h 3050923"/>
              <a:gd name="connsiteX8" fmla="*/ 2374901 w 2374901"/>
              <a:gd name="connsiteY8" fmla="*/ 1075995 h 3050923"/>
              <a:gd name="connsiteX9" fmla="*/ 2374901 w 2374901"/>
              <a:gd name="connsiteY9" fmla="*/ 1208961 h 3050923"/>
              <a:gd name="connsiteX10" fmla="*/ 2374901 w 2374901"/>
              <a:gd name="connsiteY10" fmla="*/ 2830827 h 3050923"/>
              <a:gd name="connsiteX11" fmla="*/ 2154805 w 2374901"/>
              <a:gd name="connsiteY11" fmla="*/ 3050923 h 3050923"/>
              <a:gd name="connsiteX12" fmla="*/ 1297941 w 2374901"/>
              <a:gd name="connsiteY12" fmla="*/ 3050923 h 3050923"/>
              <a:gd name="connsiteX13" fmla="*/ 1116727 w 2374901"/>
              <a:gd name="connsiteY13" fmla="*/ 3050923 h 3050923"/>
              <a:gd name="connsiteX14" fmla="*/ 1104901 w 2374901"/>
              <a:gd name="connsiteY14" fmla="*/ 3050923 h 3050923"/>
              <a:gd name="connsiteX15" fmla="*/ 220096 w 2374901"/>
              <a:gd name="connsiteY15" fmla="*/ 3050923 h 3050923"/>
              <a:gd name="connsiteX16" fmla="*/ 0 w 2374901"/>
              <a:gd name="connsiteY16" fmla="*/ 2830827 h 3050923"/>
              <a:gd name="connsiteX17" fmla="*/ 0 w 2374901"/>
              <a:gd name="connsiteY17" fmla="*/ 1208961 h 3050923"/>
              <a:gd name="connsiteX18" fmla="*/ 0 w 2374901"/>
              <a:gd name="connsiteY18" fmla="*/ 1075995 h 3050923"/>
              <a:gd name="connsiteX19" fmla="*/ 0 w 2374901"/>
              <a:gd name="connsiteY19" fmla="*/ 220096 h 3050923"/>
              <a:gd name="connsiteX20" fmla="*/ 220096 w 2374901"/>
              <a:gd name="connsiteY20" fmla="*/ 0 h 305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74901" h="3050923">
                <a:moveTo>
                  <a:pt x="220096" y="0"/>
                </a:moveTo>
                <a:lnTo>
                  <a:pt x="1104901" y="0"/>
                </a:lnTo>
                <a:lnTo>
                  <a:pt x="1116727" y="0"/>
                </a:lnTo>
                <a:lnTo>
                  <a:pt x="1297941" y="0"/>
                </a:lnTo>
                <a:lnTo>
                  <a:pt x="1783393" y="0"/>
                </a:lnTo>
                <a:cubicBezTo>
                  <a:pt x="1853424" y="0"/>
                  <a:pt x="1922204" y="28763"/>
                  <a:pt x="1972226" y="78784"/>
                </a:cubicBezTo>
                <a:lnTo>
                  <a:pt x="2296117" y="402676"/>
                </a:lnTo>
                <a:cubicBezTo>
                  <a:pt x="2346139" y="452697"/>
                  <a:pt x="2374901" y="520227"/>
                  <a:pt x="2374901" y="591508"/>
                </a:cubicBezTo>
                <a:lnTo>
                  <a:pt x="2374901" y="1075995"/>
                </a:lnTo>
                <a:lnTo>
                  <a:pt x="2374901" y="1208961"/>
                </a:lnTo>
                <a:lnTo>
                  <a:pt x="2374901" y="2830827"/>
                </a:lnTo>
                <a:cubicBezTo>
                  <a:pt x="2374901" y="2952130"/>
                  <a:pt x="2276108" y="3050923"/>
                  <a:pt x="2154805" y="3050923"/>
                </a:cubicBezTo>
                <a:lnTo>
                  <a:pt x="1297941" y="3050923"/>
                </a:lnTo>
                <a:lnTo>
                  <a:pt x="1116727" y="3050923"/>
                </a:lnTo>
                <a:lnTo>
                  <a:pt x="1104901" y="3050923"/>
                </a:lnTo>
                <a:lnTo>
                  <a:pt x="220096" y="3050923"/>
                </a:lnTo>
                <a:cubicBezTo>
                  <a:pt x="98793" y="3050923"/>
                  <a:pt x="0" y="2952130"/>
                  <a:pt x="0" y="2830827"/>
                </a:cubicBezTo>
                <a:lnTo>
                  <a:pt x="0" y="1208961"/>
                </a:lnTo>
                <a:lnTo>
                  <a:pt x="0" y="1075995"/>
                </a:lnTo>
                <a:lnTo>
                  <a:pt x="0" y="220096"/>
                </a:lnTo>
                <a:cubicBezTo>
                  <a:pt x="0" y="98793"/>
                  <a:pt x="98793" y="0"/>
                  <a:pt x="2200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381F1EC-1B96-1A8D-9ED2-A9B4D87CF59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54230" y="1438606"/>
            <a:ext cx="2374901" cy="3050923"/>
          </a:xfrm>
          <a:custGeom>
            <a:avLst/>
            <a:gdLst>
              <a:gd name="connsiteX0" fmla="*/ 220096 w 2374901"/>
              <a:gd name="connsiteY0" fmla="*/ 0 h 3050923"/>
              <a:gd name="connsiteX1" fmla="*/ 1104901 w 2374901"/>
              <a:gd name="connsiteY1" fmla="*/ 0 h 3050923"/>
              <a:gd name="connsiteX2" fmla="*/ 1116727 w 2374901"/>
              <a:gd name="connsiteY2" fmla="*/ 0 h 3050923"/>
              <a:gd name="connsiteX3" fmla="*/ 1297941 w 2374901"/>
              <a:gd name="connsiteY3" fmla="*/ 0 h 3050923"/>
              <a:gd name="connsiteX4" fmla="*/ 1783393 w 2374901"/>
              <a:gd name="connsiteY4" fmla="*/ 0 h 3050923"/>
              <a:gd name="connsiteX5" fmla="*/ 1972226 w 2374901"/>
              <a:gd name="connsiteY5" fmla="*/ 78784 h 3050923"/>
              <a:gd name="connsiteX6" fmla="*/ 2296117 w 2374901"/>
              <a:gd name="connsiteY6" fmla="*/ 402676 h 3050923"/>
              <a:gd name="connsiteX7" fmla="*/ 2374901 w 2374901"/>
              <a:gd name="connsiteY7" fmla="*/ 591508 h 3050923"/>
              <a:gd name="connsiteX8" fmla="*/ 2374901 w 2374901"/>
              <a:gd name="connsiteY8" fmla="*/ 1075995 h 3050923"/>
              <a:gd name="connsiteX9" fmla="*/ 2374901 w 2374901"/>
              <a:gd name="connsiteY9" fmla="*/ 1208961 h 3050923"/>
              <a:gd name="connsiteX10" fmla="*/ 2374901 w 2374901"/>
              <a:gd name="connsiteY10" fmla="*/ 2830827 h 3050923"/>
              <a:gd name="connsiteX11" fmla="*/ 2154805 w 2374901"/>
              <a:gd name="connsiteY11" fmla="*/ 3050923 h 3050923"/>
              <a:gd name="connsiteX12" fmla="*/ 1297941 w 2374901"/>
              <a:gd name="connsiteY12" fmla="*/ 3050923 h 3050923"/>
              <a:gd name="connsiteX13" fmla="*/ 1116727 w 2374901"/>
              <a:gd name="connsiteY13" fmla="*/ 3050923 h 3050923"/>
              <a:gd name="connsiteX14" fmla="*/ 1104901 w 2374901"/>
              <a:gd name="connsiteY14" fmla="*/ 3050923 h 3050923"/>
              <a:gd name="connsiteX15" fmla="*/ 220096 w 2374901"/>
              <a:gd name="connsiteY15" fmla="*/ 3050923 h 3050923"/>
              <a:gd name="connsiteX16" fmla="*/ 0 w 2374901"/>
              <a:gd name="connsiteY16" fmla="*/ 2830827 h 3050923"/>
              <a:gd name="connsiteX17" fmla="*/ 0 w 2374901"/>
              <a:gd name="connsiteY17" fmla="*/ 1208961 h 3050923"/>
              <a:gd name="connsiteX18" fmla="*/ 0 w 2374901"/>
              <a:gd name="connsiteY18" fmla="*/ 1075995 h 3050923"/>
              <a:gd name="connsiteX19" fmla="*/ 0 w 2374901"/>
              <a:gd name="connsiteY19" fmla="*/ 220096 h 3050923"/>
              <a:gd name="connsiteX20" fmla="*/ 220096 w 2374901"/>
              <a:gd name="connsiteY20" fmla="*/ 0 h 305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74901" h="3050923">
                <a:moveTo>
                  <a:pt x="220096" y="0"/>
                </a:moveTo>
                <a:lnTo>
                  <a:pt x="1104901" y="0"/>
                </a:lnTo>
                <a:lnTo>
                  <a:pt x="1116727" y="0"/>
                </a:lnTo>
                <a:lnTo>
                  <a:pt x="1297941" y="0"/>
                </a:lnTo>
                <a:lnTo>
                  <a:pt x="1783393" y="0"/>
                </a:lnTo>
                <a:cubicBezTo>
                  <a:pt x="1853424" y="0"/>
                  <a:pt x="1922204" y="28763"/>
                  <a:pt x="1972226" y="78784"/>
                </a:cubicBezTo>
                <a:lnTo>
                  <a:pt x="2296117" y="402676"/>
                </a:lnTo>
                <a:cubicBezTo>
                  <a:pt x="2346139" y="452697"/>
                  <a:pt x="2374901" y="520227"/>
                  <a:pt x="2374901" y="591508"/>
                </a:cubicBezTo>
                <a:lnTo>
                  <a:pt x="2374901" y="1075995"/>
                </a:lnTo>
                <a:lnTo>
                  <a:pt x="2374901" y="1208961"/>
                </a:lnTo>
                <a:lnTo>
                  <a:pt x="2374901" y="2830827"/>
                </a:lnTo>
                <a:cubicBezTo>
                  <a:pt x="2374901" y="2952130"/>
                  <a:pt x="2276108" y="3050923"/>
                  <a:pt x="2154805" y="3050923"/>
                </a:cubicBezTo>
                <a:lnTo>
                  <a:pt x="1297941" y="3050923"/>
                </a:lnTo>
                <a:lnTo>
                  <a:pt x="1116727" y="3050923"/>
                </a:lnTo>
                <a:lnTo>
                  <a:pt x="1104901" y="3050923"/>
                </a:lnTo>
                <a:lnTo>
                  <a:pt x="220096" y="3050923"/>
                </a:lnTo>
                <a:cubicBezTo>
                  <a:pt x="98793" y="3050923"/>
                  <a:pt x="0" y="2952130"/>
                  <a:pt x="0" y="2830827"/>
                </a:cubicBezTo>
                <a:lnTo>
                  <a:pt x="0" y="1208961"/>
                </a:lnTo>
                <a:lnTo>
                  <a:pt x="0" y="1075995"/>
                </a:lnTo>
                <a:lnTo>
                  <a:pt x="0" y="220096"/>
                </a:lnTo>
                <a:cubicBezTo>
                  <a:pt x="0" y="98793"/>
                  <a:pt x="98793" y="0"/>
                  <a:pt x="2200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F9C811D-EECB-101F-E9FB-C0138AFDEE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45595" y="1438606"/>
            <a:ext cx="2374901" cy="3050923"/>
          </a:xfrm>
          <a:custGeom>
            <a:avLst/>
            <a:gdLst>
              <a:gd name="connsiteX0" fmla="*/ 220096 w 2374901"/>
              <a:gd name="connsiteY0" fmla="*/ 0 h 3050923"/>
              <a:gd name="connsiteX1" fmla="*/ 1104901 w 2374901"/>
              <a:gd name="connsiteY1" fmla="*/ 0 h 3050923"/>
              <a:gd name="connsiteX2" fmla="*/ 1116727 w 2374901"/>
              <a:gd name="connsiteY2" fmla="*/ 0 h 3050923"/>
              <a:gd name="connsiteX3" fmla="*/ 1297941 w 2374901"/>
              <a:gd name="connsiteY3" fmla="*/ 0 h 3050923"/>
              <a:gd name="connsiteX4" fmla="*/ 1783393 w 2374901"/>
              <a:gd name="connsiteY4" fmla="*/ 0 h 3050923"/>
              <a:gd name="connsiteX5" fmla="*/ 1972226 w 2374901"/>
              <a:gd name="connsiteY5" fmla="*/ 78784 h 3050923"/>
              <a:gd name="connsiteX6" fmla="*/ 2296117 w 2374901"/>
              <a:gd name="connsiteY6" fmla="*/ 402676 h 3050923"/>
              <a:gd name="connsiteX7" fmla="*/ 2374901 w 2374901"/>
              <a:gd name="connsiteY7" fmla="*/ 591508 h 3050923"/>
              <a:gd name="connsiteX8" fmla="*/ 2374901 w 2374901"/>
              <a:gd name="connsiteY8" fmla="*/ 1075995 h 3050923"/>
              <a:gd name="connsiteX9" fmla="*/ 2374901 w 2374901"/>
              <a:gd name="connsiteY9" fmla="*/ 1208961 h 3050923"/>
              <a:gd name="connsiteX10" fmla="*/ 2374901 w 2374901"/>
              <a:gd name="connsiteY10" fmla="*/ 2830827 h 3050923"/>
              <a:gd name="connsiteX11" fmla="*/ 2154805 w 2374901"/>
              <a:gd name="connsiteY11" fmla="*/ 3050923 h 3050923"/>
              <a:gd name="connsiteX12" fmla="*/ 1297941 w 2374901"/>
              <a:gd name="connsiteY12" fmla="*/ 3050923 h 3050923"/>
              <a:gd name="connsiteX13" fmla="*/ 1116727 w 2374901"/>
              <a:gd name="connsiteY13" fmla="*/ 3050923 h 3050923"/>
              <a:gd name="connsiteX14" fmla="*/ 1104901 w 2374901"/>
              <a:gd name="connsiteY14" fmla="*/ 3050923 h 3050923"/>
              <a:gd name="connsiteX15" fmla="*/ 220096 w 2374901"/>
              <a:gd name="connsiteY15" fmla="*/ 3050923 h 3050923"/>
              <a:gd name="connsiteX16" fmla="*/ 0 w 2374901"/>
              <a:gd name="connsiteY16" fmla="*/ 2830827 h 3050923"/>
              <a:gd name="connsiteX17" fmla="*/ 0 w 2374901"/>
              <a:gd name="connsiteY17" fmla="*/ 1208961 h 3050923"/>
              <a:gd name="connsiteX18" fmla="*/ 0 w 2374901"/>
              <a:gd name="connsiteY18" fmla="*/ 1075995 h 3050923"/>
              <a:gd name="connsiteX19" fmla="*/ 0 w 2374901"/>
              <a:gd name="connsiteY19" fmla="*/ 220096 h 3050923"/>
              <a:gd name="connsiteX20" fmla="*/ 220096 w 2374901"/>
              <a:gd name="connsiteY20" fmla="*/ 0 h 305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374901" h="3050923">
                <a:moveTo>
                  <a:pt x="220096" y="0"/>
                </a:moveTo>
                <a:lnTo>
                  <a:pt x="1104901" y="0"/>
                </a:lnTo>
                <a:lnTo>
                  <a:pt x="1116727" y="0"/>
                </a:lnTo>
                <a:lnTo>
                  <a:pt x="1297941" y="0"/>
                </a:lnTo>
                <a:lnTo>
                  <a:pt x="1783393" y="0"/>
                </a:lnTo>
                <a:cubicBezTo>
                  <a:pt x="1853424" y="0"/>
                  <a:pt x="1922204" y="28763"/>
                  <a:pt x="1972226" y="78784"/>
                </a:cubicBezTo>
                <a:lnTo>
                  <a:pt x="2296117" y="402676"/>
                </a:lnTo>
                <a:cubicBezTo>
                  <a:pt x="2346139" y="452697"/>
                  <a:pt x="2374901" y="520227"/>
                  <a:pt x="2374901" y="591508"/>
                </a:cubicBezTo>
                <a:lnTo>
                  <a:pt x="2374901" y="1075995"/>
                </a:lnTo>
                <a:lnTo>
                  <a:pt x="2374901" y="1208961"/>
                </a:lnTo>
                <a:lnTo>
                  <a:pt x="2374901" y="2830827"/>
                </a:lnTo>
                <a:cubicBezTo>
                  <a:pt x="2374901" y="2952130"/>
                  <a:pt x="2276108" y="3050923"/>
                  <a:pt x="2154805" y="3050923"/>
                </a:cubicBezTo>
                <a:lnTo>
                  <a:pt x="1297941" y="3050923"/>
                </a:lnTo>
                <a:lnTo>
                  <a:pt x="1116727" y="3050923"/>
                </a:lnTo>
                <a:lnTo>
                  <a:pt x="1104901" y="3050923"/>
                </a:lnTo>
                <a:lnTo>
                  <a:pt x="220096" y="3050923"/>
                </a:lnTo>
                <a:cubicBezTo>
                  <a:pt x="98793" y="3050923"/>
                  <a:pt x="0" y="2952130"/>
                  <a:pt x="0" y="2830827"/>
                </a:cubicBezTo>
                <a:lnTo>
                  <a:pt x="0" y="1208961"/>
                </a:lnTo>
                <a:lnTo>
                  <a:pt x="0" y="1075995"/>
                </a:lnTo>
                <a:lnTo>
                  <a:pt x="0" y="220096"/>
                </a:lnTo>
                <a:cubicBezTo>
                  <a:pt x="0" y="98793"/>
                  <a:pt x="98793" y="0"/>
                  <a:pt x="220096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8319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7D04F3D-2E24-73DE-A8A2-5B06E34642A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1500" y="1447800"/>
            <a:ext cx="1593852" cy="1593852"/>
          </a:xfrm>
          <a:custGeom>
            <a:avLst/>
            <a:gdLst>
              <a:gd name="connsiteX0" fmla="*/ 137240 w 1593852"/>
              <a:gd name="connsiteY0" fmla="*/ 0 h 1593852"/>
              <a:gd name="connsiteX1" fmla="*/ 1225021 w 1593852"/>
              <a:gd name="connsiteY1" fmla="*/ 0 h 1593852"/>
              <a:gd name="connsiteX2" fmla="*/ 1342766 w 1593852"/>
              <a:gd name="connsiteY2" fmla="*/ 49126 h 1593852"/>
              <a:gd name="connsiteX3" fmla="*/ 1543947 w 1593852"/>
              <a:gd name="connsiteY3" fmla="*/ 250307 h 1593852"/>
              <a:gd name="connsiteX4" fmla="*/ 1593852 w 1593852"/>
              <a:gd name="connsiteY4" fmla="*/ 368832 h 1593852"/>
              <a:gd name="connsiteX5" fmla="*/ 1593852 w 1593852"/>
              <a:gd name="connsiteY5" fmla="*/ 796926 h 1593852"/>
              <a:gd name="connsiteX6" fmla="*/ 1593852 w 1593852"/>
              <a:gd name="connsiteY6" fmla="*/ 1006685 h 1593852"/>
              <a:gd name="connsiteX7" fmla="*/ 1593852 w 1593852"/>
              <a:gd name="connsiteY7" fmla="*/ 1456612 h 1593852"/>
              <a:gd name="connsiteX8" fmla="*/ 1456612 w 1593852"/>
              <a:gd name="connsiteY8" fmla="*/ 1593852 h 1593852"/>
              <a:gd name="connsiteX9" fmla="*/ 137240 w 1593852"/>
              <a:gd name="connsiteY9" fmla="*/ 1593852 h 1593852"/>
              <a:gd name="connsiteX10" fmla="*/ 0 w 1593852"/>
              <a:gd name="connsiteY10" fmla="*/ 1456612 h 1593852"/>
              <a:gd name="connsiteX11" fmla="*/ 0 w 1593852"/>
              <a:gd name="connsiteY11" fmla="*/ 1006685 h 1593852"/>
              <a:gd name="connsiteX12" fmla="*/ 0 w 1593852"/>
              <a:gd name="connsiteY12" fmla="*/ 796926 h 1593852"/>
              <a:gd name="connsiteX13" fmla="*/ 0 w 1593852"/>
              <a:gd name="connsiteY13" fmla="*/ 137240 h 1593852"/>
              <a:gd name="connsiteX14" fmla="*/ 137240 w 1593852"/>
              <a:gd name="connsiteY14" fmla="*/ 0 h 159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93852" h="1593852">
                <a:moveTo>
                  <a:pt x="137240" y="0"/>
                </a:moveTo>
                <a:lnTo>
                  <a:pt x="1225021" y="0"/>
                </a:lnTo>
                <a:cubicBezTo>
                  <a:pt x="1268688" y="0"/>
                  <a:pt x="1311575" y="17935"/>
                  <a:pt x="1342766" y="49126"/>
                </a:cubicBezTo>
                <a:lnTo>
                  <a:pt x="1543947" y="250307"/>
                </a:lnTo>
                <a:cubicBezTo>
                  <a:pt x="1575918" y="281498"/>
                  <a:pt x="1593073" y="324385"/>
                  <a:pt x="1593852" y="368832"/>
                </a:cubicBezTo>
                <a:lnTo>
                  <a:pt x="1593852" y="796926"/>
                </a:lnTo>
                <a:lnTo>
                  <a:pt x="1593852" y="1006685"/>
                </a:lnTo>
                <a:lnTo>
                  <a:pt x="1593852" y="1456612"/>
                </a:lnTo>
                <a:cubicBezTo>
                  <a:pt x="1593852" y="1532251"/>
                  <a:pt x="1532251" y="1593852"/>
                  <a:pt x="1456612" y="1593852"/>
                </a:cubicBezTo>
                <a:lnTo>
                  <a:pt x="137240" y="1593852"/>
                </a:lnTo>
                <a:cubicBezTo>
                  <a:pt x="61602" y="1593852"/>
                  <a:pt x="0" y="1532251"/>
                  <a:pt x="0" y="1456612"/>
                </a:cubicBezTo>
                <a:lnTo>
                  <a:pt x="0" y="1006685"/>
                </a:lnTo>
                <a:lnTo>
                  <a:pt x="0" y="796926"/>
                </a:lnTo>
                <a:lnTo>
                  <a:pt x="0" y="137240"/>
                </a:lnTo>
                <a:cubicBezTo>
                  <a:pt x="0" y="61602"/>
                  <a:pt x="61602" y="0"/>
                  <a:pt x="13724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9EE84A-7E1F-C3EF-8805-6A7CE6C94C6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59087" y="1447800"/>
            <a:ext cx="1593852" cy="1593852"/>
          </a:xfrm>
          <a:custGeom>
            <a:avLst/>
            <a:gdLst>
              <a:gd name="connsiteX0" fmla="*/ 137240 w 1593852"/>
              <a:gd name="connsiteY0" fmla="*/ 0 h 1593852"/>
              <a:gd name="connsiteX1" fmla="*/ 1225021 w 1593852"/>
              <a:gd name="connsiteY1" fmla="*/ 0 h 1593852"/>
              <a:gd name="connsiteX2" fmla="*/ 1342766 w 1593852"/>
              <a:gd name="connsiteY2" fmla="*/ 49126 h 1593852"/>
              <a:gd name="connsiteX3" fmla="*/ 1543947 w 1593852"/>
              <a:gd name="connsiteY3" fmla="*/ 250307 h 1593852"/>
              <a:gd name="connsiteX4" fmla="*/ 1593852 w 1593852"/>
              <a:gd name="connsiteY4" fmla="*/ 368832 h 1593852"/>
              <a:gd name="connsiteX5" fmla="*/ 1593852 w 1593852"/>
              <a:gd name="connsiteY5" fmla="*/ 796926 h 1593852"/>
              <a:gd name="connsiteX6" fmla="*/ 1593852 w 1593852"/>
              <a:gd name="connsiteY6" fmla="*/ 1006685 h 1593852"/>
              <a:gd name="connsiteX7" fmla="*/ 1593852 w 1593852"/>
              <a:gd name="connsiteY7" fmla="*/ 1456612 h 1593852"/>
              <a:gd name="connsiteX8" fmla="*/ 1456612 w 1593852"/>
              <a:gd name="connsiteY8" fmla="*/ 1593852 h 1593852"/>
              <a:gd name="connsiteX9" fmla="*/ 137240 w 1593852"/>
              <a:gd name="connsiteY9" fmla="*/ 1593852 h 1593852"/>
              <a:gd name="connsiteX10" fmla="*/ 0 w 1593852"/>
              <a:gd name="connsiteY10" fmla="*/ 1456612 h 1593852"/>
              <a:gd name="connsiteX11" fmla="*/ 0 w 1593852"/>
              <a:gd name="connsiteY11" fmla="*/ 1006685 h 1593852"/>
              <a:gd name="connsiteX12" fmla="*/ 0 w 1593852"/>
              <a:gd name="connsiteY12" fmla="*/ 796926 h 1593852"/>
              <a:gd name="connsiteX13" fmla="*/ 0 w 1593852"/>
              <a:gd name="connsiteY13" fmla="*/ 137240 h 1593852"/>
              <a:gd name="connsiteX14" fmla="*/ 137240 w 1593852"/>
              <a:gd name="connsiteY14" fmla="*/ 0 h 159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93852" h="1593852">
                <a:moveTo>
                  <a:pt x="137240" y="0"/>
                </a:moveTo>
                <a:lnTo>
                  <a:pt x="1225021" y="0"/>
                </a:lnTo>
                <a:cubicBezTo>
                  <a:pt x="1268688" y="0"/>
                  <a:pt x="1311575" y="17935"/>
                  <a:pt x="1342766" y="49126"/>
                </a:cubicBezTo>
                <a:lnTo>
                  <a:pt x="1543947" y="250307"/>
                </a:lnTo>
                <a:cubicBezTo>
                  <a:pt x="1575918" y="281498"/>
                  <a:pt x="1593073" y="324385"/>
                  <a:pt x="1593852" y="368832"/>
                </a:cubicBezTo>
                <a:lnTo>
                  <a:pt x="1593852" y="796926"/>
                </a:lnTo>
                <a:lnTo>
                  <a:pt x="1593852" y="1006685"/>
                </a:lnTo>
                <a:lnTo>
                  <a:pt x="1593852" y="1456612"/>
                </a:lnTo>
                <a:cubicBezTo>
                  <a:pt x="1593852" y="1532251"/>
                  <a:pt x="1532251" y="1593852"/>
                  <a:pt x="1456612" y="1593852"/>
                </a:cubicBezTo>
                <a:lnTo>
                  <a:pt x="137240" y="1593852"/>
                </a:lnTo>
                <a:cubicBezTo>
                  <a:pt x="61602" y="1593852"/>
                  <a:pt x="0" y="1532251"/>
                  <a:pt x="0" y="1456612"/>
                </a:cubicBezTo>
                <a:lnTo>
                  <a:pt x="0" y="1006685"/>
                </a:lnTo>
                <a:lnTo>
                  <a:pt x="0" y="796926"/>
                </a:lnTo>
                <a:lnTo>
                  <a:pt x="0" y="137240"/>
                </a:lnTo>
                <a:cubicBezTo>
                  <a:pt x="0" y="61602"/>
                  <a:pt x="61602" y="0"/>
                  <a:pt x="13724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067B1E-61FE-4A10-D167-F6F7500856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46674" y="1447800"/>
            <a:ext cx="1593852" cy="1593852"/>
          </a:xfrm>
          <a:custGeom>
            <a:avLst/>
            <a:gdLst>
              <a:gd name="connsiteX0" fmla="*/ 137240 w 1593852"/>
              <a:gd name="connsiteY0" fmla="*/ 0 h 1593852"/>
              <a:gd name="connsiteX1" fmla="*/ 1225021 w 1593852"/>
              <a:gd name="connsiteY1" fmla="*/ 0 h 1593852"/>
              <a:gd name="connsiteX2" fmla="*/ 1342766 w 1593852"/>
              <a:gd name="connsiteY2" fmla="*/ 49126 h 1593852"/>
              <a:gd name="connsiteX3" fmla="*/ 1543947 w 1593852"/>
              <a:gd name="connsiteY3" fmla="*/ 250307 h 1593852"/>
              <a:gd name="connsiteX4" fmla="*/ 1593852 w 1593852"/>
              <a:gd name="connsiteY4" fmla="*/ 368832 h 1593852"/>
              <a:gd name="connsiteX5" fmla="*/ 1593852 w 1593852"/>
              <a:gd name="connsiteY5" fmla="*/ 796926 h 1593852"/>
              <a:gd name="connsiteX6" fmla="*/ 1593852 w 1593852"/>
              <a:gd name="connsiteY6" fmla="*/ 1006685 h 1593852"/>
              <a:gd name="connsiteX7" fmla="*/ 1593852 w 1593852"/>
              <a:gd name="connsiteY7" fmla="*/ 1456612 h 1593852"/>
              <a:gd name="connsiteX8" fmla="*/ 1456612 w 1593852"/>
              <a:gd name="connsiteY8" fmla="*/ 1593852 h 1593852"/>
              <a:gd name="connsiteX9" fmla="*/ 137240 w 1593852"/>
              <a:gd name="connsiteY9" fmla="*/ 1593852 h 1593852"/>
              <a:gd name="connsiteX10" fmla="*/ 0 w 1593852"/>
              <a:gd name="connsiteY10" fmla="*/ 1456612 h 1593852"/>
              <a:gd name="connsiteX11" fmla="*/ 0 w 1593852"/>
              <a:gd name="connsiteY11" fmla="*/ 1006685 h 1593852"/>
              <a:gd name="connsiteX12" fmla="*/ 0 w 1593852"/>
              <a:gd name="connsiteY12" fmla="*/ 796926 h 1593852"/>
              <a:gd name="connsiteX13" fmla="*/ 0 w 1593852"/>
              <a:gd name="connsiteY13" fmla="*/ 137240 h 1593852"/>
              <a:gd name="connsiteX14" fmla="*/ 137240 w 1593852"/>
              <a:gd name="connsiteY14" fmla="*/ 0 h 159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93852" h="1593852">
                <a:moveTo>
                  <a:pt x="137240" y="0"/>
                </a:moveTo>
                <a:lnTo>
                  <a:pt x="1225021" y="0"/>
                </a:lnTo>
                <a:cubicBezTo>
                  <a:pt x="1268688" y="0"/>
                  <a:pt x="1311575" y="17935"/>
                  <a:pt x="1342766" y="49126"/>
                </a:cubicBezTo>
                <a:lnTo>
                  <a:pt x="1543947" y="250307"/>
                </a:lnTo>
                <a:cubicBezTo>
                  <a:pt x="1575918" y="281498"/>
                  <a:pt x="1593073" y="324385"/>
                  <a:pt x="1593852" y="368832"/>
                </a:cubicBezTo>
                <a:lnTo>
                  <a:pt x="1593852" y="796926"/>
                </a:lnTo>
                <a:lnTo>
                  <a:pt x="1593852" y="1006685"/>
                </a:lnTo>
                <a:lnTo>
                  <a:pt x="1593852" y="1456612"/>
                </a:lnTo>
                <a:cubicBezTo>
                  <a:pt x="1593852" y="1532251"/>
                  <a:pt x="1532251" y="1593852"/>
                  <a:pt x="1456612" y="1593852"/>
                </a:cubicBezTo>
                <a:lnTo>
                  <a:pt x="137240" y="1593852"/>
                </a:lnTo>
                <a:cubicBezTo>
                  <a:pt x="61602" y="1593852"/>
                  <a:pt x="0" y="1532251"/>
                  <a:pt x="0" y="1456612"/>
                </a:cubicBezTo>
                <a:lnTo>
                  <a:pt x="0" y="1006685"/>
                </a:lnTo>
                <a:lnTo>
                  <a:pt x="0" y="796926"/>
                </a:lnTo>
                <a:lnTo>
                  <a:pt x="0" y="137240"/>
                </a:lnTo>
                <a:cubicBezTo>
                  <a:pt x="0" y="61602"/>
                  <a:pt x="61602" y="0"/>
                  <a:pt x="13724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D667364-4ACB-63E5-5B0E-206C0E7602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34261" y="1447800"/>
            <a:ext cx="1593852" cy="1593852"/>
          </a:xfrm>
          <a:custGeom>
            <a:avLst/>
            <a:gdLst>
              <a:gd name="connsiteX0" fmla="*/ 137240 w 1593852"/>
              <a:gd name="connsiteY0" fmla="*/ 0 h 1593852"/>
              <a:gd name="connsiteX1" fmla="*/ 1225021 w 1593852"/>
              <a:gd name="connsiteY1" fmla="*/ 0 h 1593852"/>
              <a:gd name="connsiteX2" fmla="*/ 1342766 w 1593852"/>
              <a:gd name="connsiteY2" fmla="*/ 49126 h 1593852"/>
              <a:gd name="connsiteX3" fmla="*/ 1543947 w 1593852"/>
              <a:gd name="connsiteY3" fmla="*/ 250307 h 1593852"/>
              <a:gd name="connsiteX4" fmla="*/ 1593852 w 1593852"/>
              <a:gd name="connsiteY4" fmla="*/ 368832 h 1593852"/>
              <a:gd name="connsiteX5" fmla="*/ 1593852 w 1593852"/>
              <a:gd name="connsiteY5" fmla="*/ 796926 h 1593852"/>
              <a:gd name="connsiteX6" fmla="*/ 1593852 w 1593852"/>
              <a:gd name="connsiteY6" fmla="*/ 1006685 h 1593852"/>
              <a:gd name="connsiteX7" fmla="*/ 1593852 w 1593852"/>
              <a:gd name="connsiteY7" fmla="*/ 1456612 h 1593852"/>
              <a:gd name="connsiteX8" fmla="*/ 1456612 w 1593852"/>
              <a:gd name="connsiteY8" fmla="*/ 1593852 h 1593852"/>
              <a:gd name="connsiteX9" fmla="*/ 137240 w 1593852"/>
              <a:gd name="connsiteY9" fmla="*/ 1593852 h 1593852"/>
              <a:gd name="connsiteX10" fmla="*/ 0 w 1593852"/>
              <a:gd name="connsiteY10" fmla="*/ 1456612 h 1593852"/>
              <a:gd name="connsiteX11" fmla="*/ 0 w 1593852"/>
              <a:gd name="connsiteY11" fmla="*/ 1006685 h 1593852"/>
              <a:gd name="connsiteX12" fmla="*/ 0 w 1593852"/>
              <a:gd name="connsiteY12" fmla="*/ 796926 h 1593852"/>
              <a:gd name="connsiteX13" fmla="*/ 0 w 1593852"/>
              <a:gd name="connsiteY13" fmla="*/ 137240 h 1593852"/>
              <a:gd name="connsiteX14" fmla="*/ 137240 w 1593852"/>
              <a:gd name="connsiteY14" fmla="*/ 0 h 159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93852" h="1593852">
                <a:moveTo>
                  <a:pt x="137240" y="0"/>
                </a:moveTo>
                <a:lnTo>
                  <a:pt x="1225021" y="0"/>
                </a:lnTo>
                <a:cubicBezTo>
                  <a:pt x="1268688" y="0"/>
                  <a:pt x="1311575" y="17935"/>
                  <a:pt x="1342766" y="49126"/>
                </a:cubicBezTo>
                <a:lnTo>
                  <a:pt x="1543947" y="250307"/>
                </a:lnTo>
                <a:cubicBezTo>
                  <a:pt x="1575918" y="281498"/>
                  <a:pt x="1593073" y="324385"/>
                  <a:pt x="1593852" y="368832"/>
                </a:cubicBezTo>
                <a:lnTo>
                  <a:pt x="1593852" y="796926"/>
                </a:lnTo>
                <a:lnTo>
                  <a:pt x="1593852" y="1006685"/>
                </a:lnTo>
                <a:lnTo>
                  <a:pt x="1593852" y="1456612"/>
                </a:lnTo>
                <a:cubicBezTo>
                  <a:pt x="1593852" y="1532251"/>
                  <a:pt x="1532251" y="1593852"/>
                  <a:pt x="1456612" y="1593852"/>
                </a:cubicBezTo>
                <a:lnTo>
                  <a:pt x="137240" y="1593852"/>
                </a:lnTo>
                <a:cubicBezTo>
                  <a:pt x="61602" y="1593852"/>
                  <a:pt x="0" y="1532251"/>
                  <a:pt x="0" y="1456612"/>
                </a:cubicBezTo>
                <a:lnTo>
                  <a:pt x="0" y="1006685"/>
                </a:lnTo>
                <a:lnTo>
                  <a:pt x="0" y="796926"/>
                </a:lnTo>
                <a:lnTo>
                  <a:pt x="0" y="137240"/>
                </a:lnTo>
                <a:cubicBezTo>
                  <a:pt x="0" y="61602"/>
                  <a:pt x="61602" y="0"/>
                  <a:pt x="13724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4F166F0-8708-9ED7-1712-E7AFF72C17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721848" y="1447800"/>
            <a:ext cx="1593852" cy="1593852"/>
          </a:xfrm>
          <a:custGeom>
            <a:avLst/>
            <a:gdLst>
              <a:gd name="connsiteX0" fmla="*/ 137240 w 1593852"/>
              <a:gd name="connsiteY0" fmla="*/ 0 h 1593852"/>
              <a:gd name="connsiteX1" fmla="*/ 1225021 w 1593852"/>
              <a:gd name="connsiteY1" fmla="*/ 0 h 1593852"/>
              <a:gd name="connsiteX2" fmla="*/ 1342766 w 1593852"/>
              <a:gd name="connsiteY2" fmla="*/ 49126 h 1593852"/>
              <a:gd name="connsiteX3" fmla="*/ 1543947 w 1593852"/>
              <a:gd name="connsiteY3" fmla="*/ 250307 h 1593852"/>
              <a:gd name="connsiteX4" fmla="*/ 1593852 w 1593852"/>
              <a:gd name="connsiteY4" fmla="*/ 368832 h 1593852"/>
              <a:gd name="connsiteX5" fmla="*/ 1593852 w 1593852"/>
              <a:gd name="connsiteY5" fmla="*/ 796926 h 1593852"/>
              <a:gd name="connsiteX6" fmla="*/ 1593852 w 1593852"/>
              <a:gd name="connsiteY6" fmla="*/ 1006685 h 1593852"/>
              <a:gd name="connsiteX7" fmla="*/ 1593852 w 1593852"/>
              <a:gd name="connsiteY7" fmla="*/ 1456612 h 1593852"/>
              <a:gd name="connsiteX8" fmla="*/ 1456612 w 1593852"/>
              <a:gd name="connsiteY8" fmla="*/ 1593852 h 1593852"/>
              <a:gd name="connsiteX9" fmla="*/ 137240 w 1593852"/>
              <a:gd name="connsiteY9" fmla="*/ 1593852 h 1593852"/>
              <a:gd name="connsiteX10" fmla="*/ 0 w 1593852"/>
              <a:gd name="connsiteY10" fmla="*/ 1456612 h 1593852"/>
              <a:gd name="connsiteX11" fmla="*/ 0 w 1593852"/>
              <a:gd name="connsiteY11" fmla="*/ 1006685 h 1593852"/>
              <a:gd name="connsiteX12" fmla="*/ 0 w 1593852"/>
              <a:gd name="connsiteY12" fmla="*/ 796926 h 1593852"/>
              <a:gd name="connsiteX13" fmla="*/ 0 w 1593852"/>
              <a:gd name="connsiteY13" fmla="*/ 137240 h 1593852"/>
              <a:gd name="connsiteX14" fmla="*/ 137240 w 1593852"/>
              <a:gd name="connsiteY14" fmla="*/ 0 h 159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93852" h="1593852">
                <a:moveTo>
                  <a:pt x="137240" y="0"/>
                </a:moveTo>
                <a:lnTo>
                  <a:pt x="1225021" y="0"/>
                </a:lnTo>
                <a:cubicBezTo>
                  <a:pt x="1268688" y="0"/>
                  <a:pt x="1311575" y="17935"/>
                  <a:pt x="1342766" y="49126"/>
                </a:cubicBezTo>
                <a:lnTo>
                  <a:pt x="1543947" y="250307"/>
                </a:lnTo>
                <a:cubicBezTo>
                  <a:pt x="1575918" y="281498"/>
                  <a:pt x="1593073" y="324385"/>
                  <a:pt x="1593852" y="368832"/>
                </a:cubicBezTo>
                <a:lnTo>
                  <a:pt x="1593852" y="796926"/>
                </a:lnTo>
                <a:lnTo>
                  <a:pt x="1593852" y="1006685"/>
                </a:lnTo>
                <a:lnTo>
                  <a:pt x="1593852" y="1456612"/>
                </a:lnTo>
                <a:cubicBezTo>
                  <a:pt x="1593852" y="1532251"/>
                  <a:pt x="1532251" y="1593852"/>
                  <a:pt x="1456612" y="1593852"/>
                </a:cubicBezTo>
                <a:lnTo>
                  <a:pt x="137240" y="1593852"/>
                </a:lnTo>
                <a:cubicBezTo>
                  <a:pt x="61602" y="1593852"/>
                  <a:pt x="0" y="1532251"/>
                  <a:pt x="0" y="1456612"/>
                </a:cubicBezTo>
                <a:lnTo>
                  <a:pt x="0" y="1006685"/>
                </a:lnTo>
                <a:lnTo>
                  <a:pt x="0" y="796926"/>
                </a:lnTo>
                <a:lnTo>
                  <a:pt x="0" y="137240"/>
                </a:lnTo>
                <a:cubicBezTo>
                  <a:pt x="0" y="61602"/>
                  <a:pt x="61602" y="0"/>
                  <a:pt x="137240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96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36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616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84200" y="1435503"/>
            <a:ext cx="110185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1A3C0B-4E7D-B7EB-8C10-E3E41EDBB796}"/>
              </a:ext>
            </a:extLst>
          </p:cNvPr>
          <p:cNvGrpSpPr/>
          <p:nvPr userDrawn="1"/>
        </p:nvGrpSpPr>
        <p:grpSpPr>
          <a:xfrm>
            <a:off x="571500" y="6455131"/>
            <a:ext cx="1385889" cy="216774"/>
            <a:chOff x="571500" y="907234"/>
            <a:chExt cx="2183891" cy="34159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7454E42-78E6-A5CA-553E-6F3CFAA214A9}"/>
                </a:ext>
              </a:extLst>
            </p:cNvPr>
            <p:cNvSpPr txBox="1"/>
            <p:nvPr/>
          </p:nvSpPr>
          <p:spPr>
            <a:xfrm>
              <a:off x="990266" y="996307"/>
              <a:ext cx="1765125" cy="163446"/>
            </a:xfrm>
            <a:custGeom>
              <a:avLst/>
              <a:gdLst/>
              <a:ahLst/>
              <a:cxnLst/>
              <a:rect l="l" t="t" r="r" b="b"/>
              <a:pathLst>
                <a:path w="1760220" h="162992">
                  <a:moveTo>
                    <a:pt x="762533" y="28575"/>
                  </a:moveTo>
                  <a:lnTo>
                    <a:pt x="733730" y="109043"/>
                  </a:lnTo>
                  <a:lnTo>
                    <a:pt x="791337" y="109043"/>
                  </a:lnTo>
                  <a:close/>
                  <a:moveTo>
                    <a:pt x="590550" y="19203"/>
                  </a:moveTo>
                  <a:lnTo>
                    <a:pt x="590550" y="77724"/>
                  </a:lnTo>
                  <a:lnTo>
                    <a:pt x="621182" y="77724"/>
                  </a:lnTo>
                  <a:cubicBezTo>
                    <a:pt x="632765" y="77724"/>
                    <a:pt x="641299" y="75210"/>
                    <a:pt x="646785" y="70181"/>
                  </a:cubicBezTo>
                  <a:cubicBezTo>
                    <a:pt x="652272" y="65151"/>
                    <a:pt x="655015" y="57989"/>
                    <a:pt x="655015" y="48692"/>
                  </a:cubicBezTo>
                  <a:cubicBezTo>
                    <a:pt x="655015" y="29033"/>
                    <a:pt x="643737" y="19203"/>
                    <a:pt x="621182" y="19203"/>
                  </a:cubicBezTo>
                  <a:close/>
                  <a:moveTo>
                    <a:pt x="1680210" y="18288"/>
                  </a:moveTo>
                  <a:cubicBezTo>
                    <a:pt x="1668932" y="18288"/>
                    <a:pt x="1658874" y="20879"/>
                    <a:pt x="1650035" y="26061"/>
                  </a:cubicBezTo>
                  <a:cubicBezTo>
                    <a:pt x="1641196" y="31242"/>
                    <a:pt x="1634223" y="38596"/>
                    <a:pt x="1629118" y="48121"/>
                  </a:cubicBezTo>
                  <a:cubicBezTo>
                    <a:pt x="1624012" y="57646"/>
                    <a:pt x="1621460" y="68809"/>
                    <a:pt x="1621460" y="81611"/>
                  </a:cubicBezTo>
                  <a:cubicBezTo>
                    <a:pt x="1621460" y="94260"/>
                    <a:pt x="1624012" y="105385"/>
                    <a:pt x="1629118" y="114986"/>
                  </a:cubicBezTo>
                  <a:cubicBezTo>
                    <a:pt x="1634223" y="124587"/>
                    <a:pt x="1641234" y="131979"/>
                    <a:pt x="1650149" y="137160"/>
                  </a:cubicBezTo>
                  <a:cubicBezTo>
                    <a:pt x="1659065" y="142342"/>
                    <a:pt x="1669085" y="144933"/>
                    <a:pt x="1680210" y="144933"/>
                  </a:cubicBezTo>
                  <a:cubicBezTo>
                    <a:pt x="1691335" y="144933"/>
                    <a:pt x="1701355" y="142342"/>
                    <a:pt x="1710271" y="137160"/>
                  </a:cubicBezTo>
                  <a:cubicBezTo>
                    <a:pt x="1719186" y="131979"/>
                    <a:pt x="1726197" y="124587"/>
                    <a:pt x="1731302" y="114986"/>
                  </a:cubicBezTo>
                  <a:cubicBezTo>
                    <a:pt x="1736407" y="105385"/>
                    <a:pt x="1738960" y="94260"/>
                    <a:pt x="1738960" y="81611"/>
                  </a:cubicBezTo>
                  <a:cubicBezTo>
                    <a:pt x="1738960" y="68809"/>
                    <a:pt x="1736407" y="57646"/>
                    <a:pt x="1731302" y="48121"/>
                  </a:cubicBezTo>
                  <a:cubicBezTo>
                    <a:pt x="1726197" y="38596"/>
                    <a:pt x="1719224" y="31242"/>
                    <a:pt x="1710385" y="26061"/>
                  </a:cubicBezTo>
                  <a:cubicBezTo>
                    <a:pt x="1701546" y="20879"/>
                    <a:pt x="1691488" y="18288"/>
                    <a:pt x="1680210" y="18288"/>
                  </a:cubicBezTo>
                  <a:close/>
                  <a:moveTo>
                    <a:pt x="1318260" y="18288"/>
                  </a:moveTo>
                  <a:cubicBezTo>
                    <a:pt x="1306982" y="18288"/>
                    <a:pt x="1296924" y="20879"/>
                    <a:pt x="1288085" y="26061"/>
                  </a:cubicBezTo>
                  <a:cubicBezTo>
                    <a:pt x="1279246" y="31242"/>
                    <a:pt x="1272273" y="38596"/>
                    <a:pt x="1267168" y="48121"/>
                  </a:cubicBezTo>
                  <a:cubicBezTo>
                    <a:pt x="1262062" y="57646"/>
                    <a:pt x="1259510" y="68809"/>
                    <a:pt x="1259510" y="81611"/>
                  </a:cubicBezTo>
                  <a:cubicBezTo>
                    <a:pt x="1259510" y="94260"/>
                    <a:pt x="1262062" y="105385"/>
                    <a:pt x="1267168" y="114986"/>
                  </a:cubicBezTo>
                  <a:cubicBezTo>
                    <a:pt x="1272273" y="124587"/>
                    <a:pt x="1279284" y="131979"/>
                    <a:pt x="1288199" y="137160"/>
                  </a:cubicBezTo>
                  <a:cubicBezTo>
                    <a:pt x="1297114" y="142342"/>
                    <a:pt x="1307135" y="144933"/>
                    <a:pt x="1318260" y="144933"/>
                  </a:cubicBezTo>
                  <a:cubicBezTo>
                    <a:pt x="1329385" y="144933"/>
                    <a:pt x="1339405" y="142342"/>
                    <a:pt x="1348321" y="137160"/>
                  </a:cubicBezTo>
                  <a:cubicBezTo>
                    <a:pt x="1357236" y="131979"/>
                    <a:pt x="1364247" y="124587"/>
                    <a:pt x="1369352" y="114986"/>
                  </a:cubicBezTo>
                  <a:cubicBezTo>
                    <a:pt x="1374457" y="105385"/>
                    <a:pt x="1377010" y="94260"/>
                    <a:pt x="1377010" y="81611"/>
                  </a:cubicBezTo>
                  <a:cubicBezTo>
                    <a:pt x="1377010" y="68809"/>
                    <a:pt x="1374457" y="57646"/>
                    <a:pt x="1369352" y="48121"/>
                  </a:cubicBezTo>
                  <a:cubicBezTo>
                    <a:pt x="1364247" y="38596"/>
                    <a:pt x="1357274" y="31242"/>
                    <a:pt x="1348435" y="26061"/>
                  </a:cubicBezTo>
                  <a:cubicBezTo>
                    <a:pt x="1339596" y="20879"/>
                    <a:pt x="1329538" y="18288"/>
                    <a:pt x="1318260" y="18288"/>
                  </a:cubicBezTo>
                  <a:close/>
                  <a:moveTo>
                    <a:pt x="260985" y="18288"/>
                  </a:moveTo>
                  <a:cubicBezTo>
                    <a:pt x="249707" y="18288"/>
                    <a:pt x="239649" y="20879"/>
                    <a:pt x="230810" y="26061"/>
                  </a:cubicBezTo>
                  <a:cubicBezTo>
                    <a:pt x="221971" y="31242"/>
                    <a:pt x="214998" y="38596"/>
                    <a:pt x="209893" y="48121"/>
                  </a:cubicBezTo>
                  <a:cubicBezTo>
                    <a:pt x="204787" y="57646"/>
                    <a:pt x="202235" y="68809"/>
                    <a:pt x="202235" y="81611"/>
                  </a:cubicBezTo>
                  <a:cubicBezTo>
                    <a:pt x="202235" y="94260"/>
                    <a:pt x="204787" y="105385"/>
                    <a:pt x="209893" y="114986"/>
                  </a:cubicBezTo>
                  <a:cubicBezTo>
                    <a:pt x="214998" y="124587"/>
                    <a:pt x="222009" y="131979"/>
                    <a:pt x="230924" y="137160"/>
                  </a:cubicBezTo>
                  <a:cubicBezTo>
                    <a:pt x="239839" y="142342"/>
                    <a:pt x="249860" y="144933"/>
                    <a:pt x="260985" y="144933"/>
                  </a:cubicBezTo>
                  <a:cubicBezTo>
                    <a:pt x="272110" y="144933"/>
                    <a:pt x="282130" y="142342"/>
                    <a:pt x="291046" y="137160"/>
                  </a:cubicBezTo>
                  <a:cubicBezTo>
                    <a:pt x="299961" y="131979"/>
                    <a:pt x="306972" y="124587"/>
                    <a:pt x="312077" y="114986"/>
                  </a:cubicBezTo>
                  <a:cubicBezTo>
                    <a:pt x="317182" y="105385"/>
                    <a:pt x="319735" y="94260"/>
                    <a:pt x="319735" y="81611"/>
                  </a:cubicBezTo>
                  <a:cubicBezTo>
                    <a:pt x="319735" y="68809"/>
                    <a:pt x="317182" y="57646"/>
                    <a:pt x="312077" y="48121"/>
                  </a:cubicBezTo>
                  <a:cubicBezTo>
                    <a:pt x="306972" y="38596"/>
                    <a:pt x="299999" y="31242"/>
                    <a:pt x="291160" y="26061"/>
                  </a:cubicBezTo>
                  <a:cubicBezTo>
                    <a:pt x="282321" y="20879"/>
                    <a:pt x="272263" y="18288"/>
                    <a:pt x="260985" y="18288"/>
                  </a:cubicBezTo>
                  <a:close/>
                  <a:moveTo>
                    <a:pt x="369722" y="3201"/>
                  </a:moveTo>
                  <a:lnTo>
                    <a:pt x="392125" y="3201"/>
                  </a:lnTo>
                  <a:lnTo>
                    <a:pt x="450647" y="133960"/>
                  </a:lnTo>
                  <a:lnTo>
                    <a:pt x="509168" y="3201"/>
                  </a:lnTo>
                  <a:lnTo>
                    <a:pt x="531342" y="3201"/>
                  </a:lnTo>
                  <a:lnTo>
                    <a:pt x="531342" y="161392"/>
                  </a:lnTo>
                  <a:lnTo>
                    <a:pt x="510540" y="161392"/>
                  </a:lnTo>
                  <a:lnTo>
                    <a:pt x="510540" y="43434"/>
                  </a:lnTo>
                  <a:lnTo>
                    <a:pt x="457962" y="161392"/>
                  </a:lnTo>
                  <a:lnTo>
                    <a:pt x="443332" y="161392"/>
                  </a:lnTo>
                  <a:lnTo>
                    <a:pt x="390525" y="43206"/>
                  </a:lnTo>
                  <a:lnTo>
                    <a:pt x="390525" y="161392"/>
                  </a:lnTo>
                  <a:lnTo>
                    <a:pt x="369722" y="161392"/>
                  </a:lnTo>
                  <a:close/>
                  <a:moveTo>
                    <a:pt x="750646" y="2972"/>
                  </a:moveTo>
                  <a:lnTo>
                    <a:pt x="774649" y="2972"/>
                  </a:lnTo>
                  <a:lnTo>
                    <a:pt x="832028" y="161392"/>
                  </a:lnTo>
                  <a:lnTo>
                    <a:pt x="810082" y="161392"/>
                  </a:lnTo>
                  <a:lnTo>
                    <a:pt x="797280" y="125959"/>
                  </a:lnTo>
                  <a:lnTo>
                    <a:pt x="727786" y="125959"/>
                  </a:lnTo>
                  <a:lnTo>
                    <a:pt x="714985" y="161392"/>
                  </a:lnTo>
                  <a:lnTo>
                    <a:pt x="693039" y="161392"/>
                  </a:lnTo>
                  <a:close/>
                  <a:moveTo>
                    <a:pt x="1150772" y="2058"/>
                  </a:moveTo>
                  <a:lnTo>
                    <a:pt x="1171575" y="2058"/>
                  </a:lnTo>
                  <a:lnTo>
                    <a:pt x="1171575" y="144476"/>
                  </a:lnTo>
                  <a:lnTo>
                    <a:pt x="1227353" y="144476"/>
                  </a:lnTo>
                  <a:lnTo>
                    <a:pt x="1227353" y="161392"/>
                  </a:lnTo>
                  <a:lnTo>
                    <a:pt x="1150772" y="161392"/>
                  </a:lnTo>
                  <a:close/>
                  <a:moveTo>
                    <a:pt x="1004163" y="2058"/>
                  </a:moveTo>
                  <a:lnTo>
                    <a:pt x="1027252" y="2058"/>
                  </a:lnTo>
                  <a:lnTo>
                    <a:pt x="1066571" y="82754"/>
                  </a:lnTo>
                  <a:lnTo>
                    <a:pt x="1105890" y="2058"/>
                  </a:lnTo>
                  <a:lnTo>
                    <a:pt x="1128979" y="2058"/>
                  </a:lnTo>
                  <a:lnTo>
                    <a:pt x="1077087" y="101270"/>
                  </a:lnTo>
                  <a:lnTo>
                    <a:pt x="1077087" y="161392"/>
                  </a:lnTo>
                  <a:lnTo>
                    <a:pt x="1056284" y="161392"/>
                  </a:lnTo>
                  <a:lnTo>
                    <a:pt x="1056284" y="101270"/>
                  </a:lnTo>
                  <a:close/>
                  <a:moveTo>
                    <a:pt x="569747" y="2058"/>
                  </a:moveTo>
                  <a:lnTo>
                    <a:pt x="621182" y="2058"/>
                  </a:lnTo>
                  <a:cubicBezTo>
                    <a:pt x="639166" y="2058"/>
                    <a:pt x="652843" y="6401"/>
                    <a:pt x="662216" y="15088"/>
                  </a:cubicBezTo>
                  <a:cubicBezTo>
                    <a:pt x="671589" y="23775"/>
                    <a:pt x="676275" y="34976"/>
                    <a:pt x="676275" y="48692"/>
                  </a:cubicBezTo>
                  <a:cubicBezTo>
                    <a:pt x="676275" y="61951"/>
                    <a:pt x="671741" y="72962"/>
                    <a:pt x="662673" y="81725"/>
                  </a:cubicBezTo>
                  <a:cubicBezTo>
                    <a:pt x="653605" y="90488"/>
                    <a:pt x="639775" y="94869"/>
                    <a:pt x="621182" y="94869"/>
                  </a:cubicBezTo>
                  <a:lnTo>
                    <a:pt x="590550" y="94869"/>
                  </a:lnTo>
                  <a:lnTo>
                    <a:pt x="590550" y="161392"/>
                  </a:lnTo>
                  <a:lnTo>
                    <a:pt x="569747" y="161392"/>
                  </a:lnTo>
                  <a:close/>
                  <a:moveTo>
                    <a:pt x="855497" y="1829"/>
                  </a:moveTo>
                  <a:lnTo>
                    <a:pt x="876300" y="1829"/>
                  </a:lnTo>
                  <a:lnTo>
                    <a:pt x="959968" y="128474"/>
                  </a:lnTo>
                  <a:lnTo>
                    <a:pt x="959968" y="1829"/>
                  </a:lnTo>
                  <a:lnTo>
                    <a:pt x="980770" y="1829"/>
                  </a:lnTo>
                  <a:lnTo>
                    <a:pt x="980770" y="161392"/>
                  </a:lnTo>
                  <a:lnTo>
                    <a:pt x="959968" y="161392"/>
                  </a:lnTo>
                  <a:lnTo>
                    <a:pt x="876300" y="34519"/>
                  </a:lnTo>
                  <a:lnTo>
                    <a:pt x="876300" y="161392"/>
                  </a:lnTo>
                  <a:lnTo>
                    <a:pt x="855497" y="161392"/>
                  </a:lnTo>
                  <a:close/>
                  <a:moveTo>
                    <a:pt x="1680210" y="229"/>
                  </a:moveTo>
                  <a:cubicBezTo>
                    <a:pt x="1695145" y="229"/>
                    <a:pt x="1708709" y="3696"/>
                    <a:pt x="1720901" y="10630"/>
                  </a:cubicBezTo>
                  <a:cubicBezTo>
                    <a:pt x="1733093" y="17565"/>
                    <a:pt x="1742694" y="27204"/>
                    <a:pt x="1749704" y="39548"/>
                  </a:cubicBezTo>
                  <a:cubicBezTo>
                    <a:pt x="1756715" y="51893"/>
                    <a:pt x="1760220" y="65913"/>
                    <a:pt x="1760220" y="81611"/>
                  </a:cubicBezTo>
                  <a:cubicBezTo>
                    <a:pt x="1760220" y="97308"/>
                    <a:pt x="1756715" y="111329"/>
                    <a:pt x="1749704" y="123673"/>
                  </a:cubicBezTo>
                  <a:cubicBezTo>
                    <a:pt x="1742694" y="136017"/>
                    <a:pt x="1733093" y="145657"/>
                    <a:pt x="1720901" y="152591"/>
                  </a:cubicBezTo>
                  <a:cubicBezTo>
                    <a:pt x="1708709" y="159525"/>
                    <a:pt x="1695145" y="162992"/>
                    <a:pt x="1680210" y="162992"/>
                  </a:cubicBezTo>
                  <a:cubicBezTo>
                    <a:pt x="1665427" y="162992"/>
                    <a:pt x="1651940" y="159525"/>
                    <a:pt x="1639748" y="152591"/>
                  </a:cubicBezTo>
                  <a:cubicBezTo>
                    <a:pt x="1627556" y="145657"/>
                    <a:pt x="1617916" y="135979"/>
                    <a:pt x="1610830" y="123559"/>
                  </a:cubicBezTo>
                  <a:cubicBezTo>
                    <a:pt x="1603743" y="111138"/>
                    <a:pt x="1600200" y="97155"/>
                    <a:pt x="1600200" y="81611"/>
                  </a:cubicBezTo>
                  <a:cubicBezTo>
                    <a:pt x="1600200" y="66066"/>
                    <a:pt x="1603743" y="52083"/>
                    <a:pt x="1610830" y="39663"/>
                  </a:cubicBezTo>
                  <a:cubicBezTo>
                    <a:pt x="1617916" y="27242"/>
                    <a:pt x="1627556" y="17565"/>
                    <a:pt x="1639748" y="10630"/>
                  </a:cubicBezTo>
                  <a:cubicBezTo>
                    <a:pt x="1651940" y="3696"/>
                    <a:pt x="1665427" y="229"/>
                    <a:pt x="1680210" y="229"/>
                  </a:cubicBezTo>
                  <a:close/>
                  <a:moveTo>
                    <a:pt x="1499235" y="229"/>
                  </a:moveTo>
                  <a:cubicBezTo>
                    <a:pt x="1516151" y="229"/>
                    <a:pt x="1531125" y="4420"/>
                    <a:pt x="1544155" y="12802"/>
                  </a:cubicBezTo>
                  <a:cubicBezTo>
                    <a:pt x="1557185" y="21184"/>
                    <a:pt x="1566672" y="32995"/>
                    <a:pt x="1572615" y="48235"/>
                  </a:cubicBezTo>
                  <a:lnTo>
                    <a:pt x="1547698" y="48235"/>
                  </a:lnTo>
                  <a:cubicBezTo>
                    <a:pt x="1543278" y="38939"/>
                    <a:pt x="1536878" y="31738"/>
                    <a:pt x="1528496" y="26632"/>
                  </a:cubicBezTo>
                  <a:cubicBezTo>
                    <a:pt x="1520114" y="21527"/>
                    <a:pt x="1510360" y="18974"/>
                    <a:pt x="1499235" y="18974"/>
                  </a:cubicBezTo>
                  <a:cubicBezTo>
                    <a:pt x="1488110" y="18974"/>
                    <a:pt x="1478089" y="21527"/>
                    <a:pt x="1469174" y="26632"/>
                  </a:cubicBezTo>
                  <a:cubicBezTo>
                    <a:pt x="1460259" y="31738"/>
                    <a:pt x="1453248" y="39053"/>
                    <a:pt x="1448143" y="48578"/>
                  </a:cubicBezTo>
                  <a:cubicBezTo>
                    <a:pt x="1443037" y="58103"/>
                    <a:pt x="1440485" y="69114"/>
                    <a:pt x="1440485" y="81611"/>
                  </a:cubicBezTo>
                  <a:cubicBezTo>
                    <a:pt x="1440485" y="94107"/>
                    <a:pt x="1443037" y="105080"/>
                    <a:pt x="1448143" y="114529"/>
                  </a:cubicBezTo>
                  <a:cubicBezTo>
                    <a:pt x="1453248" y="123978"/>
                    <a:pt x="1460259" y="131255"/>
                    <a:pt x="1469174" y="136360"/>
                  </a:cubicBezTo>
                  <a:cubicBezTo>
                    <a:pt x="1478089" y="141466"/>
                    <a:pt x="1488110" y="144018"/>
                    <a:pt x="1499235" y="144018"/>
                  </a:cubicBezTo>
                  <a:cubicBezTo>
                    <a:pt x="1514780" y="144018"/>
                    <a:pt x="1527581" y="139370"/>
                    <a:pt x="1537640" y="130074"/>
                  </a:cubicBezTo>
                  <a:cubicBezTo>
                    <a:pt x="1547698" y="120777"/>
                    <a:pt x="1553566" y="108204"/>
                    <a:pt x="1555242" y="92355"/>
                  </a:cubicBezTo>
                  <a:lnTo>
                    <a:pt x="1491691" y="92355"/>
                  </a:lnTo>
                  <a:lnTo>
                    <a:pt x="1491691" y="75438"/>
                  </a:lnTo>
                  <a:lnTo>
                    <a:pt x="1577416" y="75438"/>
                  </a:lnTo>
                  <a:lnTo>
                    <a:pt x="1577416" y="91440"/>
                  </a:lnTo>
                  <a:cubicBezTo>
                    <a:pt x="1576197" y="104547"/>
                    <a:pt x="1572082" y="116548"/>
                    <a:pt x="1565072" y="127445"/>
                  </a:cubicBezTo>
                  <a:cubicBezTo>
                    <a:pt x="1558061" y="138342"/>
                    <a:pt x="1548841" y="146952"/>
                    <a:pt x="1537411" y="153277"/>
                  </a:cubicBezTo>
                  <a:cubicBezTo>
                    <a:pt x="1525981" y="159601"/>
                    <a:pt x="1513256" y="162764"/>
                    <a:pt x="1499235" y="162764"/>
                  </a:cubicBezTo>
                  <a:cubicBezTo>
                    <a:pt x="1484452" y="162764"/>
                    <a:pt x="1470965" y="159297"/>
                    <a:pt x="1458773" y="152362"/>
                  </a:cubicBezTo>
                  <a:cubicBezTo>
                    <a:pt x="1446581" y="145428"/>
                    <a:pt x="1436941" y="135789"/>
                    <a:pt x="1429855" y="123444"/>
                  </a:cubicBezTo>
                  <a:cubicBezTo>
                    <a:pt x="1422768" y="111100"/>
                    <a:pt x="1419225" y="97155"/>
                    <a:pt x="1419225" y="81611"/>
                  </a:cubicBezTo>
                  <a:cubicBezTo>
                    <a:pt x="1419225" y="66066"/>
                    <a:pt x="1422768" y="52083"/>
                    <a:pt x="1429855" y="39663"/>
                  </a:cubicBezTo>
                  <a:cubicBezTo>
                    <a:pt x="1436941" y="27242"/>
                    <a:pt x="1446581" y="17565"/>
                    <a:pt x="1458773" y="10630"/>
                  </a:cubicBezTo>
                  <a:cubicBezTo>
                    <a:pt x="1470965" y="3696"/>
                    <a:pt x="1484452" y="229"/>
                    <a:pt x="1499235" y="229"/>
                  </a:cubicBezTo>
                  <a:close/>
                  <a:moveTo>
                    <a:pt x="1318260" y="229"/>
                  </a:moveTo>
                  <a:cubicBezTo>
                    <a:pt x="1333195" y="229"/>
                    <a:pt x="1346759" y="3696"/>
                    <a:pt x="1358951" y="10630"/>
                  </a:cubicBezTo>
                  <a:cubicBezTo>
                    <a:pt x="1371143" y="17565"/>
                    <a:pt x="1380744" y="27204"/>
                    <a:pt x="1387754" y="39548"/>
                  </a:cubicBezTo>
                  <a:cubicBezTo>
                    <a:pt x="1394765" y="51893"/>
                    <a:pt x="1398270" y="65913"/>
                    <a:pt x="1398270" y="81611"/>
                  </a:cubicBezTo>
                  <a:cubicBezTo>
                    <a:pt x="1398270" y="97308"/>
                    <a:pt x="1394765" y="111329"/>
                    <a:pt x="1387754" y="123673"/>
                  </a:cubicBezTo>
                  <a:cubicBezTo>
                    <a:pt x="1380744" y="136017"/>
                    <a:pt x="1371143" y="145657"/>
                    <a:pt x="1358951" y="152591"/>
                  </a:cubicBezTo>
                  <a:cubicBezTo>
                    <a:pt x="1346759" y="159525"/>
                    <a:pt x="1333195" y="162992"/>
                    <a:pt x="1318260" y="162992"/>
                  </a:cubicBezTo>
                  <a:cubicBezTo>
                    <a:pt x="1303477" y="162992"/>
                    <a:pt x="1289990" y="159525"/>
                    <a:pt x="1277798" y="152591"/>
                  </a:cubicBezTo>
                  <a:cubicBezTo>
                    <a:pt x="1265606" y="145657"/>
                    <a:pt x="1255966" y="135979"/>
                    <a:pt x="1248880" y="123559"/>
                  </a:cubicBezTo>
                  <a:cubicBezTo>
                    <a:pt x="1241793" y="111138"/>
                    <a:pt x="1238250" y="97155"/>
                    <a:pt x="1238250" y="81611"/>
                  </a:cubicBezTo>
                  <a:cubicBezTo>
                    <a:pt x="1238250" y="66066"/>
                    <a:pt x="1241793" y="52083"/>
                    <a:pt x="1248880" y="39663"/>
                  </a:cubicBezTo>
                  <a:cubicBezTo>
                    <a:pt x="1255966" y="27242"/>
                    <a:pt x="1265606" y="17565"/>
                    <a:pt x="1277798" y="10630"/>
                  </a:cubicBezTo>
                  <a:cubicBezTo>
                    <a:pt x="1289990" y="3696"/>
                    <a:pt x="1303477" y="229"/>
                    <a:pt x="1318260" y="229"/>
                  </a:cubicBezTo>
                  <a:close/>
                  <a:moveTo>
                    <a:pt x="260985" y="229"/>
                  </a:moveTo>
                  <a:cubicBezTo>
                    <a:pt x="275920" y="229"/>
                    <a:pt x="289484" y="3696"/>
                    <a:pt x="301676" y="10630"/>
                  </a:cubicBezTo>
                  <a:cubicBezTo>
                    <a:pt x="313868" y="17565"/>
                    <a:pt x="323469" y="27204"/>
                    <a:pt x="330479" y="39548"/>
                  </a:cubicBezTo>
                  <a:cubicBezTo>
                    <a:pt x="337490" y="51893"/>
                    <a:pt x="340995" y="65913"/>
                    <a:pt x="340995" y="81611"/>
                  </a:cubicBezTo>
                  <a:cubicBezTo>
                    <a:pt x="340995" y="97308"/>
                    <a:pt x="337490" y="111329"/>
                    <a:pt x="330479" y="123673"/>
                  </a:cubicBezTo>
                  <a:cubicBezTo>
                    <a:pt x="323469" y="136017"/>
                    <a:pt x="313868" y="145657"/>
                    <a:pt x="301676" y="152591"/>
                  </a:cubicBezTo>
                  <a:cubicBezTo>
                    <a:pt x="289484" y="159525"/>
                    <a:pt x="275920" y="162992"/>
                    <a:pt x="260985" y="162992"/>
                  </a:cubicBezTo>
                  <a:cubicBezTo>
                    <a:pt x="246202" y="162992"/>
                    <a:pt x="232715" y="159525"/>
                    <a:pt x="220523" y="152591"/>
                  </a:cubicBezTo>
                  <a:cubicBezTo>
                    <a:pt x="208331" y="145657"/>
                    <a:pt x="198691" y="135979"/>
                    <a:pt x="191605" y="123559"/>
                  </a:cubicBezTo>
                  <a:cubicBezTo>
                    <a:pt x="184518" y="111138"/>
                    <a:pt x="180975" y="97155"/>
                    <a:pt x="180975" y="81611"/>
                  </a:cubicBezTo>
                  <a:cubicBezTo>
                    <a:pt x="180975" y="66066"/>
                    <a:pt x="184518" y="52083"/>
                    <a:pt x="191605" y="39663"/>
                  </a:cubicBezTo>
                  <a:cubicBezTo>
                    <a:pt x="198691" y="27242"/>
                    <a:pt x="208331" y="17565"/>
                    <a:pt x="220523" y="10630"/>
                  </a:cubicBezTo>
                  <a:cubicBezTo>
                    <a:pt x="232715" y="3696"/>
                    <a:pt x="246202" y="229"/>
                    <a:pt x="260985" y="229"/>
                  </a:cubicBezTo>
                  <a:close/>
                  <a:moveTo>
                    <a:pt x="79553" y="0"/>
                  </a:moveTo>
                  <a:cubicBezTo>
                    <a:pt x="96926" y="0"/>
                    <a:pt x="112090" y="4191"/>
                    <a:pt x="125044" y="12573"/>
                  </a:cubicBezTo>
                  <a:cubicBezTo>
                    <a:pt x="137998" y="20955"/>
                    <a:pt x="147447" y="32843"/>
                    <a:pt x="153391" y="48235"/>
                  </a:cubicBezTo>
                  <a:lnTo>
                    <a:pt x="128473" y="48235"/>
                  </a:lnTo>
                  <a:cubicBezTo>
                    <a:pt x="124054" y="38634"/>
                    <a:pt x="117691" y="31242"/>
                    <a:pt x="109385" y="26061"/>
                  </a:cubicBezTo>
                  <a:cubicBezTo>
                    <a:pt x="101079" y="20879"/>
                    <a:pt x="91135" y="18288"/>
                    <a:pt x="79553" y="18288"/>
                  </a:cubicBezTo>
                  <a:cubicBezTo>
                    <a:pt x="68428" y="18288"/>
                    <a:pt x="58445" y="20879"/>
                    <a:pt x="49606" y="26061"/>
                  </a:cubicBezTo>
                  <a:cubicBezTo>
                    <a:pt x="40767" y="31242"/>
                    <a:pt x="33833" y="38596"/>
                    <a:pt x="28804" y="48121"/>
                  </a:cubicBezTo>
                  <a:cubicBezTo>
                    <a:pt x="23774" y="57646"/>
                    <a:pt x="21260" y="68809"/>
                    <a:pt x="21260" y="81611"/>
                  </a:cubicBezTo>
                  <a:cubicBezTo>
                    <a:pt x="21260" y="94260"/>
                    <a:pt x="23774" y="105347"/>
                    <a:pt x="28804" y="114872"/>
                  </a:cubicBezTo>
                  <a:cubicBezTo>
                    <a:pt x="33833" y="124397"/>
                    <a:pt x="40767" y="131750"/>
                    <a:pt x="49606" y="136932"/>
                  </a:cubicBezTo>
                  <a:cubicBezTo>
                    <a:pt x="58445" y="142113"/>
                    <a:pt x="68428" y="144704"/>
                    <a:pt x="79553" y="144704"/>
                  </a:cubicBezTo>
                  <a:cubicBezTo>
                    <a:pt x="91135" y="144704"/>
                    <a:pt x="101079" y="142152"/>
                    <a:pt x="109385" y="137046"/>
                  </a:cubicBezTo>
                  <a:cubicBezTo>
                    <a:pt x="117691" y="131941"/>
                    <a:pt x="124054" y="124587"/>
                    <a:pt x="128473" y="114986"/>
                  </a:cubicBezTo>
                  <a:lnTo>
                    <a:pt x="153391" y="114986"/>
                  </a:lnTo>
                  <a:cubicBezTo>
                    <a:pt x="147447" y="130226"/>
                    <a:pt x="137998" y="141999"/>
                    <a:pt x="125044" y="150305"/>
                  </a:cubicBezTo>
                  <a:cubicBezTo>
                    <a:pt x="112090" y="158611"/>
                    <a:pt x="96926" y="162764"/>
                    <a:pt x="79553" y="162764"/>
                  </a:cubicBezTo>
                  <a:cubicBezTo>
                    <a:pt x="64770" y="162764"/>
                    <a:pt x="51321" y="159297"/>
                    <a:pt x="39205" y="152362"/>
                  </a:cubicBezTo>
                  <a:cubicBezTo>
                    <a:pt x="27089" y="145428"/>
                    <a:pt x="17526" y="135789"/>
                    <a:pt x="10516" y="123444"/>
                  </a:cubicBezTo>
                  <a:cubicBezTo>
                    <a:pt x="3505" y="111100"/>
                    <a:pt x="0" y="97155"/>
                    <a:pt x="0" y="81611"/>
                  </a:cubicBezTo>
                  <a:cubicBezTo>
                    <a:pt x="0" y="66066"/>
                    <a:pt x="3505" y="52083"/>
                    <a:pt x="10516" y="39663"/>
                  </a:cubicBezTo>
                  <a:cubicBezTo>
                    <a:pt x="17526" y="27242"/>
                    <a:pt x="27089" y="17526"/>
                    <a:pt x="39205" y="10516"/>
                  </a:cubicBezTo>
                  <a:cubicBezTo>
                    <a:pt x="51321" y="3506"/>
                    <a:pt x="64770" y="0"/>
                    <a:pt x="7955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AC72F16-6338-7DCE-5D58-910E3E834869}"/>
                </a:ext>
              </a:extLst>
            </p:cNvPr>
            <p:cNvGrpSpPr/>
            <p:nvPr/>
          </p:nvGrpSpPr>
          <p:grpSpPr>
            <a:xfrm>
              <a:off x="571500" y="907234"/>
              <a:ext cx="341594" cy="341594"/>
              <a:chOff x="4065588" y="907234"/>
              <a:chExt cx="341594" cy="341594"/>
            </a:xfrm>
          </p:grpSpPr>
          <p:sp>
            <p:nvSpPr>
              <p:cNvPr id="28" name="Graphic 2081">
                <a:extLst>
                  <a:ext uri="{FF2B5EF4-FFF2-40B4-BE49-F238E27FC236}">
                    <a16:creationId xmlns:a16="http://schemas.microsoft.com/office/drawing/2014/main" id="{4DAC4CA4-3B24-B765-663D-055E8299D740}"/>
                  </a:ext>
                </a:extLst>
              </p:cNvPr>
              <p:cNvSpPr/>
              <p:nvPr/>
            </p:nvSpPr>
            <p:spPr>
              <a:xfrm>
                <a:off x="4065588" y="907234"/>
                <a:ext cx="341594" cy="341594"/>
              </a:xfrm>
              <a:custGeom>
                <a:avLst/>
                <a:gdLst>
                  <a:gd name="connsiteX0" fmla="*/ 233397 w 341594"/>
                  <a:gd name="connsiteY0" fmla="*/ 0 h 341594"/>
                  <a:gd name="connsiteX1" fmla="*/ 76096 w 341594"/>
                  <a:gd name="connsiteY1" fmla="*/ 0 h 341594"/>
                  <a:gd name="connsiteX2" fmla="*/ 0 w 341594"/>
                  <a:gd name="connsiteY2" fmla="*/ 76096 h 341594"/>
                  <a:gd name="connsiteX3" fmla="*/ 0 w 341594"/>
                  <a:gd name="connsiteY3" fmla="*/ 233473 h 341594"/>
                  <a:gd name="connsiteX4" fmla="*/ 22570 w 341594"/>
                  <a:gd name="connsiteY4" fmla="*/ 287915 h 341594"/>
                  <a:gd name="connsiteX5" fmla="*/ 53679 w 341594"/>
                  <a:gd name="connsiteY5" fmla="*/ 319024 h 341594"/>
                  <a:gd name="connsiteX6" fmla="*/ 108121 w 341594"/>
                  <a:gd name="connsiteY6" fmla="*/ 341594 h 341594"/>
                  <a:gd name="connsiteX7" fmla="*/ 265498 w 341594"/>
                  <a:gd name="connsiteY7" fmla="*/ 341594 h 341594"/>
                  <a:gd name="connsiteX8" fmla="*/ 341594 w 341594"/>
                  <a:gd name="connsiteY8" fmla="*/ 265498 h 341594"/>
                  <a:gd name="connsiteX9" fmla="*/ 341594 w 341594"/>
                  <a:gd name="connsiteY9" fmla="*/ 108197 h 341594"/>
                  <a:gd name="connsiteX10" fmla="*/ 319024 w 341594"/>
                  <a:gd name="connsiteY10" fmla="*/ 53755 h 341594"/>
                  <a:gd name="connsiteX11" fmla="*/ 287915 w 341594"/>
                  <a:gd name="connsiteY11" fmla="*/ 22646 h 341594"/>
                  <a:gd name="connsiteX12" fmla="*/ 233397 w 341594"/>
                  <a:gd name="connsiteY12" fmla="*/ 0 h 341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1594" h="341594">
                    <a:moveTo>
                      <a:pt x="233397" y="0"/>
                    </a:moveTo>
                    <a:lnTo>
                      <a:pt x="76096" y="0"/>
                    </a:lnTo>
                    <a:cubicBezTo>
                      <a:pt x="34083" y="0"/>
                      <a:pt x="0" y="34083"/>
                      <a:pt x="0" y="76096"/>
                    </a:cubicBezTo>
                    <a:lnTo>
                      <a:pt x="0" y="233473"/>
                    </a:lnTo>
                    <a:cubicBezTo>
                      <a:pt x="0" y="253908"/>
                      <a:pt x="8082" y="273504"/>
                      <a:pt x="22570" y="287915"/>
                    </a:cubicBezTo>
                    <a:lnTo>
                      <a:pt x="53679" y="319024"/>
                    </a:lnTo>
                    <a:cubicBezTo>
                      <a:pt x="68090" y="333435"/>
                      <a:pt x="87686" y="341594"/>
                      <a:pt x="108121" y="341594"/>
                    </a:cubicBezTo>
                    <a:lnTo>
                      <a:pt x="265498" y="341594"/>
                    </a:lnTo>
                    <a:cubicBezTo>
                      <a:pt x="307511" y="341594"/>
                      <a:pt x="341594" y="307511"/>
                      <a:pt x="341594" y="265498"/>
                    </a:cubicBezTo>
                    <a:lnTo>
                      <a:pt x="341594" y="108197"/>
                    </a:lnTo>
                    <a:cubicBezTo>
                      <a:pt x="341594" y="87762"/>
                      <a:pt x="333512" y="68166"/>
                      <a:pt x="319024" y="53755"/>
                    </a:cubicBezTo>
                    <a:lnTo>
                      <a:pt x="287915" y="22646"/>
                    </a:lnTo>
                    <a:cubicBezTo>
                      <a:pt x="273428" y="8082"/>
                      <a:pt x="253832" y="0"/>
                      <a:pt x="233397" y="0"/>
                    </a:cubicBezTo>
                    <a:close/>
                  </a:path>
                </a:pathLst>
              </a:custGeom>
              <a:solidFill>
                <a:srgbClr val="FF7D5F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Graphic 33">
                <a:extLst>
                  <a:ext uri="{FF2B5EF4-FFF2-40B4-BE49-F238E27FC236}">
                    <a16:creationId xmlns:a16="http://schemas.microsoft.com/office/drawing/2014/main" id="{67262794-2E33-EE13-CE0D-704D968B44AC}"/>
                  </a:ext>
                </a:extLst>
              </p:cNvPr>
              <p:cNvSpPr/>
              <p:nvPr/>
            </p:nvSpPr>
            <p:spPr>
              <a:xfrm>
                <a:off x="4125123" y="965900"/>
                <a:ext cx="231173" cy="215615"/>
              </a:xfrm>
              <a:custGeom>
                <a:avLst/>
                <a:gdLst>
                  <a:gd name="connsiteX0" fmla="*/ 1627823 w 1627822"/>
                  <a:gd name="connsiteY0" fmla="*/ 763905 h 1518284"/>
                  <a:gd name="connsiteX1" fmla="*/ 1343978 w 1627822"/>
                  <a:gd name="connsiteY1" fmla="*/ 763905 h 1518284"/>
                  <a:gd name="connsiteX2" fmla="*/ 1343978 w 1627822"/>
                  <a:gd name="connsiteY2" fmla="*/ 1518285 h 1518284"/>
                  <a:gd name="connsiteX3" fmla="*/ 616268 w 1627822"/>
                  <a:gd name="connsiteY3" fmla="*/ 1518285 h 1518284"/>
                  <a:gd name="connsiteX4" fmla="*/ 1037273 w 1627822"/>
                  <a:gd name="connsiteY4" fmla="*/ 1271588 h 1518284"/>
                  <a:gd name="connsiteX5" fmla="*/ 1037273 w 1627822"/>
                  <a:gd name="connsiteY5" fmla="*/ 517208 h 1518284"/>
                  <a:gd name="connsiteX6" fmla="*/ 1319213 w 1627822"/>
                  <a:gd name="connsiteY6" fmla="*/ 517208 h 1518284"/>
                  <a:gd name="connsiteX7" fmla="*/ 1627823 w 1627822"/>
                  <a:gd name="connsiteY7" fmla="*/ 763905 h 1518284"/>
                  <a:gd name="connsiteX8" fmla="*/ 307658 w 1627822"/>
                  <a:gd name="connsiteY8" fmla="*/ 1270635 h 1518284"/>
                  <a:gd name="connsiteX9" fmla="*/ 615315 w 1627822"/>
                  <a:gd name="connsiteY9" fmla="*/ 1517333 h 1518284"/>
                  <a:gd name="connsiteX10" fmla="*/ 615315 w 1627822"/>
                  <a:gd name="connsiteY10" fmla="*/ 763905 h 1518284"/>
                  <a:gd name="connsiteX11" fmla="*/ 307658 w 1627822"/>
                  <a:gd name="connsiteY11" fmla="*/ 763905 h 1518284"/>
                  <a:gd name="connsiteX12" fmla="*/ 307658 w 1627822"/>
                  <a:gd name="connsiteY12" fmla="*/ 1270635 h 1518284"/>
                  <a:gd name="connsiteX13" fmla="*/ 307658 w 1627822"/>
                  <a:gd name="connsiteY13" fmla="*/ 763905 h 1518284"/>
                  <a:gd name="connsiteX14" fmla="*/ 307658 w 1627822"/>
                  <a:gd name="connsiteY14" fmla="*/ 763905 h 1518284"/>
                  <a:gd name="connsiteX15" fmla="*/ 307658 w 1627822"/>
                  <a:gd name="connsiteY15" fmla="*/ 763905 h 1518284"/>
                  <a:gd name="connsiteX16" fmla="*/ 307658 w 1627822"/>
                  <a:gd name="connsiteY16" fmla="*/ 763905 h 1518284"/>
                  <a:gd name="connsiteX17" fmla="*/ 671513 w 1627822"/>
                  <a:gd name="connsiteY17" fmla="*/ 0 h 1518284"/>
                  <a:gd name="connsiteX18" fmla="*/ 0 w 1627822"/>
                  <a:gd name="connsiteY18" fmla="*/ 517208 h 1518284"/>
                  <a:gd name="connsiteX19" fmla="*/ 307658 w 1627822"/>
                  <a:gd name="connsiteY19" fmla="*/ 517208 h 1518284"/>
                  <a:gd name="connsiteX20" fmla="*/ 307658 w 1627822"/>
                  <a:gd name="connsiteY20" fmla="*/ 763905 h 1518284"/>
                  <a:gd name="connsiteX21" fmla="*/ 979170 w 1627822"/>
                  <a:gd name="connsiteY21" fmla="*/ 247650 h 1518284"/>
                  <a:gd name="connsiteX22" fmla="*/ 671513 w 1627822"/>
                  <a:gd name="connsiteY22" fmla="*/ 0 h 151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27822" h="1518284">
                    <a:moveTo>
                      <a:pt x="1627823" y="763905"/>
                    </a:moveTo>
                    <a:lnTo>
                      <a:pt x="1343978" y="763905"/>
                    </a:lnTo>
                    <a:lnTo>
                      <a:pt x="1343978" y="1518285"/>
                    </a:lnTo>
                    <a:lnTo>
                      <a:pt x="616268" y="1518285"/>
                    </a:lnTo>
                    <a:lnTo>
                      <a:pt x="1037273" y="1271588"/>
                    </a:lnTo>
                    <a:lnTo>
                      <a:pt x="1037273" y="517208"/>
                    </a:lnTo>
                    <a:lnTo>
                      <a:pt x="1319213" y="517208"/>
                    </a:lnTo>
                    <a:lnTo>
                      <a:pt x="1627823" y="763905"/>
                    </a:lnTo>
                    <a:close/>
                    <a:moveTo>
                      <a:pt x="307658" y="1270635"/>
                    </a:moveTo>
                    <a:lnTo>
                      <a:pt x="615315" y="1517333"/>
                    </a:lnTo>
                    <a:lnTo>
                      <a:pt x="615315" y="763905"/>
                    </a:lnTo>
                    <a:lnTo>
                      <a:pt x="307658" y="763905"/>
                    </a:lnTo>
                    <a:lnTo>
                      <a:pt x="307658" y="1270635"/>
                    </a:lnTo>
                    <a:close/>
                    <a:moveTo>
                      <a:pt x="307658" y="763905"/>
                    </a:moveTo>
                    <a:lnTo>
                      <a:pt x="307658" y="763905"/>
                    </a:lnTo>
                    <a:lnTo>
                      <a:pt x="307658" y="763905"/>
                    </a:lnTo>
                    <a:lnTo>
                      <a:pt x="307658" y="763905"/>
                    </a:lnTo>
                    <a:close/>
                    <a:moveTo>
                      <a:pt x="671513" y="0"/>
                    </a:moveTo>
                    <a:lnTo>
                      <a:pt x="0" y="517208"/>
                    </a:lnTo>
                    <a:lnTo>
                      <a:pt x="307658" y="517208"/>
                    </a:lnTo>
                    <a:lnTo>
                      <a:pt x="307658" y="763905"/>
                    </a:lnTo>
                    <a:lnTo>
                      <a:pt x="979170" y="247650"/>
                    </a:lnTo>
                    <a:lnTo>
                      <a:pt x="67151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0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Graphic 2053">
            <a:extLst>
              <a:ext uri="{FF2B5EF4-FFF2-40B4-BE49-F238E27FC236}">
                <a16:creationId xmlns:a16="http://schemas.microsoft.com/office/drawing/2014/main" id="{B5770D04-4403-E8EF-D73E-C8A8E8FF3CD2}"/>
              </a:ext>
            </a:extLst>
          </p:cNvPr>
          <p:cNvSpPr/>
          <p:nvPr/>
        </p:nvSpPr>
        <p:spPr>
          <a:xfrm>
            <a:off x="-205605" y="3948704"/>
            <a:ext cx="5600024" cy="501329"/>
          </a:xfrm>
          <a:prstGeom prst="roundRect">
            <a:avLst>
              <a:gd name="adj" fmla="val 28582"/>
            </a:avLst>
          </a:prstGeom>
          <a:solidFill>
            <a:schemeClr val="tx2"/>
          </a:solidFill>
          <a:ln w="783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42AE91-8577-7B6C-C686-52185BEEB030}"/>
              </a:ext>
            </a:extLst>
          </p:cNvPr>
          <p:cNvSpPr txBox="1"/>
          <p:nvPr/>
        </p:nvSpPr>
        <p:spPr>
          <a:xfrm>
            <a:off x="571500" y="2498578"/>
            <a:ext cx="499244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>
                <a:ln w="3175">
                  <a:noFill/>
                </a:ln>
                <a:solidFill>
                  <a:schemeClr val="accent1"/>
                </a:solidFill>
                <a:latin typeface="+mj-lt"/>
                <a:cs typeface="Segoe UI" pitchFamily="34" charset="0"/>
              </a:rPr>
              <a:t>Real Estate </a:t>
            </a:r>
            <a:endParaRPr kumimoji="0" lang="en-US" sz="4400" b="1" i="0" u="none" strike="noStrike" kern="1200" cap="none" spc="0" normalizeH="0" baseline="0" noProof="0">
              <a:ln w="3175"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n-ea"/>
              <a:cs typeface="Segoe UI" pitchFamily="34" charset="0"/>
            </a:endParaRPr>
          </a:p>
          <a:p>
            <a:r>
              <a:rPr lang="en-US" sz="3600" b="1">
                <a:solidFill>
                  <a:schemeClr val="tx2"/>
                </a:solidFill>
                <a:latin typeface="+mj-lt"/>
              </a:rPr>
              <a:t>Pitch Deck Template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9C9DA5-EF8E-A6B5-254F-B74F904E9E8E}"/>
              </a:ext>
            </a:extLst>
          </p:cNvPr>
          <p:cNvSpPr txBox="1"/>
          <p:nvPr/>
        </p:nvSpPr>
        <p:spPr>
          <a:xfrm>
            <a:off x="586764" y="4060870"/>
            <a:ext cx="41160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Your Company’s Slogan Goes Here</a:t>
            </a:r>
          </a:p>
        </p:txBody>
      </p:sp>
      <p:sp>
        <p:nvSpPr>
          <p:cNvPr id="2078" name="TextBox 2077">
            <a:extLst>
              <a:ext uri="{FF2B5EF4-FFF2-40B4-BE49-F238E27FC236}">
                <a16:creationId xmlns:a16="http://schemas.microsoft.com/office/drawing/2014/main" id="{497841B3-029B-C128-5D9C-A701E9653E57}"/>
              </a:ext>
            </a:extLst>
          </p:cNvPr>
          <p:cNvSpPr txBox="1"/>
          <p:nvPr/>
        </p:nvSpPr>
        <p:spPr>
          <a:xfrm>
            <a:off x="571501" y="6009170"/>
            <a:ext cx="41160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i="1">
                <a:solidFill>
                  <a:schemeClr val="tx2"/>
                </a:solidFill>
              </a:rPr>
              <a:t>April 2025</a:t>
            </a:r>
          </a:p>
        </p:txBody>
      </p:sp>
      <p:grpSp>
        <p:nvGrpSpPr>
          <p:cNvPr id="2089" name="Group 2088">
            <a:extLst>
              <a:ext uri="{FF2B5EF4-FFF2-40B4-BE49-F238E27FC236}">
                <a16:creationId xmlns:a16="http://schemas.microsoft.com/office/drawing/2014/main" id="{5D381810-00FC-6E54-95A9-FBEE71B5099C}"/>
              </a:ext>
            </a:extLst>
          </p:cNvPr>
          <p:cNvGrpSpPr/>
          <p:nvPr/>
        </p:nvGrpSpPr>
        <p:grpSpPr>
          <a:xfrm>
            <a:off x="571500" y="907234"/>
            <a:ext cx="2183891" cy="341594"/>
            <a:chOff x="571500" y="907234"/>
            <a:chExt cx="2183891" cy="341594"/>
          </a:xfrm>
        </p:grpSpPr>
        <p:sp>
          <p:nvSpPr>
            <p:cNvPr id="2062" name="TextBox 2061">
              <a:extLst>
                <a:ext uri="{FF2B5EF4-FFF2-40B4-BE49-F238E27FC236}">
                  <a16:creationId xmlns:a16="http://schemas.microsoft.com/office/drawing/2014/main" id="{DCBE61E8-508C-3B0F-823E-E31EA4F1A3E3}"/>
                </a:ext>
              </a:extLst>
            </p:cNvPr>
            <p:cNvSpPr txBox="1"/>
            <p:nvPr/>
          </p:nvSpPr>
          <p:spPr>
            <a:xfrm>
              <a:off x="990266" y="996307"/>
              <a:ext cx="1765125" cy="163446"/>
            </a:xfrm>
            <a:custGeom>
              <a:avLst/>
              <a:gdLst/>
              <a:ahLst/>
              <a:cxnLst/>
              <a:rect l="l" t="t" r="r" b="b"/>
              <a:pathLst>
                <a:path w="1760220" h="162992">
                  <a:moveTo>
                    <a:pt x="762533" y="28575"/>
                  </a:moveTo>
                  <a:lnTo>
                    <a:pt x="733730" y="109043"/>
                  </a:lnTo>
                  <a:lnTo>
                    <a:pt x="791337" y="109043"/>
                  </a:lnTo>
                  <a:close/>
                  <a:moveTo>
                    <a:pt x="590550" y="19203"/>
                  </a:moveTo>
                  <a:lnTo>
                    <a:pt x="590550" y="77724"/>
                  </a:lnTo>
                  <a:lnTo>
                    <a:pt x="621182" y="77724"/>
                  </a:lnTo>
                  <a:cubicBezTo>
                    <a:pt x="632765" y="77724"/>
                    <a:pt x="641299" y="75210"/>
                    <a:pt x="646785" y="70181"/>
                  </a:cubicBezTo>
                  <a:cubicBezTo>
                    <a:pt x="652272" y="65151"/>
                    <a:pt x="655015" y="57989"/>
                    <a:pt x="655015" y="48692"/>
                  </a:cubicBezTo>
                  <a:cubicBezTo>
                    <a:pt x="655015" y="29033"/>
                    <a:pt x="643737" y="19203"/>
                    <a:pt x="621182" y="19203"/>
                  </a:cubicBezTo>
                  <a:close/>
                  <a:moveTo>
                    <a:pt x="1680210" y="18288"/>
                  </a:moveTo>
                  <a:cubicBezTo>
                    <a:pt x="1668932" y="18288"/>
                    <a:pt x="1658874" y="20879"/>
                    <a:pt x="1650035" y="26061"/>
                  </a:cubicBezTo>
                  <a:cubicBezTo>
                    <a:pt x="1641196" y="31242"/>
                    <a:pt x="1634223" y="38596"/>
                    <a:pt x="1629118" y="48121"/>
                  </a:cubicBezTo>
                  <a:cubicBezTo>
                    <a:pt x="1624012" y="57646"/>
                    <a:pt x="1621460" y="68809"/>
                    <a:pt x="1621460" y="81611"/>
                  </a:cubicBezTo>
                  <a:cubicBezTo>
                    <a:pt x="1621460" y="94260"/>
                    <a:pt x="1624012" y="105385"/>
                    <a:pt x="1629118" y="114986"/>
                  </a:cubicBezTo>
                  <a:cubicBezTo>
                    <a:pt x="1634223" y="124587"/>
                    <a:pt x="1641234" y="131979"/>
                    <a:pt x="1650149" y="137160"/>
                  </a:cubicBezTo>
                  <a:cubicBezTo>
                    <a:pt x="1659065" y="142342"/>
                    <a:pt x="1669085" y="144933"/>
                    <a:pt x="1680210" y="144933"/>
                  </a:cubicBezTo>
                  <a:cubicBezTo>
                    <a:pt x="1691335" y="144933"/>
                    <a:pt x="1701355" y="142342"/>
                    <a:pt x="1710271" y="137160"/>
                  </a:cubicBezTo>
                  <a:cubicBezTo>
                    <a:pt x="1719186" y="131979"/>
                    <a:pt x="1726197" y="124587"/>
                    <a:pt x="1731302" y="114986"/>
                  </a:cubicBezTo>
                  <a:cubicBezTo>
                    <a:pt x="1736407" y="105385"/>
                    <a:pt x="1738960" y="94260"/>
                    <a:pt x="1738960" y="81611"/>
                  </a:cubicBezTo>
                  <a:cubicBezTo>
                    <a:pt x="1738960" y="68809"/>
                    <a:pt x="1736407" y="57646"/>
                    <a:pt x="1731302" y="48121"/>
                  </a:cubicBezTo>
                  <a:cubicBezTo>
                    <a:pt x="1726197" y="38596"/>
                    <a:pt x="1719224" y="31242"/>
                    <a:pt x="1710385" y="26061"/>
                  </a:cubicBezTo>
                  <a:cubicBezTo>
                    <a:pt x="1701546" y="20879"/>
                    <a:pt x="1691488" y="18288"/>
                    <a:pt x="1680210" y="18288"/>
                  </a:cubicBezTo>
                  <a:close/>
                  <a:moveTo>
                    <a:pt x="1318260" y="18288"/>
                  </a:moveTo>
                  <a:cubicBezTo>
                    <a:pt x="1306982" y="18288"/>
                    <a:pt x="1296924" y="20879"/>
                    <a:pt x="1288085" y="26061"/>
                  </a:cubicBezTo>
                  <a:cubicBezTo>
                    <a:pt x="1279246" y="31242"/>
                    <a:pt x="1272273" y="38596"/>
                    <a:pt x="1267168" y="48121"/>
                  </a:cubicBezTo>
                  <a:cubicBezTo>
                    <a:pt x="1262062" y="57646"/>
                    <a:pt x="1259510" y="68809"/>
                    <a:pt x="1259510" y="81611"/>
                  </a:cubicBezTo>
                  <a:cubicBezTo>
                    <a:pt x="1259510" y="94260"/>
                    <a:pt x="1262062" y="105385"/>
                    <a:pt x="1267168" y="114986"/>
                  </a:cubicBezTo>
                  <a:cubicBezTo>
                    <a:pt x="1272273" y="124587"/>
                    <a:pt x="1279284" y="131979"/>
                    <a:pt x="1288199" y="137160"/>
                  </a:cubicBezTo>
                  <a:cubicBezTo>
                    <a:pt x="1297114" y="142342"/>
                    <a:pt x="1307135" y="144933"/>
                    <a:pt x="1318260" y="144933"/>
                  </a:cubicBezTo>
                  <a:cubicBezTo>
                    <a:pt x="1329385" y="144933"/>
                    <a:pt x="1339405" y="142342"/>
                    <a:pt x="1348321" y="137160"/>
                  </a:cubicBezTo>
                  <a:cubicBezTo>
                    <a:pt x="1357236" y="131979"/>
                    <a:pt x="1364247" y="124587"/>
                    <a:pt x="1369352" y="114986"/>
                  </a:cubicBezTo>
                  <a:cubicBezTo>
                    <a:pt x="1374457" y="105385"/>
                    <a:pt x="1377010" y="94260"/>
                    <a:pt x="1377010" y="81611"/>
                  </a:cubicBezTo>
                  <a:cubicBezTo>
                    <a:pt x="1377010" y="68809"/>
                    <a:pt x="1374457" y="57646"/>
                    <a:pt x="1369352" y="48121"/>
                  </a:cubicBezTo>
                  <a:cubicBezTo>
                    <a:pt x="1364247" y="38596"/>
                    <a:pt x="1357274" y="31242"/>
                    <a:pt x="1348435" y="26061"/>
                  </a:cubicBezTo>
                  <a:cubicBezTo>
                    <a:pt x="1339596" y="20879"/>
                    <a:pt x="1329538" y="18288"/>
                    <a:pt x="1318260" y="18288"/>
                  </a:cubicBezTo>
                  <a:close/>
                  <a:moveTo>
                    <a:pt x="260985" y="18288"/>
                  </a:moveTo>
                  <a:cubicBezTo>
                    <a:pt x="249707" y="18288"/>
                    <a:pt x="239649" y="20879"/>
                    <a:pt x="230810" y="26061"/>
                  </a:cubicBezTo>
                  <a:cubicBezTo>
                    <a:pt x="221971" y="31242"/>
                    <a:pt x="214998" y="38596"/>
                    <a:pt x="209893" y="48121"/>
                  </a:cubicBezTo>
                  <a:cubicBezTo>
                    <a:pt x="204787" y="57646"/>
                    <a:pt x="202235" y="68809"/>
                    <a:pt x="202235" y="81611"/>
                  </a:cubicBezTo>
                  <a:cubicBezTo>
                    <a:pt x="202235" y="94260"/>
                    <a:pt x="204787" y="105385"/>
                    <a:pt x="209893" y="114986"/>
                  </a:cubicBezTo>
                  <a:cubicBezTo>
                    <a:pt x="214998" y="124587"/>
                    <a:pt x="222009" y="131979"/>
                    <a:pt x="230924" y="137160"/>
                  </a:cubicBezTo>
                  <a:cubicBezTo>
                    <a:pt x="239839" y="142342"/>
                    <a:pt x="249860" y="144933"/>
                    <a:pt x="260985" y="144933"/>
                  </a:cubicBezTo>
                  <a:cubicBezTo>
                    <a:pt x="272110" y="144933"/>
                    <a:pt x="282130" y="142342"/>
                    <a:pt x="291046" y="137160"/>
                  </a:cubicBezTo>
                  <a:cubicBezTo>
                    <a:pt x="299961" y="131979"/>
                    <a:pt x="306972" y="124587"/>
                    <a:pt x="312077" y="114986"/>
                  </a:cubicBezTo>
                  <a:cubicBezTo>
                    <a:pt x="317182" y="105385"/>
                    <a:pt x="319735" y="94260"/>
                    <a:pt x="319735" y="81611"/>
                  </a:cubicBezTo>
                  <a:cubicBezTo>
                    <a:pt x="319735" y="68809"/>
                    <a:pt x="317182" y="57646"/>
                    <a:pt x="312077" y="48121"/>
                  </a:cubicBezTo>
                  <a:cubicBezTo>
                    <a:pt x="306972" y="38596"/>
                    <a:pt x="299999" y="31242"/>
                    <a:pt x="291160" y="26061"/>
                  </a:cubicBezTo>
                  <a:cubicBezTo>
                    <a:pt x="282321" y="20879"/>
                    <a:pt x="272263" y="18288"/>
                    <a:pt x="260985" y="18288"/>
                  </a:cubicBezTo>
                  <a:close/>
                  <a:moveTo>
                    <a:pt x="369722" y="3201"/>
                  </a:moveTo>
                  <a:lnTo>
                    <a:pt x="392125" y="3201"/>
                  </a:lnTo>
                  <a:lnTo>
                    <a:pt x="450647" y="133960"/>
                  </a:lnTo>
                  <a:lnTo>
                    <a:pt x="509168" y="3201"/>
                  </a:lnTo>
                  <a:lnTo>
                    <a:pt x="531342" y="3201"/>
                  </a:lnTo>
                  <a:lnTo>
                    <a:pt x="531342" y="161392"/>
                  </a:lnTo>
                  <a:lnTo>
                    <a:pt x="510540" y="161392"/>
                  </a:lnTo>
                  <a:lnTo>
                    <a:pt x="510540" y="43434"/>
                  </a:lnTo>
                  <a:lnTo>
                    <a:pt x="457962" y="161392"/>
                  </a:lnTo>
                  <a:lnTo>
                    <a:pt x="443332" y="161392"/>
                  </a:lnTo>
                  <a:lnTo>
                    <a:pt x="390525" y="43206"/>
                  </a:lnTo>
                  <a:lnTo>
                    <a:pt x="390525" y="161392"/>
                  </a:lnTo>
                  <a:lnTo>
                    <a:pt x="369722" y="161392"/>
                  </a:lnTo>
                  <a:close/>
                  <a:moveTo>
                    <a:pt x="750646" y="2972"/>
                  </a:moveTo>
                  <a:lnTo>
                    <a:pt x="774649" y="2972"/>
                  </a:lnTo>
                  <a:lnTo>
                    <a:pt x="832028" y="161392"/>
                  </a:lnTo>
                  <a:lnTo>
                    <a:pt x="810082" y="161392"/>
                  </a:lnTo>
                  <a:lnTo>
                    <a:pt x="797280" y="125959"/>
                  </a:lnTo>
                  <a:lnTo>
                    <a:pt x="727786" y="125959"/>
                  </a:lnTo>
                  <a:lnTo>
                    <a:pt x="714985" y="161392"/>
                  </a:lnTo>
                  <a:lnTo>
                    <a:pt x="693039" y="161392"/>
                  </a:lnTo>
                  <a:close/>
                  <a:moveTo>
                    <a:pt x="1150772" y="2058"/>
                  </a:moveTo>
                  <a:lnTo>
                    <a:pt x="1171575" y="2058"/>
                  </a:lnTo>
                  <a:lnTo>
                    <a:pt x="1171575" y="144476"/>
                  </a:lnTo>
                  <a:lnTo>
                    <a:pt x="1227353" y="144476"/>
                  </a:lnTo>
                  <a:lnTo>
                    <a:pt x="1227353" y="161392"/>
                  </a:lnTo>
                  <a:lnTo>
                    <a:pt x="1150772" y="161392"/>
                  </a:lnTo>
                  <a:close/>
                  <a:moveTo>
                    <a:pt x="1004163" y="2058"/>
                  </a:moveTo>
                  <a:lnTo>
                    <a:pt x="1027252" y="2058"/>
                  </a:lnTo>
                  <a:lnTo>
                    <a:pt x="1066571" y="82754"/>
                  </a:lnTo>
                  <a:lnTo>
                    <a:pt x="1105890" y="2058"/>
                  </a:lnTo>
                  <a:lnTo>
                    <a:pt x="1128979" y="2058"/>
                  </a:lnTo>
                  <a:lnTo>
                    <a:pt x="1077087" y="101270"/>
                  </a:lnTo>
                  <a:lnTo>
                    <a:pt x="1077087" y="161392"/>
                  </a:lnTo>
                  <a:lnTo>
                    <a:pt x="1056284" y="161392"/>
                  </a:lnTo>
                  <a:lnTo>
                    <a:pt x="1056284" y="101270"/>
                  </a:lnTo>
                  <a:close/>
                  <a:moveTo>
                    <a:pt x="569747" y="2058"/>
                  </a:moveTo>
                  <a:lnTo>
                    <a:pt x="621182" y="2058"/>
                  </a:lnTo>
                  <a:cubicBezTo>
                    <a:pt x="639166" y="2058"/>
                    <a:pt x="652843" y="6401"/>
                    <a:pt x="662216" y="15088"/>
                  </a:cubicBezTo>
                  <a:cubicBezTo>
                    <a:pt x="671589" y="23775"/>
                    <a:pt x="676275" y="34976"/>
                    <a:pt x="676275" y="48692"/>
                  </a:cubicBezTo>
                  <a:cubicBezTo>
                    <a:pt x="676275" y="61951"/>
                    <a:pt x="671741" y="72962"/>
                    <a:pt x="662673" y="81725"/>
                  </a:cubicBezTo>
                  <a:cubicBezTo>
                    <a:pt x="653605" y="90488"/>
                    <a:pt x="639775" y="94869"/>
                    <a:pt x="621182" y="94869"/>
                  </a:cubicBezTo>
                  <a:lnTo>
                    <a:pt x="590550" y="94869"/>
                  </a:lnTo>
                  <a:lnTo>
                    <a:pt x="590550" y="161392"/>
                  </a:lnTo>
                  <a:lnTo>
                    <a:pt x="569747" y="161392"/>
                  </a:lnTo>
                  <a:close/>
                  <a:moveTo>
                    <a:pt x="855497" y="1829"/>
                  </a:moveTo>
                  <a:lnTo>
                    <a:pt x="876300" y="1829"/>
                  </a:lnTo>
                  <a:lnTo>
                    <a:pt x="959968" y="128474"/>
                  </a:lnTo>
                  <a:lnTo>
                    <a:pt x="959968" y="1829"/>
                  </a:lnTo>
                  <a:lnTo>
                    <a:pt x="980770" y="1829"/>
                  </a:lnTo>
                  <a:lnTo>
                    <a:pt x="980770" y="161392"/>
                  </a:lnTo>
                  <a:lnTo>
                    <a:pt x="959968" y="161392"/>
                  </a:lnTo>
                  <a:lnTo>
                    <a:pt x="876300" y="34519"/>
                  </a:lnTo>
                  <a:lnTo>
                    <a:pt x="876300" y="161392"/>
                  </a:lnTo>
                  <a:lnTo>
                    <a:pt x="855497" y="161392"/>
                  </a:lnTo>
                  <a:close/>
                  <a:moveTo>
                    <a:pt x="1680210" y="229"/>
                  </a:moveTo>
                  <a:cubicBezTo>
                    <a:pt x="1695145" y="229"/>
                    <a:pt x="1708709" y="3696"/>
                    <a:pt x="1720901" y="10630"/>
                  </a:cubicBezTo>
                  <a:cubicBezTo>
                    <a:pt x="1733093" y="17565"/>
                    <a:pt x="1742694" y="27204"/>
                    <a:pt x="1749704" y="39548"/>
                  </a:cubicBezTo>
                  <a:cubicBezTo>
                    <a:pt x="1756715" y="51893"/>
                    <a:pt x="1760220" y="65913"/>
                    <a:pt x="1760220" y="81611"/>
                  </a:cubicBezTo>
                  <a:cubicBezTo>
                    <a:pt x="1760220" y="97308"/>
                    <a:pt x="1756715" y="111329"/>
                    <a:pt x="1749704" y="123673"/>
                  </a:cubicBezTo>
                  <a:cubicBezTo>
                    <a:pt x="1742694" y="136017"/>
                    <a:pt x="1733093" y="145657"/>
                    <a:pt x="1720901" y="152591"/>
                  </a:cubicBezTo>
                  <a:cubicBezTo>
                    <a:pt x="1708709" y="159525"/>
                    <a:pt x="1695145" y="162992"/>
                    <a:pt x="1680210" y="162992"/>
                  </a:cubicBezTo>
                  <a:cubicBezTo>
                    <a:pt x="1665427" y="162992"/>
                    <a:pt x="1651940" y="159525"/>
                    <a:pt x="1639748" y="152591"/>
                  </a:cubicBezTo>
                  <a:cubicBezTo>
                    <a:pt x="1627556" y="145657"/>
                    <a:pt x="1617916" y="135979"/>
                    <a:pt x="1610830" y="123559"/>
                  </a:cubicBezTo>
                  <a:cubicBezTo>
                    <a:pt x="1603743" y="111138"/>
                    <a:pt x="1600200" y="97155"/>
                    <a:pt x="1600200" y="81611"/>
                  </a:cubicBezTo>
                  <a:cubicBezTo>
                    <a:pt x="1600200" y="66066"/>
                    <a:pt x="1603743" y="52083"/>
                    <a:pt x="1610830" y="39663"/>
                  </a:cubicBezTo>
                  <a:cubicBezTo>
                    <a:pt x="1617916" y="27242"/>
                    <a:pt x="1627556" y="17565"/>
                    <a:pt x="1639748" y="10630"/>
                  </a:cubicBezTo>
                  <a:cubicBezTo>
                    <a:pt x="1651940" y="3696"/>
                    <a:pt x="1665427" y="229"/>
                    <a:pt x="1680210" y="229"/>
                  </a:cubicBezTo>
                  <a:close/>
                  <a:moveTo>
                    <a:pt x="1499235" y="229"/>
                  </a:moveTo>
                  <a:cubicBezTo>
                    <a:pt x="1516151" y="229"/>
                    <a:pt x="1531125" y="4420"/>
                    <a:pt x="1544155" y="12802"/>
                  </a:cubicBezTo>
                  <a:cubicBezTo>
                    <a:pt x="1557185" y="21184"/>
                    <a:pt x="1566672" y="32995"/>
                    <a:pt x="1572615" y="48235"/>
                  </a:cubicBezTo>
                  <a:lnTo>
                    <a:pt x="1547698" y="48235"/>
                  </a:lnTo>
                  <a:cubicBezTo>
                    <a:pt x="1543278" y="38939"/>
                    <a:pt x="1536878" y="31738"/>
                    <a:pt x="1528496" y="26632"/>
                  </a:cubicBezTo>
                  <a:cubicBezTo>
                    <a:pt x="1520114" y="21527"/>
                    <a:pt x="1510360" y="18974"/>
                    <a:pt x="1499235" y="18974"/>
                  </a:cubicBezTo>
                  <a:cubicBezTo>
                    <a:pt x="1488110" y="18974"/>
                    <a:pt x="1478089" y="21527"/>
                    <a:pt x="1469174" y="26632"/>
                  </a:cubicBezTo>
                  <a:cubicBezTo>
                    <a:pt x="1460259" y="31738"/>
                    <a:pt x="1453248" y="39053"/>
                    <a:pt x="1448143" y="48578"/>
                  </a:cubicBezTo>
                  <a:cubicBezTo>
                    <a:pt x="1443037" y="58103"/>
                    <a:pt x="1440485" y="69114"/>
                    <a:pt x="1440485" y="81611"/>
                  </a:cubicBezTo>
                  <a:cubicBezTo>
                    <a:pt x="1440485" y="94107"/>
                    <a:pt x="1443037" y="105080"/>
                    <a:pt x="1448143" y="114529"/>
                  </a:cubicBezTo>
                  <a:cubicBezTo>
                    <a:pt x="1453248" y="123978"/>
                    <a:pt x="1460259" y="131255"/>
                    <a:pt x="1469174" y="136360"/>
                  </a:cubicBezTo>
                  <a:cubicBezTo>
                    <a:pt x="1478089" y="141466"/>
                    <a:pt x="1488110" y="144018"/>
                    <a:pt x="1499235" y="144018"/>
                  </a:cubicBezTo>
                  <a:cubicBezTo>
                    <a:pt x="1514780" y="144018"/>
                    <a:pt x="1527581" y="139370"/>
                    <a:pt x="1537640" y="130074"/>
                  </a:cubicBezTo>
                  <a:cubicBezTo>
                    <a:pt x="1547698" y="120777"/>
                    <a:pt x="1553566" y="108204"/>
                    <a:pt x="1555242" y="92355"/>
                  </a:cubicBezTo>
                  <a:lnTo>
                    <a:pt x="1491691" y="92355"/>
                  </a:lnTo>
                  <a:lnTo>
                    <a:pt x="1491691" y="75438"/>
                  </a:lnTo>
                  <a:lnTo>
                    <a:pt x="1577416" y="75438"/>
                  </a:lnTo>
                  <a:lnTo>
                    <a:pt x="1577416" y="91440"/>
                  </a:lnTo>
                  <a:cubicBezTo>
                    <a:pt x="1576197" y="104547"/>
                    <a:pt x="1572082" y="116548"/>
                    <a:pt x="1565072" y="127445"/>
                  </a:cubicBezTo>
                  <a:cubicBezTo>
                    <a:pt x="1558061" y="138342"/>
                    <a:pt x="1548841" y="146952"/>
                    <a:pt x="1537411" y="153277"/>
                  </a:cubicBezTo>
                  <a:cubicBezTo>
                    <a:pt x="1525981" y="159601"/>
                    <a:pt x="1513256" y="162764"/>
                    <a:pt x="1499235" y="162764"/>
                  </a:cubicBezTo>
                  <a:cubicBezTo>
                    <a:pt x="1484452" y="162764"/>
                    <a:pt x="1470965" y="159297"/>
                    <a:pt x="1458773" y="152362"/>
                  </a:cubicBezTo>
                  <a:cubicBezTo>
                    <a:pt x="1446581" y="145428"/>
                    <a:pt x="1436941" y="135789"/>
                    <a:pt x="1429855" y="123444"/>
                  </a:cubicBezTo>
                  <a:cubicBezTo>
                    <a:pt x="1422768" y="111100"/>
                    <a:pt x="1419225" y="97155"/>
                    <a:pt x="1419225" y="81611"/>
                  </a:cubicBezTo>
                  <a:cubicBezTo>
                    <a:pt x="1419225" y="66066"/>
                    <a:pt x="1422768" y="52083"/>
                    <a:pt x="1429855" y="39663"/>
                  </a:cubicBezTo>
                  <a:cubicBezTo>
                    <a:pt x="1436941" y="27242"/>
                    <a:pt x="1446581" y="17565"/>
                    <a:pt x="1458773" y="10630"/>
                  </a:cubicBezTo>
                  <a:cubicBezTo>
                    <a:pt x="1470965" y="3696"/>
                    <a:pt x="1484452" y="229"/>
                    <a:pt x="1499235" y="229"/>
                  </a:cubicBezTo>
                  <a:close/>
                  <a:moveTo>
                    <a:pt x="1318260" y="229"/>
                  </a:moveTo>
                  <a:cubicBezTo>
                    <a:pt x="1333195" y="229"/>
                    <a:pt x="1346759" y="3696"/>
                    <a:pt x="1358951" y="10630"/>
                  </a:cubicBezTo>
                  <a:cubicBezTo>
                    <a:pt x="1371143" y="17565"/>
                    <a:pt x="1380744" y="27204"/>
                    <a:pt x="1387754" y="39548"/>
                  </a:cubicBezTo>
                  <a:cubicBezTo>
                    <a:pt x="1394765" y="51893"/>
                    <a:pt x="1398270" y="65913"/>
                    <a:pt x="1398270" y="81611"/>
                  </a:cubicBezTo>
                  <a:cubicBezTo>
                    <a:pt x="1398270" y="97308"/>
                    <a:pt x="1394765" y="111329"/>
                    <a:pt x="1387754" y="123673"/>
                  </a:cubicBezTo>
                  <a:cubicBezTo>
                    <a:pt x="1380744" y="136017"/>
                    <a:pt x="1371143" y="145657"/>
                    <a:pt x="1358951" y="152591"/>
                  </a:cubicBezTo>
                  <a:cubicBezTo>
                    <a:pt x="1346759" y="159525"/>
                    <a:pt x="1333195" y="162992"/>
                    <a:pt x="1318260" y="162992"/>
                  </a:cubicBezTo>
                  <a:cubicBezTo>
                    <a:pt x="1303477" y="162992"/>
                    <a:pt x="1289990" y="159525"/>
                    <a:pt x="1277798" y="152591"/>
                  </a:cubicBezTo>
                  <a:cubicBezTo>
                    <a:pt x="1265606" y="145657"/>
                    <a:pt x="1255966" y="135979"/>
                    <a:pt x="1248880" y="123559"/>
                  </a:cubicBezTo>
                  <a:cubicBezTo>
                    <a:pt x="1241793" y="111138"/>
                    <a:pt x="1238250" y="97155"/>
                    <a:pt x="1238250" y="81611"/>
                  </a:cubicBezTo>
                  <a:cubicBezTo>
                    <a:pt x="1238250" y="66066"/>
                    <a:pt x="1241793" y="52083"/>
                    <a:pt x="1248880" y="39663"/>
                  </a:cubicBezTo>
                  <a:cubicBezTo>
                    <a:pt x="1255966" y="27242"/>
                    <a:pt x="1265606" y="17565"/>
                    <a:pt x="1277798" y="10630"/>
                  </a:cubicBezTo>
                  <a:cubicBezTo>
                    <a:pt x="1289990" y="3696"/>
                    <a:pt x="1303477" y="229"/>
                    <a:pt x="1318260" y="229"/>
                  </a:cubicBezTo>
                  <a:close/>
                  <a:moveTo>
                    <a:pt x="260985" y="229"/>
                  </a:moveTo>
                  <a:cubicBezTo>
                    <a:pt x="275920" y="229"/>
                    <a:pt x="289484" y="3696"/>
                    <a:pt x="301676" y="10630"/>
                  </a:cubicBezTo>
                  <a:cubicBezTo>
                    <a:pt x="313868" y="17565"/>
                    <a:pt x="323469" y="27204"/>
                    <a:pt x="330479" y="39548"/>
                  </a:cubicBezTo>
                  <a:cubicBezTo>
                    <a:pt x="337490" y="51893"/>
                    <a:pt x="340995" y="65913"/>
                    <a:pt x="340995" y="81611"/>
                  </a:cubicBezTo>
                  <a:cubicBezTo>
                    <a:pt x="340995" y="97308"/>
                    <a:pt x="337490" y="111329"/>
                    <a:pt x="330479" y="123673"/>
                  </a:cubicBezTo>
                  <a:cubicBezTo>
                    <a:pt x="323469" y="136017"/>
                    <a:pt x="313868" y="145657"/>
                    <a:pt x="301676" y="152591"/>
                  </a:cubicBezTo>
                  <a:cubicBezTo>
                    <a:pt x="289484" y="159525"/>
                    <a:pt x="275920" y="162992"/>
                    <a:pt x="260985" y="162992"/>
                  </a:cubicBezTo>
                  <a:cubicBezTo>
                    <a:pt x="246202" y="162992"/>
                    <a:pt x="232715" y="159525"/>
                    <a:pt x="220523" y="152591"/>
                  </a:cubicBezTo>
                  <a:cubicBezTo>
                    <a:pt x="208331" y="145657"/>
                    <a:pt x="198691" y="135979"/>
                    <a:pt x="191605" y="123559"/>
                  </a:cubicBezTo>
                  <a:cubicBezTo>
                    <a:pt x="184518" y="111138"/>
                    <a:pt x="180975" y="97155"/>
                    <a:pt x="180975" y="81611"/>
                  </a:cubicBezTo>
                  <a:cubicBezTo>
                    <a:pt x="180975" y="66066"/>
                    <a:pt x="184518" y="52083"/>
                    <a:pt x="191605" y="39663"/>
                  </a:cubicBezTo>
                  <a:cubicBezTo>
                    <a:pt x="198691" y="27242"/>
                    <a:pt x="208331" y="17565"/>
                    <a:pt x="220523" y="10630"/>
                  </a:cubicBezTo>
                  <a:cubicBezTo>
                    <a:pt x="232715" y="3696"/>
                    <a:pt x="246202" y="229"/>
                    <a:pt x="260985" y="229"/>
                  </a:cubicBezTo>
                  <a:close/>
                  <a:moveTo>
                    <a:pt x="79553" y="0"/>
                  </a:moveTo>
                  <a:cubicBezTo>
                    <a:pt x="96926" y="0"/>
                    <a:pt x="112090" y="4191"/>
                    <a:pt x="125044" y="12573"/>
                  </a:cubicBezTo>
                  <a:cubicBezTo>
                    <a:pt x="137998" y="20955"/>
                    <a:pt x="147447" y="32843"/>
                    <a:pt x="153391" y="48235"/>
                  </a:cubicBezTo>
                  <a:lnTo>
                    <a:pt x="128473" y="48235"/>
                  </a:lnTo>
                  <a:cubicBezTo>
                    <a:pt x="124054" y="38634"/>
                    <a:pt x="117691" y="31242"/>
                    <a:pt x="109385" y="26061"/>
                  </a:cubicBezTo>
                  <a:cubicBezTo>
                    <a:pt x="101079" y="20879"/>
                    <a:pt x="91135" y="18288"/>
                    <a:pt x="79553" y="18288"/>
                  </a:cubicBezTo>
                  <a:cubicBezTo>
                    <a:pt x="68428" y="18288"/>
                    <a:pt x="58445" y="20879"/>
                    <a:pt x="49606" y="26061"/>
                  </a:cubicBezTo>
                  <a:cubicBezTo>
                    <a:pt x="40767" y="31242"/>
                    <a:pt x="33833" y="38596"/>
                    <a:pt x="28804" y="48121"/>
                  </a:cubicBezTo>
                  <a:cubicBezTo>
                    <a:pt x="23774" y="57646"/>
                    <a:pt x="21260" y="68809"/>
                    <a:pt x="21260" y="81611"/>
                  </a:cubicBezTo>
                  <a:cubicBezTo>
                    <a:pt x="21260" y="94260"/>
                    <a:pt x="23774" y="105347"/>
                    <a:pt x="28804" y="114872"/>
                  </a:cubicBezTo>
                  <a:cubicBezTo>
                    <a:pt x="33833" y="124397"/>
                    <a:pt x="40767" y="131750"/>
                    <a:pt x="49606" y="136932"/>
                  </a:cubicBezTo>
                  <a:cubicBezTo>
                    <a:pt x="58445" y="142113"/>
                    <a:pt x="68428" y="144704"/>
                    <a:pt x="79553" y="144704"/>
                  </a:cubicBezTo>
                  <a:cubicBezTo>
                    <a:pt x="91135" y="144704"/>
                    <a:pt x="101079" y="142152"/>
                    <a:pt x="109385" y="137046"/>
                  </a:cubicBezTo>
                  <a:cubicBezTo>
                    <a:pt x="117691" y="131941"/>
                    <a:pt x="124054" y="124587"/>
                    <a:pt x="128473" y="114986"/>
                  </a:cubicBezTo>
                  <a:lnTo>
                    <a:pt x="153391" y="114986"/>
                  </a:lnTo>
                  <a:cubicBezTo>
                    <a:pt x="147447" y="130226"/>
                    <a:pt x="137998" y="141999"/>
                    <a:pt x="125044" y="150305"/>
                  </a:cubicBezTo>
                  <a:cubicBezTo>
                    <a:pt x="112090" y="158611"/>
                    <a:pt x="96926" y="162764"/>
                    <a:pt x="79553" y="162764"/>
                  </a:cubicBezTo>
                  <a:cubicBezTo>
                    <a:pt x="64770" y="162764"/>
                    <a:pt x="51321" y="159297"/>
                    <a:pt x="39205" y="152362"/>
                  </a:cubicBezTo>
                  <a:cubicBezTo>
                    <a:pt x="27089" y="145428"/>
                    <a:pt x="17526" y="135789"/>
                    <a:pt x="10516" y="123444"/>
                  </a:cubicBezTo>
                  <a:cubicBezTo>
                    <a:pt x="3505" y="111100"/>
                    <a:pt x="0" y="97155"/>
                    <a:pt x="0" y="81611"/>
                  </a:cubicBezTo>
                  <a:cubicBezTo>
                    <a:pt x="0" y="66066"/>
                    <a:pt x="3505" y="52083"/>
                    <a:pt x="10516" y="39663"/>
                  </a:cubicBezTo>
                  <a:cubicBezTo>
                    <a:pt x="17526" y="27242"/>
                    <a:pt x="27089" y="17526"/>
                    <a:pt x="39205" y="10516"/>
                  </a:cubicBezTo>
                  <a:cubicBezTo>
                    <a:pt x="51321" y="3506"/>
                    <a:pt x="64770" y="0"/>
                    <a:pt x="7955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  <p:grpSp>
          <p:nvGrpSpPr>
            <p:cNvPr id="2088" name="Group 2087">
              <a:extLst>
                <a:ext uri="{FF2B5EF4-FFF2-40B4-BE49-F238E27FC236}">
                  <a16:creationId xmlns:a16="http://schemas.microsoft.com/office/drawing/2014/main" id="{AC36A40C-EC53-B7C3-568F-B11C757878B4}"/>
                </a:ext>
              </a:extLst>
            </p:cNvPr>
            <p:cNvGrpSpPr/>
            <p:nvPr/>
          </p:nvGrpSpPr>
          <p:grpSpPr>
            <a:xfrm>
              <a:off x="571500" y="907234"/>
              <a:ext cx="341594" cy="341594"/>
              <a:chOff x="4065588" y="907234"/>
              <a:chExt cx="341594" cy="341594"/>
            </a:xfrm>
          </p:grpSpPr>
          <p:sp>
            <p:nvSpPr>
              <p:cNvPr id="2083" name="Graphic 2081">
                <a:extLst>
                  <a:ext uri="{FF2B5EF4-FFF2-40B4-BE49-F238E27FC236}">
                    <a16:creationId xmlns:a16="http://schemas.microsoft.com/office/drawing/2014/main" id="{969B5CD1-DAE4-B04D-8C65-7447D2C09026}"/>
                  </a:ext>
                </a:extLst>
              </p:cNvPr>
              <p:cNvSpPr/>
              <p:nvPr/>
            </p:nvSpPr>
            <p:spPr>
              <a:xfrm>
                <a:off x="4065588" y="907234"/>
                <a:ext cx="341594" cy="341594"/>
              </a:xfrm>
              <a:custGeom>
                <a:avLst/>
                <a:gdLst>
                  <a:gd name="connsiteX0" fmla="*/ 233397 w 341594"/>
                  <a:gd name="connsiteY0" fmla="*/ 0 h 341594"/>
                  <a:gd name="connsiteX1" fmla="*/ 76096 w 341594"/>
                  <a:gd name="connsiteY1" fmla="*/ 0 h 341594"/>
                  <a:gd name="connsiteX2" fmla="*/ 0 w 341594"/>
                  <a:gd name="connsiteY2" fmla="*/ 76096 h 341594"/>
                  <a:gd name="connsiteX3" fmla="*/ 0 w 341594"/>
                  <a:gd name="connsiteY3" fmla="*/ 233473 h 341594"/>
                  <a:gd name="connsiteX4" fmla="*/ 22570 w 341594"/>
                  <a:gd name="connsiteY4" fmla="*/ 287915 h 341594"/>
                  <a:gd name="connsiteX5" fmla="*/ 53679 w 341594"/>
                  <a:gd name="connsiteY5" fmla="*/ 319024 h 341594"/>
                  <a:gd name="connsiteX6" fmla="*/ 108121 w 341594"/>
                  <a:gd name="connsiteY6" fmla="*/ 341594 h 341594"/>
                  <a:gd name="connsiteX7" fmla="*/ 265498 w 341594"/>
                  <a:gd name="connsiteY7" fmla="*/ 341594 h 341594"/>
                  <a:gd name="connsiteX8" fmla="*/ 341594 w 341594"/>
                  <a:gd name="connsiteY8" fmla="*/ 265498 h 341594"/>
                  <a:gd name="connsiteX9" fmla="*/ 341594 w 341594"/>
                  <a:gd name="connsiteY9" fmla="*/ 108197 h 341594"/>
                  <a:gd name="connsiteX10" fmla="*/ 319024 w 341594"/>
                  <a:gd name="connsiteY10" fmla="*/ 53755 h 341594"/>
                  <a:gd name="connsiteX11" fmla="*/ 287915 w 341594"/>
                  <a:gd name="connsiteY11" fmla="*/ 22646 h 341594"/>
                  <a:gd name="connsiteX12" fmla="*/ 233397 w 341594"/>
                  <a:gd name="connsiteY12" fmla="*/ 0 h 341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1594" h="341594">
                    <a:moveTo>
                      <a:pt x="233397" y="0"/>
                    </a:moveTo>
                    <a:lnTo>
                      <a:pt x="76096" y="0"/>
                    </a:lnTo>
                    <a:cubicBezTo>
                      <a:pt x="34083" y="0"/>
                      <a:pt x="0" y="34083"/>
                      <a:pt x="0" y="76096"/>
                    </a:cubicBezTo>
                    <a:lnTo>
                      <a:pt x="0" y="233473"/>
                    </a:lnTo>
                    <a:cubicBezTo>
                      <a:pt x="0" y="253908"/>
                      <a:pt x="8082" y="273504"/>
                      <a:pt x="22570" y="287915"/>
                    </a:cubicBezTo>
                    <a:lnTo>
                      <a:pt x="53679" y="319024"/>
                    </a:lnTo>
                    <a:cubicBezTo>
                      <a:pt x="68090" y="333435"/>
                      <a:pt x="87686" y="341594"/>
                      <a:pt x="108121" y="341594"/>
                    </a:cubicBezTo>
                    <a:lnTo>
                      <a:pt x="265498" y="341594"/>
                    </a:lnTo>
                    <a:cubicBezTo>
                      <a:pt x="307511" y="341594"/>
                      <a:pt x="341594" y="307511"/>
                      <a:pt x="341594" y="265498"/>
                    </a:cubicBezTo>
                    <a:lnTo>
                      <a:pt x="341594" y="108197"/>
                    </a:lnTo>
                    <a:cubicBezTo>
                      <a:pt x="341594" y="87762"/>
                      <a:pt x="333512" y="68166"/>
                      <a:pt x="319024" y="53755"/>
                    </a:cubicBezTo>
                    <a:lnTo>
                      <a:pt x="287915" y="22646"/>
                    </a:lnTo>
                    <a:cubicBezTo>
                      <a:pt x="273428" y="8082"/>
                      <a:pt x="253832" y="0"/>
                      <a:pt x="233397" y="0"/>
                    </a:cubicBezTo>
                    <a:close/>
                  </a:path>
                </a:pathLst>
              </a:custGeom>
              <a:solidFill>
                <a:srgbClr val="FF7D5F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7" name="Graphic 33">
                <a:extLst>
                  <a:ext uri="{FF2B5EF4-FFF2-40B4-BE49-F238E27FC236}">
                    <a16:creationId xmlns:a16="http://schemas.microsoft.com/office/drawing/2014/main" id="{122364D4-DCCD-C00C-EA5D-D5DD68C0652B}"/>
                  </a:ext>
                </a:extLst>
              </p:cNvPr>
              <p:cNvSpPr/>
              <p:nvPr/>
            </p:nvSpPr>
            <p:spPr>
              <a:xfrm>
                <a:off x="4125123" y="965900"/>
                <a:ext cx="231173" cy="215615"/>
              </a:xfrm>
              <a:custGeom>
                <a:avLst/>
                <a:gdLst>
                  <a:gd name="connsiteX0" fmla="*/ 1627823 w 1627822"/>
                  <a:gd name="connsiteY0" fmla="*/ 763905 h 1518284"/>
                  <a:gd name="connsiteX1" fmla="*/ 1343978 w 1627822"/>
                  <a:gd name="connsiteY1" fmla="*/ 763905 h 1518284"/>
                  <a:gd name="connsiteX2" fmla="*/ 1343978 w 1627822"/>
                  <a:gd name="connsiteY2" fmla="*/ 1518285 h 1518284"/>
                  <a:gd name="connsiteX3" fmla="*/ 616268 w 1627822"/>
                  <a:gd name="connsiteY3" fmla="*/ 1518285 h 1518284"/>
                  <a:gd name="connsiteX4" fmla="*/ 1037273 w 1627822"/>
                  <a:gd name="connsiteY4" fmla="*/ 1271588 h 1518284"/>
                  <a:gd name="connsiteX5" fmla="*/ 1037273 w 1627822"/>
                  <a:gd name="connsiteY5" fmla="*/ 517208 h 1518284"/>
                  <a:gd name="connsiteX6" fmla="*/ 1319213 w 1627822"/>
                  <a:gd name="connsiteY6" fmla="*/ 517208 h 1518284"/>
                  <a:gd name="connsiteX7" fmla="*/ 1627823 w 1627822"/>
                  <a:gd name="connsiteY7" fmla="*/ 763905 h 1518284"/>
                  <a:gd name="connsiteX8" fmla="*/ 307658 w 1627822"/>
                  <a:gd name="connsiteY8" fmla="*/ 1270635 h 1518284"/>
                  <a:gd name="connsiteX9" fmla="*/ 615315 w 1627822"/>
                  <a:gd name="connsiteY9" fmla="*/ 1517333 h 1518284"/>
                  <a:gd name="connsiteX10" fmla="*/ 615315 w 1627822"/>
                  <a:gd name="connsiteY10" fmla="*/ 763905 h 1518284"/>
                  <a:gd name="connsiteX11" fmla="*/ 307658 w 1627822"/>
                  <a:gd name="connsiteY11" fmla="*/ 763905 h 1518284"/>
                  <a:gd name="connsiteX12" fmla="*/ 307658 w 1627822"/>
                  <a:gd name="connsiteY12" fmla="*/ 1270635 h 1518284"/>
                  <a:gd name="connsiteX13" fmla="*/ 307658 w 1627822"/>
                  <a:gd name="connsiteY13" fmla="*/ 763905 h 1518284"/>
                  <a:gd name="connsiteX14" fmla="*/ 307658 w 1627822"/>
                  <a:gd name="connsiteY14" fmla="*/ 763905 h 1518284"/>
                  <a:gd name="connsiteX15" fmla="*/ 307658 w 1627822"/>
                  <a:gd name="connsiteY15" fmla="*/ 763905 h 1518284"/>
                  <a:gd name="connsiteX16" fmla="*/ 307658 w 1627822"/>
                  <a:gd name="connsiteY16" fmla="*/ 763905 h 1518284"/>
                  <a:gd name="connsiteX17" fmla="*/ 671513 w 1627822"/>
                  <a:gd name="connsiteY17" fmla="*/ 0 h 1518284"/>
                  <a:gd name="connsiteX18" fmla="*/ 0 w 1627822"/>
                  <a:gd name="connsiteY18" fmla="*/ 517208 h 1518284"/>
                  <a:gd name="connsiteX19" fmla="*/ 307658 w 1627822"/>
                  <a:gd name="connsiteY19" fmla="*/ 517208 h 1518284"/>
                  <a:gd name="connsiteX20" fmla="*/ 307658 w 1627822"/>
                  <a:gd name="connsiteY20" fmla="*/ 763905 h 1518284"/>
                  <a:gd name="connsiteX21" fmla="*/ 979170 w 1627822"/>
                  <a:gd name="connsiteY21" fmla="*/ 247650 h 1518284"/>
                  <a:gd name="connsiteX22" fmla="*/ 671513 w 1627822"/>
                  <a:gd name="connsiteY22" fmla="*/ 0 h 151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27822" h="1518284">
                    <a:moveTo>
                      <a:pt x="1627823" y="763905"/>
                    </a:moveTo>
                    <a:lnTo>
                      <a:pt x="1343978" y="763905"/>
                    </a:lnTo>
                    <a:lnTo>
                      <a:pt x="1343978" y="1518285"/>
                    </a:lnTo>
                    <a:lnTo>
                      <a:pt x="616268" y="1518285"/>
                    </a:lnTo>
                    <a:lnTo>
                      <a:pt x="1037273" y="1271588"/>
                    </a:lnTo>
                    <a:lnTo>
                      <a:pt x="1037273" y="517208"/>
                    </a:lnTo>
                    <a:lnTo>
                      <a:pt x="1319213" y="517208"/>
                    </a:lnTo>
                    <a:lnTo>
                      <a:pt x="1627823" y="763905"/>
                    </a:lnTo>
                    <a:close/>
                    <a:moveTo>
                      <a:pt x="307658" y="1270635"/>
                    </a:moveTo>
                    <a:lnTo>
                      <a:pt x="615315" y="1517333"/>
                    </a:lnTo>
                    <a:lnTo>
                      <a:pt x="615315" y="763905"/>
                    </a:lnTo>
                    <a:lnTo>
                      <a:pt x="307658" y="763905"/>
                    </a:lnTo>
                    <a:lnTo>
                      <a:pt x="307658" y="1270635"/>
                    </a:lnTo>
                    <a:close/>
                    <a:moveTo>
                      <a:pt x="307658" y="763905"/>
                    </a:moveTo>
                    <a:lnTo>
                      <a:pt x="307658" y="763905"/>
                    </a:lnTo>
                    <a:lnTo>
                      <a:pt x="307658" y="763905"/>
                    </a:lnTo>
                    <a:lnTo>
                      <a:pt x="307658" y="763905"/>
                    </a:lnTo>
                    <a:close/>
                    <a:moveTo>
                      <a:pt x="671513" y="0"/>
                    </a:moveTo>
                    <a:lnTo>
                      <a:pt x="0" y="517208"/>
                    </a:lnTo>
                    <a:lnTo>
                      <a:pt x="307658" y="517208"/>
                    </a:lnTo>
                    <a:lnTo>
                      <a:pt x="307658" y="763905"/>
                    </a:lnTo>
                    <a:lnTo>
                      <a:pt x="979170" y="247650"/>
                    </a:lnTo>
                    <a:lnTo>
                      <a:pt x="67151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27F810B-8352-C7E3-3600-4B92A50ACA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30430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41761-FCB3-9031-D2FD-A94989DC20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27487-4A5D-9ED0-21D7-7675CB5B1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Projections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629CB8-3F90-53A9-6538-F4911F0EB0C1}"/>
              </a:ext>
            </a:extLst>
          </p:cNvPr>
          <p:cNvGrpSpPr/>
          <p:nvPr/>
        </p:nvGrpSpPr>
        <p:grpSpPr>
          <a:xfrm>
            <a:off x="7851549" y="3423925"/>
            <a:ext cx="3768951" cy="476362"/>
            <a:chOff x="7851549" y="3710724"/>
            <a:chExt cx="3768951" cy="47636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C74EEC6-BEBD-1A05-0652-ABB1E6F1A0C3}"/>
                </a:ext>
              </a:extLst>
            </p:cNvPr>
            <p:cNvGrpSpPr/>
            <p:nvPr/>
          </p:nvGrpSpPr>
          <p:grpSpPr>
            <a:xfrm>
              <a:off x="7851549" y="3724889"/>
              <a:ext cx="287007" cy="292240"/>
              <a:chOff x="571500" y="2022851"/>
              <a:chExt cx="287007" cy="29224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682E5645-1C9E-DCB7-1952-AD0D8855912B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72A6B91-C4F8-C382-2A15-563D9C8F7CEF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17" name="Google Shape;437;p14">
              <a:extLst>
                <a:ext uri="{FF2B5EF4-FFF2-40B4-BE49-F238E27FC236}">
                  <a16:creationId xmlns:a16="http://schemas.microsoft.com/office/drawing/2014/main" id="{B35C45AF-9C89-B312-4427-19B790736758}"/>
                </a:ext>
              </a:extLst>
            </p:cNvPr>
            <p:cNvSpPr txBox="1"/>
            <p:nvPr/>
          </p:nvSpPr>
          <p:spPr>
            <a:xfrm>
              <a:off x="8414888" y="3710724"/>
              <a:ext cx="320561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Revenue Growth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436;p14">
              <a:extLst>
                <a:ext uri="{FF2B5EF4-FFF2-40B4-BE49-F238E27FC236}">
                  <a16:creationId xmlns:a16="http://schemas.microsoft.com/office/drawing/2014/main" id="{B20A9E0C-C20D-46C2-754C-91085F8E498E}"/>
                </a:ext>
              </a:extLst>
            </p:cNvPr>
            <p:cNvSpPr txBox="1"/>
            <p:nvPr/>
          </p:nvSpPr>
          <p:spPr>
            <a:xfrm>
              <a:off x="8414888" y="3977798"/>
              <a:ext cx="3205612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Expected </a:t>
              </a:r>
              <a:r>
                <a:rPr lang="en-US" sz="1200" b="1"/>
                <a:t>Xx% annual increase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4BB08A5-9395-BD10-4C4C-83B9A4D175C6}"/>
              </a:ext>
            </a:extLst>
          </p:cNvPr>
          <p:cNvGrpSpPr/>
          <p:nvPr/>
        </p:nvGrpSpPr>
        <p:grpSpPr>
          <a:xfrm>
            <a:off x="7851549" y="4290034"/>
            <a:ext cx="3768951" cy="476362"/>
            <a:chOff x="7851549" y="3710724"/>
            <a:chExt cx="3768951" cy="476362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C499144-D982-79CF-EB93-F1E3323E5EB9}"/>
                </a:ext>
              </a:extLst>
            </p:cNvPr>
            <p:cNvGrpSpPr/>
            <p:nvPr/>
          </p:nvGrpSpPr>
          <p:grpSpPr>
            <a:xfrm>
              <a:off x="7851549" y="3724889"/>
              <a:ext cx="287007" cy="292240"/>
              <a:chOff x="571500" y="2022851"/>
              <a:chExt cx="287007" cy="292240"/>
            </a:xfrm>
          </p:grpSpPr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0C5FA409-21B7-B219-DFBF-BEC19825DBFF}"/>
                  </a:ext>
                </a:extLst>
              </p:cNvPr>
              <p:cNvSpPr/>
              <p:nvPr/>
            </p:nvSpPr>
            <p:spPr bwMode="auto">
              <a:xfrm>
                <a:off x="571500" y="2022851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CF40D7A6-B63C-AFA4-D318-1497139F5807}"/>
                  </a:ext>
                </a:extLst>
              </p:cNvPr>
              <p:cNvSpPr/>
              <p:nvPr/>
            </p:nvSpPr>
            <p:spPr>
              <a:xfrm>
                <a:off x="644300" y="2116408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</p:grpSp>
        <p:sp>
          <p:nvSpPr>
            <p:cNvPr id="31" name="Google Shape;437;p14">
              <a:extLst>
                <a:ext uri="{FF2B5EF4-FFF2-40B4-BE49-F238E27FC236}">
                  <a16:creationId xmlns:a16="http://schemas.microsoft.com/office/drawing/2014/main" id="{DC8154A4-0A52-1E66-F4CB-12605EA4C7A0}"/>
                </a:ext>
              </a:extLst>
            </p:cNvPr>
            <p:cNvSpPr txBox="1"/>
            <p:nvPr/>
          </p:nvSpPr>
          <p:spPr>
            <a:xfrm>
              <a:off x="8414888" y="3710724"/>
              <a:ext cx="320561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Profit Margins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436;p14">
              <a:extLst>
                <a:ext uri="{FF2B5EF4-FFF2-40B4-BE49-F238E27FC236}">
                  <a16:creationId xmlns:a16="http://schemas.microsoft.com/office/drawing/2014/main" id="{ED8768D0-F422-9298-337A-996CE8B5832C}"/>
                </a:ext>
              </a:extLst>
            </p:cNvPr>
            <p:cNvSpPr txBox="1"/>
            <p:nvPr/>
          </p:nvSpPr>
          <p:spPr>
            <a:xfrm>
              <a:off x="8414888" y="3977798"/>
              <a:ext cx="3205612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Sustainable </a:t>
              </a:r>
              <a:r>
                <a:rPr lang="en-US" sz="1200" b="1"/>
                <a:t>Xx% net profit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0F647FA-1403-DB46-FF8C-CE8CA7EF556F}"/>
              </a:ext>
            </a:extLst>
          </p:cNvPr>
          <p:cNvGrpSpPr/>
          <p:nvPr/>
        </p:nvGrpSpPr>
        <p:grpSpPr>
          <a:xfrm>
            <a:off x="7851549" y="5156143"/>
            <a:ext cx="3768951" cy="476362"/>
            <a:chOff x="7851549" y="4576833"/>
            <a:chExt cx="3768951" cy="476362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3F8B285-BFEB-57A1-F044-23A6F1BBF89E}"/>
                </a:ext>
              </a:extLst>
            </p:cNvPr>
            <p:cNvSpPr/>
            <p:nvPr/>
          </p:nvSpPr>
          <p:spPr bwMode="auto">
            <a:xfrm>
              <a:off x="7851549" y="4590998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C3F3020-825A-964B-ABD5-740B46B876C2}"/>
                </a:ext>
              </a:extLst>
            </p:cNvPr>
            <p:cNvSpPr/>
            <p:nvPr/>
          </p:nvSpPr>
          <p:spPr>
            <a:xfrm>
              <a:off x="7924349" y="4684555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  <p:sp>
          <p:nvSpPr>
            <p:cNvPr id="38" name="Google Shape;437;p14">
              <a:extLst>
                <a:ext uri="{FF2B5EF4-FFF2-40B4-BE49-F238E27FC236}">
                  <a16:creationId xmlns:a16="http://schemas.microsoft.com/office/drawing/2014/main" id="{30E9CE02-A6BC-4FFC-94A0-80FDE61A50F5}"/>
                </a:ext>
              </a:extLst>
            </p:cNvPr>
            <p:cNvSpPr txBox="1"/>
            <p:nvPr/>
          </p:nvSpPr>
          <p:spPr>
            <a:xfrm>
              <a:off x="8414888" y="4576833"/>
              <a:ext cx="3205612" cy="2154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770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400"/>
                <a:buFont typeface="Montserrat"/>
                <a:buNone/>
              </a:pPr>
              <a:r>
                <a:rPr lang="en-GB" sz="1400" b="1" i="0" u="none" strike="noStrike" cap="none">
                  <a:solidFill>
                    <a:schemeClr val="tx2"/>
                  </a:solidFill>
                  <a:latin typeface="+mj-lt"/>
                  <a:ea typeface="Montserrat"/>
                  <a:cs typeface="Montserrat"/>
                  <a:sym typeface="Montserrat"/>
                </a:rPr>
                <a:t>ROI Potential</a:t>
              </a:r>
              <a:endParaRPr lang="en-GB" sz="1400" b="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436;p14">
              <a:extLst>
                <a:ext uri="{FF2B5EF4-FFF2-40B4-BE49-F238E27FC236}">
                  <a16:creationId xmlns:a16="http://schemas.microsoft.com/office/drawing/2014/main" id="{6E1FF5A9-862D-DBC9-58BD-6A767DFF54C1}"/>
                </a:ext>
              </a:extLst>
            </p:cNvPr>
            <p:cNvSpPr txBox="1"/>
            <p:nvPr/>
          </p:nvSpPr>
          <p:spPr>
            <a:xfrm>
              <a:off x="8414888" y="4843907"/>
              <a:ext cx="3205612" cy="2092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 sz="1200"/>
                <a:t>Estimated </a:t>
              </a:r>
              <a:r>
                <a:rPr lang="en-US" sz="1200" b="1"/>
                <a:t>Xx% investor returns</a:t>
              </a:r>
            </a:p>
          </p:txBody>
        </p:sp>
      </p:grpSp>
      <p:sp>
        <p:nvSpPr>
          <p:cNvPr id="41" name="Google Shape;436;p14">
            <a:extLst>
              <a:ext uri="{FF2B5EF4-FFF2-40B4-BE49-F238E27FC236}">
                <a16:creationId xmlns:a16="http://schemas.microsoft.com/office/drawing/2014/main" id="{80CA4FC5-1D5F-25AB-D5B2-8DF25E97CE17}"/>
              </a:ext>
            </a:extLst>
          </p:cNvPr>
          <p:cNvSpPr txBox="1"/>
          <p:nvPr/>
        </p:nvSpPr>
        <p:spPr>
          <a:xfrm>
            <a:off x="7837488" y="2208113"/>
            <a:ext cx="3783012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Projected revenue growth, profitability, and investment returns based on market trends, sales performance, and strategic expansion plans.</a:t>
            </a:r>
          </a:p>
        </p:txBody>
      </p:sp>
      <p:sp>
        <p:nvSpPr>
          <p:cNvPr id="42" name="Google Shape;437;p14">
            <a:extLst>
              <a:ext uri="{FF2B5EF4-FFF2-40B4-BE49-F238E27FC236}">
                <a16:creationId xmlns:a16="http://schemas.microsoft.com/office/drawing/2014/main" id="{BE3D8236-8B0A-F917-A8DE-35DA1E572343}"/>
              </a:ext>
            </a:extLst>
          </p:cNvPr>
          <p:cNvSpPr txBox="1"/>
          <p:nvPr/>
        </p:nvSpPr>
        <p:spPr>
          <a:xfrm>
            <a:off x="7837488" y="1825810"/>
            <a:ext cx="378301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About the Financial Projections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3609FC-EF41-1810-5521-C68661DB60A0}"/>
              </a:ext>
            </a:extLst>
          </p:cNvPr>
          <p:cNvSpPr/>
          <p:nvPr/>
        </p:nvSpPr>
        <p:spPr bwMode="auto">
          <a:xfrm>
            <a:off x="571500" y="1447800"/>
            <a:ext cx="6613525" cy="454257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2" name="Google Shape;437;p14">
            <a:extLst>
              <a:ext uri="{FF2B5EF4-FFF2-40B4-BE49-F238E27FC236}">
                <a16:creationId xmlns:a16="http://schemas.microsoft.com/office/drawing/2014/main" id="{31427FDF-5C84-2F63-89AD-6565BD1D7232}"/>
              </a:ext>
            </a:extLst>
          </p:cNvPr>
          <p:cNvSpPr txBox="1"/>
          <p:nvPr/>
        </p:nvSpPr>
        <p:spPr>
          <a:xfrm>
            <a:off x="1315599" y="1852170"/>
            <a:ext cx="53611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graph name here (million dollars)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2071" name="Group 2070">
            <a:extLst>
              <a:ext uri="{FF2B5EF4-FFF2-40B4-BE49-F238E27FC236}">
                <a16:creationId xmlns:a16="http://schemas.microsoft.com/office/drawing/2014/main" id="{0CFD9CB7-8585-9403-8CD8-A72AFE643FA4}"/>
              </a:ext>
            </a:extLst>
          </p:cNvPr>
          <p:cNvGrpSpPr/>
          <p:nvPr/>
        </p:nvGrpSpPr>
        <p:grpSpPr>
          <a:xfrm>
            <a:off x="866858" y="2462232"/>
            <a:ext cx="5814184" cy="3124058"/>
            <a:chOff x="866858" y="2514524"/>
            <a:chExt cx="5814184" cy="3124058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495831C-B4A8-22BA-0452-6E43CE99D48F}"/>
                </a:ext>
              </a:extLst>
            </p:cNvPr>
            <p:cNvCxnSpPr>
              <a:cxnSpLocks/>
            </p:cNvCxnSpPr>
            <p:nvPr/>
          </p:nvCxnSpPr>
          <p:spPr>
            <a:xfrm>
              <a:off x="1240859" y="3160628"/>
              <a:ext cx="5440183" cy="0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50E387B-93D8-67D7-B061-BF6E79BCFE06}"/>
                </a:ext>
              </a:extLst>
            </p:cNvPr>
            <p:cNvCxnSpPr>
              <a:cxnSpLocks/>
            </p:cNvCxnSpPr>
            <p:nvPr/>
          </p:nvCxnSpPr>
          <p:spPr>
            <a:xfrm>
              <a:off x="1240859" y="3714398"/>
              <a:ext cx="5440183" cy="0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F7219D4-A5F6-29AE-AD4F-A899971028EA}"/>
                </a:ext>
              </a:extLst>
            </p:cNvPr>
            <p:cNvCxnSpPr>
              <a:cxnSpLocks/>
            </p:cNvCxnSpPr>
            <p:nvPr/>
          </p:nvCxnSpPr>
          <p:spPr>
            <a:xfrm>
              <a:off x="1240859" y="4268168"/>
              <a:ext cx="5440183" cy="0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B06ECD3-016F-EC9B-F42B-95A5944B4AB5}"/>
                </a:ext>
              </a:extLst>
            </p:cNvPr>
            <p:cNvCxnSpPr>
              <a:cxnSpLocks/>
            </p:cNvCxnSpPr>
            <p:nvPr/>
          </p:nvCxnSpPr>
          <p:spPr>
            <a:xfrm>
              <a:off x="1240859" y="4821930"/>
              <a:ext cx="5440183" cy="0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4BCBA77-B253-4F75-6991-E3672B5BB4DB}"/>
                </a:ext>
              </a:extLst>
            </p:cNvPr>
            <p:cNvCxnSpPr>
              <a:cxnSpLocks/>
            </p:cNvCxnSpPr>
            <p:nvPr/>
          </p:nvCxnSpPr>
          <p:spPr>
            <a:xfrm>
              <a:off x="1240859" y="5375696"/>
              <a:ext cx="5440183" cy="0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8B90AAC-BA07-5AB7-8DD0-F16046DB8E1C}"/>
                </a:ext>
              </a:extLst>
            </p:cNvPr>
            <p:cNvSpPr txBox="1"/>
            <p:nvPr/>
          </p:nvSpPr>
          <p:spPr>
            <a:xfrm>
              <a:off x="1051204" y="5283359"/>
              <a:ext cx="9618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200">
                  <a:solidFill>
                    <a:schemeClr val="tx2"/>
                  </a:solidFill>
                </a:rPr>
                <a:t>0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8796B8E-6885-C894-CFE9-6B48925427E7}"/>
                </a:ext>
              </a:extLst>
            </p:cNvPr>
            <p:cNvSpPr txBox="1"/>
            <p:nvPr/>
          </p:nvSpPr>
          <p:spPr>
            <a:xfrm>
              <a:off x="955024" y="4729595"/>
              <a:ext cx="19236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200">
                  <a:solidFill>
                    <a:schemeClr val="tx2"/>
                  </a:solidFill>
                </a:rPr>
                <a:t>50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4C74B6E-9F8C-3F9B-61CD-BD0DDFB071F9}"/>
                </a:ext>
              </a:extLst>
            </p:cNvPr>
            <p:cNvSpPr txBox="1"/>
            <p:nvPr/>
          </p:nvSpPr>
          <p:spPr>
            <a:xfrm>
              <a:off x="905330" y="4175829"/>
              <a:ext cx="242054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200">
                  <a:solidFill>
                    <a:schemeClr val="tx2"/>
                  </a:solidFill>
                </a:rPr>
                <a:t>100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A6A8F28-84A3-6656-665D-406D1E431BCB}"/>
                </a:ext>
              </a:extLst>
            </p:cNvPr>
            <p:cNvSpPr txBox="1"/>
            <p:nvPr/>
          </p:nvSpPr>
          <p:spPr>
            <a:xfrm>
              <a:off x="905330" y="3622061"/>
              <a:ext cx="242054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200">
                  <a:solidFill>
                    <a:schemeClr val="tx2"/>
                  </a:solidFill>
                </a:rPr>
                <a:t>150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7DB3A41-3772-5A85-6F0E-FC5D9C84E357}"/>
                </a:ext>
              </a:extLst>
            </p:cNvPr>
            <p:cNvSpPr txBox="1"/>
            <p:nvPr/>
          </p:nvSpPr>
          <p:spPr>
            <a:xfrm>
              <a:off x="866858" y="3068293"/>
              <a:ext cx="280526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200">
                  <a:solidFill>
                    <a:schemeClr val="tx2"/>
                  </a:solidFill>
                </a:rPr>
                <a:t>200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DB7355A-2748-76F1-8E38-32E6D7C53EB1}"/>
                </a:ext>
              </a:extLst>
            </p:cNvPr>
            <p:cNvSpPr txBox="1"/>
            <p:nvPr/>
          </p:nvSpPr>
          <p:spPr>
            <a:xfrm>
              <a:off x="866858" y="2514524"/>
              <a:ext cx="280526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200">
                  <a:solidFill>
                    <a:schemeClr val="tx2"/>
                  </a:solidFill>
                </a:rPr>
                <a:t>250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F418AD4-3F48-819F-E48F-886FBA0DD9A4}"/>
                </a:ext>
              </a:extLst>
            </p:cNvPr>
            <p:cNvSpPr txBox="1"/>
            <p:nvPr/>
          </p:nvSpPr>
          <p:spPr>
            <a:xfrm>
              <a:off x="1530494" y="5453916"/>
              <a:ext cx="331822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</a:rPr>
                <a:t>2018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09B784F-FFA9-24D5-48F9-253D2FC8C332}"/>
                </a:ext>
              </a:extLst>
            </p:cNvPr>
            <p:cNvSpPr txBox="1"/>
            <p:nvPr/>
          </p:nvSpPr>
          <p:spPr>
            <a:xfrm>
              <a:off x="6111618" y="5453916"/>
              <a:ext cx="368692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</a:rPr>
                <a:t>2024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E9992A0-2251-7BE4-877A-9321729B01BB}"/>
                </a:ext>
              </a:extLst>
            </p:cNvPr>
            <p:cNvSpPr txBox="1"/>
            <p:nvPr/>
          </p:nvSpPr>
          <p:spPr>
            <a:xfrm>
              <a:off x="5347428" y="5453916"/>
              <a:ext cx="363882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</a:rPr>
                <a:t>2023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B222818-F82F-0DF5-FE8B-C629C71FE357}"/>
                </a:ext>
              </a:extLst>
            </p:cNvPr>
            <p:cNvSpPr txBox="1"/>
            <p:nvPr/>
          </p:nvSpPr>
          <p:spPr>
            <a:xfrm>
              <a:off x="4582438" y="5453916"/>
              <a:ext cx="360676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</a:rPr>
                <a:t>2022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4665A26-12AA-6C3E-9C6A-AC94AB7D5313}"/>
                </a:ext>
              </a:extLst>
            </p:cNvPr>
            <p:cNvSpPr txBox="1"/>
            <p:nvPr/>
          </p:nvSpPr>
          <p:spPr>
            <a:xfrm>
              <a:off x="3835081" y="5453916"/>
              <a:ext cx="322204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</a:rPr>
                <a:t>2021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2DCB535-A035-5DF0-7583-6F0E016AFD53}"/>
                </a:ext>
              </a:extLst>
            </p:cNvPr>
            <p:cNvSpPr txBox="1"/>
            <p:nvPr/>
          </p:nvSpPr>
          <p:spPr>
            <a:xfrm>
              <a:off x="3045244" y="5453916"/>
              <a:ext cx="368692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</a:rPr>
                <a:t>2020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CC8214F-3FF1-D0D7-F322-DF9AE9C1B151}"/>
                </a:ext>
              </a:extLst>
            </p:cNvPr>
            <p:cNvSpPr txBox="1"/>
            <p:nvPr/>
          </p:nvSpPr>
          <p:spPr>
            <a:xfrm>
              <a:off x="2297888" y="5453916"/>
              <a:ext cx="33022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</a:rPr>
                <a:t>2019</a:t>
              </a:r>
              <a:endParaRPr lang="en-US" sz="1200" dirty="0" err="1">
                <a:solidFill>
                  <a:schemeClr val="tx2"/>
                </a:solidFill>
              </a:endParaRP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0043F4D-B72C-73D6-ADE4-8E416374058C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2717612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8" name="Straight Connector 2047">
              <a:extLst>
                <a:ext uri="{FF2B5EF4-FFF2-40B4-BE49-F238E27FC236}">
                  <a16:creationId xmlns:a16="http://schemas.microsoft.com/office/drawing/2014/main" id="{697F53CE-9B57-5BAA-AD5F-175C73C381E1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2828366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9" name="Straight Connector 2048">
              <a:extLst>
                <a:ext uri="{FF2B5EF4-FFF2-40B4-BE49-F238E27FC236}">
                  <a16:creationId xmlns:a16="http://schemas.microsoft.com/office/drawing/2014/main" id="{3B10229C-1BC3-6512-0FC2-A1DD83F471B5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2939120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0" name="Straight Connector 2049">
              <a:extLst>
                <a:ext uri="{FF2B5EF4-FFF2-40B4-BE49-F238E27FC236}">
                  <a16:creationId xmlns:a16="http://schemas.microsoft.com/office/drawing/2014/main" id="{7E951763-B05F-8777-5C2E-A5B90470295E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3049874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3" name="Straight Connector 2052">
              <a:extLst>
                <a:ext uri="{FF2B5EF4-FFF2-40B4-BE49-F238E27FC236}">
                  <a16:creationId xmlns:a16="http://schemas.microsoft.com/office/drawing/2014/main" id="{537E2B8E-B108-2340-01E2-644DCAF0DB1A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3271382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5" name="Straight Connector 2054">
              <a:extLst>
                <a:ext uri="{FF2B5EF4-FFF2-40B4-BE49-F238E27FC236}">
                  <a16:creationId xmlns:a16="http://schemas.microsoft.com/office/drawing/2014/main" id="{494625AF-CB16-E588-5DA7-FAA39CE2E33C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3382136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7" name="Straight Connector 2056">
              <a:extLst>
                <a:ext uri="{FF2B5EF4-FFF2-40B4-BE49-F238E27FC236}">
                  <a16:creationId xmlns:a16="http://schemas.microsoft.com/office/drawing/2014/main" id="{AE968E29-351C-2A9D-376F-2F5CB6637E69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3492890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8" name="Straight Connector 2057">
              <a:extLst>
                <a:ext uri="{FF2B5EF4-FFF2-40B4-BE49-F238E27FC236}">
                  <a16:creationId xmlns:a16="http://schemas.microsoft.com/office/drawing/2014/main" id="{C3D0C95D-7D18-4839-6DDD-90A78A3ECC0B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3603644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9" name="Straight Connector 2058">
              <a:extLst>
                <a:ext uri="{FF2B5EF4-FFF2-40B4-BE49-F238E27FC236}">
                  <a16:creationId xmlns:a16="http://schemas.microsoft.com/office/drawing/2014/main" id="{C20D99C5-7862-3998-6A36-9505A064F98D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3825152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0" name="Straight Connector 2059">
              <a:extLst>
                <a:ext uri="{FF2B5EF4-FFF2-40B4-BE49-F238E27FC236}">
                  <a16:creationId xmlns:a16="http://schemas.microsoft.com/office/drawing/2014/main" id="{04D44122-BF20-754C-C902-93131A79E07A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3935906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1" name="Straight Connector 2060">
              <a:extLst>
                <a:ext uri="{FF2B5EF4-FFF2-40B4-BE49-F238E27FC236}">
                  <a16:creationId xmlns:a16="http://schemas.microsoft.com/office/drawing/2014/main" id="{DABE4125-38E2-A9D8-48AA-2C3634E27B52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4046660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2" name="Straight Connector 2061">
              <a:extLst>
                <a:ext uri="{FF2B5EF4-FFF2-40B4-BE49-F238E27FC236}">
                  <a16:creationId xmlns:a16="http://schemas.microsoft.com/office/drawing/2014/main" id="{BA8EA87D-2895-4D50-BE3A-2BAD3FF70DB7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4157414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3" name="Straight Connector 2062">
              <a:extLst>
                <a:ext uri="{FF2B5EF4-FFF2-40B4-BE49-F238E27FC236}">
                  <a16:creationId xmlns:a16="http://schemas.microsoft.com/office/drawing/2014/main" id="{6805E750-8867-4FFA-FD4E-10FFBFB31F56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4378922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4" name="Straight Connector 2063">
              <a:extLst>
                <a:ext uri="{FF2B5EF4-FFF2-40B4-BE49-F238E27FC236}">
                  <a16:creationId xmlns:a16="http://schemas.microsoft.com/office/drawing/2014/main" id="{A89A6C6F-04C6-9248-5419-9C3320C09136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4489676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5" name="Straight Connector 2064">
              <a:extLst>
                <a:ext uri="{FF2B5EF4-FFF2-40B4-BE49-F238E27FC236}">
                  <a16:creationId xmlns:a16="http://schemas.microsoft.com/office/drawing/2014/main" id="{52A42D36-7451-A2A7-A627-E7B7FA5BC544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4600430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6" name="Straight Connector 2065">
              <a:extLst>
                <a:ext uri="{FF2B5EF4-FFF2-40B4-BE49-F238E27FC236}">
                  <a16:creationId xmlns:a16="http://schemas.microsoft.com/office/drawing/2014/main" id="{310748C3-0D09-06F1-D174-EF3355C4078A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4711184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7" name="Straight Connector 2066">
              <a:extLst>
                <a:ext uri="{FF2B5EF4-FFF2-40B4-BE49-F238E27FC236}">
                  <a16:creationId xmlns:a16="http://schemas.microsoft.com/office/drawing/2014/main" id="{1B8F4527-8815-B0A5-EB10-F11651575499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4932683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8" name="Straight Connector 2067">
              <a:extLst>
                <a:ext uri="{FF2B5EF4-FFF2-40B4-BE49-F238E27FC236}">
                  <a16:creationId xmlns:a16="http://schemas.microsoft.com/office/drawing/2014/main" id="{648100B4-C4D4-2057-71B0-317BFBE9028B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5043436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9" name="Straight Connector 2068">
              <a:extLst>
                <a:ext uri="{FF2B5EF4-FFF2-40B4-BE49-F238E27FC236}">
                  <a16:creationId xmlns:a16="http://schemas.microsoft.com/office/drawing/2014/main" id="{E23B2105-E811-FD1E-306E-F0F58EC1F066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5154189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0" name="Straight Connector 2069">
              <a:extLst>
                <a:ext uri="{FF2B5EF4-FFF2-40B4-BE49-F238E27FC236}">
                  <a16:creationId xmlns:a16="http://schemas.microsoft.com/office/drawing/2014/main" id="{4DCA2609-45C8-7F2A-FF6A-0E9E9B0D5645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5264942"/>
              <a:ext cx="5365443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7CE80E5-27B9-2A79-B5AB-23475DEA6F91}"/>
                </a:ext>
              </a:extLst>
            </p:cNvPr>
            <p:cNvCxnSpPr>
              <a:cxnSpLocks/>
            </p:cNvCxnSpPr>
            <p:nvPr/>
          </p:nvCxnSpPr>
          <p:spPr>
            <a:xfrm>
              <a:off x="1240859" y="2606858"/>
              <a:ext cx="5440183" cy="0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: Single Corner Rounded 19">
              <a:extLst>
                <a:ext uri="{FF2B5EF4-FFF2-40B4-BE49-F238E27FC236}">
                  <a16:creationId xmlns:a16="http://schemas.microsoft.com/office/drawing/2014/main" id="{1796D046-2E08-F9A4-1E39-CD91114BE0D1}"/>
                </a:ext>
              </a:extLst>
            </p:cNvPr>
            <p:cNvSpPr/>
            <p:nvPr/>
          </p:nvSpPr>
          <p:spPr bwMode="auto">
            <a:xfrm>
              <a:off x="2082192" y="4582554"/>
              <a:ext cx="761611" cy="793138"/>
            </a:xfrm>
            <a:prstGeom prst="round1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1" name="Rectangle: Single Corner Rounded 20">
              <a:extLst>
                <a:ext uri="{FF2B5EF4-FFF2-40B4-BE49-F238E27FC236}">
                  <a16:creationId xmlns:a16="http://schemas.microsoft.com/office/drawing/2014/main" id="{5FE99BD8-83D6-A7B2-8A5B-6BE97768D1C9}"/>
                </a:ext>
              </a:extLst>
            </p:cNvPr>
            <p:cNvSpPr/>
            <p:nvPr/>
          </p:nvSpPr>
          <p:spPr bwMode="auto">
            <a:xfrm>
              <a:off x="2848785" y="4408297"/>
              <a:ext cx="761611" cy="967396"/>
            </a:xfrm>
            <a:prstGeom prst="round1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2" name="Rectangle: Single Corner Rounded 21">
              <a:extLst>
                <a:ext uri="{FF2B5EF4-FFF2-40B4-BE49-F238E27FC236}">
                  <a16:creationId xmlns:a16="http://schemas.microsoft.com/office/drawing/2014/main" id="{CCF88AAF-A187-1CF0-7396-18D1F57034C2}"/>
                </a:ext>
              </a:extLst>
            </p:cNvPr>
            <p:cNvSpPr/>
            <p:nvPr/>
          </p:nvSpPr>
          <p:spPr bwMode="auto">
            <a:xfrm>
              <a:off x="3615378" y="3815109"/>
              <a:ext cx="761611" cy="1560583"/>
            </a:xfrm>
            <a:prstGeom prst="round1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: Single Corner Rounded 22">
              <a:extLst>
                <a:ext uri="{FF2B5EF4-FFF2-40B4-BE49-F238E27FC236}">
                  <a16:creationId xmlns:a16="http://schemas.microsoft.com/office/drawing/2014/main" id="{C818820B-11BC-7F17-5497-99303213D566}"/>
                </a:ext>
              </a:extLst>
            </p:cNvPr>
            <p:cNvSpPr/>
            <p:nvPr/>
          </p:nvSpPr>
          <p:spPr bwMode="auto">
            <a:xfrm>
              <a:off x="4381971" y="3317087"/>
              <a:ext cx="761611" cy="2058605"/>
            </a:xfrm>
            <a:prstGeom prst="round1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: Single Corner Rounded 23">
              <a:extLst>
                <a:ext uri="{FF2B5EF4-FFF2-40B4-BE49-F238E27FC236}">
                  <a16:creationId xmlns:a16="http://schemas.microsoft.com/office/drawing/2014/main" id="{2A0BEAF9-B157-D1EE-2D61-DCB9A56C79DE}"/>
                </a:ext>
              </a:extLst>
            </p:cNvPr>
            <p:cNvSpPr/>
            <p:nvPr/>
          </p:nvSpPr>
          <p:spPr bwMode="auto">
            <a:xfrm>
              <a:off x="5148564" y="3039507"/>
              <a:ext cx="761611" cy="2336186"/>
            </a:xfrm>
            <a:prstGeom prst="round1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" name="Rectangle: Single Corner Rounded 24">
              <a:extLst>
                <a:ext uri="{FF2B5EF4-FFF2-40B4-BE49-F238E27FC236}">
                  <a16:creationId xmlns:a16="http://schemas.microsoft.com/office/drawing/2014/main" id="{1D237195-1CC6-2F40-8289-FECD59FC7768}"/>
                </a:ext>
              </a:extLst>
            </p:cNvPr>
            <p:cNvSpPr/>
            <p:nvPr/>
          </p:nvSpPr>
          <p:spPr bwMode="auto">
            <a:xfrm>
              <a:off x="5915159" y="2786411"/>
              <a:ext cx="761611" cy="2589282"/>
            </a:xfrm>
            <a:prstGeom prst="round1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9" name="Rectangle: Single Corner Rounded 18">
              <a:extLst>
                <a:ext uri="{FF2B5EF4-FFF2-40B4-BE49-F238E27FC236}">
                  <a16:creationId xmlns:a16="http://schemas.microsoft.com/office/drawing/2014/main" id="{DCCD567B-5EEF-14E1-4C12-83EE0BAEB133}"/>
                </a:ext>
              </a:extLst>
            </p:cNvPr>
            <p:cNvSpPr/>
            <p:nvPr/>
          </p:nvSpPr>
          <p:spPr bwMode="auto">
            <a:xfrm>
              <a:off x="1315599" y="4821928"/>
              <a:ext cx="761611" cy="553764"/>
            </a:xfrm>
            <a:prstGeom prst="round1Rect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E4D3123-A52A-ACDD-9665-19905EB37E9F}"/>
                </a:ext>
              </a:extLst>
            </p:cNvPr>
            <p:cNvCxnSpPr>
              <a:cxnSpLocks/>
            </p:cNvCxnSpPr>
            <p:nvPr/>
          </p:nvCxnSpPr>
          <p:spPr>
            <a:xfrm>
              <a:off x="6676770" y="2606857"/>
              <a:ext cx="0" cy="2832143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31ECFAD-202D-99ED-155E-6E90C9021CA5}"/>
                </a:ext>
              </a:extLst>
            </p:cNvPr>
            <p:cNvCxnSpPr>
              <a:cxnSpLocks/>
            </p:cNvCxnSpPr>
            <p:nvPr/>
          </p:nvCxnSpPr>
          <p:spPr>
            <a:xfrm>
              <a:off x="2847363" y="2606857"/>
              <a:ext cx="0" cy="2832143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8341930-AF5D-DEBB-EE58-74FA903F1A41}"/>
                </a:ext>
              </a:extLst>
            </p:cNvPr>
            <p:cNvCxnSpPr>
              <a:cxnSpLocks/>
            </p:cNvCxnSpPr>
            <p:nvPr/>
          </p:nvCxnSpPr>
          <p:spPr>
            <a:xfrm>
              <a:off x="3613245" y="2606857"/>
              <a:ext cx="0" cy="2832143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CB62D61-AC56-E102-A793-51ED98BBE046}"/>
                </a:ext>
              </a:extLst>
            </p:cNvPr>
            <p:cNvCxnSpPr>
              <a:cxnSpLocks/>
            </p:cNvCxnSpPr>
            <p:nvPr/>
          </p:nvCxnSpPr>
          <p:spPr>
            <a:xfrm>
              <a:off x="4379127" y="2606857"/>
              <a:ext cx="0" cy="2832143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D6B59A0-B6E0-144B-615C-579C9CBBD0C3}"/>
                </a:ext>
              </a:extLst>
            </p:cNvPr>
            <p:cNvCxnSpPr>
              <a:cxnSpLocks/>
            </p:cNvCxnSpPr>
            <p:nvPr/>
          </p:nvCxnSpPr>
          <p:spPr>
            <a:xfrm>
              <a:off x="5145009" y="2606857"/>
              <a:ext cx="0" cy="2832143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8DE272D-FAD1-FDCF-8391-D77DFB6410D7}"/>
                </a:ext>
              </a:extLst>
            </p:cNvPr>
            <p:cNvCxnSpPr>
              <a:cxnSpLocks/>
            </p:cNvCxnSpPr>
            <p:nvPr/>
          </p:nvCxnSpPr>
          <p:spPr>
            <a:xfrm>
              <a:off x="5910891" y="2606857"/>
              <a:ext cx="0" cy="2832143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047F9AA-D855-FC5F-6943-85061CAB323F}"/>
                </a:ext>
              </a:extLst>
            </p:cNvPr>
            <p:cNvCxnSpPr>
              <a:cxnSpLocks/>
            </p:cNvCxnSpPr>
            <p:nvPr/>
          </p:nvCxnSpPr>
          <p:spPr>
            <a:xfrm>
              <a:off x="1315599" y="2606857"/>
              <a:ext cx="0" cy="2832143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B1EED35-1F79-A35D-BF09-4C2D86653858}"/>
                </a:ext>
              </a:extLst>
            </p:cNvPr>
            <p:cNvCxnSpPr>
              <a:cxnSpLocks/>
            </p:cNvCxnSpPr>
            <p:nvPr/>
          </p:nvCxnSpPr>
          <p:spPr>
            <a:xfrm>
              <a:off x="2081481" y="2606857"/>
              <a:ext cx="0" cy="2832143"/>
            </a:xfrm>
            <a:prstGeom prst="line">
              <a:avLst/>
            </a:prstGeom>
            <a:ln>
              <a:solidFill>
                <a:schemeClr val="tx2"/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9244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5AA831-A2E9-8BF1-8C24-CEB512BC00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2F06F-F565-7273-4ACA-6A76814A0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&amp; Expertise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C02E47B-E3EA-C4A0-DC5E-E5A203211E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87984F-792B-570A-737C-0F3CC14A61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E7F6D7-14F5-4164-51A4-A3A2B1ADDA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9EA5549-BE37-90F7-006B-0A0FD3E7833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ED830C-DB3C-2641-4419-4E63148DBE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45843CE1-8B4D-E9E5-F2BB-B05647E82805}"/>
              </a:ext>
            </a:extLst>
          </p:cNvPr>
          <p:cNvSpPr txBox="1"/>
          <p:nvPr/>
        </p:nvSpPr>
        <p:spPr>
          <a:xfrm>
            <a:off x="571499" y="3536722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39F42060-115D-EE78-DE91-DC343B35BFEC}"/>
              </a:ext>
            </a:extLst>
          </p:cNvPr>
          <p:cNvSpPr txBox="1"/>
          <p:nvPr/>
        </p:nvSpPr>
        <p:spPr>
          <a:xfrm>
            <a:off x="571500" y="3321278"/>
            <a:ext cx="85888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C2DE42A5-B21B-6F40-197F-744E5CE5E1B4}"/>
              </a:ext>
            </a:extLst>
          </p:cNvPr>
          <p:cNvSpPr txBox="1"/>
          <p:nvPr/>
        </p:nvSpPr>
        <p:spPr>
          <a:xfrm>
            <a:off x="2859087" y="3536722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CTO</a:t>
            </a:r>
          </a:p>
        </p:txBody>
      </p:sp>
      <p:sp>
        <p:nvSpPr>
          <p:cNvPr id="14" name="Google Shape;437;p14">
            <a:extLst>
              <a:ext uri="{FF2B5EF4-FFF2-40B4-BE49-F238E27FC236}">
                <a16:creationId xmlns:a16="http://schemas.microsoft.com/office/drawing/2014/main" id="{7F1467E0-B867-2B6F-E8D7-D08B8E269288}"/>
              </a:ext>
            </a:extLst>
          </p:cNvPr>
          <p:cNvSpPr txBox="1"/>
          <p:nvPr/>
        </p:nvSpPr>
        <p:spPr>
          <a:xfrm>
            <a:off x="2859087" y="3321278"/>
            <a:ext cx="85888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5" name="Google Shape;436;p14">
            <a:extLst>
              <a:ext uri="{FF2B5EF4-FFF2-40B4-BE49-F238E27FC236}">
                <a16:creationId xmlns:a16="http://schemas.microsoft.com/office/drawing/2014/main" id="{37AFEF8E-69CD-F114-FD44-910A953F827D}"/>
              </a:ext>
            </a:extLst>
          </p:cNvPr>
          <p:cNvSpPr txBox="1"/>
          <p:nvPr/>
        </p:nvSpPr>
        <p:spPr>
          <a:xfrm>
            <a:off x="5146674" y="3536722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CFO</a:t>
            </a: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2924288D-8223-80EB-045C-C879369B792F}"/>
              </a:ext>
            </a:extLst>
          </p:cNvPr>
          <p:cNvSpPr txBox="1"/>
          <p:nvPr/>
        </p:nvSpPr>
        <p:spPr>
          <a:xfrm>
            <a:off x="5146674" y="3321278"/>
            <a:ext cx="85888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CD273843-02F4-3CC4-A194-257CF99A4382}"/>
              </a:ext>
            </a:extLst>
          </p:cNvPr>
          <p:cNvSpPr txBox="1"/>
          <p:nvPr/>
        </p:nvSpPr>
        <p:spPr>
          <a:xfrm>
            <a:off x="7434261" y="3536722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Marketing Director</a:t>
            </a: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57718A93-209E-976D-D204-B852A17125CF}"/>
              </a:ext>
            </a:extLst>
          </p:cNvPr>
          <p:cNvSpPr txBox="1"/>
          <p:nvPr/>
        </p:nvSpPr>
        <p:spPr>
          <a:xfrm>
            <a:off x="7434261" y="3321278"/>
            <a:ext cx="85888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B64A4E09-328A-EF3C-3C1A-590500744588}"/>
              </a:ext>
            </a:extLst>
          </p:cNvPr>
          <p:cNvSpPr txBox="1"/>
          <p:nvPr/>
        </p:nvSpPr>
        <p:spPr>
          <a:xfrm>
            <a:off x="9721849" y="3536722"/>
            <a:ext cx="1898651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Advisors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7540EE35-5BDB-5D31-F7E4-077B0068A22B}"/>
              </a:ext>
            </a:extLst>
          </p:cNvPr>
          <p:cNvSpPr txBox="1"/>
          <p:nvPr/>
        </p:nvSpPr>
        <p:spPr>
          <a:xfrm>
            <a:off x="9721849" y="3321278"/>
            <a:ext cx="858889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4" name="Google Shape;436;p14">
            <a:extLst>
              <a:ext uri="{FF2B5EF4-FFF2-40B4-BE49-F238E27FC236}">
                <a16:creationId xmlns:a16="http://schemas.microsoft.com/office/drawing/2014/main" id="{B8DD3B22-A23E-82C6-9A04-2ACF2B164EF9}"/>
              </a:ext>
            </a:extLst>
          </p:cNvPr>
          <p:cNvSpPr txBox="1"/>
          <p:nvPr/>
        </p:nvSpPr>
        <p:spPr>
          <a:xfrm>
            <a:off x="571500" y="4031793"/>
            <a:ext cx="1898650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Briefly mention their industry experience.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Highlight their core strengths.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Showcase specific accomplishments, deals closed.</a:t>
            </a:r>
          </a:p>
        </p:txBody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00DDF1DF-5774-B765-A85F-7F5D35E12EC0}"/>
              </a:ext>
            </a:extLst>
          </p:cNvPr>
          <p:cNvSpPr txBox="1"/>
          <p:nvPr/>
        </p:nvSpPr>
        <p:spPr>
          <a:xfrm>
            <a:off x="2859087" y="4031793"/>
            <a:ext cx="1898650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Briefly mention their industry experience.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Highlight their core strengths.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Showcase specific accomplishments, deals closed.</a:t>
            </a: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2B28D0D6-F001-EFFB-29AC-4B987A9DFA9C}"/>
              </a:ext>
            </a:extLst>
          </p:cNvPr>
          <p:cNvSpPr txBox="1"/>
          <p:nvPr/>
        </p:nvSpPr>
        <p:spPr>
          <a:xfrm>
            <a:off x="5146674" y="4031793"/>
            <a:ext cx="1898650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Briefly mention their industry experience.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Highlight their core strengths.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Showcase specific accomplishments, deals closed.</a:t>
            </a: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C6087832-C400-B878-82E7-8C3C52447335}"/>
              </a:ext>
            </a:extLst>
          </p:cNvPr>
          <p:cNvSpPr txBox="1"/>
          <p:nvPr/>
        </p:nvSpPr>
        <p:spPr>
          <a:xfrm>
            <a:off x="7434261" y="4031793"/>
            <a:ext cx="1898650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Briefly mention their industry experience.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Highlight their core strengths.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Showcase specific accomplishments, deals closed.</a:t>
            </a: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0BDC0B06-AC5E-C0BD-305C-7456FCFC9F95}"/>
              </a:ext>
            </a:extLst>
          </p:cNvPr>
          <p:cNvSpPr txBox="1"/>
          <p:nvPr/>
        </p:nvSpPr>
        <p:spPr>
          <a:xfrm>
            <a:off x="9721848" y="4031793"/>
            <a:ext cx="1898650" cy="1692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Briefly mention their industry experience.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Highlight their core strengths.</a:t>
            </a:r>
          </a:p>
          <a:p>
            <a:pPr marL="173736" indent="-173736">
              <a:spcBef>
                <a:spcPts val="600"/>
              </a:spcBef>
              <a:buClr>
                <a:schemeClr val="accent1"/>
              </a:buClr>
            </a:pPr>
            <a:r>
              <a:rPr lang="en-US" sz="1200"/>
              <a:t>Showcase specific accomplishments, deals closed.</a:t>
            </a:r>
          </a:p>
        </p:txBody>
      </p:sp>
    </p:spTree>
    <p:extLst>
      <p:ext uri="{BB962C8B-B14F-4D97-AF65-F5344CB8AC3E}">
        <p14:creationId xmlns:p14="http://schemas.microsoft.com/office/powerpoint/2010/main" val="1047693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4636C0-055B-70CB-A130-3DE5A2B95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D53A6-3A0A-FF4D-EF42-BC9269ECF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4437063" cy="461665"/>
          </a:xfrm>
        </p:spPr>
        <p:txBody>
          <a:bodyPr/>
          <a:lstStyle/>
          <a:p>
            <a:r>
              <a:rPr lang="en-US"/>
              <a:t>Connect With Us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5C33C8-A8CE-BBA9-45C5-0881FF187C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77E240F0-500F-CDAF-B0D5-331911E1A6D2}"/>
              </a:ext>
            </a:extLst>
          </p:cNvPr>
          <p:cNvSpPr txBox="1"/>
          <p:nvPr/>
        </p:nvSpPr>
        <p:spPr>
          <a:xfrm>
            <a:off x="571500" y="1657638"/>
            <a:ext cx="4437063" cy="1489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1325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600" b="1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Exclusive off-market deals</a:t>
            </a:r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1325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600" b="1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Proven high ROI investments</a:t>
            </a:r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1325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600" b="0" i="0" u="none" strike="noStrike" cap="none">
                <a:solidFill>
                  <a:schemeClr val="tx2"/>
                </a:solidFill>
                <a:latin typeface="+mn-lt"/>
                <a:ea typeface="Montserrat Medium"/>
                <a:cs typeface="Montserrat Medium"/>
                <a:sym typeface="Montserrat Medium"/>
              </a:rPr>
              <a:t>Available for inquiries 24/7</a:t>
            </a:r>
          </a:p>
          <a:p>
            <a:pPr marL="171450" marR="0" lvl="0" indent="-17145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001325"/>
              </a:buClr>
              <a:buSzPts val="1200"/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Response within 24 hours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A8C47F-209C-DC83-32F7-5D9A447D5DCA}"/>
              </a:ext>
            </a:extLst>
          </p:cNvPr>
          <p:cNvSpPr txBox="1"/>
          <p:nvPr/>
        </p:nvSpPr>
        <p:spPr>
          <a:xfrm>
            <a:off x="1294462" y="3900754"/>
            <a:ext cx="2593009" cy="24622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US" sz="1600">
                <a:solidFill>
                  <a:schemeClr val="tx2"/>
                </a:solidFill>
                <a:latin typeface="+mn-lt"/>
                <a:ea typeface="Lato"/>
                <a:cs typeface="Lato"/>
              </a:rPr>
              <a:t>name@yourwebsite.com</a:t>
            </a:r>
          </a:p>
        </p:txBody>
      </p:sp>
      <p:sp>
        <p:nvSpPr>
          <p:cNvPr id="8" name="Graphic 2081">
            <a:extLst>
              <a:ext uri="{FF2B5EF4-FFF2-40B4-BE49-F238E27FC236}">
                <a16:creationId xmlns:a16="http://schemas.microsoft.com/office/drawing/2014/main" id="{2A23C8DA-C89E-41BC-85BC-0027323634F7}"/>
              </a:ext>
            </a:extLst>
          </p:cNvPr>
          <p:cNvSpPr/>
          <p:nvPr/>
        </p:nvSpPr>
        <p:spPr>
          <a:xfrm>
            <a:off x="571500" y="3766054"/>
            <a:ext cx="515620" cy="515620"/>
          </a:xfrm>
          <a:custGeom>
            <a:avLst/>
            <a:gdLst>
              <a:gd name="connsiteX0" fmla="*/ 233397 w 341594"/>
              <a:gd name="connsiteY0" fmla="*/ 0 h 341594"/>
              <a:gd name="connsiteX1" fmla="*/ 76096 w 341594"/>
              <a:gd name="connsiteY1" fmla="*/ 0 h 341594"/>
              <a:gd name="connsiteX2" fmla="*/ 0 w 341594"/>
              <a:gd name="connsiteY2" fmla="*/ 76096 h 341594"/>
              <a:gd name="connsiteX3" fmla="*/ 0 w 341594"/>
              <a:gd name="connsiteY3" fmla="*/ 233473 h 341594"/>
              <a:gd name="connsiteX4" fmla="*/ 22570 w 341594"/>
              <a:gd name="connsiteY4" fmla="*/ 287915 h 341594"/>
              <a:gd name="connsiteX5" fmla="*/ 53679 w 341594"/>
              <a:gd name="connsiteY5" fmla="*/ 319024 h 341594"/>
              <a:gd name="connsiteX6" fmla="*/ 108121 w 341594"/>
              <a:gd name="connsiteY6" fmla="*/ 341594 h 341594"/>
              <a:gd name="connsiteX7" fmla="*/ 265498 w 341594"/>
              <a:gd name="connsiteY7" fmla="*/ 341594 h 341594"/>
              <a:gd name="connsiteX8" fmla="*/ 341594 w 341594"/>
              <a:gd name="connsiteY8" fmla="*/ 265498 h 341594"/>
              <a:gd name="connsiteX9" fmla="*/ 341594 w 341594"/>
              <a:gd name="connsiteY9" fmla="*/ 108197 h 341594"/>
              <a:gd name="connsiteX10" fmla="*/ 319024 w 341594"/>
              <a:gd name="connsiteY10" fmla="*/ 53755 h 341594"/>
              <a:gd name="connsiteX11" fmla="*/ 287915 w 341594"/>
              <a:gd name="connsiteY11" fmla="*/ 22646 h 341594"/>
              <a:gd name="connsiteX12" fmla="*/ 233397 w 341594"/>
              <a:gd name="connsiteY12" fmla="*/ 0 h 34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1594" h="341594">
                <a:moveTo>
                  <a:pt x="233397" y="0"/>
                </a:moveTo>
                <a:lnTo>
                  <a:pt x="76096" y="0"/>
                </a:lnTo>
                <a:cubicBezTo>
                  <a:pt x="34083" y="0"/>
                  <a:pt x="0" y="34083"/>
                  <a:pt x="0" y="76096"/>
                </a:cubicBezTo>
                <a:lnTo>
                  <a:pt x="0" y="233473"/>
                </a:lnTo>
                <a:cubicBezTo>
                  <a:pt x="0" y="253908"/>
                  <a:pt x="8082" y="273504"/>
                  <a:pt x="22570" y="287915"/>
                </a:cubicBezTo>
                <a:lnTo>
                  <a:pt x="53679" y="319024"/>
                </a:lnTo>
                <a:cubicBezTo>
                  <a:pt x="68090" y="333435"/>
                  <a:pt x="87686" y="341594"/>
                  <a:pt x="108121" y="341594"/>
                </a:cubicBezTo>
                <a:lnTo>
                  <a:pt x="265498" y="341594"/>
                </a:lnTo>
                <a:cubicBezTo>
                  <a:pt x="307511" y="341594"/>
                  <a:pt x="341594" y="307511"/>
                  <a:pt x="341594" y="265498"/>
                </a:cubicBezTo>
                <a:lnTo>
                  <a:pt x="341594" y="108197"/>
                </a:lnTo>
                <a:cubicBezTo>
                  <a:pt x="341594" y="87762"/>
                  <a:pt x="333512" y="68166"/>
                  <a:pt x="319024" y="53755"/>
                </a:cubicBezTo>
                <a:lnTo>
                  <a:pt x="287915" y="22646"/>
                </a:lnTo>
                <a:cubicBezTo>
                  <a:pt x="273428" y="8082"/>
                  <a:pt x="253832" y="0"/>
                  <a:pt x="233397" y="0"/>
                </a:cubicBezTo>
                <a:close/>
              </a:path>
            </a:pathLst>
          </a:custGeom>
          <a:solidFill>
            <a:srgbClr val="FF7D5F"/>
          </a:solidFill>
          <a:ln w="7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C6F484-9148-7F74-5BB2-B7AD1E06792B}"/>
              </a:ext>
            </a:extLst>
          </p:cNvPr>
          <p:cNvSpPr txBox="1"/>
          <p:nvPr/>
        </p:nvSpPr>
        <p:spPr>
          <a:xfrm>
            <a:off x="1294462" y="4672914"/>
            <a:ext cx="2593009" cy="24622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US" sz="1600">
                <a:solidFill>
                  <a:schemeClr val="tx2"/>
                </a:solidFill>
                <a:latin typeface="+mn-lt"/>
                <a:ea typeface="Lato"/>
                <a:cs typeface="Lato"/>
              </a:rPr>
              <a:t>+1 234-567-8910</a:t>
            </a:r>
          </a:p>
        </p:txBody>
      </p:sp>
      <p:sp>
        <p:nvSpPr>
          <p:cNvPr id="10" name="Graphic 2081">
            <a:extLst>
              <a:ext uri="{FF2B5EF4-FFF2-40B4-BE49-F238E27FC236}">
                <a16:creationId xmlns:a16="http://schemas.microsoft.com/office/drawing/2014/main" id="{302DF75F-96A2-41C3-46B8-5F9A5C97D0B5}"/>
              </a:ext>
            </a:extLst>
          </p:cNvPr>
          <p:cNvSpPr/>
          <p:nvPr/>
        </p:nvSpPr>
        <p:spPr>
          <a:xfrm>
            <a:off x="571500" y="4538214"/>
            <a:ext cx="515620" cy="515620"/>
          </a:xfrm>
          <a:custGeom>
            <a:avLst/>
            <a:gdLst>
              <a:gd name="connsiteX0" fmla="*/ 233397 w 341594"/>
              <a:gd name="connsiteY0" fmla="*/ 0 h 341594"/>
              <a:gd name="connsiteX1" fmla="*/ 76096 w 341594"/>
              <a:gd name="connsiteY1" fmla="*/ 0 h 341594"/>
              <a:gd name="connsiteX2" fmla="*/ 0 w 341594"/>
              <a:gd name="connsiteY2" fmla="*/ 76096 h 341594"/>
              <a:gd name="connsiteX3" fmla="*/ 0 w 341594"/>
              <a:gd name="connsiteY3" fmla="*/ 233473 h 341594"/>
              <a:gd name="connsiteX4" fmla="*/ 22570 w 341594"/>
              <a:gd name="connsiteY4" fmla="*/ 287915 h 341594"/>
              <a:gd name="connsiteX5" fmla="*/ 53679 w 341594"/>
              <a:gd name="connsiteY5" fmla="*/ 319024 h 341594"/>
              <a:gd name="connsiteX6" fmla="*/ 108121 w 341594"/>
              <a:gd name="connsiteY6" fmla="*/ 341594 h 341594"/>
              <a:gd name="connsiteX7" fmla="*/ 265498 w 341594"/>
              <a:gd name="connsiteY7" fmla="*/ 341594 h 341594"/>
              <a:gd name="connsiteX8" fmla="*/ 341594 w 341594"/>
              <a:gd name="connsiteY8" fmla="*/ 265498 h 341594"/>
              <a:gd name="connsiteX9" fmla="*/ 341594 w 341594"/>
              <a:gd name="connsiteY9" fmla="*/ 108197 h 341594"/>
              <a:gd name="connsiteX10" fmla="*/ 319024 w 341594"/>
              <a:gd name="connsiteY10" fmla="*/ 53755 h 341594"/>
              <a:gd name="connsiteX11" fmla="*/ 287915 w 341594"/>
              <a:gd name="connsiteY11" fmla="*/ 22646 h 341594"/>
              <a:gd name="connsiteX12" fmla="*/ 233397 w 341594"/>
              <a:gd name="connsiteY12" fmla="*/ 0 h 34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1594" h="341594">
                <a:moveTo>
                  <a:pt x="233397" y="0"/>
                </a:moveTo>
                <a:lnTo>
                  <a:pt x="76096" y="0"/>
                </a:lnTo>
                <a:cubicBezTo>
                  <a:pt x="34083" y="0"/>
                  <a:pt x="0" y="34083"/>
                  <a:pt x="0" y="76096"/>
                </a:cubicBezTo>
                <a:lnTo>
                  <a:pt x="0" y="233473"/>
                </a:lnTo>
                <a:cubicBezTo>
                  <a:pt x="0" y="253908"/>
                  <a:pt x="8082" y="273504"/>
                  <a:pt x="22570" y="287915"/>
                </a:cubicBezTo>
                <a:lnTo>
                  <a:pt x="53679" y="319024"/>
                </a:lnTo>
                <a:cubicBezTo>
                  <a:pt x="68090" y="333435"/>
                  <a:pt x="87686" y="341594"/>
                  <a:pt x="108121" y="341594"/>
                </a:cubicBezTo>
                <a:lnTo>
                  <a:pt x="265498" y="341594"/>
                </a:lnTo>
                <a:cubicBezTo>
                  <a:pt x="307511" y="341594"/>
                  <a:pt x="341594" y="307511"/>
                  <a:pt x="341594" y="265498"/>
                </a:cubicBezTo>
                <a:lnTo>
                  <a:pt x="341594" y="108197"/>
                </a:lnTo>
                <a:cubicBezTo>
                  <a:pt x="341594" y="87762"/>
                  <a:pt x="333512" y="68166"/>
                  <a:pt x="319024" y="53755"/>
                </a:cubicBezTo>
                <a:lnTo>
                  <a:pt x="287915" y="22646"/>
                </a:lnTo>
                <a:cubicBezTo>
                  <a:pt x="273428" y="8082"/>
                  <a:pt x="253832" y="0"/>
                  <a:pt x="233397" y="0"/>
                </a:cubicBezTo>
                <a:close/>
              </a:path>
            </a:pathLst>
          </a:custGeom>
          <a:solidFill>
            <a:srgbClr val="FF7D5F"/>
          </a:solidFill>
          <a:ln w="7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2CBAC0-9D9C-8267-B6F6-54EE4FBD3F89}"/>
              </a:ext>
            </a:extLst>
          </p:cNvPr>
          <p:cNvSpPr txBox="1"/>
          <p:nvPr/>
        </p:nvSpPr>
        <p:spPr>
          <a:xfrm>
            <a:off x="1294462" y="5445074"/>
            <a:ext cx="2593009" cy="246221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400"/>
            </a:pPr>
            <a:r>
              <a:rPr lang="en-US" sz="1600">
                <a:solidFill>
                  <a:schemeClr val="tx2"/>
                </a:solidFill>
                <a:latin typeface="+mn-lt"/>
                <a:ea typeface="Lato"/>
                <a:cs typeface="Lato"/>
              </a:rPr>
              <a:t>www.yourwebsite.com</a:t>
            </a:r>
          </a:p>
        </p:txBody>
      </p:sp>
      <p:sp>
        <p:nvSpPr>
          <p:cNvPr id="12" name="Graphic 2081">
            <a:extLst>
              <a:ext uri="{FF2B5EF4-FFF2-40B4-BE49-F238E27FC236}">
                <a16:creationId xmlns:a16="http://schemas.microsoft.com/office/drawing/2014/main" id="{0D82D7EC-5599-D4DE-F68C-6C19A8D75638}"/>
              </a:ext>
            </a:extLst>
          </p:cNvPr>
          <p:cNvSpPr/>
          <p:nvPr/>
        </p:nvSpPr>
        <p:spPr>
          <a:xfrm>
            <a:off x="571500" y="5310374"/>
            <a:ext cx="515620" cy="515620"/>
          </a:xfrm>
          <a:custGeom>
            <a:avLst/>
            <a:gdLst>
              <a:gd name="connsiteX0" fmla="*/ 233397 w 341594"/>
              <a:gd name="connsiteY0" fmla="*/ 0 h 341594"/>
              <a:gd name="connsiteX1" fmla="*/ 76096 w 341594"/>
              <a:gd name="connsiteY1" fmla="*/ 0 h 341594"/>
              <a:gd name="connsiteX2" fmla="*/ 0 w 341594"/>
              <a:gd name="connsiteY2" fmla="*/ 76096 h 341594"/>
              <a:gd name="connsiteX3" fmla="*/ 0 w 341594"/>
              <a:gd name="connsiteY3" fmla="*/ 233473 h 341594"/>
              <a:gd name="connsiteX4" fmla="*/ 22570 w 341594"/>
              <a:gd name="connsiteY4" fmla="*/ 287915 h 341594"/>
              <a:gd name="connsiteX5" fmla="*/ 53679 w 341594"/>
              <a:gd name="connsiteY5" fmla="*/ 319024 h 341594"/>
              <a:gd name="connsiteX6" fmla="*/ 108121 w 341594"/>
              <a:gd name="connsiteY6" fmla="*/ 341594 h 341594"/>
              <a:gd name="connsiteX7" fmla="*/ 265498 w 341594"/>
              <a:gd name="connsiteY7" fmla="*/ 341594 h 341594"/>
              <a:gd name="connsiteX8" fmla="*/ 341594 w 341594"/>
              <a:gd name="connsiteY8" fmla="*/ 265498 h 341594"/>
              <a:gd name="connsiteX9" fmla="*/ 341594 w 341594"/>
              <a:gd name="connsiteY9" fmla="*/ 108197 h 341594"/>
              <a:gd name="connsiteX10" fmla="*/ 319024 w 341594"/>
              <a:gd name="connsiteY10" fmla="*/ 53755 h 341594"/>
              <a:gd name="connsiteX11" fmla="*/ 287915 w 341594"/>
              <a:gd name="connsiteY11" fmla="*/ 22646 h 341594"/>
              <a:gd name="connsiteX12" fmla="*/ 233397 w 341594"/>
              <a:gd name="connsiteY12" fmla="*/ 0 h 341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1594" h="341594">
                <a:moveTo>
                  <a:pt x="233397" y="0"/>
                </a:moveTo>
                <a:lnTo>
                  <a:pt x="76096" y="0"/>
                </a:lnTo>
                <a:cubicBezTo>
                  <a:pt x="34083" y="0"/>
                  <a:pt x="0" y="34083"/>
                  <a:pt x="0" y="76096"/>
                </a:cubicBezTo>
                <a:lnTo>
                  <a:pt x="0" y="233473"/>
                </a:lnTo>
                <a:cubicBezTo>
                  <a:pt x="0" y="253908"/>
                  <a:pt x="8082" y="273504"/>
                  <a:pt x="22570" y="287915"/>
                </a:cubicBezTo>
                <a:lnTo>
                  <a:pt x="53679" y="319024"/>
                </a:lnTo>
                <a:cubicBezTo>
                  <a:pt x="68090" y="333435"/>
                  <a:pt x="87686" y="341594"/>
                  <a:pt x="108121" y="341594"/>
                </a:cubicBezTo>
                <a:lnTo>
                  <a:pt x="265498" y="341594"/>
                </a:lnTo>
                <a:cubicBezTo>
                  <a:pt x="307511" y="341594"/>
                  <a:pt x="341594" y="307511"/>
                  <a:pt x="341594" y="265498"/>
                </a:cubicBezTo>
                <a:lnTo>
                  <a:pt x="341594" y="108197"/>
                </a:lnTo>
                <a:cubicBezTo>
                  <a:pt x="341594" y="87762"/>
                  <a:pt x="333512" y="68166"/>
                  <a:pt x="319024" y="53755"/>
                </a:cubicBezTo>
                <a:lnTo>
                  <a:pt x="287915" y="22646"/>
                </a:lnTo>
                <a:cubicBezTo>
                  <a:pt x="273428" y="8082"/>
                  <a:pt x="253832" y="0"/>
                  <a:pt x="233397" y="0"/>
                </a:cubicBezTo>
                <a:close/>
              </a:path>
            </a:pathLst>
          </a:custGeom>
          <a:solidFill>
            <a:srgbClr val="FF7D5F"/>
          </a:solidFill>
          <a:ln w="74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Shape 2837">
            <a:extLst>
              <a:ext uri="{FF2B5EF4-FFF2-40B4-BE49-F238E27FC236}">
                <a16:creationId xmlns:a16="http://schemas.microsoft.com/office/drawing/2014/main" id="{6F6DABA6-527D-CFB0-779B-1FC3140AD607}"/>
              </a:ext>
            </a:extLst>
          </p:cNvPr>
          <p:cNvSpPr/>
          <p:nvPr/>
        </p:nvSpPr>
        <p:spPr>
          <a:xfrm>
            <a:off x="689502" y="4687990"/>
            <a:ext cx="279616" cy="2160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6"/>
                </a:lnTo>
                <a:cubicBezTo>
                  <a:pt x="16691" y="8016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4"/>
                  <a:pt x="16347" y="6665"/>
                </a:cubicBezTo>
                <a:lnTo>
                  <a:pt x="9502" y="15523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3"/>
                </a:cubicBezTo>
                <a:lnTo>
                  <a:pt x="1326" y="6664"/>
                </a:lnTo>
                <a:cubicBezTo>
                  <a:pt x="1498" y="6474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8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18" name="Shape 2945">
            <a:extLst>
              <a:ext uri="{FF2B5EF4-FFF2-40B4-BE49-F238E27FC236}">
                <a16:creationId xmlns:a16="http://schemas.microsoft.com/office/drawing/2014/main" id="{01F122B3-DD5E-05AB-2BD1-7531AF465B6E}"/>
              </a:ext>
            </a:extLst>
          </p:cNvPr>
          <p:cNvSpPr/>
          <p:nvPr/>
        </p:nvSpPr>
        <p:spPr>
          <a:xfrm>
            <a:off x="689502" y="5428377"/>
            <a:ext cx="279616" cy="279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58" y="8342"/>
                </a:moveTo>
                <a:cubicBezTo>
                  <a:pt x="17614" y="6914"/>
                  <a:pt x="17383" y="5576"/>
                  <a:pt x="17008" y="4408"/>
                </a:cubicBezTo>
                <a:cubicBezTo>
                  <a:pt x="17543" y="4130"/>
                  <a:pt x="18018" y="3797"/>
                  <a:pt x="18435" y="3427"/>
                </a:cubicBezTo>
                <a:cubicBezTo>
                  <a:pt x="19673" y="4722"/>
                  <a:pt x="20474" y="6437"/>
                  <a:pt x="20593" y="8342"/>
                </a:cubicBezTo>
                <a:cubicBezTo>
                  <a:pt x="20593" y="8342"/>
                  <a:pt x="17658" y="8342"/>
                  <a:pt x="17658" y="8342"/>
                </a:cubicBezTo>
                <a:close/>
                <a:moveTo>
                  <a:pt x="15485" y="1482"/>
                </a:moveTo>
                <a:cubicBezTo>
                  <a:pt x="16306" y="1786"/>
                  <a:pt x="17058" y="2226"/>
                  <a:pt x="17723" y="2769"/>
                </a:cubicBezTo>
                <a:cubicBezTo>
                  <a:pt x="17412" y="3036"/>
                  <a:pt x="17056" y="3275"/>
                  <a:pt x="16666" y="3486"/>
                </a:cubicBezTo>
                <a:cubicBezTo>
                  <a:pt x="16337" y="2707"/>
                  <a:pt x="15939" y="2026"/>
                  <a:pt x="15485" y="1482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7"/>
                </a:cubicBezTo>
                <a:cubicBezTo>
                  <a:pt x="6514" y="3197"/>
                  <a:pt x="7287" y="3044"/>
                  <a:pt x="8086" y="2983"/>
                </a:cubicBezTo>
                <a:cubicBezTo>
                  <a:pt x="7991" y="2912"/>
                  <a:pt x="7892" y="2844"/>
                  <a:pt x="7804" y="2769"/>
                </a:cubicBezTo>
                <a:cubicBezTo>
                  <a:pt x="8469" y="2226"/>
                  <a:pt x="9222" y="1786"/>
                  <a:pt x="10042" y="1482"/>
                </a:cubicBezTo>
                <a:cubicBezTo>
                  <a:pt x="9694" y="1899"/>
                  <a:pt x="9380" y="2398"/>
                  <a:pt x="9104" y="2959"/>
                </a:cubicBezTo>
                <a:cubicBezTo>
                  <a:pt x="9451" y="2968"/>
                  <a:pt x="9793" y="2996"/>
                  <a:pt x="10131" y="3040"/>
                </a:cubicBezTo>
                <a:cubicBezTo>
                  <a:pt x="10712" y="1983"/>
                  <a:pt x="11449" y="1263"/>
                  <a:pt x="12269" y="1056"/>
                </a:cubicBezTo>
                <a:lnTo>
                  <a:pt x="12269" y="3575"/>
                </a:lnTo>
                <a:cubicBezTo>
                  <a:pt x="12608" y="3701"/>
                  <a:pt x="12938" y="3844"/>
                  <a:pt x="13258" y="4006"/>
                </a:cubicBezTo>
                <a:lnTo>
                  <a:pt x="13258" y="1056"/>
                </a:lnTo>
                <a:cubicBezTo>
                  <a:pt x="14282" y="1315"/>
                  <a:pt x="15181" y="2363"/>
                  <a:pt x="15801" y="3883"/>
                </a:cubicBezTo>
                <a:cubicBezTo>
                  <a:pt x="15207" y="4107"/>
                  <a:pt x="14555" y="4261"/>
                  <a:pt x="13865" y="4342"/>
                </a:cubicBezTo>
                <a:cubicBezTo>
                  <a:pt x="14263" y="4581"/>
                  <a:pt x="14647" y="4840"/>
                  <a:pt x="15006" y="5131"/>
                </a:cubicBezTo>
                <a:cubicBezTo>
                  <a:pt x="15391" y="5041"/>
                  <a:pt x="15767" y="4935"/>
                  <a:pt x="16122" y="4801"/>
                </a:cubicBezTo>
                <a:cubicBezTo>
                  <a:pt x="16296" y="5379"/>
                  <a:pt x="16430" y="6009"/>
                  <a:pt x="16526" y="6670"/>
                </a:cubicBezTo>
                <a:cubicBezTo>
                  <a:pt x="17157" y="7466"/>
                  <a:pt x="17663" y="8363"/>
                  <a:pt x="18025" y="9331"/>
                </a:cubicBezTo>
                <a:lnTo>
                  <a:pt x="20593" y="9331"/>
                </a:lnTo>
                <a:cubicBezTo>
                  <a:pt x="20478" y="11173"/>
                  <a:pt x="19721" y="12834"/>
                  <a:pt x="18551" y="14114"/>
                </a:cubicBezTo>
                <a:cubicBezTo>
                  <a:pt x="18470" y="14700"/>
                  <a:pt x="18342" y="15272"/>
                  <a:pt x="18163" y="15821"/>
                </a:cubicBezTo>
                <a:cubicBezTo>
                  <a:pt x="20250" y="14204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13731" y="12269"/>
                </a:moveTo>
                <a:cubicBezTo>
                  <a:pt x="13687" y="10842"/>
                  <a:pt x="13456" y="9504"/>
                  <a:pt x="13081" y="8335"/>
                </a:cubicBezTo>
                <a:cubicBezTo>
                  <a:pt x="13616" y="8057"/>
                  <a:pt x="14091" y="7725"/>
                  <a:pt x="14507" y="7354"/>
                </a:cubicBezTo>
                <a:cubicBezTo>
                  <a:pt x="15746" y="8649"/>
                  <a:pt x="16547" y="10365"/>
                  <a:pt x="16666" y="12269"/>
                </a:cubicBezTo>
                <a:cubicBezTo>
                  <a:pt x="16666" y="12269"/>
                  <a:pt x="13731" y="12269"/>
                  <a:pt x="13731" y="12269"/>
                </a:cubicBezTo>
                <a:close/>
                <a:moveTo>
                  <a:pt x="14507" y="18173"/>
                </a:moveTo>
                <a:cubicBezTo>
                  <a:pt x="14091" y="17803"/>
                  <a:pt x="13616" y="17470"/>
                  <a:pt x="13081" y="17192"/>
                </a:cubicBezTo>
                <a:cubicBezTo>
                  <a:pt x="13456" y="16024"/>
                  <a:pt x="13687" y="14686"/>
                  <a:pt x="13731" y="13258"/>
                </a:cubicBezTo>
                <a:lnTo>
                  <a:pt x="16666" y="13258"/>
                </a:lnTo>
                <a:cubicBezTo>
                  <a:pt x="16547" y="15163"/>
                  <a:pt x="15746" y="16878"/>
                  <a:pt x="14507" y="18173"/>
                </a:cubicBezTo>
                <a:moveTo>
                  <a:pt x="11558" y="20118"/>
                </a:moveTo>
                <a:cubicBezTo>
                  <a:pt x="12012" y="19574"/>
                  <a:pt x="12409" y="18893"/>
                  <a:pt x="12738" y="18114"/>
                </a:cubicBezTo>
                <a:cubicBezTo>
                  <a:pt x="13129" y="18325"/>
                  <a:pt x="13485" y="18564"/>
                  <a:pt x="13796" y="18831"/>
                </a:cubicBezTo>
                <a:cubicBezTo>
                  <a:pt x="13131" y="19374"/>
                  <a:pt x="12378" y="19814"/>
                  <a:pt x="11558" y="20118"/>
                </a:cubicBezTo>
                <a:moveTo>
                  <a:pt x="9331" y="20544"/>
                </a:moveTo>
                <a:lnTo>
                  <a:pt x="9331" y="17204"/>
                </a:lnTo>
                <a:cubicBezTo>
                  <a:pt x="10246" y="17253"/>
                  <a:pt x="11108" y="17428"/>
                  <a:pt x="11874" y="17717"/>
                </a:cubicBezTo>
                <a:cubicBezTo>
                  <a:pt x="11254" y="19237"/>
                  <a:pt x="10355" y="20286"/>
                  <a:pt x="9331" y="20544"/>
                </a:cubicBezTo>
                <a:moveTo>
                  <a:pt x="9331" y="13258"/>
                </a:moveTo>
                <a:lnTo>
                  <a:pt x="12749" y="13258"/>
                </a:lnTo>
                <a:cubicBezTo>
                  <a:pt x="12709" y="14550"/>
                  <a:pt x="12510" y="15752"/>
                  <a:pt x="12195" y="16799"/>
                </a:cubicBezTo>
                <a:cubicBezTo>
                  <a:pt x="11327" y="16471"/>
                  <a:pt x="10357" y="16273"/>
                  <a:pt x="9331" y="16223"/>
                </a:cubicBezTo>
                <a:cubicBezTo>
                  <a:pt x="9331" y="16223"/>
                  <a:pt x="9331" y="13258"/>
                  <a:pt x="9331" y="13258"/>
                </a:cubicBezTo>
                <a:close/>
                <a:moveTo>
                  <a:pt x="9331" y="9305"/>
                </a:moveTo>
                <a:cubicBezTo>
                  <a:pt x="10357" y="9254"/>
                  <a:pt x="11327" y="9056"/>
                  <a:pt x="12195" y="8728"/>
                </a:cubicBezTo>
                <a:cubicBezTo>
                  <a:pt x="12510" y="9775"/>
                  <a:pt x="12709" y="10977"/>
                  <a:pt x="12749" y="12269"/>
                </a:cubicBezTo>
                <a:lnTo>
                  <a:pt x="9331" y="12269"/>
                </a:lnTo>
                <a:cubicBezTo>
                  <a:pt x="9331" y="12269"/>
                  <a:pt x="9331" y="9305"/>
                  <a:pt x="9331" y="9305"/>
                </a:cubicBezTo>
                <a:close/>
                <a:moveTo>
                  <a:pt x="9331" y="4983"/>
                </a:moveTo>
                <a:cubicBezTo>
                  <a:pt x="10355" y="5242"/>
                  <a:pt x="11254" y="6290"/>
                  <a:pt x="11874" y="7810"/>
                </a:cubicBezTo>
                <a:cubicBezTo>
                  <a:pt x="11108" y="8099"/>
                  <a:pt x="10246" y="8275"/>
                  <a:pt x="9331" y="8323"/>
                </a:cubicBezTo>
                <a:cubicBezTo>
                  <a:pt x="9331" y="8323"/>
                  <a:pt x="9331" y="4983"/>
                  <a:pt x="9331" y="4983"/>
                </a:cubicBezTo>
                <a:close/>
                <a:moveTo>
                  <a:pt x="13796" y="6696"/>
                </a:moveTo>
                <a:cubicBezTo>
                  <a:pt x="13485" y="6963"/>
                  <a:pt x="13129" y="7203"/>
                  <a:pt x="12738" y="7413"/>
                </a:cubicBezTo>
                <a:cubicBezTo>
                  <a:pt x="12409" y="6634"/>
                  <a:pt x="12012" y="5954"/>
                  <a:pt x="11557" y="5410"/>
                </a:cubicBezTo>
                <a:cubicBezTo>
                  <a:pt x="12378" y="5714"/>
                  <a:pt x="13131" y="6153"/>
                  <a:pt x="13796" y="6696"/>
                </a:cubicBezTo>
                <a:moveTo>
                  <a:pt x="8342" y="8323"/>
                </a:moveTo>
                <a:cubicBezTo>
                  <a:pt x="7427" y="8275"/>
                  <a:pt x="6564" y="8099"/>
                  <a:pt x="5799" y="7810"/>
                </a:cubicBezTo>
                <a:cubicBezTo>
                  <a:pt x="6419" y="6290"/>
                  <a:pt x="7318" y="5242"/>
                  <a:pt x="8342" y="4983"/>
                </a:cubicBezTo>
                <a:cubicBezTo>
                  <a:pt x="8342" y="4983"/>
                  <a:pt x="8342" y="8323"/>
                  <a:pt x="8342" y="8323"/>
                </a:cubicBezTo>
                <a:close/>
                <a:moveTo>
                  <a:pt x="8342" y="12269"/>
                </a:moveTo>
                <a:lnTo>
                  <a:pt x="4923" y="12269"/>
                </a:lnTo>
                <a:cubicBezTo>
                  <a:pt x="4964" y="10977"/>
                  <a:pt x="5163" y="9775"/>
                  <a:pt x="5478" y="8728"/>
                </a:cubicBezTo>
                <a:cubicBezTo>
                  <a:pt x="6346" y="9056"/>
                  <a:pt x="7316" y="9254"/>
                  <a:pt x="8342" y="9305"/>
                </a:cubicBezTo>
                <a:cubicBezTo>
                  <a:pt x="8342" y="9305"/>
                  <a:pt x="8342" y="12269"/>
                  <a:pt x="8342" y="12269"/>
                </a:cubicBezTo>
                <a:close/>
                <a:moveTo>
                  <a:pt x="8342" y="16223"/>
                </a:moveTo>
                <a:cubicBezTo>
                  <a:pt x="7316" y="16273"/>
                  <a:pt x="6346" y="16471"/>
                  <a:pt x="5478" y="16799"/>
                </a:cubicBezTo>
                <a:cubicBezTo>
                  <a:pt x="5163" y="15752"/>
                  <a:pt x="4964" y="14550"/>
                  <a:pt x="4923" y="13258"/>
                </a:cubicBezTo>
                <a:lnTo>
                  <a:pt x="8342" y="13258"/>
                </a:lnTo>
                <a:cubicBezTo>
                  <a:pt x="8342" y="13258"/>
                  <a:pt x="8342" y="16223"/>
                  <a:pt x="8342" y="16223"/>
                </a:cubicBezTo>
                <a:close/>
                <a:moveTo>
                  <a:pt x="8342" y="20544"/>
                </a:moveTo>
                <a:cubicBezTo>
                  <a:pt x="7318" y="20286"/>
                  <a:pt x="6419" y="19237"/>
                  <a:pt x="5799" y="17717"/>
                </a:cubicBezTo>
                <a:cubicBezTo>
                  <a:pt x="6564" y="17428"/>
                  <a:pt x="7427" y="17253"/>
                  <a:pt x="8342" y="17204"/>
                </a:cubicBezTo>
                <a:cubicBezTo>
                  <a:pt x="8342" y="17204"/>
                  <a:pt x="8342" y="20544"/>
                  <a:pt x="8342" y="20544"/>
                </a:cubicBezTo>
                <a:close/>
                <a:moveTo>
                  <a:pt x="3877" y="18831"/>
                </a:moveTo>
                <a:cubicBezTo>
                  <a:pt x="4188" y="18564"/>
                  <a:pt x="4544" y="18325"/>
                  <a:pt x="4935" y="18114"/>
                </a:cubicBezTo>
                <a:cubicBezTo>
                  <a:pt x="5264" y="18893"/>
                  <a:pt x="5661" y="19574"/>
                  <a:pt x="6115" y="20118"/>
                </a:cubicBezTo>
                <a:cubicBezTo>
                  <a:pt x="5295" y="19814"/>
                  <a:pt x="4541" y="19374"/>
                  <a:pt x="3877" y="18831"/>
                </a:cubicBezTo>
                <a:moveTo>
                  <a:pt x="1007" y="13258"/>
                </a:moveTo>
                <a:lnTo>
                  <a:pt x="3942" y="13258"/>
                </a:lnTo>
                <a:cubicBezTo>
                  <a:pt x="3986" y="14686"/>
                  <a:pt x="4217" y="16024"/>
                  <a:pt x="4591" y="17192"/>
                </a:cubicBezTo>
                <a:cubicBezTo>
                  <a:pt x="4057" y="17470"/>
                  <a:pt x="3582" y="17803"/>
                  <a:pt x="3166" y="18173"/>
                </a:cubicBezTo>
                <a:cubicBezTo>
                  <a:pt x="1927" y="16878"/>
                  <a:pt x="1126" y="15163"/>
                  <a:pt x="1007" y="13258"/>
                </a:cubicBezTo>
                <a:moveTo>
                  <a:pt x="3166" y="7354"/>
                </a:moveTo>
                <a:cubicBezTo>
                  <a:pt x="3582" y="7725"/>
                  <a:pt x="4057" y="8057"/>
                  <a:pt x="4591" y="8335"/>
                </a:cubicBezTo>
                <a:cubicBezTo>
                  <a:pt x="4217" y="9504"/>
                  <a:pt x="3986" y="10842"/>
                  <a:pt x="3942" y="12269"/>
                </a:cubicBezTo>
                <a:lnTo>
                  <a:pt x="1007" y="12269"/>
                </a:lnTo>
                <a:cubicBezTo>
                  <a:pt x="1126" y="10365"/>
                  <a:pt x="1927" y="8649"/>
                  <a:pt x="3166" y="7354"/>
                </a:cubicBezTo>
                <a:moveTo>
                  <a:pt x="6115" y="5410"/>
                </a:moveTo>
                <a:cubicBezTo>
                  <a:pt x="5661" y="5954"/>
                  <a:pt x="5264" y="6634"/>
                  <a:pt x="4935" y="7413"/>
                </a:cubicBezTo>
                <a:cubicBezTo>
                  <a:pt x="4544" y="7203"/>
                  <a:pt x="4188" y="6963"/>
                  <a:pt x="3877" y="6696"/>
                </a:cubicBezTo>
                <a:cubicBezTo>
                  <a:pt x="4542" y="6153"/>
                  <a:pt x="5295" y="5714"/>
                  <a:pt x="6115" y="5410"/>
                </a:cubicBezTo>
                <a:moveTo>
                  <a:pt x="8836" y="3927"/>
                </a:moveTo>
                <a:cubicBezTo>
                  <a:pt x="3956" y="3927"/>
                  <a:pt x="0" y="7883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3"/>
                  <a:pt x="13717" y="3927"/>
                  <a:pt x="8836" y="39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19" name="Shape 2643">
            <a:extLst>
              <a:ext uri="{FF2B5EF4-FFF2-40B4-BE49-F238E27FC236}">
                <a16:creationId xmlns:a16="http://schemas.microsoft.com/office/drawing/2014/main" id="{5612D8A9-908A-E075-EE56-2BAC53925B22}"/>
              </a:ext>
            </a:extLst>
          </p:cNvPr>
          <p:cNvSpPr/>
          <p:nvPr/>
        </p:nvSpPr>
        <p:spPr>
          <a:xfrm>
            <a:off x="753051" y="3884057"/>
            <a:ext cx="152518" cy="279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</p:spTree>
    <p:extLst>
      <p:ext uri="{BB962C8B-B14F-4D97-AF65-F5344CB8AC3E}">
        <p14:creationId xmlns:p14="http://schemas.microsoft.com/office/powerpoint/2010/main" val="1023323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27919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625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129971-4895-6287-EC72-DFD88819F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D4FC74-8E16-B51E-E529-E6C6417C07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4ABF3A-3DE1-0DA1-422A-D36C202E3CC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C53F7C4-E45A-65AF-F85A-F17330E769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3155782-68E1-DA71-E3D0-029A3DBB95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2710FAB-7BC6-5F24-5400-036688C32C11}"/>
              </a:ext>
            </a:extLst>
          </p:cNvPr>
          <p:cNvSpPr/>
          <p:nvPr/>
        </p:nvSpPr>
        <p:spPr bwMode="auto">
          <a:xfrm>
            <a:off x="3413125" y="2606566"/>
            <a:ext cx="2374902" cy="2225736"/>
          </a:xfrm>
          <a:custGeom>
            <a:avLst/>
            <a:gdLst>
              <a:gd name="connsiteX0" fmla="*/ 1 w 2374902"/>
              <a:gd name="connsiteY0" fmla="*/ 0 h 2225736"/>
              <a:gd name="connsiteX1" fmla="*/ 2374902 w 2374902"/>
              <a:gd name="connsiteY1" fmla="*/ 0 h 2225736"/>
              <a:gd name="connsiteX2" fmla="*/ 2374902 w 2374902"/>
              <a:gd name="connsiteY2" fmla="*/ 226623 h 2225736"/>
              <a:gd name="connsiteX3" fmla="*/ 2374902 w 2374902"/>
              <a:gd name="connsiteY3" fmla="*/ 677838 h 2225736"/>
              <a:gd name="connsiteX4" fmla="*/ 2374902 w 2374902"/>
              <a:gd name="connsiteY4" fmla="*/ 1047331 h 2225736"/>
              <a:gd name="connsiteX5" fmla="*/ 2374902 w 2374902"/>
              <a:gd name="connsiteY5" fmla="*/ 1187668 h 2225736"/>
              <a:gd name="connsiteX6" fmla="*/ 2374901 w 2374902"/>
              <a:gd name="connsiteY6" fmla="*/ 1187668 h 2225736"/>
              <a:gd name="connsiteX7" fmla="*/ 2374901 w 2374902"/>
              <a:gd name="connsiteY7" fmla="*/ 1375089 h 2225736"/>
              <a:gd name="connsiteX8" fmla="*/ 2374901 w 2374902"/>
              <a:gd name="connsiteY8" fmla="*/ 2066857 h 2225736"/>
              <a:gd name="connsiteX9" fmla="*/ 2154805 w 2374902"/>
              <a:gd name="connsiteY9" fmla="*/ 2225736 h 2225736"/>
              <a:gd name="connsiteX10" fmla="*/ 1297941 w 2374902"/>
              <a:gd name="connsiteY10" fmla="*/ 2225736 h 2225736"/>
              <a:gd name="connsiteX11" fmla="*/ 1116727 w 2374902"/>
              <a:gd name="connsiteY11" fmla="*/ 2225736 h 2225736"/>
              <a:gd name="connsiteX12" fmla="*/ 1104901 w 2374902"/>
              <a:gd name="connsiteY12" fmla="*/ 2225736 h 2225736"/>
              <a:gd name="connsiteX13" fmla="*/ 220096 w 2374902"/>
              <a:gd name="connsiteY13" fmla="*/ 2225736 h 2225736"/>
              <a:gd name="connsiteX14" fmla="*/ 0 w 2374902"/>
              <a:gd name="connsiteY14" fmla="*/ 2066857 h 2225736"/>
              <a:gd name="connsiteX15" fmla="*/ 0 w 2374902"/>
              <a:gd name="connsiteY15" fmla="*/ 1375089 h 2225736"/>
              <a:gd name="connsiteX16" fmla="*/ 0 w 2374902"/>
              <a:gd name="connsiteY16" fmla="*/ 1108366 h 2225736"/>
              <a:gd name="connsiteX17" fmla="*/ 0 w 2374902"/>
              <a:gd name="connsiteY17" fmla="*/ 782651 h 2225736"/>
              <a:gd name="connsiteX18" fmla="*/ 0 w 2374902"/>
              <a:gd name="connsiteY18" fmla="*/ 595006 h 2225736"/>
              <a:gd name="connsiteX19" fmla="*/ 0 w 2374902"/>
              <a:gd name="connsiteY19" fmla="*/ 571700 h 2225736"/>
              <a:gd name="connsiteX20" fmla="*/ 1 w 2374902"/>
              <a:gd name="connsiteY20" fmla="*/ 571700 h 2225736"/>
              <a:gd name="connsiteX21" fmla="*/ 1 w 2374902"/>
              <a:gd name="connsiteY21" fmla="*/ 226623 h 222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374902" h="2225736">
                <a:moveTo>
                  <a:pt x="1" y="0"/>
                </a:moveTo>
                <a:lnTo>
                  <a:pt x="2374902" y="0"/>
                </a:lnTo>
                <a:lnTo>
                  <a:pt x="2374902" y="226623"/>
                </a:lnTo>
                <a:lnTo>
                  <a:pt x="2374902" y="677838"/>
                </a:lnTo>
                <a:lnTo>
                  <a:pt x="2374902" y="1047331"/>
                </a:lnTo>
                <a:lnTo>
                  <a:pt x="2374902" y="1187668"/>
                </a:lnTo>
                <a:lnTo>
                  <a:pt x="2374901" y="1187668"/>
                </a:lnTo>
                <a:lnTo>
                  <a:pt x="2374901" y="1375089"/>
                </a:lnTo>
                <a:lnTo>
                  <a:pt x="2374901" y="2066857"/>
                </a:lnTo>
                <a:cubicBezTo>
                  <a:pt x="2374901" y="2154421"/>
                  <a:pt x="2276108" y="2225736"/>
                  <a:pt x="2154805" y="2225736"/>
                </a:cubicBezTo>
                <a:lnTo>
                  <a:pt x="1297941" y="2225736"/>
                </a:lnTo>
                <a:lnTo>
                  <a:pt x="1116727" y="2225736"/>
                </a:lnTo>
                <a:lnTo>
                  <a:pt x="1104901" y="2225736"/>
                </a:lnTo>
                <a:lnTo>
                  <a:pt x="220096" y="2225736"/>
                </a:lnTo>
                <a:cubicBezTo>
                  <a:pt x="98793" y="2225736"/>
                  <a:pt x="0" y="2154421"/>
                  <a:pt x="0" y="2066857"/>
                </a:cubicBezTo>
                <a:lnTo>
                  <a:pt x="0" y="1375089"/>
                </a:lnTo>
                <a:lnTo>
                  <a:pt x="0" y="1108366"/>
                </a:lnTo>
                <a:lnTo>
                  <a:pt x="0" y="782651"/>
                </a:lnTo>
                <a:lnTo>
                  <a:pt x="0" y="595006"/>
                </a:lnTo>
                <a:lnTo>
                  <a:pt x="0" y="571700"/>
                </a:lnTo>
                <a:lnTo>
                  <a:pt x="1" y="571700"/>
                </a:lnTo>
                <a:lnTo>
                  <a:pt x="1" y="22662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0"/>
                </a:schemeClr>
              </a:gs>
              <a:gs pos="66000">
                <a:schemeClr val="accent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DD1A0D1-441C-ABD9-63CA-08C33F85B426}"/>
              </a:ext>
            </a:extLst>
          </p:cNvPr>
          <p:cNvSpPr/>
          <p:nvPr/>
        </p:nvSpPr>
        <p:spPr bwMode="auto">
          <a:xfrm>
            <a:off x="6254751" y="2606566"/>
            <a:ext cx="2374902" cy="2225736"/>
          </a:xfrm>
          <a:custGeom>
            <a:avLst/>
            <a:gdLst>
              <a:gd name="connsiteX0" fmla="*/ 1 w 2374902"/>
              <a:gd name="connsiteY0" fmla="*/ 0 h 2225736"/>
              <a:gd name="connsiteX1" fmla="*/ 2374902 w 2374902"/>
              <a:gd name="connsiteY1" fmla="*/ 0 h 2225736"/>
              <a:gd name="connsiteX2" fmla="*/ 2374902 w 2374902"/>
              <a:gd name="connsiteY2" fmla="*/ 226623 h 2225736"/>
              <a:gd name="connsiteX3" fmla="*/ 2374902 w 2374902"/>
              <a:gd name="connsiteY3" fmla="*/ 677838 h 2225736"/>
              <a:gd name="connsiteX4" fmla="*/ 2374902 w 2374902"/>
              <a:gd name="connsiteY4" fmla="*/ 1047331 h 2225736"/>
              <a:gd name="connsiteX5" fmla="*/ 2374902 w 2374902"/>
              <a:gd name="connsiteY5" fmla="*/ 1187668 h 2225736"/>
              <a:gd name="connsiteX6" fmla="*/ 2374901 w 2374902"/>
              <a:gd name="connsiteY6" fmla="*/ 1187668 h 2225736"/>
              <a:gd name="connsiteX7" fmla="*/ 2374901 w 2374902"/>
              <a:gd name="connsiteY7" fmla="*/ 1375089 h 2225736"/>
              <a:gd name="connsiteX8" fmla="*/ 2374901 w 2374902"/>
              <a:gd name="connsiteY8" fmla="*/ 2066857 h 2225736"/>
              <a:gd name="connsiteX9" fmla="*/ 2154805 w 2374902"/>
              <a:gd name="connsiteY9" fmla="*/ 2225736 h 2225736"/>
              <a:gd name="connsiteX10" fmla="*/ 1297941 w 2374902"/>
              <a:gd name="connsiteY10" fmla="*/ 2225736 h 2225736"/>
              <a:gd name="connsiteX11" fmla="*/ 1116727 w 2374902"/>
              <a:gd name="connsiteY11" fmla="*/ 2225736 h 2225736"/>
              <a:gd name="connsiteX12" fmla="*/ 1104901 w 2374902"/>
              <a:gd name="connsiteY12" fmla="*/ 2225736 h 2225736"/>
              <a:gd name="connsiteX13" fmla="*/ 220096 w 2374902"/>
              <a:gd name="connsiteY13" fmla="*/ 2225736 h 2225736"/>
              <a:gd name="connsiteX14" fmla="*/ 0 w 2374902"/>
              <a:gd name="connsiteY14" fmla="*/ 2066857 h 2225736"/>
              <a:gd name="connsiteX15" fmla="*/ 0 w 2374902"/>
              <a:gd name="connsiteY15" fmla="*/ 1375089 h 2225736"/>
              <a:gd name="connsiteX16" fmla="*/ 0 w 2374902"/>
              <a:gd name="connsiteY16" fmla="*/ 1108366 h 2225736"/>
              <a:gd name="connsiteX17" fmla="*/ 0 w 2374902"/>
              <a:gd name="connsiteY17" fmla="*/ 782651 h 2225736"/>
              <a:gd name="connsiteX18" fmla="*/ 0 w 2374902"/>
              <a:gd name="connsiteY18" fmla="*/ 595006 h 2225736"/>
              <a:gd name="connsiteX19" fmla="*/ 0 w 2374902"/>
              <a:gd name="connsiteY19" fmla="*/ 571700 h 2225736"/>
              <a:gd name="connsiteX20" fmla="*/ 1 w 2374902"/>
              <a:gd name="connsiteY20" fmla="*/ 571700 h 2225736"/>
              <a:gd name="connsiteX21" fmla="*/ 1 w 2374902"/>
              <a:gd name="connsiteY21" fmla="*/ 226623 h 222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374902" h="2225736">
                <a:moveTo>
                  <a:pt x="1" y="0"/>
                </a:moveTo>
                <a:lnTo>
                  <a:pt x="2374902" y="0"/>
                </a:lnTo>
                <a:lnTo>
                  <a:pt x="2374902" y="226623"/>
                </a:lnTo>
                <a:lnTo>
                  <a:pt x="2374902" y="677838"/>
                </a:lnTo>
                <a:lnTo>
                  <a:pt x="2374902" y="1047331"/>
                </a:lnTo>
                <a:lnTo>
                  <a:pt x="2374902" y="1187668"/>
                </a:lnTo>
                <a:lnTo>
                  <a:pt x="2374901" y="1187668"/>
                </a:lnTo>
                <a:lnTo>
                  <a:pt x="2374901" y="1375089"/>
                </a:lnTo>
                <a:lnTo>
                  <a:pt x="2374901" y="2066857"/>
                </a:lnTo>
                <a:cubicBezTo>
                  <a:pt x="2374901" y="2154421"/>
                  <a:pt x="2276108" y="2225736"/>
                  <a:pt x="2154805" y="2225736"/>
                </a:cubicBezTo>
                <a:lnTo>
                  <a:pt x="1297941" y="2225736"/>
                </a:lnTo>
                <a:lnTo>
                  <a:pt x="1116727" y="2225736"/>
                </a:lnTo>
                <a:lnTo>
                  <a:pt x="1104901" y="2225736"/>
                </a:lnTo>
                <a:lnTo>
                  <a:pt x="220096" y="2225736"/>
                </a:lnTo>
                <a:cubicBezTo>
                  <a:pt x="98793" y="2225736"/>
                  <a:pt x="0" y="2154421"/>
                  <a:pt x="0" y="2066857"/>
                </a:cubicBezTo>
                <a:lnTo>
                  <a:pt x="0" y="1375089"/>
                </a:lnTo>
                <a:lnTo>
                  <a:pt x="0" y="1108366"/>
                </a:lnTo>
                <a:lnTo>
                  <a:pt x="0" y="782651"/>
                </a:lnTo>
                <a:lnTo>
                  <a:pt x="0" y="595006"/>
                </a:lnTo>
                <a:lnTo>
                  <a:pt x="0" y="571700"/>
                </a:lnTo>
                <a:lnTo>
                  <a:pt x="1" y="571700"/>
                </a:lnTo>
                <a:lnTo>
                  <a:pt x="1" y="22662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0"/>
                </a:schemeClr>
              </a:gs>
              <a:gs pos="66000">
                <a:schemeClr val="accent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7F010F9A-184A-1229-C8B4-01EB5268DC75}"/>
              </a:ext>
            </a:extLst>
          </p:cNvPr>
          <p:cNvSpPr/>
          <p:nvPr/>
        </p:nvSpPr>
        <p:spPr bwMode="auto">
          <a:xfrm>
            <a:off x="9096378" y="2606566"/>
            <a:ext cx="2374902" cy="2225736"/>
          </a:xfrm>
          <a:custGeom>
            <a:avLst/>
            <a:gdLst>
              <a:gd name="connsiteX0" fmla="*/ 1 w 2374902"/>
              <a:gd name="connsiteY0" fmla="*/ 0 h 2225736"/>
              <a:gd name="connsiteX1" fmla="*/ 2374902 w 2374902"/>
              <a:gd name="connsiteY1" fmla="*/ 0 h 2225736"/>
              <a:gd name="connsiteX2" fmla="*/ 2374902 w 2374902"/>
              <a:gd name="connsiteY2" fmla="*/ 226623 h 2225736"/>
              <a:gd name="connsiteX3" fmla="*/ 2374902 w 2374902"/>
              <a:gd name="connsiteY3" fmla="*/ 677838 h 2225736"/>
              <a:gd name="connsiteX4" fmla="*/ 2374902 w 2374902"/>
              <a:gd name="connsiteY4" fmla="*/ 1047331 h 2225736"/>
              <a:gd name="connsiteX5" fmla="*/ 2374902 w 2374902"/>
              <a:gd name="connsiteY5" fmla="*/ 1187668 h 2225736"/>
              <a:gd name="connsiteX6" fmla="*/ 2374901 w 2374902"/>
              <a:gd name="connsiteY6" fmla="*/ 1187668 h 2225736"/>
              <a:gd name="connsiteX7" fmla="*/ 2374901 w 2374902"/>
              <a:gd name="connsiteY7" fmla="*/ 1375089 h 2225736"/>
              <a:gd name="connsiteX8" fmla="*/ 2374901 w 2374902"/>
              <a:gd name="connsiteY8" fmla="*/ 2066857 h 2225736"/>
              <a:gd name="connsiteX9" fmla="*/ 2154805 w 2374902"/>
              <a:gd name="connsiteY9" fmla="*/ 2225736 h 2225736"/>
              <a:gd name="connsiteX10" fmla="*/ 1297941 w 2374902"/>
              <a:gd name="connsiteY10" fmla="*/ 2225736 h 2225736"/>
              <a:gd name="connsiteX11" fmla="*/ 1116727 w 2374902"/>
              <a:gd name="connsiteY11" fmla="*/ 2225736 h 2225736"/>
              <a:gd name="connsiteX12" fmla="*/ 1104901 w 2374902"/>
              <a:gd name="connsiteY12" fmla="*/ 2225736 h 2225736"/>
              <a:gd name="connsiteX13" fmla="*/ 220096 w 2374902"/>
              <a:gd name="connsiteY13" fmla="*/ 2225736 h 2225736"/>
              <a:gd name="connsiteX14" fmla="*/ 0 w 2374902"/>
              <a:gd name="connsiteY14" fmla="*/ 2066857 h 2225736"/>
              <a:gd name="connsiteX15" fmla="*/ 0 w 2374902"/>
              <a:gd name="connsiteY15" fmla="*/ 1375089 h 2225736"/>
              <a:gd name="connsiteX16" fmla="*/ 0 w 2374902"/>
              <a:gd name="connsiteY16" fmla="*/ 1108366 h 2225736"/>
              <a:gd name="connsiteX17" fmla="*/ 0 w 2374902"/>
              <a:gd name="connsiteY17" fmla="*/ 782651 h 2225736"/>
              <a:gd name="connsiteX18" fmla="*/ 0 w 2374902"/>
              <a:gd name="connsiteY18" fmla="*/ 595006 h 2225736"/>
              <a:gd name="connsiteX19" fmla="*/ 0 w 2374902"/>
              <a:gd name="connsiteY19" fmla="*/ 571700 h 2225736"/>
              <a:gd name="connsiteX20" fmla="*/ 1 w 2374902"/>
              <a:gd name="connsiteY20" fmla="*/ 571700 h 2225736"/>
              <a:gd name="connsiteX21" fmla="*/ 1 w 2374902"/>
              <a:gd name="connsiteY21" fmla="*/ 226623 h 222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374902" h="2225736">
                <a:moveTo>
                  <a:pt x="1" y="0"/>
                </a:moveTo>
                <a:lnTo>
                  <a:pt x="2374902" y="0"/>
                </a:lnTo>
                <a:lnTo>
                  <a:pt x="2374902" y="226623"/>
                </a:lnTo>
                <a:lnTo>
                  <a:pt x="2374902" y="677838"/>
                </a:lnTo>
                <a:lnTo>
                  <a:pt x="2374902" y="1047331"/>
                </a:lnTo>
                <a:lnTo>
                  <a:pt x="2374902" y="1187668"/>
                </a:lnTo>
                <a:lnTo>
                  <a:pt x="2374901" y="1187668"/>
                </a:lnTo>
                <a:lnTo>
                  <a:pt x="2374901" y="1375089"/>
                </a:lnTo>
                <a:lnTo>
                  <a:pt x="2374901" y="2066857"/>
                </a:lnTo>
                <a:cubicBezTo>
                  <a:pt x="2374901" y="2154421"/>
                  <a:pt x="2276108" y="2225736"/>
                  <a:pt x="2154805" y="2225736"/>
                </a:cubicBezTo>
                <a:lnTo>
                  <a:pt x="1297941" y="2225736"/>
                </a:lnTo>
                <a:lnTo>
                  <a:pt x="1116727" y="2225736"/>
                </a:lnTo>
                <a:lnTo>
                  <a:pt x="1104901" y="2225736"/>
                </a:lnTo>
                <a:lnTo>
                  <a:pt x="220096" y="2225736"/>
                </a:lnTo>
                <a:cubicBezTo>
                  <a:pt x="98793" y="2225736"/>
                  <a:pt x="0" y="2154421"/>
                  <a:pt x="0" y="2066857"/>
                </a:cubicBezTo>
                <a:lnTo>
                  <a:pt x="0" y="1375089"/>
                </a:lnTo>
                <a:lnTo>
                  <a:pt x="0" y="1108366"/>
                </a:lnTo>
                <a:lnTo>
                  <a:pt x="0" y="782651"/>
                </a:lnTo>
                <a:lnTo>
                  <a:pt x="0" y="595006"/>
                </a:lnTo>
                <a:lnTo>
                  <a:pt x="0" y="571700"/>
                </a:lnTo>
                <a:lnTo>
                  <a:pt x="1" y="571700"/>
                </a:lnTo>
                <a:lnTo>
                  <a:pt x="1" y="22662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0"/>
                </a:schemeClr>
              </a:gs>
              <a:gs pos="66000">
                <a:schemeClr val="accent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79CD1B-0935-4A41-6290-BE22B178A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Company Overview</a:t>
            </a: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577B214-0081-3867-DF3A-11AC5A55AD64}"/>
              </a:ext>
            </a:extLst>
          </p:cNvPr>
          <p:cNvSpPr/>
          <p:nvPr/>
        </p:nvSpPr>
        <p:spPr bwMode="auto">
          <a:xfrm>
            <a:off x="571498" y="2606566"/>
            <a:ext cx="2374902" cy="2225736"/>
          </a:xfrm>
          <a:custGeom>
            <a:avLst/>
            <a:gdLst>
              <a:gd name="connsiteX0" fmla="*/ 1 w 2374902"/>
              <a:gd name="connsiteY0" fmla="*/ 0 h 2225736"/>
              <a:gd name="connsiteX1" fmla="*/ 2374902 w 2374902"/>
              <a:gd name="connsiteY1" fmla="*/ 0 h 2225736"/>
              <a:gd name="connsiteX2" fmla="*/ 2374902 w 2374902"/>
              <a:gd name="connsiteY2" fmla="*/ 226623 h 2225736"/>
              <a:gd name="connsiteX3" fmla="*/ 2374902 w 2374902"/>
              <a:gd name="connsiteY3" fmla="*/ 677838 h 2225736"/>
              <a:gd name="connsiteX4" fmla="*/ 2374902 w 2374902"/>
              <a:gd name="connsiteY4" fmla="*/ 1047331 h 2225736"/>
              <a:gd name="connsiteX5" fmla="*/ 2374902 w 2374902"/>
              <a:gd name="connsiteY5" fmla="*/ 1187668 h 2225736"/>
              <a:gd name="connsiteX6" fmla="*/ 2374901 w 2374902"/>
              <a:gd name="connsiteY6" fmla="*/ 1187668 h 2225736"/>
              <a:gd name="connsiteX7" fmla="*/ 2374901 w 2374902"/>
              <a:gd name="connsiteY7" fmla="*/ 1375089 h 2225736"/>
              <a:gd name="connsiteX8" fmla="*/ 2374901 w 2374902"/>
              <a:gd name="connsiteY8" fmla="*/ 2066857 h 2225736"/>
              <a:gd name="connsiteX9" fmla="*/ 2154805 w 2374902"/>
              <a:gd name="connsiteY9" fmla="*/ 2225736 h 2225736"/>
              <a:gd name="connsiteX10" fmla="*/ 1297941 w 2374902"/>
              <a:gd name="connsiteY10" fmla="*/ 2225736 h 2225736"/>
              <a:gd name="connsiteX11" fmla="*/ 1116727 w 2374902"/>
              <a:gd name="connsiteY11" fmla="*/ 2225736 h 2225736"/>
              <a:gd name="connsiteX12" fmla="*/ 1104901 w 2374902"/>
              <a:gd name="connsiteY12" fmla="*/ 2225736 h 2225736"/>
              <a:gd name="connsiteX13" fmla="*/ 220096 w 2374902"/>
              <a:gd name="connsiteY13" fmla="*/ 2225736 h 2225736"/>
              <a:gd name="connsiteX14" fmla="*/ 0 w 2374902"/>
              <a:gd name="connsiteY14" fmla="*/ 2066857 h 2225736"/>
              <a:gd name="connsiteX15" fmla="*/ 0 w 2374902"/>
              <a:gd name="connsiteY15" fmla="*/ 1375089 h 2225736"/>
              <a:gd name="connsiteX16" fmla="*/ 0 w 2374902"/>
              <a:gd name="connsiteY16" fmla="*/ 1108366 h 2225736"/>
              <a:gd name="connsiteX17" fmla="*/ 0 w 2374902"/>
              <a:gd name="connsiteY17" fmla="*/ 782651 h 2225736"/>
              <a:gd name="connsiteX18" fmla="*/ 0 w 2374902"/>
              <a:gd name="connsiteY18" fmla="*/ 595006 h 2225736"/>
              <a:gd name="connsiteX19" fmla="*/ 0 w 2374902"/>
              <a:gd name="connsiteY19" fmla="*/ 571700 h 2225736"/>
              <a:gd name="connsiteX20" fmla="*/ 1 w 2374902"/>
              <a:gd name="connsiteY20" fmla="*/ 571700 h 2225736"/>
              <a:gd name="connsiteX21" fmla="*/ 1 w 2374902"/>
              <a:gd name="connsiteY21" fmla="*/ 226623 h 2225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374902" h="2225736">
                <a:moveTo>
                  <a:pt x="1" y="0"/>
                </a:moveTo>
                <a:lnTo>
                  <a:pt x="2374902" y="0"/>
                </a:lnTo>
                <a:lnTo>
                  <a:pt x="2374902" y="226623"/>
                </a:lnTo>
                <a:lnTo>
                  <a:pt x="2374902" y="677838"/>
                </a:lnTo>
                <a:lnTo>
                  <a:pt x="2374902" y="1047331"/>
                </a:lnTo>
                <a:lnTo>
                  <a:pt x="2374902" y="1187668"/>
                </a:lnTo>
                <a:lnTo>
                  <a:pt x="2374901" y="1187668"/>
                </a:lnTo>
                <a:lnTo>
                  <a:pt x="2374901" y="1375089"/>
                </a:lnTo>
                <a:lnTo>
                  <a:pt x="2374901" y="2066857"/>
                </a:lnTo>
                <a:cubicBezTo>
                  <a:pt x="2374901" y="2154421"/>
                  <a:pt x="2276108" y="2225736"/>
                  <a:pt x="2154805" y="2225736"/>
                </a:cubicBezTo>
                <a:lnTo>
                  <a:pt x="1297941" y="2225736"/>
                </a:lnTo>
                <a:lnTo>
                  <a:pt x="1116727" y="2225736"/>
                </a:lnTo>
                <a:lnTo>
                  <a:pt x="1104901" y="2225736"/>
                </a:lnTo>
                <a:lnTo>
                  <a:pt x="220096" y="2225736"/>
                </a:lnTo>
                <a:cubicBezTo>
                  <a:pt x="98793" y="2225736"/>
                  <a:pt x="0" y="2154421"/>
                  <a:pt x="0" y="2066857"/>
                </a:cubicBezTo>
                <a:lnTo>
                  <a:pt x="0" y="1375089"/>
                </a:lnTo>
                <a:lnTo>
                  <a:pt x="0" y="1108366"/>
                </a:lnTo>
                <a:lnTo>
                  <a:pt x="0" y="782651"/>
                </a:lnTo>
                <a:lnTo>
                  <a:pt x="0" y="595006"/>
                </a:lnTo>
                <a:lnTo>
                  <a:pt x="0" y="571700"/>
                </a:lnTo>
                <a:lnTo>
                  <a:pt x="1" y="571700"/>
                </a:lnTo>
                <a:lnTo>
                  <a:pt x="1" y="226623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0"/>
                </a:schemeClr>
              </a:gs>
              <a:gs pos="66000">
                <a:schemeClr val="accent1"/>
              </a:gs>
            </a:gsLst>
            <a:lin ang="5400000" scaled="1"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80561E69-8DD4-AD75-15AB-95E199F7DEA1}"/>
              </a:ext>
            </a:extLst>
          </p:cNvPr>
          <p:cNvSpPr txBox="1"/>
          <p:nvPr/>
        </p:nvSpPr>
        <p:spPr>
          <a:xfrm>
            <a:off x="816263" y="4185972"/>
            <a:ext cx="1885373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Company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bg1"/>
                </a:solidFill>
                <a:latin typeface="+mj-lt"/>
                <a:sym typeface="Montserrat"/>
              </a:rPr>
              <a:t>Overview Title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AB03D7D5-76A4-E707-2738-84E44680D272}"/>
              </a:ext>
            </a:extLst>
          </p:cNvPr>
          <p:cNvSpPr txBox="1"/>
          <p:nvPr/>
        </p:nvSpPr>
        <p:spPr>
          <a:xfrm>
            <a:off x="571501" y="5084457"/>
            <a:ext cx="2374900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A brief impactful introduction to your company, setting the stage for the pitch.</a:t>
            </a: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1D57B16B-7A05-0403-9C3A-DE89DEBE7458}"/>
              </a:ext>
            </a:extLst>
          </p:cNvPr>
          <p:cNvSpPr txBox="1"/>
          <p:nvPr/>
        </p:nvSpPr>
        <p:spPr>
          <a:xfrm>
            <a:off x="3413126" y="5084457"/>
            <a:ext cx="2374900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A brief impactful introduction to your company, setting the stage for the pitch.</a:t>
            </a: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DF79CCF7-DC11-57E4-6E82-993A1E116547}"/>
              </a:ext>
            </a:extLst>
          </p:cNvPr>
          <p:cNvSpPr txBox="1"/>
          <p:nvPr/>
        </p:nvSpPr>
        <p:spPr>
          <a:xfrm>
            <a:off x="6254751" y="5084457"/>
            <a:ext cx="2374900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A brief impactful introduction to your company, setting the stage for the pitch.</a:t>
            </a: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77ED7859-EB0E-76C5-A40F-94052073E80D}"/>
              </a:ext>
            </a:extLst>
          </p:cNvPr>
          <p:cNvSpPr txBox="1"/>
          <p:nvPr/>
        </p:nvSpPr>
        <p:spPr>
          <a:xfrm>
            <a:off x="9096376" y="5084457"/>
            <a:ext cx="2374900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A brief impactful introduction to your company, setting the stage for the pitch.</a:t>
            </a:r>
          </a:p>
        </p:txBody>
      </p:sp>
      <p:sp>
        <p:nvSpPr>
          <p:cNvPr id="42" name="Google Shape;437;p14">
            <a:extLst>
              <a:ext uri="{FF2B5EF4-FFF2-40B4-BE49-F238E27FC236}">
                <a16:creationId xmlns:a16="http://schemas.microsoft.com/office/drawing/2014/main" id="{1DB49AA1-8758-B8DF-A341-E190A7D5A936}"/>
              </a:ext>
            </a:extLst>
          </p:cNvPr>
          <p:cNvSpPr txBox="1"/>
          <p:nvPr/>
        </p:nvSpPr>
        <p:spPr>
          <a:xfrm>
            <a:off x="3657889" y="4185972"/>
            <a:ext cx="1885373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Company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bg1"/>
                </a:solidFill>
                <a:latin typeface="+mj-lt"/>
                <a:sym typeface="Montserrat"/>
              </a:rPr>
              <a:t>Overview Title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37;p14">
            <a:extLst>
              <a:ext uri="{FF2B5EF4-FFF2-40B4-BE49-F238E27FC236}">
                <a16:creationId xmlns:a16="http://schemas.microsoft.com/office/drawing/2014/main" id="{0523B915-99F7-4922-A5BA-34634499300C}"/>
              </a:ext>
            </a:extLst>
          </p:cNvPr>
          <p:cNvSpPr txBox="1"/>
          <p:nvPr/>
        </p:nvSpPr>
        <p:spPr>
          <a:xfrm>
            <a:off x="6499515" y="4185972"/>
            <a:ext cx="1885373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Company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bg1"/>
                </a:solidFill>
                <a:latin typeface="+mj-lt"/>
                <a:sym typeface="Montserrat"/>
              </a:rPr>
              <a:t>Overview Title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37;p14">
            <a:extLst>
              <a:ext uri="{FF2B5EF4-FFF2-40B4-BE49-F238E27FC236}">
                <a16:creationId xmlns:a16="http://schemas.microsoft.com/office/drawing/2014/main" id="{D32EF0F3-9D3F-861A-9BCB-040B2B442885}"/>
              </a:ext>
            </a:extLst>
          </p:cNvPr>
          <p:cNvSpPr txBox="1"/>
          <p:nvPr/>
        </p:nvSpPr>
        <p:spPr>
          <a:xfrm>
            <a:off x="9341141" y="4185972"/>
            <a:ext cx="1885373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rPr>
              <a:t>Company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bg1"/>
                </a:solidFill>
                <a:latin typeface="+mj-lt"/>
                <a:sym typeface="Montserrat"/>
              </a:rPr>
              <a:t>Overview Title</a:t>
            </a:r>
            <a:endParaRPr lang="en-GB" sz="1400" b="0" i="0" u="none" strike="noStrike" cap="none">
              <a:solidFill>
                <a:schemeClr val="bg1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8248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9EA9C-4000-C83A-251E-EEFF6ECC23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875DB-9BC5-2E41-0124-07C6BD83A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Problem Statement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E70DF915-08AE-9FD5-9BB4-E09E2F679AFA}"/>
              </a:ext>
            </a:extLst>
          </p:cNvPr>
          <p:cNvSpPr txBox="1"/>
          <p:nvPr/>
        </p:nvSpPr>
        <p:spPr>
          <a:xfrm>
            <a:off x="571500" y="3325742"/>
            <a:ext cx="116185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Name Here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C9397056-933B-0CEE-A5DD-0AE3DE5A3855}"/>
              </a:ext>
            </a:extLst>
          </p:cNvPr>
          <p:cNvSpPr txBox="1"/>
          <p:nvPr/>
        </p:nvSpPr>
        <p:spPr>
          <a:xfrm>
            <a:off x="571500" y="3926348"/>
            <a:ext cx="1716087" cy="13942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A bold statement about the real estate industry's challenges 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How these problems impact buyers, sellers, or investors</a:t>
            </a:r>
          </a:p>
        </p:txBody>
      </p:sp>
      <p:sp>
        <p:nvSpPr>
          <p:cNvPr id="15" name="Graphic 5">
            <a:extLst>
              <a:ext uri="{FF2B5EF4-FFF2-40B4-BE49-F238E27FC236}">
                <a16:creationId xmlns:a16="http://schemas.microsoft.com/office/drawing/2014/main" id="{F955ACFC-FCB6-6A03-E575-6C2A948A47DB}"/>
              </a:ext>
            </a:extLst>
          </p:cNvPr>
          <p:cNvSpPr/>
          <p:nvPr/>
        </p:nvSpPr>
        <p:spPr>
          <a:xfrm>
            <a:off x="571501" y="2017713"/>
            <a:ext cx="990600" cy="990600"/>
          </a:xfrm>
          <a:custGeom>
            <a:avLst/>
            <a:gdLst>
              <a:gd name="connsiteX0" fmla="*/ 1885950 w 1946909"/>
              <a:gd name="connsiteY0" fmla="*/ 305753 h 1946909"/>
              <a:gd name="connsiteX1" fmla="*/ 1640205 w 1946909"/>
              <a:gd name="connsiteY1" fmla="*/ 60008 h 1946909"/>
              <a:gd name="connsiteX2" fmla="*/ 1496378 w 1946909"/>
              <a:gd name="connsiteY2" fmla="*/ 0 h 1946909"/>
              <a:gd name="connsiteX3" fmla="*/ 167640 w 1946909"/>
              <a:gd name="connsiteY3" fmla="*/ 0 h 1946909"/>
              <a:gd name="connsiteX4" fmla="*/ 0 w 1946909"/>
              <a:gd name="connsiteY4" fmla="*/ 167640 h 1946909"/>
              <a:gd name="connsiteX5" fmla="*/ 0 w 1946909"/>
              <a:gd name="connsiteY5" fmla="*/ 973455 h 1946909"/>
              <a:gd name="connsiteX6" fmla="*/ 0 w 1946909"/>
              <a:gd name="connsiteY6" fmla="*/ 1229678 h 1946909"/>
              <a:gd name="connsiteX7" fmla="*/ 0 w 1946909"/>
              <a:gd name="connsiteY7" fmla="*/ 1779270 h 1946909"/>
              <a:gd name="connsiteX8" fmla="*/ 167640 w 1946909"/>
              <a:gd name="connsiteY8" fmla="*/ 1946910 h 1946909"/>
              <a:gd name="connsiteX9" fmla="*/ 1779270 w 1946909"/>
              <a:gd name="connsiteY9" fmla="*/ 1946910 h 1946909"/>
              <a:gd name="connsiteX10" fmla="*/ 1946910 w 1946909"/>
              <a:gd name="connsiteY10" fmla="*/ 1779270 h 1946909"/>
              <a:gd name="connsiteX11" fmla="*/ 1946910 w 1946909"/>
              <a:gd name="connsiteY11" fmla="*/ 1229678 h 1946909"/>
              <a:gd name="connsiteX12" fmla="*/ 1946910 w 1946909"/>
              <a:gd name="connsiteY12" fmla="*/ 973455 h 1946909"/>
              <a:gd name="connsiteX13" fmla="*/ 1946910 w 1946909"/>
              <a:gd name="connsiteY13" fmla="*/ 450533 h 1946909"/>
              <a:gd name="connsiteX14" fmla="*/ 1885950 w 1946909"/>
              <a:gd name="connsiteY14" fmla="*/ 305753 h 1946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46909" h="1946909">
                <a:moveTo>
                  <a:pt x="1885950" y="305753"/>
                </a:moveTo>
                <a:lnTo>
                  <a:pt x="1640205" y="60008"/>
                </a:lnTo>
                <a:cubicBezTo>
                  <a:pt x="1602105" y="21908"/>
                  <a:pt x="1549718" y="0"/>
                  <a:pt x="1496378" y="0"/>
                </a:cubicBezTo>
                <a:lnTo>
                  <a:pt x="167640" y="0"/>
                </a:lnTo>
                <a:cubicBezTo>
                  <a:pt x="75248" y="0"/>
                  <a:pt x="0" y="75248"/>
                  <a:pt x="0" y="167640"/>
                </a:cubicBezTo>
                <a:lnTo>
                  <a:pt x="0" y="973455"/>
                </a:lnTo>
                <a:lnTo>
                  <a:pt x="0" y="1229678"/>
                </a:lnTo>
                <a:lnTo>
                  <a:pt x="0" y="1779270"/>
                </a:lnTo>
                <a:cubicBezTo>
                  <a:pt x="0" y="1871663"/>
                  <a:pt x="75248" y="1946910"/>
                  <a:pt x="167640" y="1946910"/>
                </a:cubicBezTo>
                <a:lnTo>
                  <a:pt x="1779270" y="1946910"/>
                </a:lnTo>
                <a:cubicBezTo>
                  <a:pt x="1871663" y="1946910"/>
                  <a:pt x="1946910" y="1871663"/>
                  <a:pt x="1946910" y="1779270"/>
                </a:cubicBezTo>
                <a:lnTo>
                  <a:pt x="1946910" y="1229678"/>
                </a:lnTo>
                <a:lnTo>
                  <a:pt x="1946910" y="973455"/>
                </a:lnTo>
                <a:lnTo>
                  <a:pt x="1946910" y="450533"/>
                </a:lnTo>
                <a:cubicBezTo>
                  <a:pt x="1945958" y="396240"/>
                  <a:pt x="1925003" y="343853"/>
                  <a:pt x="1885950" y="30575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B695B2F2-BF1C-1670-E254-ECCEFB1064D7}"/>
              </a:ext>
            </a:extLst>
          </p:cNvPr>
          <p:cNvSpPr txBox="1"/>
          <p:nvPr/>
        </p:nvSpPr>
        <p:spPr>
          <a:xfrm>
            <a:off x="2904728" y="3325742"/>
            <a:ext cx="116185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Name Here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F2DAADA9-1E47-DD71-F6C0-AA759B09A332}"/>
              </a:ext>
            </a:extLst>
          </p:cNvPr>
          <p:cNvSpPr txBox="1"/>
          <p:nvPr/>
        </p:nvSpPr>
        <p:spPr>
          <a:xfrm>
            <a:off x="2904728" y="3926348"/>
            <a:ext cx="1716087" cy="13942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A bold statement about the real estate industry's challenges 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How these problems impact buyers, sellers, or investors</a:t>
            </a:r>
          </a:p>
        </p:txBody>
      </p:sp>
      <p:sp>
        <p:nvSpPr>
          <p:cNvPr id="18" name="Graphic 5">
            <a:extLst>
              <a:ext uri="{FF2B5EF4-FFF2-40B4-BE49-F238E27FC236}">
                <a16:creationId xmlns:a16="http://schemas.microsoft.com/office/drawing/2014/main" id="{896ED77F-1DDB-1136-E6F0-1569BB4758A5}"/>
              </a:ext>
            </a:extLst>
          </p:cNvPr>
          <p:cNvSpPr/>
          <p:nvPr/>
        </p:nvSpPr>
        <p:spPr>
          <a:xfrm>
            <a:off x="2904729" y="2017713"/>
            <a:ext cx="990600" cy="990600"/>
          </a:xfrm>
          <a:custGeom>
            <a:avLst/>
            <a:gdLst>
              <a:gd name="connsiteX0" fmla="*/ 1885950 w 1946909"/>
              <a:gd name="connsiteY0" fmla="*/ 305753 h 1946909"/>
              <a:gd name="connsiteX1" fmla="*/ 1640205 w 1946909"/>
              <a:gd name="connsiteY1" fmla="*/ 60008 h 1946909"/>
              <a:gd name="connsiteX2" fmla="*/ 1496378 w 1946909"/>
              <a:gd name="connsiteY2" fmla="*/ 0 h 1946909"/>
              <a:gd name="connsiteX3" fmla="*/ 167640 w 1946909"/>
              <a:gd name="connsiteY3" fmla="*/ 0 h 1946909"/>
              <a:gd name="connsiteX4" fmla="*/ 0 w 1946909"/>
              <a:gd name="connsiteY4" fmla="*/ 167640 h 1946909"/>
              <a:gd name="connsiteX5" fmla="*/ 0 w 1946909"/>
              <a:gd name="connsiteY5" fmla="*/ 973455 h 1946909"/>
              <a:gd name="connsiteX6" fmla="*/ 0 w 1946909"/>
              <a:gd name="connsiteY6" fmla="*/ 1229678 h 1946909"/>
              <a:gd name="connsiteX7" fmla="*/ 0 w 1946909"/>
              <a:gd name="connsiteY7" fmla="*/ 1779270 h 1946909"/>
              <a:gd name="connsiteX8" fmla="*/ 167640 w 1946909"/>
              <a:gd name="connsiteY8" fmla="*/ 1946910 h 1946909"/>
              <a:gd name="connsiteX9" fmla="*/ 1779270 w 1946909"/>
              <a:gd name="connsiteY9" fmla="*/ 1946910 h 1946909"/>
              <a:gd name="connsiteX10" fmla="*/ 1946910 w 1946909"/>
              <a:gd name="connsiteY10" fmla="*/ 1779270 h 1946909"/>
              <a:gd name="connsiteX11" fmla="*/ 1946910 w 1946909"/>
              <a:gd name="connsiteY11" fmla="*/ 1229678 h 1946909"/>
              <a:gd name="connsiteX12" fmla="*/ 1946910 w 1946909"/>
              <a:gd name="connsiteY12" fmla="*/ 973455 h 1946909"/>
              <a:gd name="connsiteX13" fmla="*/ 1946910 w 1946909"/>
              <a:gd name="connsiteY13" fmla="*/ 450533 h 1946909"/>
              <a:gd name="connsiteX14" fmla="*/ 1885950 w 1946909"/>
              <a:gd name="connsiteY14" fmla="*/ 305753 h 1946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46909" h="1946909">
                <a:moveTo>
                  <a:pt x="1885950" y="305753"/>
                </a:moveTo>
                <a:lnTo>
                  <a:pt x="1640205" y="60008"/>
                </a:lnTo>
                <a:cubicBezTo>
                  <a:pt x="1602105" y="21908"/>
                  <a:pt x="1549718" y="0"/>
                  <a:pt x="1496378" y="0"/>
                </a:cubicBezTo>
                <a:lnTo>
                  <a:pt x="167640" y="0"/>
                </a:lnTo>
                <a:cubicBezTo>
                  <a:pt x="75248" y="0"/>
                  <a:pt x="0" y="75248"/>
                  <a:pt x="0" y="167640"/>
                </a:cubicBezTo>
                <a:lnTo>
                  <a:pt x="0" y="973455"/>
                </a:lnTo>
                <a:lnTo>
                  <a:pt x="0" y="1229678"/>
                </a:lnTo>
                <a:lnTo>
                  <a:pt x="0" y="1779270"/>
                </a:lnTo>
                <a:cubicBezTo>
                  <a:pt x="0" y="1871663"/>
                  <a:pt x="75248" y="1946910"/>
                  <a:pt x="167640" y="1946910"/>
                </a:cubicBezTo>
                <a:lnTo>
                  <a:pt x="1779270" y="1946910"/>
                </a:lnTo>
                <a:cubicBezTo>
                  <a:pt x="1871663" y="1946910"/>
                  <a:pt x="1946910" y="1871663"/>
                  <a:pt x="1946910" y="1779270"/>
                </a:cubicBezTo>
                <a:lnTo>
                  <a:pt x="1946910" y="1229678"/>
                </a:lnTo>
                <a:lnTo>
                  <a:pt x="1946910" y="973455"/>
                </a:lnTo>
                <a:lnTo>
                  <a:pt x="1946910" y="450533"/>
                </a:lnTo>
                <a:cubicBezTo>
                  <a:pt x="1945958" y="396240"/>
                  <a:pt x="1925003" y="343853"/>
                  <a:pt x="1885950" y="30575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oogle Shape;437;p14">
            <a:extLst>
              <a:ext uri="{FF2B5EF4-FFF2-40B4-BE49-F238E27FC236}">
                <a16:creationId xmlns:a16="http://schemas.microsoft.com/office/drawing/2014/main" id="{583D483C-4FD2-E0FE-58CB-F32905B7AED5}"/>
              </a:ext>
            </a:extLst>
          </p:cNvPr>
          <p:cNvSpPr txBox="1"/>
          <p:nvPr/>
        </p:nvSpPr>
        <p:spPr>
          <a:xfrm>
            <a:off x="5237956" y="3325742"/>
            <a:ext cx="116185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Name Here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13D40368-E182-E0BB-A0C1-0CAAE401ECDF}"/>
              </a:ext>
            </a:extLst>
          </p:cNvPr>
          <p:cNvSpPr txBox="1"/>
          <p:nvPr/>
        </p:nvSpPr>
        <p:spPr>
          <a:xfrm>
            <a:off x="5237956" y="3926348"/>
            <a:ext cx="1716087" cy="13942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A bold statement about the real estate industry's challenges 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How these problems impact buyers, sellers, or investors</a:t>
            </a:r>
          </a:p>
        </p:txBody>
      </p:sp>
      <p:sp>
        <p:nvSpPr>
          <p:cNvPr id="21" name="Graphic 5">
            <a:extLst>
              <a:ext uri="{FF2B5EF4-FFF2-40B4-BE49-F238E27FC236}">
                <a16:creationId xmlns:a16="http://schemas.microsoft.com/office/drawing/2014/main" id="{0F43012A-2D04-03E2-3978-BF9C0D6E94A4}"/>
              </a:ext>
            </a:extLst>
          </p:cNvPr>
          <p:cNvSpPr/>
          <p:nvPr/>
        </p:nvSpPr>
        <p:spPr>
          <a:xfrm>
            <a:off x="5237957" y="2017713"/>
            <a:ext cx="990600" cy="990600"/>
          </a:xfrm>
          <a:custGeom>
            <a:avLst/>
            <a:gdLst>
              <a:gd name="connsiteX0" fmla="*/ 1885950 w 1946909"/>
              <a:gd name="connsiteY0" fmla="*/ 305753 h 1946909"/>
              <a:gd name="connsiteX1" fmla="*/ 1640205 w 1946909"/>
              <a:gd name="connsiteY1" fmla="*/ 60008 h 1946909"/>
              <a:gd name="connsiteX2" fmla="*/ 1496378 w 1946909"/>
              <a:gd name="connsiteY2" fmla="*/ 0 h 1946909"/>
              <a:gd name="connsiteX3" fmla="*/ 167640 w 1946909"/>
              <a:gd name="connsiteY3" fmla="*/ 0 h 1946909"/>
              <a:gd name="connsiteX4" fmla="*/ 0 w 1946909"/>
              <a:gd name="connsiteY4" fmla="*/ 167640 h 1946909"/>
              <a:gd name="connsiteX5" fmla="*/ 0 w 1946909"/>
              <a:gd name="connsiteY5" fmla="*/ 973455 h 1946909"/>
              <a:gd name="connsiteX6" fmla="*/ 0 w 1946909"/>
              <a:gd name="connsiteY6" fmla="*/ 1229678 h 1946909"/>
              <a:gd name="connsiteX7" fmla="*/ 0 w 1946909"/>
              <a:gd name="connsiteY7" fmla="*/ 1779270 h 1946909"/>
              <a:gd name="connsiteX8" fmla="*/ 167640 w 1946909"/>
              <a:gd name="connsiteY8" fmla="*/ 1946910 h 1946909"/>
              <a:gd name="connsiteX9" fmla="*/ 1779270 w 1946909"/>
              <a:gd name="connsiteY9" fmla="*/ 1946910 h 1946909"/>
              <a:gd name="connsiteX10" fmla="*/ 1946910 w 1946909"/>
              <a:gd name="connsiteY10" fmla="*/ 1779270 h 1946909"/>
              <a:gd name="connsiteX11" fmla="*/ 1946910 w 1946909"/>
              <a:gd name="connsiteY11" fmla="*/ 1229678 h 1946909"/>
              <a:gd name="connsiteX12" fmla="*/ 1946910 w 1946909"/>
              <a:gd name="connsiteY12" fmla="*/ 973455 h 1946909"/>
              <a:gd name="connsiteX13" fmla="*/ 1946910 w 1946909"/>
              <a:gd name="connsiteY13" fmla="*/ 450533 h 1946909"/>
              <a:gd name="connsiteX14" fmla="*/ 1885950 w 1946909"/>
              <a:gd name="connsiteY14" fmla="*/ 305753 h 1946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46909" h="1946909">
                <a:moveTo>
                  <a:pt x="1885950" y="305753"/>
                </a:moveTo>
                <a:lnTo>
                  <a:pt x="1640205" y="60008"/>
                </a:lnTo>
                <a:cubicBezTo>
                  <a:pt x="1602105" y="21908"/>
                  <a:pt x="1549718" y="0"/>
                  <a:pt x="1496378" y="0"/>
                </a:cubicBezTo>
                <a:lnTo>
                  <a:pt x="167640" y="0"/>
                </a:lnTo>
                <a:cubicBezTo>
                  <a:pt x="75248" y="0"/>
                  <a:pt x="0" y="75248"/>
                  <a:pt x="0" y="167640"/>
                </a:cubicBezTo>
                <a:lnTo>
                  <a:pt x="0" y="973455"/>
                </a:lnTo>
                <a:lnTo>
                  <a:pt x="0" y="1229678"/>
                </a:lnTo>
                <a:lnTo>
                  <a:pt x="0" y="1779270"/>
                </a:lnTo>
                <a:cubicBezTo>
                  <a:pt x="0" y="1871663"/>
                  <a:pt x="75248" y="1946910"/>
                  <a:pt x="167640" y="1946910"/>
                </a:cubicBezTo>
                <a:lnTo>
                  <a:pt x="1779270" y="1946910"/>
                </a:lnTo>
                <a:cubicBezTo>
                  <a:pt x="1871663" y="1946910"/>
                  <a:pt x="1946910" y="1871663"/>
                  <a:pt x="1946910" y="1779270"/>
                </a:cubicBezTo>
                <a:lnTo>
                  <a:pt x="1946910" y="1229678"/>
                </a:lnTo>
                <a:lnTo>
                  <a:pt x="1946910" y="973455"/>
                </a:lnTo>
                <a:lnTo>
                  <a:pt x="1946910" y="450533"/>
                </a:lnTo>
                <a:cubicBezTo>
                  <a:pt x="1945958" y="396240"/>
                  <a:pt x="1925003" y="343853"/>
                  <a:pt x="1885950" y="30575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E3235C3E-A536-D2CB-1070-039E592D5C78}"/>
              </a:ext>
            </a:extLst>
          </p:cNvPr>
          <p:cNvSpPr txBox="1"/>
          <p:nvPr/>
        </p:nvSpPr>
        <p:spPr>
          <a:xfrm>
            <a:off x="7571184" y="3325742"/>
            <a:ext cx="116185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Name Here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A15FA7B2-0218-60F1-4300-6F80164CBE29}"/>
              </a:ext>
            </a:extLst>
          </p:cNvPr>
          <p:cNvSpPr txBox="1"/>
          <p:nvPr/>
        </p:nvSpPr>
        <p:spPr>
          <a:xfrm>
            <a:off x="7571184" y="3926348"/>
            <a:ext cx="1716087" cy="13942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A bold statement about the real estate industry's challenges 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How these problems impact buyers, sellers, or investors</a:t>
            </a:r>
          </a:p>
        </p:txBody>
      </p:sp>
      <p:sp>
        <p:nvSpPr>
          <p:cNvPr id="24" name="Graphic 5">
            <a:extLst>
              <a:ext uri="{FF2B5EF4-FFF2-40B4-BE49-F238E27FC236}">
                <a16:creationId xmlns:a16="http://schemas.microsoft.com/office/drawing/2014/main" id="{ECDB0C75-0A39-3C04-EE15-4061676499AC}"/>
              </a:ext>
            </a:extLst>
          </p:cNvPr>
          <p:cNvSpPr/>
          <p:nvPr/>
        </p:nvSpPr>
        <p:spPr>
          <a:xfrm>
            <a:off x="7571185" y="2017713"/>
            <a:ext cx="990600" cy="990600"/>
          </a:xfrm>
          <a:custGeom>
            <a:avLst/>
            <a:gdLst>
              <a:gd name="connsiteX0" fmla="*/ 1885950 w 1946909"/>
              <a:gd name="connsiteY0" fmla="*/ 305753 h 1946909"/>
              <a:gd name="connsiteX1" fmla="*/ 1640205 w 1946909"/>
              <a:gd name="connsiteY1" fmla="*/ 60008 h 1946909"/>
              <a:gd name="connsiteX2" fmla="*/ 1496378 w 1946909"/>
              <a:gd name="connsiteY2" fmla="*/ 0 h 1946909"/>
              <a:gd name="connsiteX3" fmla="*/ 167640 w 1946909"/>
              <a:gd name="connsiteY3" fmla="*/ 0 h 1946909"/>
              <a:gd name="connsiteX4" fmla="*/ 0 w 1946909"/>
              <a:gd name="connsiteY4" fmla="*/ 167640 h 1946909"/>
              <a:gd name="connsiteX5" fmla="*/ 0 w 1946909"/>
              <a:gd name="connsiteY5" fmla="*/ 973455 h 1946909"/>
              <a:gd name="connsiteX6" fmla="*/ 0 w 1946909"/>
              <a:gd name="connsiteY6" fmla="*/ 1229678 h 1946909"/>
              <a:gd name="connsiteX7" fmla="*/ 0 w 1946909"/>
              <a:gd name="connsiteY7" fmla="*/ 1779270 h 1946909"/>
              <a:gd name="connsiteX8" fmla="*/ 167640 w 1946909"/>
              <a:gd name="connsiteY8" fmla="*/ 1946910 h 1946909"/>
              <a:gd name="connsiteX9" fmla="*/ 1779270 w 1946909"/>
              <a:gd name="connsiteY9" fmla="*/ 1946910 h 1946909"/>
              <a:gd name="connsiteX10" fmla="*/ 1946910 w 1946909"/>
              <a:gd name="connsiteY10" fmla="*/ 1779270 h 1946909"/>
              <a:gd name="connsiteX11" fmla="*/ 1946910 w 1946909"/>
              <a:gd name="connsiteY11" fmla="*/ 1229678 h 1946909"/>
              <a:gd name="connsiteX12" fmla="*/ 1946910 w 1946909"/>
              <a:gd name="connsiteY12" fmla="*/ 973455 h 1946909"/>
              <a:gd name="connsiteX13" fmla="*/ 1946910 w 1946909"/>
              <a:gd name="connsiteY13" fmla="*/ 450533 h 1946909"/>
              <a:gd name="connsiteX14" fmla="*/ 1885950 w 1946909"/>
              <a:gd name="connsiteY14" fmla="*/ 305753 h 1946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46909" h="1946909">
                <a:moveTo>
                  <a:pt x="1885950" y="305753"/>
                </a:moveTo>
                <a:lnTo>
                  <a:pt x="1640205" y="60008"/>
                </a:lnTo>
                <a:cubicBezTo>
                  <a:pt x="1602105" y="21908"/>
                  <a:pt x="1549718" y="0"/>
                  <a:pt x="1496378" y="0"/>
                </a:cubicBezTo>
                <a:lnTo>
                  <a:pt x="167640" y="0"/>
                </a:lnTo>
                <a:cubicBezTo>
                  <a:pt x="75248" y="0"/>
                  <a:pt x="0" y="75248"/>
                  <a:pt x="0" y="167640"/>
                </a:cubicBezTo>
                <a:lnTo>
                  <a:pt x="0" y="973455"/>
                </a:lnTo>
                <a:lnTo>
                  <a:pt x="0" y="1229678"/>
                </a:lnTo>
                <a:lnTo>
                  <a:pt x="0" y="1779270"/>
                </a:lnTo>
                <a:cubicBezTo>
                  <a:pt x="0" y="1871663"/>
                  <a:pt x="75248" y="1946910"/>
                  <a:pt x="167640" y="1946910"/>
                </a:cubicBezTo>
                <a:lnTo>
                  <a:pt x="1779270" y="1946910"/>
                </a:lnTo>
                <a:cubicBezTo>
                  <a:pt x="1871663" y="1946910"/>
                  <a:pt x="1946910" y="1871663"/>
                  <a:pt x="1946910" y="1779270"/>
                </a:cubicBezTo>
                <a:lnTo>
                  <a:pt x="1946910" y="1229678"/>
                </a:lnTo>
                <a:lnTo>
                  <a:pt x="1946910" y="973455"/>
                </a:lnTo>
                <a:lnTo>
                  <a:pt x="1946910" y="450533"/>
                </a:lnTo>
                <a:cubicBezTo>
                  <a:pt x="1945958" y="396240"/>
                  <a:pt x="1925003" y="343853"/>
                  <a:pt x="1885950" y="30575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Google Shape;437;p14">
            <a:extLst>
              <a:ext uri="{FF2B5EF4-FFF2-40B4-BE49-F238E27FC236}">
                <a16:creationId xmlns:a16="http://schemas.microsoft.com/office/drawing/2014/main" id="{325E730F-C477-881B-939D-6D5D5E91B47B}"/>
              </a:ext>
            </a:extLst>
          </p:cNvPr>
          <p:cNvSpPr txBox="1"/>
          <p:nvPr/>
        </p:nvSpPr>
        <p:spPr>
          <a:xfrm>
            <a:off x="9904413" y="3325742"/>
            <a:ext cx="116185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Problem</a:t>
            </a:r>
          </a:p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Name Here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2182583B-3DFF-B6E2-B249-0CC1B99085F4}"/>
              </a:ext>
            </a:extLst>
          </p:cNvPr>
          <p:cNvSpPr txBox="1"/>
          <p:nvPr/>
        </p:nvSpPr>
        <p:spPr>
          <a:xfrm>
            <a:off x="9904413" y="3926348"/>
            <a:ext cx="1716087" cy="13942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A bold statement about the real estate industry's challenges </a:t>
            </a:r>
          </a:p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How these problems impact buyers, sellers, or investors</a:t>
            </a:r>
          </a:p>
        </p:txBody>
      </p:sp>
      <p:sp>
        <p:nvSpPr>
          <p:cNvPr id="27" name="Graphic 5">
            <a:extLst>
              <a:ext uri="{FF2B5EF4-FFF2-40B4-BE49-F238E27FC236}">
                <a16:creationId xmlns:a16="http://schemas.microsoft.com/office/drawing/2014/main" id="{EB2A5E79-AF29-2F93-C8C2-1BCB86F2B806}"/>
              </a:ext>
            </a:extLst>
          </p:cNvPr>
          <p:cNvSpPr/>
          <p:nvPr/>
        </p:nvSpPr>
        <p:spPr>
          <a:xfrm>
            <a:off x="9904414" y="2017713"/>
            <a:ext cx="990600" cy="990600"/>
          </a:xfrm>
          <a:custGeom>
            <a:avLst/>
            <a:gdLst>
              <a:gd name="connsiteX0" fmla="*/ 1885950 w 1946909"/>
              <a:gd name="connsiteY0" fmla="*/ 305753 h 1946909"/>
              <a:gd name="connsiteX1" fmla="*/ 1640205 w 1946909"/>
              <a:gd name="connsiteY1" fmla="*/ 60008 h 1946909"/>
              <a:gd name="connsiteX2" fmla="*/ 1496378 w 1946909"/>
              <a:gd name="connsiteY2" fmla="*/ 0 h 1946909"/>
              <a:gd name="connsiteX3" fmla="*/ 167640 w 1946909"/>
              <a:gd name="connsiteY3" fmla="*/ 0 h 1946909"/>
              <a:gd name="connsiteX4" fmla="*/ 0 w 1946909"/>
              <a:gd name="connsiteY4" fmla="*/ 167640 h 1946909"/>
              <a:gd name="connsiteX5" fmla="*/ 0 w 1946909"/>
              <a:gd name="connsiteY5" fmla="*/ 973455 h 1946909"/>
              <a:gd name="connsiteX6" fmla="*/ 0 w 1946909"/>
              <a:gd name="connsiteY6" fmla="*/ 1229678 h 1946909"/>
              <a:gd name="connsiteX7" fmla="*/ 0 w 1946909"/>
              <a:gd name="connsiteY7" fmla="*/ 1779270 h 1946909"/>
              <a:gd name="connsiteX8" fmla="*/ 167640 w 1946909"/>
              <a:gd name="connsiteY8" fmla="*/ 1946910 h 1946909"/>
              <a:gd name="connsiteX9" fmla="*/ 1779270 w 1946909"/>
              <a:gd name="connsiteY9" fmla="*/ 1946910 h 1946909"/>
              <a:gd name="connsiteX10" fmla="*/ 1946910 w 1946909"/>
              <a:gd name="connsiteY10" fmla="*/ 1779270 h 1946909"/>
              <a:gd name="connsiteX11" fmla="*/ 1946910 w 1946909"/>
              <a:gd name="connsiteY11" fmla="*/ 1229678 h 1946909"/>
              <a:gd name="connsiteX12" fmla="*/ 1946910 w 1946909"/>
              <a:gd name="connsiteY12" fmla="*/ 973455 h 1946909"/>
              <a:gd name="connsiteX13" fmla="*/ 1946910 w 1946909"/>
              <a:gd name="connsiteY13" fmla="*/ 450533 h 1946909"/>
              <a:gd name="connsiteX14" fmla="*/ 1885950 w 1946909"/>
              <a:gd name="connsiteY14" fmla="*/ 305753 h 1946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46909" h="1946909">
                <a:moveTo>
                  <a:pt x="1885950" y="305753"/>
                </a:moveTo>
                <a:lnTo>
                  <a:pt x="1640205" y="60008"/>
                </a:lnTo>
                <a:cubicBezTo>
                  <a:pt x="1602105" y="21908"/>
                  <a:pt x="1549718" y="0"/>
                  <a:pt x="1496378" y="0"/>
                </a:cubicBezTo>
                <a:lnTo>
                  <a:pt x="167640" y="0"/>
                </a:lnTo>
                <a:cubicBezTo>
                  <a:pt x="75248" y="0"/>
                  <a:pt x="0" y="75248"/>
                  <a:pt x="0" y="167640"/>
                </a:cubicBezTo>
                <a:lnTo>
                  <a:pt x="0" y="973455"/>
                </a:lnTo>
                <a:lnTo>
                  <a:pt x="0" y="1229678"/>
                </a:lnTo>
                <a:lnTo>
                  <a:pt x="0" y="1779270"/>
                </a:lnTo>
                <a:cubicBezTo>
                  <a:pt x="0" y="1871663"/>
                  <a:pt x="75248" y="1946910"/>
                  <a:pt x="167640" y="1946910"/>
                </a:cubicBezTo>
                <a:lnTo>
                  <a:pt x="1779270" y="1946910"/>
                </a:lnTo>
                <a:cubicBezTo>
                  <a:pt x="1871663" y="1946910"/>
                  <a:pt x="1946910" y="1871663"/>
                  <a:pt x="1946910" y="1779270"/>
                </a:cubicBezTo>
                <a:lnTo>
                  <a:pt x="1946910" y="1229678"/>
                </a:lnTo>
                <a:lnTo>
                  <a:pt x="1946910" y="973455"/>
                </a:lnTo>
                <a:lnTo>
                  <a:pt x="1946910" y="450533"/>
                </a:lnTo>
                <a:cubicBezTo>
                  <a:pt x="1945958" y="396240"/>
                  <a:pt x="1925003" y="343853"/>
                  <a:pt x="1885950" y="30575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Freeform 17">
            <a:extLst>
              <a:ext uri="{FF2B5EF4-FFF2-40B4-BE49-F238E27FC236}">
                <a16:creationId xmlns:a16="http://schemas.microsoft.com/office/drawing/2014/main" id="{AA76A383-312E-27AB-E13E-17587A843B7E}"/>
              </a:ext>
            </a:extLst>
          </p:cNvPr>
          <p:cNvSpPr>
            <a:spLocks noEditPoints="1"/>
          </p:cNvSpPr>
          <p:nvPr/>
        </p:nvSpPr>
        <p:spPr bwMode="auto">
          <a:xfrm>
            <a:off x="10189320" y="2278214"/>
            <a:ext cx="420789" cy="469598"/>
          </a:xfrm>
          <a:custGeom>
            <a:avLst/>
            <a:gdLst>
              <a:gd name="T0" fmla="*/ 81 w 459"/>
              <a:gd name="T1" fmla="*/ 167 h 512"/>
              <a:gd name="T2" fmla="*/ 81 w 459"/>
              <a:gd name="T3" fmla="*/ 144 h 512"/>
              <a:gd name="T4" fmla="*/ 103 w 459"/>
              <a:gd name="T5" fmla="*/ 144 h 512"/>
              <a:gd name="T6" fmla="*/ 170 w 459"/>
              <a:gd name="T7" fmla="*/ 212 h 512"/>
              <a:gd name="T8" fmla="*/ 212 w 459"/>
              <a:gd name="T9" fmla="*/ 214 h 512"/>
              <a:gd name="T10" fmla="*/ 296 w 459"/>
              <a:gd name="T11" fmla="*/ 218 h 512"/>
              <a:gd name="T12" fmla="*/ 351 w 459"/>
              <a:gd name="T13" fmla="*/ 273 h 512"/>
              <a:gd name="T14" fmla="*/ 351 w 459"/>
              <a:gd name="T15" fmla="*/ 255 h 512"/>
              <a:gd name="T16" fmla="*/ 367 w 459"/>
              <a:gd name="T17" fmla="*/ 239 h 512"/>
              <a:gd name="T18" fmla="*/ 383 w 459"/>
              <a:gd name="T19" fmla="*/ 255 h 512"/>
              <a:gd name="T20" fmla="*/ 383 w 459"/>
              <a:gd name="T21" fmla="*/ 311 h 512"/>
              <a:gd name="T22" fmla="*/ 367 w 459"/>
              <a:gd name="T23" fmla="*/ 327 h 512"/>
              <a:gd name="T24" fmla="*/ 311 w 459"/>
              <a:gd name="T25" fmla="*/ 327 h 512"/>
              <a:gd name="T26" fmla="*/ 295 w 459"/>
              <a:gd name="T27" fmla="*/ 311 h 512"/>
              <a:gd name="T28" fmla="*/ 311 w 459"/>
              <a:gd name="T29" fmla="*/ 295 h 512"/>
              <a:gd name="T30" fmla="*/ 329 w 459"/>
              <a:gd name="T31" fmla="*/ 295 h 512"/>
              <a:gd name="T32" fmla="*/ 274 w 459"/>
              <a:gd name="T33" fmla="*/ 240 h 512"/>
              <a:gd name="T34" fmla="*/ 232 w 459"/>
              <a:gd name="T35" fmla="*/ 238 h 512"/>
              <a:gd name="T36" fmla="*/ 148 w 459"/>
              <a:gd name="T37" fmla="*/ 234 h 512"/>
              <a:gd name="T38" fmla="*/ 81 w 459"/>
              <a:gd name="T39" fmla="*/ 167 h 512"/>
              <a:gd name="T40" fmla="*/ 390 w 459"/>
              <a:gd name="T41" fmla="*/ 372 h 512"/>
              <a:gd name="T42" fmla="*/ 69 w 459"/>
              <a:gd name="T43" fmla="*/ 372 h 512"/>
              <a:gd name="T44" fmla="*/ 54 w 459"/>
              <a:gd name="T45" fmla="*/ 388 h 512"/>
              <a:gd name="T46" fmla="*/ 69 w 459"/>
              <a:gd name="T47" fmla="*/ 404 h 512"/>
              <a:gd name="T48" fmla="*/ 390 w 459"/>
              <a:gd name="T49" fmla="*/ 404 h 512"/>
              <a:gd name="T50" fmla="*/ 406 w 459"/>
              <a:gd name="T51" fmla="*/ 388 h 512"/>
              <a:gd name="T52" fmla="*/ 390 w 459"/>
              <a:gd name="T53" fmla="*/ 372 h 512"/>
              <a:gd name="T54" fmla="*/ 390 w 459"/>
              <a:gd name="T55" fmla="*/ 418 h 512"/>
              <a:gd name="T56" fmla="*/ 69 w 459"/>
              <a:gd name="T57" fmla="*/ 418 h 512"/>
              <a:gd name="T58" fmla="*/ 54 w 459"/>
              <a:gd name="T59" fmla="*/ 434 h 512"/>
              <a:gd name="T60" fmla="*/ 69 w 459"/>
              <a:gd name="T61" fmla="*/ 450 h 512"/>
              <a:gd name="T62" fmla="*/ 390 w 459"/>
              <a:gd name="T63" fmla="*/ 450 h 512"/>
              <a:gd name="T64" fmla="*/ 406 w 459"/>
              <a:gd name="T65" fmla="*/ 434 h 512"/>
              <a:gd name="T66" fmla="*/ 390 w 459"/>
              <a:gd name="T67" fmla="*/ 418 h 512"/>
              <a:gd name="T68" fmla="*/ 10 w 459"/>
              <a:gd name="T69" fmla="*/ 91 h 512"/>
              <a:gd name="T70" fmla="*/ 223 w 459"/>
              <a:gd name="T71" fmla="*/ 2 h 512"/>
              <a:gd name="T72" fmla="*/ 236 w 459"/>
              <a:gd name="T73" fmla="*/ 2 h 512"/>
              <a:gd name="T74" fmla="*/ 449 w 459"/>
              <a:gd name="T75" fmla="*/ 91 h 512"/>
              <a:gd name="T76" fmla="*/ 459 w 459"/>
              <a:gd name="T77" fmla="*/ 105 h 512"/>
              <a:gd name="T78" fmla="*/ 459 w 459"/>
              <a:gd name="T79" fmla="*/ 496 h 512"/>
              <a:gd name="T80" fmla="*/ 443 w 459"/>
              <a:gd name="T81" fmla="*/ 512 h 512"/>
              <a:gd name="T82" fmla="*/ 16 w 459"/>
              <a:gd name="T83" fmla="*/ 512 h 512"/>
              <a:gd name="T84" fmla="*/ 0 w 459"/>
              <a:gd name="T85" fmla="*/ 496 h 512"/>
              <a:gd name="T86" fmla="*/ 0 w 459"/>
              <a:gd name="T87" fmla="*/ 105 h 512"/>
              <a:gd name="T88" fmla="*/ 10 w 459"/>
              <a:gd name="T89" fmla="*/ 91 h 512"/>
              <a:gd name="T90" fmla="*/ 32 w 459"/>
              <a:gd name="T91" fmla="*/ 480 h 512"/>
              <a:gd name="T92" fmla="*/ 428 w 459"/>
              <a:gd name="T93" fmla="*/ 480 h 512"/>
              <a:gd name="T94" fmla="*/ 428 w 459"/>
              <a:gd name="T95" fmla="*/ 116 h 512"/>
              <a:gd name="T96" fmla="*/ 230 w 459"/>
              <a:gd name="T97" fmla="*/ 33 h 512"/>
              <a:gd name="T98" fmla="*/ 32 w 459"/>
              <a:gd name="T99" fmla="*/ 116 h 512"/>
              <a:gd name="T100" fmla="*/ 32 w 459"/>
              <a:gd name="T101" fmla="*/ 48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59" h="512">
                <a:moveTo>
                  <a:pt x="81" y="167"/>
                </a:moveTo>
                <a:cubicBezTo>
                  <a:pt x="75" y="161"/>
                  <a:pt x="75" y="151"/>
                  <a:pt x="81" y="144"/>
                </a:cubicBezTo>
                <a:cubicBezTo>
                  <a:pt x="87" y="138"/>
                  <a:pt x="97" y="138"/>
                  <a:pt x="103" y="144"/>
                </a:cubicBezTo>
                <a:cubicBezTo>
                  <a:pt x="170" y="212"/>
                  <a:pt x="170" y="212"/>
                  <a:pt x="170" y="212"/>
                </a:cubicBezTo>
                <a:cubicBezTo>
                  <a:pt x="182" y="223"/>
                  <a:pt x="200" y="224"/>
                  <a:pt x="212" y="214"/>
                </a:cubicBezTo>
                <a:cubicBezTo>
                  <a:pt x="237" y="193"/>
                  <a:pt x="273" y="195"/>
                  <a:pt x="296" y="218"/>
                </a:cubicBezTo>
                <a:cubicBezTo>
                  <a:pt x="351" y="273"/>
                  <a:pt x="351" y="273"/>
                  <a:pt x="351" y="273"/>
                </a:cubicBezTo>
                <a:cubicBezTo>
                  <a:pt x="351" y="255"/>
                  <a:pt x="351" y="255"/>
                  <a:pt x="351" y="255"/>
                </a:cubicBezTo>
                <a:cubicBezTo>
                  <a:pt x="351" y="246"/>
                  <a:pt x="358" y="239"/>
                  <a:pt x="367" y="239"/>
                </a:cubicBezTo>
                <a:cubicBezTo>
                  <a:pt x="376" y="239"/>
                  <a:pt x="383" y="246"/>
                  <a:pt x="383" y="255"/>
                </a:cubicBezTo>
                <a:cubicBezTo>
                  <a:pt x="383" y="311"/>
                  <a:pt x="383" y="311"/>
                  <a:pt x="383" y="311"/>
                </a:cubicBezTo>
                <a:cubicBezTo>
                  <a:pt x="383" y="320"/>
                  <a:pt x="376" y="327"/>
                  <a:pt x="367" y="327"/>
                </a:cubicBezTo>
                <a:cubicBezTo>
                  <a:pt x="311" y="327"/>
                  <a:pt x="311" y="327"/>
                  <a:pt x="311" y="327"/>
                </a:cubicBezTo>
                <a:cubicBezTo>
                  <a:pt x="302" y="327"/>
                  <a:pt x="295" y="320"/>
                  <a:pt x="295" y="311"/>
                </a:cubicBezTo>
                <a:cubicBezTo>
                  <a:pt x="295" y="302"/>
                  <a:pt x="302" y="295"/>
                  <a:pt x="311" y="295"/>
                </a:cubicBezTo>
                <a:cubicBezTo>
                  <a:pt x="329" y="295"/>
                  <a:pt x="329" y="295"/>
                  <a:pt x="329" y="295"/>
                </a:cubicBezTo>
                <a:cubicBezTo>
                  <a:pt x="274" y="240"/>
                  <a:pt x="274" y="240"/>
                  <a:pt x="274" y="240"/>
                </a:cubicBezTo>
                <a:cubicBezTo>
                  <a:pt x="263" y="229"/>
                  <a:pt x="245" y="228"/>
                  <a:pt x="232" y="238"/>
                </a:cubicBezTo>
                <a:cubicBezTo>
                  <a:pt x="207" y="259"/>
                  <a:pt x="171" y="257"/>
                  <a:pt x="148" y="234"/>
                </a:cubicBezTo>
                <a:lnTo>
                  <a:pt x="81" y="167"/>
                </a:lnTo>
                <a:close/>
                <a:moveTo>
                  <a:pt x="390" y="372"/>
                </a:moveTo>
                <a:cubicBezTo>
                  <a:pt x="69" y="372"/>
                  <a:pt x="69" y="372"/>
                  <a:pt x="69" y="372"/>
                </a:cubicBezTo>
                <a:cubicBezTo>
                  <a:pt x="61" y="372"/>
                  <a:pt x="54" y="379"/>
                  <a:pt x="54" y="388"/>
                </a:cubicBezTo>
                <a:cubicBezTo>
                  <a:pt x="54" y="397"/>
                  <a:pt x="61" y="404"/>
                  <a:pt x="69" y="404"/>
                </a:cubicBezTo>
                <a:cubicBezTo>
                  <a:pt x="390" y="404"/>
                  <a:pt x="390" y="404"/>
                  <a:pt x="390" y="404"/>
                </a:cubicBezTo>
                <a:cubicBezTo>
                  <a:pt x="398" y="404"/>
                  <a:pt x="406" y="397"/>
                  <a:pt x="406" y="388"/>
                </a:cubicBezTo>
                <a:cubicBezTo>
                  <a:pt x="406" y="379"/>
                  <a:pt x="398" y="372"/>
                  <a:pt x="390" y="372"/>
                </a:cubicBezTo>
                <a:close/>
                <a:moveTo>
                  <a:pt x="390" y="418"/>
                </a:moveTo>
                <a:cubicBezTo>
                  <a:pt x="69" y="418"/>
                  <a:pt x="69" y="418"/>
                  <a:pt x="69" y="418"/>
                </a:cubicBezTo>
                <a:cubicBezTo>
                  <a:pt x="61" y="418"/>
                  <a:pt x="54" y="425"/>
                  <a:pt x="54" y="434"/>
                </a:cubicBezTo>
                <a:cubicBezTo>
                  <a:pt x="54" y="443"/>
                  <a:pt x="61" y="450"/>
                  <a:pt x="69" y="450"/>
                </a:cubicBezTo>
                <a:cubicBezTo>
                  <a:pt x="390" y="450"/>
                  <a:pt x="390" y="450"/>
                  <a:pt x="390" y="450"/>
                </a:cubicBezTo>
                <a:cubicBezTo>
                  <a:pt x="398" y="450"/>
                  <a:pt x="406" y="443"/>
                  <a:pt x="406" y="434"/>
                </a:cubicBezTo>
                <a:cubicBezTo>
                  <a:pt x="406" y="425"/>
                  <a:pt x="398" y="418"/>
                  <a:pt x="390" y="418"/>
                </a:cubicBezTo>
                <a:close/>
                <a:moveTo>
                  <a:pt x="10" y="91"/>
                </a:moveTo>
                <a:cubicBezTo>
                  <a:pt x="223" y="2"/>
                  <a:pt x="223" y="2"/>
                  <a:pt x="223" y="2"/>
                </a:cubicBezTo>
                <a:cubicBezTo>
                  <a:pt x="227" y="0"/>
                  <a:pt x="232" y="0"/>
                  <a:pt x="236" y="2"/>
                </a:cubicBezTo>
                <a:cubicBezTo>
                  <a:pt x="449" y="91"/>
                  <a:pt x="449" y="91"/>
                  <a:pt x="449" y="91"/>
                </a:cubicBezTo>
                <a:cubicBezTo>
                  <a:pt x="455" y="93"/>
                  <a:pt x="459" y="99"/>
                  <a:pt x="459" y="105"/>
                </a:cubicBezTo>
                <a:cubicBezTo>
                  <a:pt x="459" y="496"/>
                  <a:pt x="459" y="496"/>
                  <a:pt x="459" y="496"/>
                </a:cubicBezTo>
                <a:cubicBezTo>
                  <a:pt x="459" y="505"/>
                  <a:pt x="452" y="512"/>
                  <a:pt x="443" y="512"/>
                </a:cubicBezTo>
                <a:cubicBezTo>
                  <a:pt x="16" y="512"/>
                  <a:pt x="16" y="512"/>
                  <a:pt x="16" y="512"/>
                </a:cubicBezTo>
                <a:cubicBezTo>
                  <a:pt x="7" y="512"/>
                  <a:pt x="0" y="505"/>
                  <a:pt x="0" y="496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99"/>
                  <a:pt x="4" y="93"/>
                  <a:pt x="10" y="91"/>
                </a:cubicBezTo>
                <a:close/>
                <a:moveTo>
                  <a:pt x="32" y="480"/>
                </a:moveTo>
                <a:cubicBezTo>
                  <a:pt x="428" y="480"/>
                  <a:pt x="428" y="480"/>
                  <a:pt x="428" y="480"/>
                </a:cubicBezTo>
                <a:cubicBezTo>
                  <a:pt x="428" y="116"/>
                  <a:pt x="428" y="116"/>
                  <a:pt x="428" y="116"/>
                </a:cubicBezTo>
                <a:cubicBezTo>
                  <a:pt x="230" y="33"/>
                  <a:pt x="230" y="33"/>
                  <a:pt x="230" y="33"/>
                </a:cubicBezTo>
                <a:cubicBezTo>
                  <a:pt x="32" y="116"/>
                  <a:pt x="32" y="116"/>
                  <a:pt x="32" y="116"/>
                </a:cubicBezTo>
                <a:lnTo>
                  <a:pt x="32" y="4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0CFCCC95-707F-1B74-F158-8A4E93D7465E}"/>
              </a:ext>
            </a:extLst>
          </p:cNvPr>
          <p:cNvSpPr>
            <a:spLocks noEditPoints="1"/>
          </p:cNvSpPr>
          <p:nvPr/>
        </p:nvSpPr>
        <p:spPr bwMode="auto">
          <a:xfrm>
            <a:off x="812648" y="2273446"/>
            <a:ext cx="508307" cy="479135"/>
          </a:xfrm>
          <a:custGeom>
            <a:avLst/>
            <a:gdLst>
              <a:gd name="T0" fmla="*/ 122 w 555"/>
              <a:gd name="T1" fmla="*/ 376 h 523"/>
              <a:gd name="T2" fmla="*/ 122 w 555"/>
              <a:gd name="T3" fmla="*/ 317 h 523"/>
              <a:gd name="T4" fmla="*/ 201 w 555"/>
              <a:gd name="T5" fmla="*/ 361 h 523"/>
              <a:gd name="T6" fmla="*/ 170 w 555"/>
              <a:gd name="T7" fmla="*/ 333 h 523"/>
              <a:gd name="T8" fmla="*/ 249 w 555"/>
              <a:gd name="T9" fmla="*/ 376 h 523"/>
              <a:gd name="T10" fmla="*/ 249 w 555"/>
              <a:gd name="T11" fmla="*/ 317 h 523"/>
              <a:gd name="T12" fmla="*/ 249 w 555"/>
              <a:gd name="T13" fmla="*/ 376 h 523"/>
              <a:gd name="T14" fmla="*/ 322 w 555"/>
              <a:gd name="T15" fmla="*/ 333 h 523"/>
              <a:gd name="T16" fmla="*/ 290 w 555"/>
              <a:gd name="T17" fmla="*/ 361 h 523"/>
              <a:gd name="T18" fmla="*/ 385 w 555"/>
              <a:gd name="T19" fmla="*/ 361 h 523"/>
              <a:gd name="T20" fmla="*/ 354 w 555"/>
              <a:gd name="T21" fmla="*/ 333 h 523"/>
              <a:gd name="T22" fmla="*/ 433 w 555"/>
              <a:gd name="T23" fmla="*/ 376 h 523"/>
              <a:gd name="T24" fmla="*/ 433 w 555"/>
              <a:gd name="T25" fmla="*/ 317 h 523"/>
              <a:gd name="T26" fmla="*/ 433 w 555"/>
              <a:gd name="T27" fmla="*/ 376 h 523"/>
              <a:gd name="T28" fmla="*/ 106 w 555"/>
              <a:gd name="T29" fmla="*/ 272 h 523"/>
              <a:gd name="T30" fmla="*/ 138 w 555"/>
              <a:gd name="T31" fmla="*/ 245 h 523"/>
              <a:gd name="T32" fmla="*/ 201 w 555"/>
              <a:gd name="T33" fmla="*/ 272 h 523"/>
              <a:gd name="T34" fmla="*/ 170 w 555"/>
              <a:gd name="T35" fmla="*/ 245 h 523"/>
              <a:gd name="T36" fmla="*/ 249 w 555"/>
              <a:gd name="T37" fmla="*/ 288 h 523"/>
              <a:gd name="T38" fmla="*/ 249 w 555"/>
              <a:gd name="T39" fmla="*/ 229 h 523"/>
              <a:gd name="T40" fmla="*/ 249 w 555"/>
              <a:gd name="T41" fmla="*/ 288 h 523"/>
              <a:gd name="T42" fmla="*/ 322 w 555"/>
              <a:gd name="T43" fmla="*/ 245 h 523"/>
              <a:gd name="T44" fmla="*/ 290 w 555"/>
              <a:gd name="T45" fmla="*/ 272 h 523"/>
              <a:gd name="T46" fmla="*/ 385 w 555"/>
              <a:gd name="T47" fmla="*/ 272 h 523"/>
              <a:gd name="T48" fmla="*/ 354 w 555"/>
              <a:gd name="T49" fmla="*/ 245 h 523"/>
              <a:gd name="T50" fmla="*/ 433 w 555"/>
              <a:gd name="T51" fmla="*/ 288 h 523"/>
              <a:gd name="T52" fmla="*/ 433 w 555"/>
              <a:gd name="T53" fmla="*/ 229 h 523"/>
              <a:gd name="T54" fmla="*/ 433 w 555"/>
              <a:gd name="T55" fmla="*/ 288 h 523"/>
              <a:gd name="T56" fmla="*/ 198 w 555"/>
              <a:gd name="T57" fmla="*/ 110 h 523"/>
              <a:gd name="T58" fmla="*/ 230 w 555"/>
              <a:gd name="T59" fmla="*/ 83 h 523"/>
              <a:gd name="T60" fmla="*/ 262 w 555"/>
              <a:gd name="T61" fmla="*/ 83 h 523"/>
              <a:gd name="T62" fmla="*/ 293 w 555"/>
              <a:gd name="T63" fmla="*/ 110 h 523"/>
              <a:gd name="T64" fmla="*/ 341 w 555"/>
              <a:gd name="T65" fmla="*/ 67 h 523"/>
              <a:gd name="T66" fmla="*/ 341 w 555"/>
              <a:gd name="T67" fmla="*/ 126 h 523"/>
              <a:gd name="T68" fmla="*/ 341 w 555"/>
              <a:gd name="T69" fmla="*/ 67 h 523"/>
              <a:gd name="T70" fmla="*/ 133 w 555"/>
              <a:gd name="T71" fmla="*/ 152 h 523"/>
              <a:gd name="T72" fmla="*/ 406 w 555"/>
              <a:gd name="T73" fmla="*/ 0 h 523"/>
              <a:gd name="T74" fmla="*/ 539 w 555"/>
              <a:gd name="T75" fmla="*/ 152 h 523"/>
              <a:gd name="T76" fmla="*/ 524 w 555"/>
              <a:gd name="T77" fmla="*/ 183 h 523"/>
              <a:gd name="T78" fmla="*/ 46 w 555"/>
              <a:gd name="T79" fmla="*/ 523 h 523"/>
              <a:gd name="T80" fmla="*/ 16 w 555"/>
              <a:gd name="T81" fmla="*/ 183 h 523"/>
              <a:gd name="T82" fmla="*/ 262 w 555"/>
              <a:gd name="T83" fmla="*/ 489 h 523"/>
              <a:gd name="T84" fmla="*/ 199 w 555"/>
              <a:gd name="T85" fmla="*/ 491 h 523"/>
              <a:gd name="T86" fmla="*/ 293 w 555"/>
              <a:gd name="T87" fmla="*/ 465 h 523"/>
              <a:gd name="T88" fmla="*/ 356 w 555"/>
              <a:gd name="T89" fmla="*/ 491 h 523"/>
              <a:gd name="T90" fmla="*/ 390 w 555"/>
              <a:gd name="T91" fmla="*/ 152 h 523"/>
              <a:gd name="T92" fmla="*/ 165 w 555"/>
              <a:gd name="T93" fmla="*/ 152 h 523"/>
              <a:gd name="T94" fmla="*/ 168 w 555"/>
              <a:gd name="T95" fmla="*/ 450 h 523"/>
              <a:gd name="T96" fmla="*/ 387 w 555"/>
              <a:gd name="T97" fmla="*/ 450 h 523"/>
              <a:gd name="T98" fmla="*/ 493 w 555"/>
              <a:gd name="T99" fmla="*/ 183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5" h="523">
                <a:moveTo>
                  <a:pt x="138" y="333"/>
                </a:moveTo>
                <a:cubicBezTo>
                  <a:pt x="138" y="361"/>
                  <a:pt x="138" y="361"/>
                  <a:pt x="138" y="361"/>
                </a:cubicBezTo>
                <a:cubicBezTo>
                  <a:pt x="138" y="369"/>
                  <a:pt x="131" y="376"/>
                  <a:pt x="122" y="376"/>
                </a:cubicBezTo>
                <a:cubicBezTo>
                  <a:pt x="113" y="376"/>
                  <a:pt x="106" y="369"/>
                  <a:pt x="106" y="361"/>
                </a:cubicBezTo>
                <a:cubicBezTo>
                  <a:pt x="106" y="333"/>
                  <a:pt x="106" y="333"/>
                  <a:pt x="106" y="333"/>
                </a:cubicBezTo>
                <a:cubicBezTo>
                  <a:pt x="106" y="324"/>
                  <a:pt x="113" y="317"/>
                  <a:pt x="122" y="317"/>
                </a:cubicBezTo>
                <a:cubicBezTo>
                  <a:pt x="131" y="317"/>
                  <a:pt x="138" y="324"/>
                  <a:pt x="138" y="333"/>
                </a:cubicBezTo>
                <a:close/>
                <a:moveTo>
                  <a:pt x="185" y="376"/>
                </a:moveTo>
                <a:cubicBezTo>
                  <a:pt x="194" y="376"/>
                  <a:pt x="201" y="369"/>
                  <a:pt x="201" y="361"/>
                </a:cubicBezTo>
                <a:cubicBezTo>
                  <a:pt x="201" y="333"/>
                  <a:pt x="201" y="333"/>
                  <a:pt x="201" y="333"/>
                </a:cubicBezTo>
                <a:cubicBezTo>
                  <a:pt x="201" y="324"/>
                  <a:pt x="194" y="317"/>
                  <a:pt x="185" y="317"/>
                </a:cubicBezTo>
                <a:cubicBezTo>
                  <a:pt x="177" y="317"/>
                  <a:pt x="170" y="324"/>
                  <a:pt x="170" y="333"/>
                </a:cubicBezTo>
                <a:cubicBezTo>
                  <a:pt x="170" y="361"/>
                  <a:pt x="170" y="361"/>
                  <a:pt x="170" y="361"/>
                </a:cubicBezTo>
                <a:cubicBezTo>
                  <a:pt x="170" y="369"/>
                  <a:pt x="177" y="376"/>
                  <a:pt x="185" y="376"/>
                </a:cubicBezTo>
                <a:close/>
                <a:moveTo>
                  <a:pt x="249" y="376"/>
                </a:moveTo>
                <a:cubicBezTo>
                  <a:pt x="258" y="376"/>
                  <a:pt x="265" y="369"/>
                  <a:pt x="265" y="361"/>
                </a:cubicBezTo>
                <a:cubicBezTo>
                  <a:pt x="265" y="333"/>
                  <a:pt x="265" y="333"/>
                  <a:pt x="265" y="333"/>
                </a:cubicBezTo>
                <a:cubicBezTo>
                  <a:pt x="265" y="324"/>
                  <a:pt x="258" y="317"/>
                  <a:pt x="249" y="317"/>
                </a:cubicBezTo>
                <a:cubicBezTo>
                  <a:pt x="240" y="317"/>
                  <a:pt x="233" y="324"/>
                  <a:pt x="233" y="333"/>
                </a:cubicBezTo>
                <a:cubicBezTo>
                  <a:pt x="233" y="361"/>
                  <a:pt x="233" y="361"/>
                  <a:pt x="233" y="361"/>
                </a:cubicBezTo>
                <a:cubicBezTo>
                  <a:pt x="233" y="369"/>
                  <a:pt x="240" y="376"/>
                  <a:pt x="249" y="376"/>
                </a:cubicBezTo>
                <a:close/>
                <a:moveTo>
                  <a:pt x="306" y="376"/>
                </a:moveTo>
                <a:cubicBezTo>
                  <a:pt x="315" y="376"/>
                  <a:pt x="322" y="369"/>
                  <a:pt x="322" y="361"/>
                </a:cubicBezTo>
                <a:cubicBezTo>
                  <a:pt x="322" y="333"/>
                  <a:pt x="322" y="333"/>
                  <a:pt x="322" y="333"/>
                </a:cubicBezTo>
                <a:cubicBezTo>
                  <a:pt x="322" y="324"/>
                  <a:pt x="315" y="317"/>
                  <a:pt x="306" y="317"/>
                </a:cubicBezTo>
                <a:cubicBezTo>
                  <a:pt x="297" y="317"/>
                  <a:pt x="290" y="324"/>
                  <a:pt x="290" y="333"/>
                </a:cubicBezTo>
                <a:cubicBezTo>
                  <a:pt x="290" y="361"/>
                  <a:pt x="290" y="361"/>
                  <a:pt x="290" y="361"/>
                </a:cubicBezTo>
                <a:cubicBezTo>
                  <a:pt x="290" y="369"/>
                  <a:pt x="297" y="376"/>
                  <a:pt x="306" y="376"/>
                </a:cubicBezTo>
                <a:close/>
                <a:moveTo>
                  <a:pt x="369" y="376"/>
                </a:moveTo>
                <a:cubicBezTo>
                  <a:pt x="378" y="376"/>
                  <a:pt x="385" y="369"/>
                  <a:pt x="385" y="361"/>
                </a:cubicBezTo>
                <a:cubicBezTo>
                  <a:pt x="385" y="333"/>
                  <a:pt x="385" y="333"/>
                  <a:pt x="385" y="333"/>
                </a:cubicBezTo>
                <a:cubicBezTo>
                  <a:pt x="385" y="324"/>
                  <a:pt x="378" y="317"/>
                  <a:pt x="369" y="317"/>
                </a:cubicBezTo>
                <a:cubicBezTo>
                  <a:pt x="361" y="317"/>
                  <a:pt x="354" y="324"/>
                  <a:pt x="354" y="333"/>
                </a:cubicBezTo>
                <a:cubicBezTo>
                  <a:pt x="354" y="361"/>
                  <a:pt x="354" y="361"/>
                  <a:pt x="354" y="361"/>
                </a:cubicBezTo>
                <a:cubicBezTo>
                  <a:pt x="354" y="369"/>
                  <a:pt x="361" y="376"/>
                  <a:pt x="369" y="376"/>
                </a:cubicBezTo>
                <a:close/>
                <a:moveTo>
                  <a:pt x="433" y="376"/>
                </a:moveTo>
                <a:cubicBezTo>
                  <a:pt x="442" y="376"/>
                  <a:pt x="449" y="369"/>
                  <a:pt x="449" y="361"/>
                </a:cubicBezTo>
                <a:cubicBezTo>
                  <a:pt x="449" y="333"/>
                  <a:pt x="449" y="333"/>
                  <a:pt x="449" y="333"/>
                </a:cubicBezTo>
                <a:cubicBezTo>
                  <a:pt x="449" y="324"/>
                  <a:pt x="442" y="317"/>
                  <a:pt x="433" y="317"/>
                </a:cubicBezTo>
                <a:cubicBezTo>
                  <a:pt x="424" y="317"/>
                  <a:pt x="417" y="324"/>
                  <a:pt x="417" y="333"/>
                </a:cubicBezTo>
                <a:cubicBezTo>
                  <a:pt x="417" y="361"/>
                  <a:pt x="417" y="361"/>
                  <a:pt x="417" y="361"/>
                </a:cubicBezTo>
                <a:cubicBezTo>
                  <a:pt x="417" y="369"/>
                  <a:pt x="424" y="376"/>
                  <a:pt x="433" y="376"/>
                </a:cubicBezTo>
                <a:close/>
                <a:moveTo>
                  <a:pt x="122" y="229"/>
                </a:moveTo>
                <a:cubicBezTo>
                  <a:pt x="113" y="229"/>
                  <a:pt x="106" y="236"/>
                  <a:pt x="106" y="245"/>
                </a:cubicBezTo>
                <a:cubicBezTo>
                  <a:pt x="106" y="272"/>
                  <a:pt x="106" y="272"/>
                  <a:pt x="106" y="272"/>
                </a:cubicBezTo>
                <a:cubicBezTo>
                  <a:pt x="106" y="281"/>
                  <a:pt x="113" y="288"/>
                  <a:pt x="122" y="288"/>
                </a:cubicBezTo>
                <a:cubicBezTo>
                  <a:pt x="131" y="288"/>
                  <a:pt x="138" y="281"/>
                  <a:pt x="138" y="272"/>
                </a:cubicBezTo>
                <a:cubicBezTo>
                  <a:pt x="138" y="245"/>
                  <a:pt x="138" y="245"/>
                  <a:pt x="138" y="245"/>
                </a:cubicBezTo>
                <a:cubicBezTo>
                  <a:pt x="138" y="236"/>
                  <a:pt x="131" y="229"/>
                  <a:pt x="122" y="229"/>
                </a:cubicBezTo>
                <a:close/>
                <a:moveTo>
                  <a:pt x="185" y="288"/>
                </a:moveTo>
                <a:cubicBezTo>
                  <a:pt x="194" y="288"/>
                  <a:pt x="201" y="281"/>
                  <a:pt x="201" y="272"/>
                </a:cubicBezTo>
                <a:cubicBezTo>
                  <a:pt x="201" y="245"/>
                  <a:pt x="201" y="245"/>
                  <a:pt x="201" y="245"/>
                </a:cubicBezTo>
                <a:cubicBezTo>
                  <a:pt x="201" y="236"/>
                  <a:pt x="194" y="229"/>
                  <a:pt x="185" y="229"/>
                </a:cubicBezTo>
                <a:cubicBezTo>
                  <a:pt x="177" y="229"/>
                  <a:pt x="170" y="236"/>
                  <a:pt x="170" y="245"/>
                </a:cubicBezTo>
                <a:cubicBezTo>
                  <a:pt x="170" y="272"/>
                  <a:pt x="170" y="272"/>
                  <a:pt x="170" y="272"/>
                </a:cubicBezTo>
                <a:cubicBezTo>
                  <a:pt x="170" y="281"/>
                  <a:pt x="177" y="288"/>
                  <a:pt x="185" y="288"/>
                </a:cubicBezTo>
                <a:close/>
                <a:moveTo>
                  <a:pt x="249" y="288"/>
                </a:moveTo>
                <a:cubicBezTo>
                  <a:pt x="258" y="288"/>
                  <a:pt x="265" y="281"/>
                  <a:pt x="265" y="272"/>
                </a:cubicBezTo>
                <a:cubicBezTo>
                  <a:pt x="265" y="245"/>
                  <a:pt x="265" y="245"/>
                  <a:pt x="265" y="245"/>
                </a:cubicBezTo>
                <a:cubicBezTo>
                  <a:pt x="265" y="236"/>
                  <a:pt x="258" y="229"/>
                  <a:pt x="249" y="229"/>
                </a:cubicBezTo>
                <a:cubicBezTo>
                  <a:pt x="240" y="229"/>
                  <a:pt x="233" y="236"/>
                  <a:pt x="233" y="245"/>
                </a:cubicBezTo>
                <a:cubicBezTo>
                  <a:pt x="233" y="272"/>
                  <a:pt x="233" y="272"/>
                  <a:pt x="233" y="272"/>
                </a:cubicBezTo>
                <a:cubicBezTo>
                  <a:pt x="233" y="281"/>
                  <a:pt x="240" y="288"/>
                  <a:pt x="249" y="288"/>
                </a:cubicBezTo>
                <a:close/>
                <a:moveTo>
                  <a:pt x="306" y="288"/>
                </a:moveTo>
                <a:cubicBezTo>
                  <a:pt x="315" y="288"/>
                  <a:pt x="322" y="281"/>
                  <a:pt x="322" y="272"/>
                </a:cubicBezTo>
                <a:cubicBezTo>
                  <a:pt x="322" y="245"/>
                  <a:pt x="322" y="245"/>
                  <a:pt x="322" y="245"/>
                </a:cubicBezTo>
                <a:cubicBezTo>
                  <a:pt x="322" y="236"/>
                  <a:pt x="315" y="229"/>
                  <a:pt x="306" y="229"/>
                </a:cubicBezTo>
                <a:cubicBezTo>
                  <a:pt x="297" y="229"/>
                  <a:pt x="290" y="236"/>
                  <a:pt x="290" y="245"/>
                </a:cubicBezTo>
                <a:cubicBezTo>
                  <a:pt x="290" y="272"/>
                  <a:pt x="290" y="272"/>
                  <a:pt x="290" y="272"/>
                </a:cubicBezTo>
                <a:cubicBezTo>
                  <a:pt x="290" y="281"/>
                  <a:pt x="297" y="288"/>
                  <a:pt x="306" y="288"/>
                </a:cubicBezTo>
                <a:close/>
                <a:moveTo>
                  <a:pt x="369" y="288"/>
                </a:moveTo>
                <a:cubicBezTo>
                  <a:pt x="378" y="288"/>
                  <a:pt x="385" y="281"/>
                  <a:pt x="385" y="272"/>
                </a:cubicBezTo>
                <a:cubicBezTo>
                  <a:pt x="385" y="245"/>
                  <a:pt x="385" y="245"/>
                  <a:pt x="385" y="245"/>
                </a:cubicBezTo>
                <a:cubicBezTo>
                  <a:pt x="385" y="236"/>
                  <a:pt x="378" y="229"/>
                  <a:pt x="369" y="229"/>
                </a:cubicBezTo>
                <a:cubicBezTo>
                  <a:pt x="361" y="229"/>
                  <a:pt x="354" y="236"/>
                  <a:pt x="354" y="245"/>
                </a:cubicBezTo>
                <a:cubicBezTo>
                  <a:pt x="354" y="272"/>
                  <a:pt x="354" y="272"/>
                  <a:pt x="354" y="272"/>
                </a:cubicBezTo>
                <a:cubicBezTo>
                  <a:pt x="354" y="281"/>
                  <a:pt x="361" y="288"/>
                  <a:pt x="369" y="288"/>
                </a:cubicBezTo>
                <a:close/>
                <a:moveTo>
                  <a:pt x="433" y="288"/>
                </a:moveTo>
                <a:cubicBezTo>
                  <a:pt x="442" y="288"/>
                  <a:pt x="449" y="281"/>
                  <a:pt x="449" y="272"/>
                </a:cubicBezTo>
                <a:cubicBezTo>
                  <a:pt x="449" y="245"/>
                  <a:pt x="449" y="245"/>
                  <a:pt x="449" y="245"/>
                </a:cubicBezTo>
                <a:cubicBezTo>
                  <a:pt x="449" y="236"/>
                  <a:pt x="442" y="229"/>
                  <a:pt x="433" y="229"/>
                </a:cubicBezTo>
                <a:cubicBezTo>
                  <a:pt x="424" y="229"/>
                  <a:pt x="417" y="236"/>
                  <a:pt x="417" y="245"/>
                </a:cubicBezTo>
                <a:cubicBezTo>
                  <a:pt x="417" y="272"/>
                  <a:pt x="417" y="272"/>
                  <a:pt x="417" y="272"/>
                </a:cubicBezTo>
                <a:cubicBezTo>
                  <a:pt x="417" y="281"/>
                  <a:pt x="424" y="288"/>
                  <a:pt x="433" y="288"/>
                </a:cubicBezTo>
                <a:close/>
                <a:moveTo>
                  <a:pt x="214" y="67"/>
                </a:moveTo>
                <a:cubicBezTo>
                  <a:pt x="205" y="67"/>
                  <a:pt x="198" y="74"/>
                  <a:pt x="198" y="83"/>
                </a:cubicBezTo>
                <a:cubicBezTo>
                  <a:pt x="198" y="110"/>
                  <a:pt x="198" y="110"/>
                  <a:pt x="198" y="110"/>
                </a:cubicBezTo>
                <a:cubicBezTo>
                  <a:pt x="198" y="119"/>
                  <a:pt x="205" y="126"/>
                  <a:pt x="214" y="126"/>
                </a:cubicBezTo>
                <a:cubicBezTo>
                  <a:pt x="223" y="126"/>
                  <a:pt x="230" y="119"/>
                  <a:pt x="230" y="11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30" y="74"/>
                  <a:pt x="223" y="67"/>
                  <a:pt x="214" y="67"/>
                </a:cubicBezTo>
                <a:close/>
                <a:moveTo>
                  <a:pt x="277" y="67"/>
                </a:moveTo>
                <a:cubicBezTo>
                  <a:pt x="269" y="67"/>
                  <a:pt x="262" y="74"/>
                  <a:pt x="262" y="83"/>
                </a:cubicBezTo>
                <a:cubicBezTo>
                  <a:pt x="262" y="110"/>
                  <a:pt x="262" y="110"/>
                  <a:pt x="262" y="110"/>
                </a:cubicBezTo>
                <a:cubicBezTo>
                  <a:pt x="262" y="119"/>
                  <a:pt x="269" y="126"/>
                  <a:pt x="277" y="126"/>
                </a:cubicBezTo>
                <a:cubicBezTo>
                  <a:pt x="286" y="126"/>
                  <a:pt x="293" y="119"/>
                  <a:pt x="293" y="110"/>
                </a:cubicBezTo>
                <a:cubicBezTo>
                  <a:pt x="293" y="83"/>
                  <a:pt x="293" y="83"/>
                  <a:pt x="293" y="83"/>
                </a:cubicBezTo>
                <a:cubicBezTo>
                  <a:pt x="293" y="74"/>
                  <a:pt x="286" y="67"/>
                  <a:pt x="277" y="67"/>
                </a:cubicBezTo>
                <a:close/>
                <a:moveTo>
                  <a:pt x="341" y="67"/>
                </a:moveTo>
                <a:cubicBezTo>
                  <a:pt x="332" y="67"/>
                  <a:pt x="325" y="74"/>
                  <a:pt x="325" y="83"/>
                </a:cubicBezTo>
                <a:cubicBezTo>
                  <a:pt x="325" y="110"/>
                  <a:pt x="325" y="110"/>
                  <a:pt x="325" y="110"/>
                </a:cubicBezTo>
                <a:cubicBezTo>
                  <a:pt x="325" y="119"/>
                  <a:pt x="332" y="126"/>
                  <a:pt x="341" y="126"/>
                </a:cubicBezTo>
                <a:cubicBezTo>
                  <a:pt x="350" y="126"/>
                  <a:pt x="357" y="119"/>
                  <a:pt x="357" y="110"/>
                </a:cubicBezTo>
                <a:cubicBezTo>
                  <a:pt x="357" y="83"/>
                  <a:pt x="357" y="83"/>
                  <a:pt x="357" y="83"/>
                </a:cubicBezTo>
                <a:cubicBezTo>
                  <a:pt x="357" y="74"/>
                  <a:pt x="350" y="67"/>
                  <a:pt x="341" y="67"/>
                </a:cubicBezTo>
                <a:close/>
                <a:moveTo>
                  <a:pt x="0" y="168"/>
                </a:moveTo>
                <a:cubicBezTo>
                  <a:pt x="0" y="159"/>
                  <a:pt x="7" y="152"/>
                  <a:pt x="16" y="152"/>
                </a:cubicBezTo>
                <a:cubicBezTo>
                  <a:pt x="133" y="152"/>
                  <a:pt x="133" y="152"/>
                  <a:pt x="133" y="152"/>
                </a:cubicBezTo>
                <a:cubicBezTo>
                  <a:pt x="133" y="15"/>
                  <a:pt x="133" y="15"/>
                  <a:pt x="133" y="15"/>
                </a:cubicBezTo>
                <a:cubicBezTo>
                  <a:pt x="133" y="7"/>
                  <a:pt x="140" y="0"/>
                  <a:pt x="149" y="0"/>
                </a:cubicBezTo>
                <a:cubicBezTo>
                  <a:pt x="406" y="0"/>
                  <a:pt x="406" y="0"/>
                  <a:pt x="406" y="0"/>
                </a:cubicBezTo>
                <a:cubicBezTo>
                  <a:pt x="415" y="0"/>
                  <a:pt x="422" y="7"/>
                  <a:pt x="422" y="15"/>
                </a:cubicBezTo>
                <a:cubicBezTo>
                  <a:pt x="422" y="152"/>
                  <a:pt x="422" y="152"/>
                  <a:pt x="422" y="152"/>
                </a:cubicBezTo>
                <a:cubicBezTo>
                  <a:pt x="539" y="152"/>
                  <a:pt x="539" y="152"/>
                  <a:pt x="539" y="152"/>
                </a:cubicBezTo>
                <a:cubicBezTo>
                  <a:pt x="548" y="152"/>
                  <a:pt x="555" y="159"/>
                  <a:pt x="555" y="168"/>
                </a:cubicBezTo>
                <a:cubicBezTo>
                  <a:pt x="555" y="176"/>
                  <a:pt x="548" y="183"/>
                  <a:pt x="539" y="183"/>
                </a:cubicBezTo>
                <a:cubicBezTo>
                  <a:pt x="524" y="183"/>
                  <a:pt x="524" y="183"/>
                  <a:pt x="524" y="183"/>
                </a:cubicBezTo>
                <a:cubicBezTo>
                  <a:pt x="524" y="507"/>
                  <a:pt x="524" y="507"/>
                  <a:pt x="524" y="507"/>
                </a:cubicBezTo>
                <a:cubicBezTo>
                  <a:pt x="524" y="516"/>
                  <a:pt x="517" y="523"/>
                  <a:pt x="509" y="523"/>
                </a:cubicBezTo>
                <a:cubicBezTo>
                  <a:pt x="46" y="523"/>
                  <a:pt x="46" y="523"/>
                  <a:pt x="46" y="523"/>
                </a:cubicBezTo>
                <a:cubicBezTo>
                  <a:pt x="38" y="523"/>
                  <a:pt x="31" y="516"/>
                  <a:pt x="31" y="507"/>
                </a:cubicBezTo>
                <a:cubicBezTo>
                  <a:pt x="31" y="183"/>
                  <a:pt x="31" y="183"/>
                  <a:pt x="31" y="183"/>
                </a:cubicBezTo>
                <a:cubicBezTo>
                  <a:pt x="16" y="183"/>
                  <a:pt x="16" y="183"/>
                  <a:pt x="16" y="183"/>
                </a:cubicBezTo>
                <a:cubicBezTo>
                  <a:pt x="7" y="183"/>
                  <a:pt x="0" y="176"/>
                  <a:pt x="0" y="168"/>
                </a:cubicBezTo>
                <a:close/>
                <a:moveTo>
                  <a:pt x="262" y="491"/>
                </a:moveTo>
                <a:cubicBezTo>
                  <a:pt x="262" y="490"/>
                  <a:pt x="262" y="490"/>
                  <a:pt x="262" y="489"/>
                </a:cubicBezTo>
                <a:cubicBezTo>
                  <a:pt x="262" y="465"/>
                  <a:pt x="262" y="465"/>
                  <a:pt x="262" y="465"/>
                </a:cubicBezTo>
                <a:cubicBezTo>
                  <a:pt x="199" y="465"/>
                  <a:pt x="199" y="465"/>
                  <a:pt x="199" y="465"/>
                </a:cubicBezTo>
                <a:cubicBezTo>
                  <a:pt x="199" y="491"/>
                  <a:pt x="199" y="491"/>
                  <a:pt x="199" y="491"/>
                </a:cubicBezTo>
                <a:lnTo>
                  <a:pt x="262" y="491"/>
                </a:lnTo>
                <a:close/>
                <a:moveTo>
                  <a:pt x="356" y="465"/>
                </a:moveTo>
                <a:cubicBezTo>
                  <a:pt x="293" y="465"/>
                  <a:pt x="293" y="465"/>
                  <a:pt x="293" y="465"/>
                </a:cubicBezTo>
                <a:cubicBezTo>
                  <a:pt x="293" y="489"/>
                  <a:pt x="293" y="489"/>
                  <a:pt x="293" y="489"/>
                </a:cubicBezTo>
                <a:cubicBezTo>
                  <a:pt x="293" y="490"/>
                  <a:pt x="293" y="490"/>
                  <a:pt x="293" y="491"/>
                </a:cubicBezTo>
                <a:cubicBezTo>
                  <a:pt x="356" y="491"/>
                  <a:pt x="356" y="491"/>
                  <a:pt x="356" y="491"/>
                </a:cubicBezTo>
                <a:lnTo>
                  <a:pt x="356" y="465"/>
                </a:lnTo>
                <a:close/>
                <a:moveTo>
                  <a:pt x="165" y="152"/>
                </a:moveTo>
                <a:cubicBezTo>
                  <a:pt x="390" y="152"/>
                  <a:pt x="390" y="152"/>
                  <a:pt x="390" y="152"/>
                </a:cubicBezTo>
                <a:cubicBezTo>
                  <a:pt x="390" y="31"/>
                  <a:pt x="390" y="31"/>
                  <a:pt x="390" y="31"/>
                </a:cubicBezTo>
                <a:cubicBezTo>
                  <a:pt x="165" y="31"/>
                  <a:pt x="165" y="31"/>
                  <a:pt x="165" y="31"/>
                </a:cubicBezTo>
                <a:lnTo>
                  <a:pt x="165" y="152"/>
                </a:lnTo>
                <a:close/>
                <a:moveTo>
                  <a:pt x="62" y="491"/>
                </a:moveTo>
                <a:cubicBezTo>
                  <a:pt x="168" y="491"/>
                  <a:pt x="168" y="491"/>
                  <a:pt x="168" y="491"/>
                </a:cubicBezTo>
                <a:cubicBezTo>
                  <a:pt x="168" y="450"/>
                  <a:pt x="168" y="450"/>
                  <a:pt x="168" y="450"/>
                </a:cubicBezTo>
                <a:cubicBezTo>
                  <a:pt x="168" y="441"/>
                  <a:pt x="175" y="434"/>
                  <a:pt x="183" y="434"/>
                </a:cubicBezTo>
                <a:cubicBezTo>
                  <a:pt x="371" y="434"/>
                  <a:pt x="371" y="434"/>
                  <a:pt x="371" y="434"/>
                </a:cubicBezTo>
                <a:cubicBezTo>
                  <a:pt x="380" y="434"/>
                  <a:pt x="387" y="441"/>
                  <a:pt x="387" y="450"/>
                </a:cubicBezTo>
                <a:cubicBezTo>
                  <a:pt x="387" y="491"/>
                  <a:pt x="387" y="491"/>
                  <a:pt x="387" y="491"/>
                </a:cubicBezTo>
                <a:cubicBezTo>
                  <a:pt x="493" y="491"/>
                  <a:pt x="493" y="491"/>
                  <a:pt x="493" y="491"/>
                </a:cubicBezTo>
                <a:cubicBezTo>
                  <a:pt x="493" y="183"/>
                  <a:pt x="493" y="183"/>
                  <a:pt x="493" y="183"/>
                </a:cubicBezTo>
                <a:cubicBezTo>
                  <a:pt x="62" y="183"/>
                  <a:pt x="62" y="183"/>
                  <a:pt x="62" y="183"/>
                </a:cubicBezTo>
                <a:lnTo>
                  <a:pt x="62" y="4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5" name="Freeform 26">
            <a:extLst>
              <a:ext uri="{FF2B5EF4-FFF2-40B4-BE49-F238E27FC236}">
                <a16:creationId xmlns:a16="http://schemas.microsoft.com/office/drawing/2014/main" id="{01213DE1-75AB-0BA8-6847-BF086065FC73}"/>
              </a:ext>
            </a:extLst>
          </p:cNvPr>
          <p:cNvSpPr>
            <a:spLocks noEditPoints="1"/>
          </p:cNvSpPr>
          <p:nvPr/>
        </p:nvSpPr>
        <p:spPr bwMode="auto">
          <a:xfrm>
            <a:off x="3168317" y="2234453"/>
            <a:ext cx="463424" cy="557120"/>
          </a:xfrm>
          <a:custGeom>
            <a:avLst/>
            <a:gdLst>
              <a:gd name="T0" fmla="*/ 5 w 506"/>
              <a:gd name="T1" fmla="*/ 186 h 608"/>
              <a:gd name="T2" fmla="*/ 8 w 506"/>
              <a:gd name="T3" fmla="*/ 164 h 608"/>
              <a:gd name="T4" fmla="*/ 220 w 506"/>
              <a:gd name="T5" fmla="*/ 4 h 608"/>
              <a:gd name="T6" fmla="*/ 239 w 506"/>
              <a:gd name="T7" fmla="*/ 4 h 608"/>
              <a:gd name="T8" fmla="*/ 452 w 506"/>
              <a:gd name="T9" fmla="*/ 164 h 608"/>
              <a:gd name="T10" fmla="*/ 455 w 506"/>
              <a:gd name="T11" fmla="*/ 186 h 608"/>
              <a:gd name="T12" fmla="*/ 442 w 506"/>
              <a:gd name="T13" fmla="*/ 192 h 608"/>
              <a:gd name="T14" fmla="*/ 433 w 506"/>
              <a:gd name="T15" fmla="*/ 189 h 608"/>
              <a:gd name="T16" fmla="*/ 230 w 506"/>
              <a:gd name="T17" fmla="*/ 36 h 608"/>
              <a:gd name="T18" fmla="*/ 27 w 506"/>
              <a:gd name="T19" fmla="*/ 189 h 608"/>
              <a:gd name="T20" fmla="*/ 5 w 506"/>
              <a:gd name="T21" fmla="*/ 186 h 608"/>
              <a:gd name="T22" fmla="*/ 2 w 506"/>
              <a:gd name="T23" fmla="*/ 244 h 608"/>
              <a:gd name="T24" fmla="*/ 8 w 506"/>
              <a:gd name="T25" fmla="*/ 231 h 608"/>
              <a:gd name="T26" fmla="*/ 220 w 506"/>
              <a:gd name="T27" fmla="*/ 71 h 608"/>
              <a:gd name="T28" fmla="*/ 239 w 506"/>
              <a:gd name="T29" fmla="*/ 71 h 608"/>
              <a:gd name="T30" fmla="*/ 452 w 506"/>
              <a:gd name="T31" fmla="*/ 231 h 608"/>
              <a:gd name="T32" fmla="*/ 458 w 506"/>
              <a:gd name="T33" fmla="*/ 244 h 608"/>
              <a:gd name="T34" fmla="*/ 458 w 506"/>
              <a:gd name="T35" fmla="*/ 507 h 608"/>
              <a:gd name="T36" fmla="*/ 500 w 506"/>
              <a:gd name="T37" fmla="*/ 550 h 608"/>
              <a:gd name="T38" fmla="*/ 500 w 506"/>
              <a:gd name="T39" fmla="*/ 572 h 608"/>
              <a:gd name="T40" fmla="*/ 469 w 506"/>
              <a:gd name="T41" fmla="*/ 603 h 608"/>
              <a:gd name="T42" fmla="*/ 458 w 506"/>
              <a:gd name="T43" fmla="*/ 608 h 608"/>
              <a:gd name="T44" fmla="*/ 446 w 506"/>
              <a:gd name="T45" fmla="*/ 603 h 608"/>
              <a:gd name="T46" fmla="*/ 372 w 506"/>
              <a:gd name="T47" fmla="*/ 529 h 608"/>
              <a:gd name="T48" fmla="*/ 18 w 506"/>
              <a:gd name="T49" fmla="*/ 529 h 608"/>
              <a:gd name="T50" fmla="*/ 2 w 506"/>
              <a:gd name="T51" fmla="*/ 513 h 608"/>
              <a:gd name="T52" fmla="*/ 2 w 506"/>
              <a:gd name="T53" fmla="*/ 244 h 608"/>
              <a:gd name="T54" fmla="*/ 341 w 506"/>
              <a:gd name="T55" fmla="*/ 435 h 608"/>
              <a:gd name="T56" fmla="*/ 336 w 506"/>
              <a:gd name="T57" fmla="*/ 439 h 608"/>
              <a:gd name="T58" fmla="*/ 332 w 506"/>
              <a:gd name="T59" fmla="*/ 444 h 608"/>
              <a:gd name="T60" fmla="*/ 458 w 506"/>
              <a:gd name="T61" fmla="*/ 570 h 608"/>
              <a:gd name="T62" fmla="*/ 466 w 506"/>
              <a:gd name="T63" fmla="*/ 561 h 608"/>
              <a:gd name="T64" fmla="*/ 341 w 506"/>
              <a:gd name="T65" fmla="*/ 435 h 608"/>
              <a:gd name="T66" fmla="*/ 314 w 506"/>
              <a:gd name="T67" fmla="*/ 279 h 608"/>
              <a:gd name="T68" fmla="*/ 245 w 506"/>
              <a:gd name="T69" fmla="*/ 250 h 608"/>
              <a:gd name="T70" fmla="*/ 175 w 506"/>
              <a:gd name="T71" fmla="*/ 279 h 608"/>
              <a:gd name="T72" fmla="*/ 175 w 506"/>
              <a:gd name="T73" fmla="*/ 417 h 608"/>
              <a:gd name="T74" fmla="*/ 245 w 506"/>
              <a:gd name="T75" fmla="*/ 446 h 608"/>
              <a:gd name="T76" fmla="*/ 314 w 506"/>
              <a:gd name="T77" fmla="*/ 417 h 608"/>
              <a:gd name="T78" fmla="*/ 314 w 506"/>
              <a:gd name="T79" fmla="*/ 279 h 608"/>
              <a:gd name="T80" fmla="*/ 34 w 506"/>
              <a:gd name="T81" fmla="*/ 498 h 608"/>
              <a:gd name="T82" fmla="*/ 341 w 506"/>
              <a:gd name="T83" fmla="*/ 498 h 608"/>
              <a:gd name="T84" fmla="*/ 306 w 506"/>
              <a:gd name="T85" fmla="*/ 462 h 608"/>
              <a:gd name="T86" fmla="*/ 245 w 506"/>
              <a:gd name="T87" fmla="*/ 477 h 608"/>
              <a:gd name="T88" fmla="*/ 153 w 506"/>
              <a:gd name="T89" fmla="*/ 439 h 608"/>
              <a:gd name="T90" fmla="*/ 153 w 506"/>
              <a:gd name="T91" fmla="*/ 256 h 608"/>
              <a:gd name="T92" fmla="*/ 245 w 506"/>
              <a:gd name="T93" fmla="*/ 218 h 608"/>
              <a:gd name="T94" fmla="*/ 336 w 506"/>
              <a:gd name="T95" fmla="*/ 256 h 608"/>
              <a:gd name="T96" fmla="*/ 359 w 506"/>
              <a:gd name="T97" fmla="*/ 409 h 608"/>
              <a:gd name="T98" fmla="*/ 426 w 506"/>
              <a:gd name="T99" fmla="*/ 476 h 608"/>
              <a:gd name="T100" fmla="*/ 426 w 506"/>
              <a:gd name="T101" fmla="*/ 252 h 608"/>
              <a:gd name="T102" fmla="*/ 230 w 506"/>
              <a:gd name="T103" fmla="*/ 104 h 608"/>
              <a:gd name="T104" fmla="*/ 34 w 506"/>
              <a:gd name="T105" fmla="*/ 252 h 608"/>
              <a:gd name="T106" fmla="*/ 34 w 506"/>
              <a:gd name="T107" fmla="*/ 498 h 608"/>
              <a:gd name="T108" fmla="*/ 283 w 506"/>
              <a:gd name="T109" fmla="*/ 386 h 608"/>
              <a:gd name="T110" fmla="*/ 206 w 506"/>
              <a:gd name="T111" fmla="*/ 386 h 608"/>
              <a:gd name="T112" fmla="*/ 184 w 506"/>
              <a:gd name="T113" fmla="*/ 386 h 608"/>
              <a:gd name="T114" fmla="*/ 184 w 506"/>
              <a:gd name="T115" fmla="*/ 408 h 608"/>
              <a:gd name="T116" fmla="*/ 245 w 506"/>
              <a:gd name="T117" fmla="*/ 434 h 608"/>
              <a:gd name="T118" fmla="*/ 305 w 506"/>
              <a:gd name="T119" fmla="*/ 408 h 608"/>
              <a:gd name="T120" fmla="*/ 305 w 506"/>
              <a:gd name="T121" fmla="*/ 386 h 608"/>
              <a:gd name="T122" fmla="*/ 283 w 506"/>
              <a:gd name="T123" fmla="*/ 386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6" h="608">
                <a:moveTo>
                  <a:pt x="5" y="186"/>
                </a:moveTo>
                <a:cubicBezTo>
                  <a:pt x="0" y="179"/>
                  <a:pt x="1" y="169"/>
                  <a:pt x="8" y="164"/>
                </a:cubicBezTo>
                <a:cubicBezTo>
                  <a:pt x="220" y="4"/>
                  <a:pt x="220" y="4"/>
                  <a:pt x="220" y="4"/>
                </a:cubicBezTo>
                <a:cubicBezTo>
                  <a:pt x="226" y="0"/>
                  <a:pt x="234" y="0"/>
                  <a:pt x="239" y="4"/>
                </a:cubicBezTo>
                <a:cubicBezTo>
                  <a:pt x="452" y="164"/>
                  <a:pt x="452" y="164"/>
                  <a:pt x="452" y="164"/>
                </a:cubicBezTo>
                <a:cubicBezTo>
                  <a:pt x="459" y="169"/>
                  <a:pt x="460" y="179"/>
                  <a:pt x="455" y="186"/>
                </a:cubicBezTo>
                <a:cubicBezTo>
                  <a:pt x="452" y="190"/>
                  <a:pt x="447" y="192"/>
                  <a:pt x="442" y="192"/>
                </a:cubicBezTo>
                <a:cubicBezTo>
                  <a:pt x="439" y="192"/>
                  <a:pt x="435" y="191"/>
                  <a:pt x="433" y="189"/>
                </a:cubicBezTo>
                <a:cubicBezTo>
                  <a:pt x="230" y="36"/>
                  <a:pt x="230" y="36"/>
                  <a:pt x="230" y="36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20" y="194"/>
                  <a:pt x="10" y="193"/>
                  <a:pt x="5" y="186"/>
                </a:cubicBezTo>
                <a:close/>
                <a:moveTo>
                  <a:pt x="2" y="244"/>
                </a:moveTo>
                <a:cubicBezTo>
                  <a:pt x="2" y="239"/>
                  <a:pt x="4" y="234"/>
                  <a:pt x="8" y="231"/>
                </a:cubicBezTo>
                <a:cubicBezTo>
                  <a:pt x="220" y="71"/>
                  <a:pt x="220" y="71"/>
                  <a:pt x="220" y="71"/>
                </a:cubicBezTo>
                <a:cubicBezTo>
                  <a:pt x="226" y="67"/>
                  <a:pt x="234" y="67"/>
                  <a:pt x="239" y="71"/>
                </a:cubicBezTo>
                <a:cubicBezTo>
                  <a:pt x="452" y="231"/>
                  <a:pt x="452" y="231"/>
                  <a:pt x="452" y="231"/>
                </a:cubicBezTo>
                <a:cubicBezTo>
                  <a:pt x="456" y="234"/>
                  <a:pt x="458" y="239"/>
                  <a:pt x="458" y="244"/>
                </a:cubicBezTo>
                <a:cubicBezTo>
                  <a:pt x="458" y="507"/>
                  <a:pt x="458" y="507"/>
                  <a:pt x="458" y="507"/>
                </a:cubicBezTo>
                <a:cubicBezTo>
                  <a:pt x="500" y="550"/>
                  <a:pt x="500" y="550"/>
                  <a:pt x="500" y="550"/>
                </a:cubicBezTo>
                <a:cubicBezTo>
                  <a:pt x="506" y="556"/>
                  <a:pt x="506" y="566"/>
                  <a:pt x="500" y="572"/>
                </a:cubicBezTo>
                <a:cubicBezTo>
                  <a:pt x="469" y="603"/>
                  <a:pt x="469" y="603"/>
                  <a:pt x="469" y="603"/>
                </a:cubicBezTo>
                <a:cubicBezTo>
                  <a:pt x="466" y="606"/>
                  <a:pt x="462" y="608"/>
                  <a:pt x="458" y="608"/>
                </a:cubicBezTo>
                <a:cubicBezTo>
                  <a:pt x="454" y="608"/>
                  <a:pt x="450" y="606"/>
                  <a:pt x="446" y="603"/>
                </a:cubicBezTo>
                <a:cubicBezTo>
                  <a:pt x="372" y="529"/>
                  <a:pt x="372" y="529"/>
                  <a:pt x="372" y="529"/>
                </a:cubicBezTo>
                <a:cubicBezTo>
                  <a:pt x="18" y="529"/>
                  <a:pt x="18" y="529"/>
                  <a:pt x="18" y="529"/>
                </a:cubicBezTo>
                <a:cubicBezTo>
                  <a:pt x="9" y="529"/>
                  <a:pt x="2" y="522"/>
                  <a:pt x="2" y="513"/>
                </a:cubicBezTo>
                <a:lnTo>
                  <a:pt x="2" y="244"/>
                </a:lnTo>
                <a:close/>
                <a:moveTo>
                  <a:pt x="341" y="435"/>
                </a:moveTo>
                <a:cubicBezTo>
                  <a:pt x="339" y="436"/>
                  <a:pt x="338" y="438"/>
                  <a:pt x="336" y="439"/>
                </a:cubicBezTo>
                <a:cubicBezTo>
                  <a:pt x="335" y="441"/>
                  <a:pt x="333" y="442"/>
                  <a:pt x="332" y="444"/>
                </a:cubicBezTo>
                <a:cubicBezTo>
                  <a:pt x="458" y="570"/>
                  <a:pt x="458" y="570"/>
                  <a:pt x="458" y="570"/>
                </a:cubicBezTo>
                <a:cubicBezTo>
                  <a:pt x="466" y="561"/>
                  <a:pt x="466" y="561"/>
                  <a:pt x="466" y="561"/>
                </a:cubicBezTo>
                <a:lnTo>
                  <a:pt x="341" y="435"/>
                </a:lnTo>
                <a:close/>
                <a:moveTo>
                  <a:pt x="314" y="279"/>
                </a:moveTo>
                <a:cubicBezTo>
                  <a:pt x="295" y="260"/>
                  <a:pt x="271" y="250"/>
                  <a:pt x="245" y="250"/>
                </a:cubicBezTo>
                <a:cubicBezTo>
                  <a:pt x="219" y="250"/>
                  <a:pt x="194" y="260"/>
                  <a:pt x="175" y="279"/>
                </a:cubicBezTo>
                <a:cubicBezTo>
                  <a:pt x="137" y="317"/>
                  <a:pt x="137" y="379"/>
                  <a:pt x="175" y="417"/>
                </a:cubicBezTo>
                <a:cubicBezTo>
                  <a:pt x="194" y="436"/>
                  <a:pt x="219" y="446"/>
                  <a:pt x="245" y="446"/>
                </a:cubicBezTo>
                <a:cubicBezTo>
                  <a:pt x="271" y="446"/>
                  <a:pt x="295" y="436"/>
                  <a:pt x="314" y="417"/>
                </a:cubicBezTo>
                <a:cubicBezTo>
                  <a:pt x="352" y="379"/>
                  <a:pt x="352" y="317"/>
                  <a:pt x="314" y="279"/>
                </a:cubicBezTo>
                <a:close/>
                <a:moveTo>
                  <a:pt x="34" y="498"/>
                </a:moveTo>
                <a:cubicBezTo>
                  <a:pt x="341" y="498"/>
                  <a:pt x="341" y="498"/>
                  <a:pt x="341" y="498"/>
                </a:cubicBezTo>
                <a:cubicBezTo>
                  <a:pt x="306" y="462"/>
                  <a:pt x="306" y="462"/>
                  <a:pt x="306" y="462"/>
                </a:cubicBezTo>
                <a:cubicBezTo>
                  <a:pt x="287" y="472"/>
                  <a:pt x="266" y="477"/>
                  <a:pt x="245" y="477"/>
                </a:cubicBezTo>
                <a:cubicBezTo>
                  <a:pt x="210" y="477"/>
                  <a:pt x="178" y="464"/>
                  <a:pt x="153" y="439"/>
                </a:cubicBezTo>
                <a:cubicBezTo>
                  <a:pt x="103" y="389"/>
                  <a:pt x="103" y="307"/>
                  <a:pt x="153" y="256"/>
                </a:cubicBezTo>
                <a:cubicBezTo>
                  <a:pt x="178" y="232"/>
                  <a:pt x="210" y="218"/>
                  <a:pt x="245" y="218"/>
                </a:cubicBezTo>
                <a:cubicBezTo>
                  <a:pt x="279" y="218"/>
                  <a:pt x="312" y="232"/>
                  <a:pt x="336" y="256"/>
                </a:cubicBezTo>
                <a:cubicBezTo>
                  <a:pt x="378" y="297"/>
                  <a:pt x="385" y="360"/>
                  <a:pt x="359" y="409"/>
                </a:cubicBezTo>
                <a:cubicBezTo>
                  <a:pt x="426" y="476"/>
                  <a:pt x="426" y="476"/>
                  <a:pt x="426" y="476"/>
                </a:cubicBezTo>
                <a:cubicBezTo>
                  <a:pt x="426" y="252"/>
                  <a:pt x="426" y="252"/>
                  <a:pt x="426" y="252"/>
                </a:cubicBezTo>
                <a:cubicBezTo>
                  <a:pt x="230" y="104"/>
                  <a:pt x="230" y="104"/>
                  <a:pt x="230" y="104"/>
                </a:cubicBezTo>
                <a:cubicBezTo>
                  <a:pt x="34" y="252"/>
                  <a:pt x="34" y="252"/>
                  <a:pt x="34" y="252"/>
                </a:cubicBezTo>
                <a:lnTo>
                  <a:pt x="34" y="498"/>
                </a:lnTo>
                <a:close/>
                <a:moveTo>
                  <a:pt x="283" y="386"/>
                </a:moveTo>
                <a:cubicBezTo>
                  <a:pt x="262" y="407"/>
                  <a:pt x="228" y="407"/>
                  <a:pt x="206" y="386"/>
                </a:cubicBezTo>
                <a:cubicBezTo>
                  <a:pt x="200" y="380"/>
                  <a:pt x="190" y="380"/>
                  <a:pt x="184" y="386"/>
                </a:cubicBezTo>
                <a:cubicBezTo>
                  <a:pt x="178" y="392"/>
                  <a:pt x="178" y="402"/>
                  <a:pt x="184" y="408"/>
                </a:cubicBezTo>
                <a:cubicBezTo>
                  <a:pt x="201" y="425"/>
                  <a:pt x="223" y="434"/>
                  <a:pt x="245" y="434"/>
                </a:cubicBezTo>
                <a:cubicBezTo>
                  <a:pt x="267" y="434"/>
                  <a:pt x="289" y="425"/>
                  <a:pt x="305" y="408"/>
                </a:cubicBezTo>
                <a:cubicBezTo>
                  <a:pt x="312" y="402"/>
                  <a:pt x="312" y="392"/>
                  <a:pt x="305" y="386"/>
                </a:cubicBezTo>
                <a:cubicBezTo>
                  <a:pt x="299" y="380"/>
                  <a:pt x="289" y="380"/>
                  <a:pt x="283" y="3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6" name="Freeform 30">
            <a:extLst>
              <a:ext uri="{FF2B5EF4-FFF2-40B4-BE49-F238E27FC236}">
                <a16:creationId xmlns:a16="http://schemas.microsoft.com/office/drawing/2014/main" id="{D8109BDC-643A-36A9-6917-AA148D47359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823551" y="2223232"/>
            <a:ext cx="485868" cy="579562"/>
          </a:xfrm>
          <a:custGeom>
            <a:avLst/>
            <a:gdLst>
              <a:gd name="T0" fmla="*/ 512 w 530"/>
              <a:gd name="T1" fmla="*/ 632 h 632"/>
              <a:gd name="T2" fmla="*/ 528 w 530"/>
              <a:gd name="T3" fmla="*/ 174 h 632"/>
              <a:gd name="T4" fmla="*/ 413 w 530"/>
              <a:gd name="T5" fmla="*/ 71 h 632"/>
              <a:gd name="T6" fmla="*/ 284 w 530"/>
              <a:gd name="T7" fmla="*/ 162 h 632"/>
              <a:gd name="T8" fmla="*/ 278 w 530"/>
              <a:gd name="T9" fmla="*/ 616 h 632"/>
              <a:gd name="T10" fmla="*/ 310 w 530"/>
              <a:gd name="T11" fmla="*/ 181 h 632"/>
              <a:gd name="T12" fmla="*/ 497 w 530"/>
              <a:gd name="T13" fmla="*/ 181 h 632"/>
              <a:gd name="T14" fmla="*/ 310 w 530"/>
              <a:gd name="T15" fmla="*/ 600 h 632"/>
              <a:gd name="T16" fmla="*/ 282 w 530"/>
              <a:gd name="T17" fmla="*/ 118 h 632"/>
              <a:gd name="T18" fmla="*/ 393 w 530"/>
              <a:gd name="T19" fmla="*/ 5 h 632"/>
              <a:gd name="T20" fmla="*/ 523 w 530"/>
              <a:gd name="T21" fmla="*/ 96 h 632"/>
              <a:gd name="T22" fmla="*/ 502 w 530"/>
              <a:gd name="T23" fmla="*/ 120 h 632"/>
              <a:gd name="T24" fmla="*/ 304 w 530"/>
              <a:gd name="T25" fmla="*/ 120 h 632"/>
              <a:gd name="T26" fmla="*/ 282 w 530"/>
              <a:gd name="T27" fmla="*/ 118 h 632"/>
              <a:gd name="T28" fmla="*/ 236 w 530"/>
              <a:gd name="T29" fmla="*/ 632 h 632"/>
              <a:gd name="T30" fmla="*/ 252 w 530"/>
              <a:gd name="T31" fmla="*/ 356 h 632"/>
              <a:gd name="T32" fmla="*/ 137 w 530"/>
              <a:gd name="T33" fmla="*/ 253 h 632"/>
              <a:gd name="T34" fmla="*/ 8 w 530"/>
              <a:gd name="T35" fmla="*/ 344 h 632"/>
              <a:gd name="T36" fmla="*/ 2 w 530"/>
              <a:gd name="T37" fmla="*/ 616 h 632"/>
              <a:gd name="T38" fmla="*/ 34 w 530"/>
              <a:gd name="T39" fmla="*/ 364 h 632"/>
              <a:gd name="T40" fmla="*/ 221 w 530"/>
              <a:gd name="T41" fmla="*/ 364 h 632"/>
              <a:gd name="T42" fmla="*/ 34 w 530"/>
              <a:gd name="T43" fmla="*/ 600 h 632"/>
              <a:gd name="T44" fmla="*/ 6 w 530"/>
              <a:gd name="T45" fmla="*/ 301 h 632"/>
              <a:gd name="T46" fmla="*/ 117 w 530"/>
              <a:gd name="T47" fmla="*/ 187 h 632"/>
              <a:gd name="T48" fmla="*/ 247 w 530"/>
              <a:gd name="T49" fmla="*/ 278 h 632"/>
              <a:gd name="T50" fmla="*/ 236 w 530"/>
              <a:gd name="T51" fmla="*/ 306 h 632"/>
              <a:gd name="T52" fmla="*/ 127 w 530"/>
              <a:gd name="T53" fmla="*/ 220 h 632"/>
              <a:gd name="T54" fmla="*/ 6 w 530"/>
              <a:gd name="T55" fmla="*/ 301 h 632"/>
              <a:gd name="T56" fmla="*/ 173 w 530"/>
              <a:gd name="T57" fmla="*/ 511 h 632"/>
              <a:gd name="T58" fmla="*/ 127 w 530"/>
              <a:gd name="T59" fmla="*/ 548 h 632"/>
              <a:gd name="T60" fmla="*/ 82 w 530"/>
              <a:gd name="T61" fmla="*/ 511 h 632"/>
              <a:gd name="T62" fmla="*/ 104 w 530"/>
              <a:gd name="T63" fmla="*/ 489 h 632"/>
              <a:gd name="T64" fmla="*/ 111 w 530"/>
              <a:gd name="T65" fmla="*/ 378 h 632"/>
              <a:gd name="T66" fmla="*/ 143 w 530"/>
              <a:gd name="T67" fmla="*/ 378 h 632"/>
              <a:gd name="T68" fmla="*/ 150 w 530"/>
              <a:gd name="T69" fmla="*/ 489 h 632"/>
              <a:gd name="T70" fmla="*/ 449 w 530"/>
              <a:gd name="T71" fmla="*/ 370 h 632"/>
              <a:gd name="T72" fmla="*/ 438 w 530"/>
              <a:gd name="T73" fmla="*/ 397 h 632"/>
              <a:gd name="T74" fmla="*/ 419 w 530"/>
              <a:gd name="T75" fmla="*/ 386 h 632"/>
              <a:gd name="T76" fmla="*/ 403 w 530"/>
              <a:gd name="T77" fmla="*/ 519 h 632"/>
              <a:gd name="T78" fmla="*/ 387 w 530"/>
              <a:gd name="T79" fmla="*/ 386 h 632"/>
              <a:gd name="T80" fmla="*/ 358 w 530"/>
              <a:gd name="T81" fmla="*/ 393 h 632"/>
              <a:gd name="T82" fmla="*/ 389 w 530"/>
              <a:gd name="T83" fmla="*/ 339 h 632"/>
              <a:gd name="T84" fmla="*/ 449 w 530"/>
              <a:gd name="T85" fmla="*/ 370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0" h="632">
                <a:moveTo>
                  <a:pt x="294" y="632"/>
                </a:moveTo>
                <a:cubicBezTo>
                  <a:pt x="512" y="632"/>
                  <a:pt x="512" y="632"/>
                  <a:pt x="512" y="632"/>
                </a:cubicBezTo>
                <a:cubicBezTo>
                  <a:pt x="521" y="632"/>
                  <a:pt x="528" y="625"/>
                  <a:pt x="528" y="616"/>
                </a:cubicBezTo>
                <a:cubicBezTo>
                  <a:pt x="528" y="174"/>
                  <a:pt x="528" y="174"/>
                  <a:pt x="528" y="174"/>
                </a:cubicBezTo>
                <a:cubicBezTo>
                  <a:pt x="528" y="169"/>
                  <a:pt x="526" y="165"/>
                  <a:pt x="523" y="162"/>
                </a:cubicBezTo>
                <a:cubicBezTo>
                  <a:pt x="413" y="71"/>
                  <a:pt x="413" y="71"/>
                  <a:pt x="413" y="71"/>
                </a:cubicBezTo>
                <a:cubicBezTo>
                  <a:pt x="408" y="66"/>
                  <a:pt x="399" y="66"/>
                  <a:pt x="393" y="71"/>
                </a:cubicBezTo>
                <a:cubicBezTo>
                  <a:pt x="284" y="162"/>
                  <a:pt x="284" y="162"/>
                  <a:pt x="284" y="162"/>
                </a:cubicBezTo>
                <a:cubicBezTo>
                  <a:pt x="281" y="165"/>
                  <a:pt x="278" y="169"/>
                  <a:pt x="278" y="174"/>
                </a:cubicBezTo>
                <a:cubicBezTo>
                  <a:pt x="278" y="616"/>
                  <a:pt x="278" y="616"/>
                  <a:pt x="278" y="616"/>
                </a:cubicBezTo>
                <a:cubicBezTo>
                  <a:pt x="278" y="625"/>
                  <a:pt x="286" y="632"/>
                  <a:pt x="294" y="632"/>
                </a:cubicBezTo>
                <a:close/>
                <a:moveTo>
                  <a:pt x="310" y="181"/>
                </a:moveTo>
                <a:cubicBezTo>
                  <a:pt x="403" y="104"/>
                  <a:pt x="403" y="104"/>
                  <a:pt x="403" y="104"/>
                </a:cubicBezTo>
                <a:cubicBezTo>
                  <a:pt x="497" y="181"/>
                  <a:pt x="497" y="181"/>
                  <a:pt x="497" y="181"/>
                </a:cubicBezTo>
                <a:cubicBezTo>
                  <a:pt x="497" y="600"/>
                  <a:pt x="497" y="600"/>
                  <a:pt x="497" y="600"/>
                </a:cubicBezTo>
                <a:cubicBezTo>
                  <a:pt x="310" y="600"/>
                  <a:pt x="310" y="600"/>
                  <a:pt x="310" y="600"/>
                </a:cubicBezTo>
                <a:lnTo>
                  <a:pt x="310" y="181"/>
                </a:lnTo>
                <a:close/>
                <a:moveTo>
                  <a:pt x="282" y="118"/>
                </a:moveTo>
                <a:cubicBezTo>
                  <a:pt x="276" y="112"/>
                  <a:pt x="277" y="102"/>
                  <a:pt x="284" y="96"/>
                </a:cubicBezTo>
                <a:cubicBezTo>
                  <a:pt x="393" y="5"/>
                  <a:pt x="393" y="5"/>
                  <a:pt x="393" y="5"/>
                </a:cubicBezTo>
                <a:cubicBezTo>
                  <a:pt x="399" y="0"/>
                  <a:pt x="408" y="0"/>
                  <a:pt x="413" y="5"/>
                </a:cubicBezTo>
                <a:cubicBezTo>
                  <a:pt x="523" y="96"/>
                  <a:pt x="523" y="96"/>
                  <a:pt x="523" y="96"/>
                </a:cubicBezTo>
                <a:cubicBezTo>
                  <a:pt x="529" y="102"/>
                  <a:pt x="530" y="112"/>
                  <a:pt x="525" y="118"/>
                </a:cubicBezTo>
                <a:cubicBezTo>
                  <a:pt x="519" y="125"/>
                  <a:pt x="509" y="126"/>
                  <a:pt x="502" y="120"/>
                </a:cubicBezTo>
                <a:cubicBezTo>
                  <a:pt x="403" y="38"/>
                  <a:pt x="403" y="38"/>
                  <a:pt x="403" y="38"/>
                </a:cubicBezTo>
                <a:cubicBezTo>
                  <a:pt x="304" y="120"/>
                  <a:pt x="304" y="120"/>
                  <a:pt x="304" y="120"/>
                </a:cubicBezTo>
                <a:cubicBezTo>
                  <a:pt x="301" y="123"/>
                  <a:pt x="298" y="124"/>
                  <a:pt x="294" y="124"/>
                </a:cubicBezTo>
                <a:cubicBezTo>
                  <a:pt x="290" y="124"/>
                  <a:pt x="285" y="122"/>
                  <a:pt x="282" y="118"/>
                </a:cubicBezTo>
                <a:close/>
                <a:moveTo>
                  <a:pt x="18" y="632"/>
                </a:moveTo>
                <a:cubicBezTo>
                  <a:pt x="236" y="632"/>
                  <a:pt x="236" y="632"/>
                  <a:pt x="236" y="632"/>
                </a:cubicBezTo>
                <a:cubicBezTo>
                  <a:pt x="245" y="632"/>
                  <a:pt x="252" y="625"/>
                  <a:pt x="252" y="616"/>
                </a:cubicBezTo>
                <a:cubicBezTo>
                  <a:pt x="252" y="356"/>
                  <a:pt x="252" y="356"/>
                  <a:pt x="252" y="356"/>
                </a:cubicBezTo>
                <a:cubicBezTo>
                  <a:pt x="252" y="352"/>
                  <a:pt x="250" y="347"/>
                  <a:pt x="247" y="344"/>
                </a:cubicBezTo>
                <a:cubicBezTo>
                  <a:pt x="137" y="253"/>
                  <a:pt x="137" y="253"/>
                  <a:pt x="137" y="253"/>
                </a:cubicBezTo>
                <a:cubicBezTo>
                  <a:pt x="132" y="248"/>
                  <a:pt x="123" y="248"/>
                  <a:pt x="117" y="253"/>
                </a:cubicBezTo>
                <a:cubicBezTo>
                  <a:pt x="8" y="344"/>
                  <a:pt x="8" y="344"/>
                  <a:pt x="8" y="344"/>
                </a:cubicBezTo>
                <a:cubicBezTo>
                  <a:pt x="4" y="347"/>
                  <a:pt x="2" y="352"/>
                  <a:pt x="2" y="356"/>
                </a:cubicBezTo>
                <a:cubicBezTo>
                  <a:pt x="2" y="616"/>
                  <a:pt x="2" y="616"/>
                  <a:pt x="2" y="616"/>
                </a:cubicBezTo>
                <a:cubicBezTo>
                  <a:pt x="2" y="625"/>
                  <a:pt x="9" y="632"/>
                  <a:pt x="18" y="632"/>
                </a:cubicBezTo>
                <a:close/>
                <a:moveTo>
                  <a:pt x="34" y="364"/>
                </a:moveTo>
                <a:cubicBezTo>
                  <a:pt x="127" y="286"/>
                  <a:pt x="127" y="286"/>
                  <a:pt x="127" y="286"/>
                </a:cubicBezTo>
                <a:cubicBezTo>
                  <a:pt x="221" y="364"/>
                  <a:pt x="221" y="364"/>
                  <a:pt x="221" y="364"/>
                </a:cubicBezTo>
                <a:cubicBezTo>
                  <a:pt x="221" y="600"/>
                  <a:pt x="221" y="600"/>
                  <a:pt x="221" y="600"/>
                </a:cubicBezTo>
                <a:cubicBezTo>
                  <a:pt x="34" y="600"/>
                  <a:pt x="34" y="600"/>
                  <a:pt x="34" y="600"/>
                </a:cubicBezTo>
                <a:lnTo>
                  <a:pt x="34" y="364"/>
                </a:lnTo>
                <a:close/>
                <a:moveTo>
                  <a:pt x="6" y="301"/>
                </a:moveTo>
                <a:cubicBezTo>
                  <a:pt x="0" y="294"/>
                  <a:pt x="1" y="284"/>
                  <a:pt x="8" y="278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23" y="183"/>
                  <a:pt x="132" y="183"/>
                  <a:pt x="137" y="187"/>
                </a:cubicBezTo>
                <a:cubicBezTo>
                  <a:pt x="247" y="278"/>
                  <a:pt x="247" y="278"/>
                  <a:pt x="247" y="278"/>
                </a:cubicBezTo>
                <a:cubicBezTo>
                  <a:pt x="253" y="284"/>
                  <a:pt x="254" y="294"/>
                  <a:pt x="249" y="301"/>
                </a:cubicBezTo>
                <a:cubicBezTo>
                  <a:pt x="245" y="304"/>
                  <a:pt x="241" y="306"/>
                  <a:pt x="236" y="306"/>
                </a:cubicBezTo>
                <a:cubicBezTo>
                  <a:pt x="233" y="306"/>
                  <a:pt x="229" y="305"/>
                  <a:pt x="226" y="303"/>
                </a:cubicBezTo>
                <a:cubicBezTo>
                  <a:pt x="127" y="220"/>
                  <a:pt x="127" y="220"/>
                  <a:pt x="127" y="220"/>
                </a:cubicBezTo>
                <a:cubicBezTo>
                  <a:pt x="28" y="303"/>
                  <a:pt x="28" y="303"/>
                  <a:pt x="28" y="303"/>
                </a:cubicBezTo>
                <a:cubicBezTo>
                  <a:pt x="22" y="308"/>
                  <a:pt x="12" y="307"/>
                  <a:pt x="6" y="301"/>
                </a:cubicBezTo>
                <a:close/>
                <a:moveTo>
                  <a:pt x="173" y="489"/>
                </a:moveTo>
                <a:cubicBezTo>
                  <a:pt x="179" y="495"/>
                  <a:pt x="179" y="505"/>
                  <a:pt x="173" y="511"/>
                </a:cubicBezTo>
                <a:cubicBezTo>
                  <a:pt x="142" y="542"/>
                  <a:pt x="142" y="542"/>
                  <a:pt x="142" y="542"/>
                </a:cubicBezTo>
                <a:cubicBezTo>
                  <a:pt x="138" y="546"/>
                  <a:pt x="132" y="548"/>
                  <a:pt x="127" y="548"/>
                </a:cubicBezTo>
                <a:cubicBezTo>
                  <a:pt x="122" y="548"/>
                  <a:pt x="117" y="546"/>
                  <a:pt x="113" y="542"/>
                </a:cubicBezTo>
                <a:cubicBezTo>
                  <a:pt x="82" y="511"/>
                  <a:pt x="82" y="511"/>
                  <a:pt x="82" y="511"/>
                </a:cubicBezTo>
                <a:cubicBezTo>
                  <a:pt x="76" y="505"/>
                  <a:pt x="76" y="495"/>
                  <a:pt x="82" y="489"/>
                </a:cubicBezTo>
                <a:cubicBezTo>
                  <a:pt x="88" y="482"/>
                  <a:pt x="98" y="482"/>
                  <a:pt x="104" y="489"/>
                </a:cubicBezTo>
                <a:cubicBezTo>
                  <a:pt x="111" y="496"/>
                  <a:pt x="111" y="496"/>
                  <a:pt x="111" y="496"/>
                </a:cubicBezTo>
                <a:cubicBezTo>
                  <a:pt x="111" y="378"/>
                  <a:pt x="111" y="378"/>
                  <a:pt x="111" y="378"/>
                </a:cubicBezTo>
                <a:cubicBezTo>
                  <a:pt x="111" y="370"/>
                  <a:pt x="119" y="362"/>
                  <a:pt x="127" y="362"/>
                </a:cubicBezTo>
                <a:cubicBezTo>
                  <a:pt x="136" y="362"/>
                  <a:pt x="143" y="370"/>
                  <a:pt x="143" y="378"/>
                </a:cubicBezTo>
                <a:cubicBezTo>
                  <a:pt x="143" y="496"/>
                  <a:pt x="143" y="496"/>
                  <a:pt x="143" y="496"/>
                </a:cubicBezTo>
                <a:cubicBezTo>
                  <a:pt x="150" y="489"/>
                  <a:pt x="150" y="489"/>
                  <a:pt x="150" y="489"/>
                </a:cubicBezTo>
                <a:cubicBezTo>
                  <a:pt x="157" y="482"/>
                  <a:pt x="167" y="482"/>
                  <a:pt x="173" y="489"/>
                </a:cubicBezTo>
                <a:close/>
                <a:moveTo>
                  <a:pt x="449" y="370"/>
                </a:moveTo>
                <a:cubicBezTo>
                  <a:pt x="455" y="377"/>
                  <a:pt x="455" y="387"/>
                  <a:pt x="449" y="393"/>
                </a:cubicBezTo>
                <a:cubicBezTo>
                  <a:pt x="446" y="396"/>
                  <a:pt x="442" y="397"/>
                  <a:pt x="438" y="397"/>
                </a:cubicBezTo>
                <a:cubicBezTo>
                  <a:pt x="434" y="397"/>
                  <a:pt x="430" y="396"/>
                  <a:pt x="426" y="393"/>
                </a:cubicBezTo>
                <a:cubicBezTo>
                  <a:pt x="419" y="386"/>
                  <a:pt x="419" y="386"/>
                  <a:pt x="419" y="386"/>
                </a:cubicBezTo>
                <a:cubicBezTo>
                  <a:pt x="419" y="503"/>
                  <a:pt x="419" y="503"/>
                  <a:pt x="419" y="503"/>
                </a:cubicBezTo>
                <a:cubicBezTo>
                  <a:pt x="419" y="512"/>
                  <a:pt x="412" y="519"/>
                  <a:pt x="403" y="519"/>
                </a:cubicBezTo>
                <a:cubicBezTo>
                  <a:pt x="395" y="519"/>
                  <a:pt x="387" y="512"/>
                  <a:pt x="387" y="503"/>
                </a:cubicBezTo>
                <a:cubicBezTo>
                  <a:pt x="387" y="386"/>
                  <a:pt x="387" y="386"/>
                  <a:pt x="387" y="386"/>
                </a:cubicBezTo>
                <a:cubicBezTo>
                  <a:pt x="380" y="393"/>
                  <a:pt x="380" y="393"/>
                  <a:pt x="380" y="393"/>
                </a:cubicBezTo>
                <a:cubicBezTo>
                  <a:pt x="374" y="399"/>
                  <a:pt x="364" y="399"/>
                  <a:pt x="358" y="393"/>
                </a:cubicBezTo>
                <a:cubicBezTo>
                  <a:pt x="352" y="387"/>
                  <a:pt x="352" y="377"/>
                  <a:pt x="358" y="370"/>
                </a:cubicBezTo>
                <a:cubicBezTo>
                  <a:pt x="389" y="339"/>
                  <a:pt x="389" y="339"/>
                  <a:pt x="389" y="339"/>
                </a:cubicBezTo>
                <a:cubicBezTo>
                  <a:pt x="397" y="331"/>
                  <a:pt x="410" y="331"/>
                  <a:pt x="418" y="339"/>
                </a:cubicBezTo>
                <a:lnTo>
                  <a:pt x="449" y="3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7" name="Freeform 32">
            <a:extLst>
              <a:ext uri="{FF2B5EF4-FFF2-40B4-BE49-F238E27FC236}">
                <a16:creationId xmlns:a16="http://schemas.microsoft.com/office/drawing/2014/main" id="{750884FD-C0D0-544B-3634-A7105290F2F7}"/>
              </a:ext>
            </a:extLst>
          </p:cNvPr>
          <p:cNvSpPr>
            <a:spLocks noEditPoints="1"/>
          </p:cNvSpPr>
          <p:nvPr/>
        </p:nvSpPr>
        <p:spPr bwMode="auto">
          <a:xfrm>
            <a:off x="5525109" y="2251733"/>
            <a:ext cx="416296" cy="479696"/>
          </a:xfrm>
          <a:custGeom>
            <a:avLst/>
            <a:gdLst>
              <a:gd name="T0" fmla="*/ 438 w 454"/>
              <a:gd name="T1" fmla="*/ 101 h 524"/>
              <a:gd name="T2" fmla="*/ 331 w 454"/>
              <a:gd name="T3" fmla="*/ 101 h 524"/>
              <a:gd name="T4" fmla="*/ 310 w 454"/>
              <a:gd name="T5" fmla="*/ 41 h 524"/>
              <a:gd name="T6" fmla="*/ 227 w 454"/>
              <a:gd name="T7" fmla="*/ 0 h 524"/>
              <a:gd name="T8" fmla="*/ 144 w 454"/>
              <a:gd name="T9" fmla="*/ 41 h 524"/>
              <a:gd name="T10" fmla="*/ 123 w 454"/>
              <a:gd name="T11" fmla="*/ 101 h 524"/>
              <a:gd name="T12" fmla="*/ 16 w 454"/>
              <a:gd name="T13" fmla="*/ 101 h 524"/>
              <a:gd name="T14" fmla="*/ 0 w 454"/>
              <a:gd name="T15" fmla="*/ 117 h 524"/>
              <a:gd name="T16" fmla="*/ 0 w 454"/>
              <a:gd name="T17" fmla="*/ 509 h 524"/>
              <a:gd name="T18" fmla="*/ 16 w 454"/>
              <a:gd name="T19" fmla="*/ 524 h 524"/>
              <a:gd name="T20" fmla="*/ 438 w 454"/>
              <a:gd name="T21" fmla="*/ 524 h 524"/>
              <a:gd name="T22" fmla="*/ 454 w 454"/>
              <a:gd name="T23" fmla="*/ 509 h 524"/>
              <a:gd name="T24" fmla="*/ 454 w 454"/>
              <a:gd name="T25" fmla="*/ 117 h 524"/>
              <a:gd name="T26" fmla="*/ 438 w 454"/>
              <a:gd name="T27" fmla="*/ 101 h 524"/>
              <a:gd name="T28" fmla="*/ 170 w 454"/>
              <a:gd name="T29" fmla="*/ 60 h 524"/>
              <a:gd name="T30" fmla="*/ 227 w 454"/>
              <a:gd name="T31" fmla="*/ 32 h 524"/>
              <a:gd name="T32" fmla="*/ 285 w 454"/>
              <a:gd name="T33" fmla="*/ 60 h 524"/>
              <a:gd name="T34" fmla="*/ 297 w 454"/>
              <a:gd name="T35" fmla="*/ 123 h 524"/>
              <a:gd name="T36" fmla="*/ 227 w 454"/>
              <a:gd name="T37" fmla="*/ 287 h 524"/>
              <a:gd name="T38" fmla="*/ 157 w 454"/>
              <a:gd name="T39" fmla="*/ 123 h 524"/>
              <a:gd name="T40" fmla="*/ 170 w 454"/>
              <a:gd name="T41" fmla="*/ 60 h 524"/>
              <a:gd name="T42" fmla="*/ 149 w 454"/>
              <a:gd name="T43" fmla="*/ 184 h 524"/>
              <a:gd name="T44" fmla="*/ 213 w 454"/>
              <a:gd name="T45" fmla="*/ 334 h 524"/>
              <a:gd name="T46" fmla="*/ 227 w 454"/>
              <a:gd name="T47" fmla="*/ 344 h 524"/>
              <a:gd name="T48" fmla="*/ 242 w 454"/>
              <a:gd name="T49" fmla="*/ 334 h 524"/>
              <a:gd name="T50" fmla="*/ 306 w 454"/>
              <a:gd name="T51" fmla="*/ 184 h 524"/>
              <a:gd name="T52" fmla="*/ 368 w 454"/>
              <a:gd name="T53" fmla="*/ 184 h 524"/>
              <a:gd name="T54" fmla="*/ 368 w 454"/>
              <a:gd name="T55" fmla="*/ 442 h 524"/>
              <a:gd name="T56" fmla="*/ 87 w 454"/>
              <a:gd name="T57" fmla="*/ 442 h 524"/>
              <a:gd name="T58" fmla="*/ 87 w 454"/>
              <a:gd name="T59" fmla="*/ 184 h 524"/>
              <a:gd name="T60" fmla="*/ 149 w 454"/>
              <a:gd name="T61" fmla="*/ 184 h 524"/>
              <a:gd name="T62" fmla="*/ 423 w 454"/>
              <a:gd name="T63" fmla="*/ 493 h 524"/>
              <a:gd name="T64" fmla="*/ 32 w 454"/>
              <a:gd name="T65" fmla="*/ 493 h 524"/>
              <a:gd name="T66" fmla="*/ 32 w 454"/>
              <a:gd name="T67" fmla="*/ 133 h 524"/>
              <a:gd name="T68" fmla="*/ 127 w 454"/>
              <a:gd name="T69" fmla="*/ 133 h 524"/>
              <a:gd name="T70" fmla="*/ 128 w 454"/>
              <a:gd name="T71" fmla="*/ 134 h 524"/>
              <a:gd name="T72" fmla="*/ 135 w 454"/>
              <a:gd name="T73" fmla="*/ 152 h 524"/>
              <a:gd name="T74" fmla="*/ 71 w 454"/>
              <a:gd name="T75" fmla="*/ 152 h 524"/>
              <a:gd name="T76" fmla="*/ 55 w 454"/>
              <a:gd name="T77" fmla="*/ 168 h 524"/>
              <a:gd name="T78" fmla="*/ 55 w 454"/>
              <a:gd name="T79" fmla="*/ 458 h 524"/>
              <a:gd name="T80" fmla="*/ 71 w 454"/>
              <a:gd name="T81" fmla="*/ 473 h 524"/>
              <a:gd name="T82" fmla="*/ 383 w 454"/>
              <a:gd name="T83" fmla="*/ 473 h 524"/>
              <a:gd name="T84" fmla="*/ 399 w 454"/>
              <a:gd name="T85" fmla="*/ 458 h 524"/>
              <a:gd name="T86" fmla="*/ 399 w 454"/>
              <a:gd name="T87" fmla="*/ 168 h 524"/>
              <a:gd name="T88" fmla="*/ 383 w 454"/>
              <a:gd name="T89" fmla="*/ 152 h 524"/>
              <a:gd name="T90" fmla="*/ 319 w 454"/>
              <a:gd name="T91" fmla="*/ 152 h 524"/>
              <a:gd name="T92" fmla="*/ 327 w 454"/>
              <a:gd name="T93" fmla="*/ 134 h 524"/>
              <a:gd name="T94" fmla="*/ 327 w 454"/>
              <a:gd name="T95" fmla="*/ 133 h 524"/>
              <a:gd name="T96" fmla="*/ 423 w 454"/>
              <a:gd name="T97" fmla="*/ 133 h 524"/>
              <a:gd name="T98" fmla="*/ 423 w 454"/>
              <a:gd name="T99" fmla="*/ 493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54" h="524">
                <a:moveTo>
                  <a:pt x="438" y="101"/>
                </a:moveTo>
                <a:cubicBezTo>
                  <a:pt x="331" y="101"/>
                  <a:pt x="331" y="101"/>
                  <a:pt x="331" y="101"/>
                </a:cubicBezTo>
                <a:cubicBezTo>
                  <a:pt x="331" y="80"/>
                  <a:pt x="324" y="59"/>
                  <a:pt x="310" y="41"/>
                </a:cubicBezTo>
                <a:cubicBezTo>
                  <a:pt x="290" y="15"/>
                  <a:pt x="260" y="0"/>
                  <a:pt x="227" y="0"/>
                </a:cubicBezTo>
                <a:cubicBezTo>
                  <a:pt x="194" y="0"/>
                  <a:pt x="164" y="15"/>
                  <a:pt x="144" y="41"/>
                </a:cubicBezTo>
                <a:cubicBezTo>
                  <a:pt x="131" y="59"/>
                  <a:pt x="124" y="80"/>
                  <a:pt x="123" y="101"/>
                </a:cubicBezTo>
                <a:cubicBezTo>
                  <a:pt x="16" y="101"/>
                  <a:pt x="16" y="101"/>
                  <a:pt x="16" y="101"/>
                </a:cubicBezTo>
                <a:cubicBezTo>
                  <a:pt x="7" y="101"/>
                  <a:pt x="0" y="108"/>
                  <a:pt x="0" y="117"/>
                </a:cubicBezTo>
                <a:cubicBezTo>
                  <a:pt x="0" y="509"/>
                  <a:pt x="0" y="509"/>
                  <a:pt x="0" y="509"/>
                </a:cubicBezTo>
                <a:cubicBezTo>
                  <a:pt x="0" y="517"/>
                  <a:pt x="7" y="524"/>
                  <a:pt x="16" y="524"/>
                </a:cubicBezTo>
                <a:cubicBezTo>
                  <a:pt x="438" y="524"/>
                  <a:pt x="438" y="524"/>
                  <a:pt x="438" y="524"/>
                </a:cubicBezTo>
                <a:cubicBezTo>
                  <a:pt x="447" y="524"/>
                  <a:pt x="454" y="517"/>
                  <a:pt x="454" y="509"/>
                </a:cubicBezTo>
                <a:cubicBezTo>
                  <a:pt x="454" y="117"/>
                  <a:pt x="454" y="117"/>
                  <a:pt x="454" y="117"/>
                </a:cubicBezTo>
                <a:cubicBezTo>
                  <a:pt x="454" y="108"/>
                  <a:pt x="447" y="101"/>
                  <a:pt x="438" y="101"/>
                </a:cubicBezTo>
                <a:close/>
                <a:moveTo>
                  <a:pt x="170" y="60"/>
                </a:moveTo>
                <a:cubicBezTo>
                  <a:pt x="183" y="42"/>
                  <a:pt x="204" y="32"/>
                  <a:pt x="227" y="32"/>
                </a:cubicBezTo>
                <a:cubicBezTo>
                  <a:pt x="250" y="32"/>
                  <a:pt x="271" y="42"/>
                  <a:pt x="285" y="60"/>
                </a:cubicBezTo>
                <a:cubicBezTo>
                  <a:pt x="298" y="78"/>
                  <a:pt x="303" y="101"/>
                  <a:pt x="297" y="123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157" y="123"/>
                  <a:pt x="157" y="123"/>
                  <a:pt x="157" y="123"/>
                </a:cubicBezTo>
                <a:cubicBezTo>
                  <a:pt x="152" y="101"/>
                  <a:pt x="156" y="78"/>
                  <a:pt x="170" y="60"/>
                </a:cubicBezTo>
                <a:close/>
                <a:moveTo>
                  <a:pt x="149" y="184"/>
                </a:moveTo>
                <a:cubicBezTo>
                  <a:pt x="213" y="334"/>
                  <a:pt x="213" y="334"/>
                  <a:pt x="213" y="334"/>
                </a:cubicBezTo>
                <a:cubicBezTo>
                  <a:pt x="215" y="340"/>
                  <a:pt x="221" y="344"/>
                  <a:pt x="227" y="344"/>
                </a:cubicBezTo>
                <a:cubicBezTo>
                  <a:pt x="234" y="344"/>
                  <a:pt x="239" y="340"/>
                  <a:pt x="242" y="334"/>
                </a:cubicBezTo>
                <a:cubicBezTo>
                  <a:pt x="306" y="184"/>
                  <a:pt x="306" y="184"/>
                  <a:pt x="306" y="184"/>
                </a:cubicBezTo>
                <a:cubicBezTo>
                  <a:pt x="368" y="184"/>
                  <a:pt x="368" y="184"/>
                  <a:pt x="368" y="184"/>
                </a:cubicBezTo>
                <a:cubicBezTo>
                  <a:pt x="368" y="442"/>
                  <a:pt x="368" y="442"/>
                  <a:pt x="368" y="442"/>
                </a:cubicBezTo>
                <a:cubicBezTo>
                  <a:pt x="87" y="442"/>
                  <a:pt x="87" y="442"/>
                  <a:pt x="87" y="442"/>
                </a:cubicBezTo>
                <a:cubicBezTo>
                  <a:pt x="87" y="184"/>
                  <a:pt x="87" y="184"/>
                  <a:pt x="87" y="184"/>
                </a:cubicBezTo>
                <a:lnTo>
                  <a:pt x="149" y="184"/>
                </a:lnTo>
                <a:close/>
                <a:moveTo>
                  <a:pt x="423" y="493"/>
                </a:moveTo>
                <a:cubicBezTo>
                  <a:pt x="32" y="493"/>
                  <a:pt x="32" y="493"/>
                  <a:pt x="32" y="493"/>
                </a:cubicBezTo>
                <a:cubicBezTo>
                  <a:pt x="32" y="133"/>
                  <a:pt x="32" y="133"/>
                  <a:pt x="32" y="133"/>
                </a:cubicBezTo>
                <a:cubicBezTo>
                  <a:pt x="127" y="133"/>
                  <a:pt x="127" y="133"/>
                  <a:pt x="127" y="133"/>
                </a:cubicBezTo>
                <a:cubicBezTo>
                  <a:pt x="127" y="133"/>
                  <a:pt x="127" y="134"/>
                  <a:pt x="128" y="134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62" y="152"/>
                  <a:pt x="55" y="159"/>
                  <a:pt x="55" y="168"/>
                </a:cubicBezTo>
                <a:cubicBezTo>
                  <a:pt x="55" y="458"/>
                  <a:pt x="55" y="458"/>
                  <a:pt x="55" y="458"/>
                </a:cubicBezTo>
                <a:cubicBezTo>
                  <a:pt x="55" y="466"/>
                  <a:pt x="62" y="473"/>
                  <a:pt x="71" y="473"/>
                </a:cubicBezTo>
                <a:cubicBezTo>
                  <a:pt x="383" y="473"/>
                  <a:pt x="383" y="473"/>
                  <a:pt x="383" y="473"/>
                </a:cubicBezTo>
                <a:cubicBezTo>
                  <a:pt x="392" y="473"/>
                  <a:pt x="399" y="466"/>
                  <a:pt x="399" y="458"/>
                </a:cubicBezTo>
                <a:cubicBezTo>
                  <a:pt x="399" y="168"/>
                  <a:pt x="399" y="168"/>
                  <a:pt x="399" y="168"/>
                </a:cubicBezTo>
                <a:cubicBezTo>
                  <a:pt x="399" y="159"/>
                  <a:pt x="392" y="152"/>
                  <a:pt x="383" y="152"/>
                </a:cubicBezTo>
                <a:cubicBezTo>
                  <a:pt x="319" y="152"/>
                  <a:pt x="319" y="152"/>
                  <a:pt x="319" y="152"/>
                </a:cubicBezTo>
                <a:cubicBezTo>
                  <a:pt x="327" y="134"/>
                  <a:pt x="327" y="134"/>
                  <a:pt x="327" y="134"/>
                </a:cubicBezTo>
                <a:cubicBezTo>
                  <a:pt x="327" y="134"/>
                  <a:pt x="327" y="133"/>
                  <a:pt x="327" y="133"/>
                </a:cubicBezTo>
                <a:cubicBezTo>
                  <a:pt x="423" y="133"/>
                  <a:pt x="423" y="133"/>
                  <a:pt x="423" y="133"/>
                </a:cubicBezTo>
                <a:lnTo>
                  <a:pt x="423" y="4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3601548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CD940CC-E74E-CF6D-2519-3F9F59AEEAC7}"/>
              </a:ext>
            </a:extLst>
          </p:cNvPr>
          <p:cNvSpPr/>
          <p:nvPr/>
        </p:nvSpPr>
        <p:spPr bwMode="auto">
          <a:xfrm>
            <a:off x="0" y="0"/>
            <a:ext cx="7521258" cy="6858000"/>
          </a:xfrm>
          <a:custGeom>
            <a:avLst/>
            <a:gdLst>
              <a:gd name="connsiteX0" fmla="*/ 0 w 7521258"/>
              <a:gd name="connsiteY0" fmla="*/ 0 h 6858000"/>
              <a:gd name="connsiteX1" fmla="*/ 6269261 w 7521258"/>
              <a:gd name="connsiteY1" fmla="*/ 0 h 6858000"/>
              <a:gd name="connsiteX2" fmla="*/ 6301492 w 7521258"/>
              <a:gd name="connsiteY2" fmla="*/ 37209 h 6858000"/>
              <a:gd name="connsiteX3" fmla="*/ 7521258 w 7521258"/>
              <a:gd name="connsiteY3" fmla="*/ 3434975 h 6858000"/>
              <a:gd name="connsiteX4" fmla="*/ 6301492 w 7521258"/>
              <a:gd name="connsiteY4" fmla="*/ 6832741 h 6858000"/>
              <a:gd name="connsiteX5" fmla="*/ 6279612 w 7521258"/>
              <a:gd name="connsiteY5" fmla="*/ 6858000 h 6858000"/>
              <a:gd name="connsiteX6" fmla="*/ 0 w 752125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21258" h="6858000">
                <a:moveTo>
                  <a:pt x="0" y="0"/>
                </a:moveTo>
                <a:lnTo>
                  <a:pt x="6269261" y="0"/>
                </a:lnTo>
                <a:lnTo>
                  <a:pt x="6301492" y="37209"/>
                </a:lnTo>
                <a:cubicBezTo>
                  <a:pt x="7063505" y="960556"/>
                  <a:pt x="7521258" y="2144309"/>
                  <a:pt x="7521258" y="3434975"/>
                </a:cubicBezTo>
                <a:cubicBezTo>
                  <a:pt x="7521258" y="4725642"/>
                  <a:pt x="7063505" y="5909395"/>
                  <a:pt x="6301492" y="6832741"/>
                </a:cubicBezTo>
                <a:lnTo>
                  <a:pt x="62796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9E3A7A-3778-FCA0-E913-8E288631D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4437063" cy="461665"/>
          </a:xfrm>
        </p:spPr>
        <p:txBody>
          <a:bodyPr/>
          <a:lstStyle/>
          <a:p>
            <a:r>
              <a:rPr lang="en-US"/>
              <a:t>Our Solution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9B4E07-528E-A661-4516-C74C258652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ABFB171-1B79-C318-6C2F-8115134ADABE}"/>
              </a:ext>
            </a:extLst>
          </p:cNvPr>
          <p:cNvGrpSpPr/>
          <p:nvPr/>
        </p:nvGrpSpPr>
        <p:grpSpPr>
          <a:xfrm>
            <a:off x="571500" y="1609201"/>
            <a:ext cx="287007" cy="292240"/>
            <a:chOff x="571500" y="2022851"/>
            <a:chExt cx="287007" cy="29224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9901317-EC0E-AB66-9754-4D5F74AEB28E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CF47B4B-2DDD-D558-7DCD-54B111468DFA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48" name="Google Shape;437;p14">
            <a:extLst>
              <a:ext uri="{FF2B5EF4-FFF2-40B4-BE49-F238E27FC236}">
                <a16:creationId xmlns:a16="http://schemas.microsoft.com/office/drawing/2014/main" id="{6E412CB9-5745-588B-B0D6-7F46CD551834}"/>
              </a:ext>
            </a:extLst>
          </p:cNvPr>
          <p:cNvSpPr txBox="1"/>
          <p:nvPr/>
        </p:nvSpPr>
        <p:spPr>
          <a:xfrm>
            <a:off x="1134839" y="1595036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36;p14">
            <a:extLst>
              <a:ext uri="{FF2B5EF4-FFF2-40B4-BE49-F238E27FC236}">
                <a16:creationId xmlns:a16="http://schemas.microsoft.com/office/drawing/2014/main" id="{687A9A6E-7CD0-CC4C-4DD3-FBEC6F61273C}"/>
              </a:ext>
            </a:extLst>
          </p:cNvPr>
          <p:cNvSpPr txBox="1"/>
          <p:nvPr/>
        </p:nvSpPr>
        <p:spPr>
          <a:xfrm>
            <a:off x="1134839" y="1862110"/>
            <a:ext cx="4164236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Key features that differentiate your service.</a:t>
            </a:r>
          </a:p>
        </p:txBody>
      </p: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08FA9847-1DB9-A179-5BA1-BF89FA9A3721}"/>
              </a:ext>
            </a:extLst>
          </p:cNvPr>
          <p:cNvGrpSpPr/>
          <p:nvPr/>
        </p:nvGrpSpPr>
        <p:grpSpPr>
          <a:xfrm>
            <a:off x="571500" y="2475310"/>
            <a:ext cx="287007" cy="292240"/>
            <a:chOff x="571500" y="2022851"/>
            <a:chExt cx="287007" cy="292240"/>
          </a:xfrm>
        </p:grpSpPr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86D90FE3-FB22-DC2A-C769-B21CB2AE4737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7D1DAB47-4507-A381-74DF-1A5D644DBF17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1034" name="Google Shape;437;p14">
            <a:extLst>
              <a:ext uri="{FF2B5EF4-FFF2-40B4-BE49-F238E27FC236}">
                <a16:creationId xmlns:a16="http://schemas.microsoft.com/office/drawing/2014/main" id="{B62DFCFA-BBE3-C83F-7170-4B7331490F1F}"/>
              </a:ext>
            </a:extLst>
          </p:cNvPr>
          <p:cNvSpPr txBox="1"/>
          <p:nvPr/>
        </p:nvSpPr>
        <p:spPr>
          <a:xfrm>
            <a:off x="1134839" y="2461145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35" name="Google Shape;436;p14">
            <a:extLst>
              <a:ext uri="{FF2B5EF4-FFF2-40B4-BE49-F238E27FC236}">
                <a16:creationId xmlns:a16="http://schemas.microsoft.com/office/drawing/2014/main" id="{70C0FF79-8E09-1F43-14A2-698D95C70F2E}"/>
              </a:ext>
            </a:extLst>
          </p:cNvPr>
          <p:cNvSpPr txBox="1"/>
          <p:nvPr/>
        </p:nvSpPr>
        <p:spPr>
          <a:xfrm>
            <a:off x="1134839" y="2728219"/>
            <a:ext cx="4164236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Key features that differentiate your service.</a:t>
            </a:r>
          </a:p>
        </p:txBody>
      </p:sp>
      <p:grpSp>
        <p:nvGrpSpPr>
          <p:cNvPr id="1036" name="Group 1035">
            <a:extLst>
              <a:ext uri="{FF2B5EF4-FFF2-40B4-BE49-F238E27FC236}">
                <a16:creationId xmlns:a16="http://schemas.microsoft.com/office/drawing/2014/main" id="{08F4A150-0CE9-BF05-3374-D7700DE8F43C}"/>
              </a:ext>
            </a:extLst>
          </p:cNvPr>
          <p:cNvGrpSpPr/>
          <p:nvPr/>
        </p:nvGrpSpPr>
        <p:grpSpPr>
          <a:xfrm>
            <a:off x="571500" y="3341418"/>
            <a:ext cx="287007" cy="292240"/>
            <a:chOff x="571500" y="2022851"/>
            <a:chExt cx="287007" cy="292240"/>
          </a:xfrm>
        </p:grpSpPr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51E3E9B9-B9C2-1BFA-D2DB-0ADCE9EDB698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49833C59-CD49-AE49-88D0-13F8225B4781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1039" name="Google Shape;437;p14">
            <a:extLst>
              <a:ext uri="{FF2B5EF4-FFF2-40B4-BE49-F238E27FC236}">
                <a16:creationId xmlns:a16="http://schemas.microsoft.com/office/drawing/2014/main" id="{22113265-B54E-4213-755E-EED886758E3D}"/>
              </a:ext>
            </a:extLst>
          </p:cNvPr>
          <p:cNvSpPr txBox="1"/>
          <p:nvPr/>
        </p:nvSpPr>
        <p:spPr>
          <a:xfrm>
            <a:off x="1134839" y="3327253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40" name="Google Shape;436;p14">
            <a:extLst>
              <a:ext uri="{FF2B5EF4-FFF2-40B4-BE49-F238E27FC236}">
                <a16:creationId xmlns:a16="http://schemas.microsoft.com/office/drawing/2014/main" id="{955F4088-347E-DAE5-D08B-AFF16FF74B72}"/>
              </a:ext>
            </a:extLst>
          </p:cNvPr>
          <p:cNvSpPr txBox="1"/>
          <p:nvPr/>
        </p:nvSpPr>
        <p:spPr>
          <a:xfrm>
            <a:off x="1134839" y="3594327"/>
            <a:ext cx="4164236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Key features that differentiate your service.</a:t>
            </a:r>
          </a:p>
        </p:txBody>
      </p:sp>
      <p:grpSp>
        <p:nvGrpSpPr>
          <p:cNvPr id="1041" name="Group 1040">
            <a:extLst>
              <a:ext uri="{FF2B5EF4-FFF2-40B4-BE49-F238E27FC236}">
                <a16:creationId xmlns:a16="http://schemas.microsoft.com/office/drawing/2014/main" id="{87599D57-5957-2FE6-F273-EE575A7D83B9}"/>
              </a:ext>
            </a:extLst>
          </p:cNvPr>
          <p:cNvGrpSpPr/>
          <p:nvPr/>
        </p:nvGrpSpPr>
        <p:grpSpPr>
          <a:xfrm>
            <a:off x="571500" y="4207526"/>
            <a:ext cx="287007" cy="292240"/>
            <a:chOff x="571500" y="2022851"/>
            <a:chExt cx="287007" cy="292240"/>
          </a:xfrm>
        </p:grpSpPr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id="{F1D7D1B3-89DD-9B07-2BDA-F563C583AADB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7338B0D6-90CB-0ACF-8080-D1BAB8234ED1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1044" name="Google Shape;437;p14">
            <a:extLst>
              <a:ext uri="{FF2B5EF4-FFF2-40B4-BE49-F238E27FC236}">
                <a16:creationId xmlns:a16="http://schemas.microsoft.com/office/drawing/2014/main" id="{2E344578-B4D7-E347-13EB-4B4BA8E11513}"/>
              </a:ext>
            </a:extLst>
          </p:cNvPr>
          <p:cNvSpPr txBox="1"/>
          <p:nvPr/>
        </p:nvSpPr>
        <p:spPr>
          <a:xfrm>
            <a:off x="1134839" y="4193361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45" name="Google Shape;436;p14">
            <a:extLst>
              <a:ext uri="{FF2B5EF4-FFF2-40B4-BE49-F238E27FC236}">
                <a16:creationId xmlns:a16="http://schemas.microsoft.com/office/drawing/2014/main" id="{A44246F8-6BA4-675F-CD2E-3452251B5C36}"/>
              </a:ext>
            </a:extLst>
          </p:cNvPr>
          <p:cNvSpPr txBox="1"/>
          <p:nvPr/>
        </p:nvSpPr>
        <p:spPr>
          <a:xfrm>
            <a:off x="1134839" y="4460435"/>
            <a:ext cx="4164236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Key features that differentiate your service.</a:t>
            </a:r>
          </a:p>
        </p:txBody>
      </p:sp>
      <p:grpSp>
        <p:nvGrpSpPr>
          <p:cNvPr id="1046" name="Group 1045">
            <a:extLst>
              <a:ext uri="{FF2B5EF4-FFF2-40B4-BE49-F238E27FC236}">
                <a16:creationId xmlns:a16="http://schemas.microsoft.com/office/drawing/2014/main" id="{4374B3A7-CCD3-C38B-F992-5C08F1B52ECA}"/>
              </a:ext>
            </a:extLst>
          </p:cNvPr>
          <p:cNvGrpSpPr/>
          <p:nvPr/>
        </p:nvGrpSpPr>
        <p:grpSpPr>
          <a:xfrm>
            <a:off x="571500" y="5073635"/>
            <a:ext cx="287007" cy="292240"/>
            <a:chOff x="571500" y="2022851"/>
            <a:chExt cx="287007" cy="292240"/>
          </a:xfrm>
        </p:grpSpPr>
        <p:sp>
          <p:nvSpPr>
            <p:cNvPr id="1047" name="Freeform: Shape 1046">
              <a:extLst>
                <a:ext uri="{FF2B5EF4-FFF2-40B4-BE49-F238E27FC236}">
                  <a16:creationId xmlns:a16="http://schemas.microsoft.com/office/drawing/2014/main" id="{BA9E448D-977C-C2A4-A241-4EDBACFA1F54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48" name="Freeform: Shape 1047">
              <a:extLst>
                <a:ext uri="{FF2B5EF4-FFF2-40B4-BE49-F238E27FC236}">
                  <a16:creationId xmlns:a16="http://schemas.microsoft.com/office/drawing/2014/main" id="{A8F0212C-1116-94D0-3724-0933068A6A43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sp>
        <p:nvSpPr>
          <p:cNvPr id="1049" name="Google Shape;437;p14">
            <a:extLst>
              <a:ext uri="{FF2B5EF4-FFF2-40B4-BE49-F238E27FC236}">
                <a16:creationId xmlns:a16="http://schemas.microsoft.com/office/drawing/2014/main" id="{098976C7-329E-03E2-EC05-D4E9E62C16FC}"/>
              </a:ext>
            </a:extLst>
          </p:cNvPr>
          <p:cNvSpPr txBox="1"/>
          <p:nvPr/>
        </p:nvSpPr>
        <p:spPr>
          <a:xfrm>
            <a:off x="1134839" y="5059470"/>
            <a:ext cx="3873724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Solution Name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050" name="Google Shape;436;p14">
            <a:extLst>
              <a:ext uri="{FF2B5EF4-FFF2-40B4-BE49-F238E27FC236}">
                <a16:creationId xmlns:a16="http://schemas.microsoft.com/office/drawing/2014/main" id="{FDFB8CD1-3710-7BCE-E3A9-5EBF45E489FE}"/>
              </a:ext>
            </a:extLst>
          </p:cNvPr>
          <p:cNvSpPr txBox="1"/>
          <p:nvPr/>
        </p:nvSpPr>
        <p:spPr>
          <a:xfrm>
            <a:off x="1134839" y="5326544"/>
            <a:ext cx="4164236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/>
              <a:t>Key features that differentiate your service.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04C8327-812B-53E0-8D9E-DB00DD414C0C}"/>
              </a:ext>
            </a:extLst>
          </p:cNvPr>
          <p:cNvGrpSpPr/>
          <p:nvPr/>
        </p:nvGrpSpPr>
        <p:grpSpPr>
          <a:xfrm>
            <a:off x="571500" y="6455131"/>
            <a:ext cx="1385889" cy="216774"/>
            <a:chOff x="571500" y="907234"/>
            <a:chExt cx="2183891" cy="34159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96A7C3D-61B6-0560-A50D-EF77E6708D21}"/>
                </a:ext>
              </a:extLst>
            </p:cNvPr>
            <p:cNvSpPr txBox="1"/>
            <p:nvPr/>
          </p:nvSpPr>
          <p:spPr>
            <a:xfrm>
              <a:off x="990266" y="996307"/>
              <a:ext cx="1765125" cy="163446"/>
            </a:xfrm>
            <a:custGeom>
              <a:avLst/>
              <a:gdLst/>
              <a:ahLst/>
              <a:cxnLst/>
              <a:rect l="l" t="t" r="r" b="b"/>
              <a:pathLst>
                <a:path w="1760220" h="162992">
                  <a:moveTo>
                    <a:pt x="762533" y="28575"/>
                  </a:moveTo>
                  <a:lnTo>
                    <a:pt x="733730" y="109043"/>
                  </a:lnTo>
                  <a:lnTo>
                    <a:pt x="791337" y="109043"/>
                  </a:lnTo>
                  <a:close/>
                  <a:moveTo>
                    <a:pt x="590550" y="19203"/>
                  </a:moveTo>
                  <a:lnTo>
                    <a:pt x="590550" y="77724"/>
                  </a:lnTo>
                  <a:lnTo>
                    <a:pt x="621182" y="77724"/>
                  </a:lnTo>
                  <a:cubicBezTo>
                    <a:pt x="632765" y="77724"/>
                    <a:pt x="641299" y="75210"/>
                    <a:pt x="646785" y="70181"/>
                  </a:cubicBezTo>
                  <a:cubicBezTo>
                    <a:pt x="652272" y="65151"/>
                    <a:pt x="655015" y="57989"/>
                    <a:pt x="655015" y="48692"/>
                  </a:cubicBezTo>
                  <a:cubicBezTo>
                    <a:pt x="655015" y="29033"/>
                    <a:pt x="643737" y="19203"/>
                    <a:pt x="621182" y="19203"/>
                  </a:cubicBezTo>
                  <a:close/>
                  <a:moveTo>
                    <a:pt x="1680210" y="18288"/>
                  </a:moveTo>
                  <a:cubicBezTo>
                    <a:pt x="1668932" y="18288"/>
                    <a:pt x="1658874" y="20879"/>
                    <a:pt x="1650035" y="26061"/>
                  </a:cubicBezTo>
                  <a:cubicBezTo>
                    <a:pt x="1641196" y="31242"/>
                    <a:pt x="1634223" y="38596"/>
                    <a:pt x="1629118" y="48121"/>
                  </a:cubicBezTo>
                  <a:cubicBezTo>
                    <a:pt x="1624012" y="57646"/>
                    <a:pt x="1621460" y="68809"/>
                    <a:pt x="1621460" y="81611"/>
                  </a:cubicBezTo>
                  <a:cubicBezTo>
                    <a:pt x="1621460" y="94260"/>
                    <a:pt x="1624012" y="105385"/>
                    <a:pt x="1629118" y="114986"/>
                  </a:cubicBezTo>
                  <a:cubicBezTo>
                    <a:pt x="1634223" y="124587"/>
                    <a:pt x="1641234" y="131979"/>
                    <a:pt x="1650149" y="137160"/>
                  </a:cubicBezTo>
                  <a:cubicBezTo>
                    <a:pt x="1659065" y="142342"/>
                    <a:pt x="1669085" y="144933"/>
                    <a:pt x="1680210" y="144933"/>
                  </a:cubicBezTo>
                  <a:cubicBezTo>
                    <a:pt x="1691335" y="144933"/>
                    <a:pt x="1701355" y="142342"/>
                    <a:pt x="1710271" y="137160"/>
                  </a:cubicBezTo>
                  <a:cubicBezTo>
                    <a:pt x="1719186" y="131979"/>
                    <a:pt x="1726197" y="124587"/>
                    <a:pt x="1731302" y="114986"/>
                  </a:cubicBezTo>
                  <a:cubicBezTo>
                    <a:pt x="1736407" y="105385"/>
                    <a:pt x="1738960" y="94260"/>
                    <a:pt x="1738960" y="81611"/>
                  </a:cubicBezTo>
                  <a:cubicBezTo>
                    <a:pt x="1738960" y="68809"/>
                    <a:pt x="1736407" y="57646"/>
                    <a:pt x="1731302" y="48121"/>
                  </a:cubicBezTo>
                  <a:cubicBezTo>
                    <a:pt x="1726197" y="38596"/>
                    <a:pt x="1719224" y="31242"/>
                    <a:pt x="1710385" y="26061"/>
                  </a:cubicBezTo>
                  <a:cubicBezTo>
                    <a:pt x="1701546" y="20879"/>
                    <a:pt x="1691488" y="18288"/>
                    <a:pt x="1680210" y="18288"/>
                  </a:cubicBezTo>
                  <a:close/>
                  <a:moveTo>
                    <a:pt x="1318260" y="18288"/>
                  </a:moveTo>
                  <a:cubicBezTo>
                    <a:pt x="1306982" y="18288"/>
                    <a:pt x="1296924" y="20879"/>
                    <a:pt x="1288085" y="26061"/>
                  </a:cubicBezTo>
                  <a:cubicBezTo>
                    <a:pt x="1279246" y="31242"/>
                    <a:pt x="1272273" y="38596"/>
                    <a:pt x="1267168" y="48121"/>
                  </a:cubicBezTo>
                  <a:cubicBezTo>
                    <a:pt x="1262062" y="57646"/>
                    <a:pt x="1259510" y="68809"/>
                    <a:pt x="1259510" y="81611"/>
                  </a:cubicBezTo>
                  <a:cubicBezTo>
                    <a:pt x="1259510" y="94260"/>
                    <a:pt x="1262062" y="105385"/>
                    <a:pt x="1267168" y="114986"/>
                  </a:cubicBezTo>
                  <a:cubicBezTo>
                    <a:pt x="1272273" y="124587"/>
                    <a:pt x="1279284" y="131979"/>
                    <a:pt x="1288199" y="137160"/>
                  </a:cubicBezTo>
                  <a:cubicBezTo>
                    <a:pt x="1297114" y="142342"/>
                    <a:pt x="1307135" y="144933"/>
                    <a:pt x="1318260" y="144933"/>
                  </a:cubicBezTo>
                  <a:cubicBezTo>
                    <a:pt x="1329385" y="144933"/>
                    <a:pt x="1339405" y="142342"/>
                    <a:pt x="1348321" y="137160"/>
                  </a:cubicBezTo>
                  <a:cubicBezTo>
                    <a:pt x="1357236" y="131979"/>
                    <a:pt x="1364247" y="124587"/>
                    <a:pt x="1369352" y="114986"/>
                  </a:cubicBezTo>
                  <a:cubicBezTo>
                    <a:pt x="1374457" y="105385"/>
                    <a:pt x="1377010" y="94260"/>
                    <a:pt x="1377010" y="81611"/>
                  </a:cubicBezTo>
                  <a:cubicBezTo>
                    <a:pt x="1377010" y="68809"/>
                    <a:pt x="1374457" y="57646"/>
                    <a:pt x="1369352" y="48121"/>
                  </a:cubicBezTo>
                  <a:cubicBezTo>
                    <a:pt x="1364247" y="38596"/>
                    <a:pt x="1357274" y="31242"/>
                    <a:pt x="1348435" y="26061"/>
                  </a:cubicBezTo>
                  <a:cubicBezTo>
                    <a:pt x="1339596" y="20879"/>
                    <a:pt x="1329538" y="18288"/>
                    <a:pt x="1318260" y="18288"/>
                  </a:cubicBezTo>
                  <a:close/>
                  <a:moveTo>
                    <a:pt x="260985" y="18288"/>
                  </a:moveTo>
                  <a:cubicBezTo>
                    <a:pt x="249707" y="18288"/>
                    <a:pt x="239649" y="20879"/>
                    <a:pt x="230810" y="26061"/>
                  </a:cubicBezTo>
                  <a:cubicBezTo>
                    <a:pt x="221971" y="31242"/>
                    <a:pt x="214998" y="38596"/>
                    <a:pt x="209893" y="48121"/>
                  </a:cubicBezTo>
                  <a:cubicBezTo>
                    <a:pt x="204787" y="57646"/>
                    <a:pt x="202235" y="68809"/>
                    <a:pt x="202235" y="81611"/>
                  </a:cubicBezTo>
                  <a:cubicBezTo>
                    <a:pt x="202235" y="94260"/>
                    <a:pt x="204787" y="105385"/>
                    <a:pt x="209893" y="114986"/>
                  </a:cubicBezTo>
                  <a:cubicBezTo>
                    <a:pt x="214998" y="124587"/>
                    <a:pt x="222009" y="131979"/>
                    <a:pt x="230924" y="137160"/>
                  </a:cubicBezTo>
                  <a:cubicBezTo>
                    <a:pt x="239839" y="142342"/>
                    <a:pt x="249860" y="144933"/>
                    <a:pt x="260985" y="144933"/>
                  </a:cubicBezTo>
                  <a:cubicBezTo>
                    <a:pt x="272110" y="144933"/>
                    <a:pt x="282130" y="142342"/>
                    <a:pt x="291046" y="137160"/>
                  </a:cubicBezTo>
                  <a:cubicBezTo>
                    <a:pt x="299961" y="131979"/>
                    <a:pt x="306972" y="124587"/>
                    <a:pt x="312077" y="114986"/>
                  </a:cubicBezTo>
                  <a:cubicBezTo>
                    <a:pt x="317182" y="105385"/>
                    <a:pt x="319735" y="94260"/>
                    <a:pt x="319735" y="81611"/>
                  </a:cubicBezTo>
                  <a:cubicBezTo>
                    <a:pt x="319735" y="68809"/>
                    <a:pt x="317182" y="57646"/>
                    <a:pt x="312077" y="48121"/>
                  </a:cubicBezTo>
                  <a:cubicBezTo>
                    <a:pt x="306972" y="38596"/>
                    <a:pt x="299999" y="31242"/>
                    <a:pt x="291160" y="26061"/>
                  </a:cubicBezTo>
                  <a:cubicBezTo>
                    <a:pt x="282321" y="20879"/>
                    <a:pt x="272263" y="18288"/>
                    <a:pt x="260985" y="18288"/>
                  </a:cubicBezTo>
                  <a:close/>
                  <a:moveTo>
                    <a:pt x="369722" y="3201"/>
                  </a:moveTo>
                  <a:lnTo>
                    <a:pt x="392125" y="3201"/>
                  </a:lnTo>
                  <a:lnTo>
                    <a:pt x="450647" y="133960"/>
                  </a:lnTo>
                  <a:lnTo>
                    <a:pt x="509168" y="3201"/>
                  </a:lnTo>
                  <a:lnTo>
                    <a:pt x="531342" y="3201"/>
                  </a:lnTo>
                  <a:lnTo>
                    <a:pt x="531342" y="161392"/>
                  </a:lnTo>
                  <a:lnTo>
                    <a:pt x="510540" y="161392"/>
                  </a:lnTo>
                  <a:lnTo>
                    <a:pt x="510540" y="43434"/>
                  </a:lnTo>
                  <a:lnTo>
                    <a:pt x="457962" y="161392"/>
                  </a:lnTo>
                  <a:lnTo>
                    <a:pt x="443332" y="161392"/>
                  </a:lnTo>
                  <a:lnTo>
                    <a:pt x="390525" y="43206"/>
                  </a:lnTo>
                  <a:lnTo>
                    <a:pt x="390525" y="161392"/>
                  </a:lnTo>
                  <a:lnTo>
                    <a:pt x="369722" y="161392"/>
                  </a:lnTo>
                  <a:close/>
                  <a:moveTo>
                    <a:pt x="750646" y="2972"/>
                  </a:moveTo>
                  <a:lnTo>
                    <a:pt x="774649" y="2972"/>
                  </a:lnTo>
                  <a:lnTo>
                    <a:pt x="832028" y="161392"/>
                  </a:lnTo>
                  <a:lnTo>
                    <a:pt x="810082" y="161392"/>
                  </a:lnTo>
                  <a:lnTo>
                    <a:pt x="797280" y="125959"/>
                  </a:lnTo>
                  <a:lnTo>
                    <a:pt x="727786" y="125959"/>
                  </a:lnTo>
                  <a:lnTo>
                    <a:pt x="714985" y="161392"/>
                  </a:lnTo>
                  <a:lnTo>
                    <a:pt x="693039" y="161392"/>
                  </a:lnTo>
                  <a:close/>
                  <a:moveTo>
                    <a:pt x="1150772" y="2058"/>
                  </a:moveTo>
                  <a:lnTo>
                    <a:pt x="1171575" y="2058"/>
                  </a:lnTo>
                  <a:lnTo>
                    <a:pt x="1171575" y="144476"/>
                  </a:lnTo>
                  <a:lnTo>
                    <a:pt x="1227353" y="144476"/>
                  </a:lnTo>
                  <a:lnTo>
                    <a:pt x="1227353" y="161392"/>
                  </a:lnTo>
                  <a:lnTo>
                    <a:pt x="1150772" y="161392"/>
                  </a:lnTo>
                  <a:close/>
                  <a:moveTo>
                    <a:pt x="1004163" y="2058"/>
                  </a:moveTo>
                  <a:lnTo>
                    <a:pt x="1027252" y="2058"/>
                  </a:lnTo>
                  <a:lnTo>
                    <a:pt x="1066571" y="82754"/>
                  </a:lnTo>
                  <a:lnTo>
                    <a:pt x="1105890" y="2058"/>
                  </a:lnTo>
                  <a:lnTo>
                    <a:pt x="1128979" y="2058"/>
                  </a:lnTo>
                  <a:lnTo>
                    <a:pt x="1077087" y="101270"/>
                  </a:lnTo>
                  <a:lnTo>
                    <a:pt x="1077087" y="161392"/>
                  </a:lnTo>
                  <a:lnTo>
                    <a:pt x="1056284" y="161392"/>
                  </a:lnTo>
                  <a:lnTo>
                    <a:pt x="1056284" y="101270"/>
                  </a:lnTo>
                  <a:close/>
                  <a:moveTo>
                    <a:pt x="569747" y="2058"/>
                  </a:moveTo>
                  <a:lnTo>
                    <a:pt x="621182" y="2058"/>
                  </a:lnTo>
                  <a:cubicBezTo>
                    <a:pt x="639166" y="2058"/>
                    <a:pt x="652843" y="6401"/>
                    <a:pt x="662216" y="15088"/>
                  </a:cubicBezTo>
                  <a:cubicBezTo>
                    <a:pt x="671589" y="23775"/>
                    <a:pt x="676275" y="34976"/>
                    <a:pt x="676275" y="48692"/>
                  </a:cubicBezTo>
                  <a:cubicBezTo>
                    <a:pt x="676275" y="61951"/>
                    <a:pt x="671741" y="72962"/>
                    <a:pt x="662673" y="81725"/>
                  </a:cubicBezTo>
                  <a:cubicBezTo>
                    <a:pt x="653605" y="90488"/>
                    <a:pt x="639775" y="94869"/>
                    <a:pt x="621182" y="94869"/>
                  </a:cubicBezTo>
                  <a:lnTo>
                    <a:pt x="590550" y="94869"/>
                  </a:lnTo>
                  <a:lnTo>
                    <a:pt x="590550" y="161392"/>
                  </a:lnTo>
                  <a:lnTo>
                    <a:pt x="569747" y="161392"/>
                  </a:lnTo>
                  <a:close/>
                  <a:moveTo>
                    <a:pt x="855497" y="1829"/>
                  </a:moveTo>
                  <a:lnTo>
                    <a:pt x="876300" y="1829"/>
                  </a:lnTo>
                  <a:lnTo>
                    <a:pt x="959968" y="128474"/>
                  </a:lnTo>
                  <a:lnTo>
                    <a:pt x="959968" y="1829"/>
                  </a:lnTo>
                  <a:lnTo>
                    <a:pt x="980770" y="1829"/>
                  </a:lnTo>
                  <a:lnTo>
                    <a:pt x="980770" y="161392"/>
                  </a:lnTo>
                  <a:lnTo>
                    <a:pt x="959968" y="161392"/>
                  </a:lnTo>
                  <a:lnTo>
                    <a:pt x="876300" y="34519"/>
                  </a:lnTo>
                  <a:lnTo>
                    <a:pt x="876300" y="161392"/>
                  </a:lnTo>
                  <a:lnTo>
                    <a:pt x="855497" y="161392"/>
                  </a:lnTo>
                  <a:close/>
                  <a:moveTo>
                    <a:pt x="1680210" y="229"/>
                  </a:moveTo>
                  <a:cubicBezTo>
                    <a:pt x="1695145" y="229"/>
                    <a:pt x="1708709" y="3696"/>
                    <a:pt x="1720901" y="10630"/>
                  </a:cubicBezTo>
                  <a:cubicBezTo>
                    <a:pt x="1733093" y="17565"/>
                    <a:pt x="1742694" y="27204"/>
                    <a:pt x="1749704" y="39548"/>
                  </a:cubicBezTo>
                  <a:cubicBezTo>
                    <a:pt x="1756715" y="51893"/>
                    <a:pt x="1760220" y="65913"/>
                    <a:pt x="1760220" y="81611"/>
                  </a:cubicBezTo>
                  <a:cubicBezTo>
                    <a:pt x="1760220" y="97308"/>
                    <a:pt x="1756715" y="111329"/>
                    <a:pt x="1749704" y="123673"/>
                  </a:cubicBezTo>
                  <a:cubicBezTo>
                    <a:pt x="1742694" y="136017"/>
                    <a:pt x="1733093" y="145657"/>
                    <a:pt x="1720901" y="152591"/>
                  </a:cubicBezTo>
                  <a:cubicBezTo>
                    <a:pt x="1708709" y="159525"/>
                    <a:pt x="1695145" y="162992"/>
                    <a:pt x="1680210" y="162992"/>
                  </a:cubicBezTo>
                  <a:cubicBezTo>
                    <a:pt x="1665427" y="162992"/>
                    <a:pt x="1651940" y="159525"/>
                    <a:pt x="1639748" y="152591"/>
                  </a:cubicBezTo>
                  <a:cubicBezTo>
                    <a:pt x="1627556" y="145657"/>
                    <a:pt x="1617916" y="135979"/>
                    <a:pt x="1610830" y="123559"/>
                  </a:cubicBezTo>
                  <a:cubicBezTo>
                    <a:pt x="1603743" y="111138"/>
                    <a:pt x="1600200" y="97155"/>
                    <a:pt x="1600200" y="81611"/>
                  </a:cubicBezTo>
                  <a:cubicBezTo>
                    <a:pt x="1600200" y="66066"/>
                    <a:pt x="1603743" y="52083"/>
                    <a:pt x="1610830" y="39663"/>
                  </a:cubicBezTo>
                  <a:cubicBezTo>
                    <a:pt x="1617916" y="27242"/>
                    <a:pt x="1627556" y="17565"/>
                    <a:pt x="1639748" y="10630"/>
                  </a:cubicBezTo>
                  <a:cubicBezTo>
                    <a:pt x="1651940" y="3696"/>
                    <a:pt x="1665427" y="229"/>
                    <a:pt x="1680210" y="229"/>
                  </a:cubicBezTo>
                  <a:close/>
                  <a:moveTo>
                    <a:pt x="1499235" y="229"/>
                  </a:moveTo>
                  <a:cubicBezTo>
                    <a:pt x="1516151" y="229"/>
                    <a:pt x="1531125" y="4420"/>
                    <a:pt x="1544155" y="12802"/>
                  </a:cubicBezTo>
                  <a:cubicBezTo>
                    <a:pt x="1557185" y="21184"/>
                    <a:pt x="1566672" y="32995"/>
                    <a:pt x="1572615" y="48235"/>
                  </a:cubicBezTo>
                  <a:lnTo>
                    <a:pt x="1547698" y="48235"/>
                  </a:lnTo>
                  <a:cubicBezTo>
                    <a:pt x="1543278" y="38939"/>
                    <a:pt x="1536878" y="31738"/>
                    <a:pt x="1528496" y="26632"/>
                  </a:cubicBezTo>
                  <a:cubicBezTo>
                    <a:pt x="1520114" y="21527"/>
                    <a:pt x="1510360" y="18974"/>
                    <a:pt x="1499235" y="18974"/>
                  </a:cubicBezTo>
                  <a:cubicBezTo>
                    <a:pt x="1488110" y="18974"/>
                    <a:pt x="1478089" y="21527"/>
                    <a:pt x="1469174" y="26632"/>
                  </a:cubicBezTo>
                  <a:cubicBezTo>
                    <a:pt x="1460259" y="31738"/>
                    <a:pt x="1453248" y="39053"/>
                    <a:pt x="1448143" y="48578"/>
                  </a:cubicBezTo>
                  <a:cubicBezTo>
                    <a:pt x="1443037" y="58103"/>
                    <a:pt x="1440485" y="69114"/>
                    <a:pt x="1440485" y="81611"/>
                  </a:cubicBezTo>
                  <a:cubicBezTo>
                    <a:pt x="1440485" y="94107"/>
                    <a:pt x="1443037" y="105080"/>
                    <a:pt x="1448143" y="114529"/>
                  </a:cubicBezTo>
                  <a:cubicBezTo>
                    <a:pt x="1453248" y="123978"/>
                    <a:pt x="1460259" y="131255"/>
                    <a:pt x="1469174" y="136360"/>
                  </a:cubicBezTo>
                  <a:cubicBezTo>
                    <a:pt x="1478089" y="141466"/>
                    <a:pt x="1488110" y="144018"/>
                    <a:pt x="1499235" y="144018"/>
                  </a:cubicBezTo>
                  <a:cubicBezTo>
                    <a:pt x="1514780" y="144018"/>
                    <a:pt x="1527581" y="139370"/>
                    <a:pt x="1537640" y="130074"/>
                  </a:cubicBezTo>
                  <a:cubicBezTo>
                    <a:pt x="1547698" y="120777"/>
                    <a:pt x="1553566" y="108204"/>
                    <a:pt x="1555242" y="92355"/>
                  </a:cubicBezTo>
                  <a:lnTo>
                    <a:pt x="1491691" y="92355"/>
                  </a:lnTo>
                  <a:lnTo>
                    <a:pt x="1491691" y="75438"/>
                  </a:lnTo>
                  <a:lnTo>
                    <a:pt x="1577416" y="75438"/>
                  </a:lnTo>
                  <a:lnTo>
                    <a:pt x="1577416" y="91440"/>
                  </a:lnTo>
                  <a:cubicBezTo>
                    <a:pt x="1576197" y="104547"/>
                    <a:pt x="1572082" y="116548"/>
                    <a:pt x="1565072" y="127445"/>
                  </a:cubicBezTo>
                  <a:cubicBezTo>
                    <a:pt x="1558061" y="138342"/>
                    <a:pt x="1548841" y="146952"/>
                    <a:pt x="1537411" y="153277"/>
                  </a:cubicBezTo>
                  <a:cubicBezTo>
                    <a:pt x="1525981" y="159601"/>
                    <a:pt x="1513256" y="162764"/>
                    <a:pt x="1499235" y="162764"/>
                  </a:cubicBezTo>
                  <a:cubicBezTo>
                    <a:pt x="1484452" y="162764"/>
                    <a:pt x="1470965" y="159297"/>
                    <a:pt x="1458773" y="152362"/>
                  </a:cubicBezTo>
                  <a:cubicBezTo>
                    <a:pt x="1446581" y="145428"/>
                    <a:pt x="1436941" y="135789"/>
                    <a:pt x="1429855" y="123444"/>
                  </a:cubicBezTo>
                  <a:cubicBezTo>
                    <a:pt x="1422768" y="111100"/>
                    <a:pt x="1419225" y="97155"/>
                    <a:pt x="1419225" y="81611"/>
                  </a:cubicBezTo>
                  <a:cubicBezTo>
                    <a:pt x="1419225" y="66066"/>
                    <a:pt x="1422768" y="52083"/>
                    <a:pt x="1429855" y="39663"/>
                  </a:cubicBezTo>
                  <a:cubicBezTo>
                    <a:pt x="1436941" y="27242"/>
                    <a:pt x="1446581" y="17565"/>
                    <a:pt x="1458773" y="10630"/>
                  </a:cubicBezTo>
                  <a:cubicBezTo>
                    <a:pt x="1470965" y="3696"/>
                    <a:pt x="1484452" y="229"/>
                    <a:pt x="1499235" y="229"/>
                  </a:cubicBezTo>
                  <a:close/>
                  <a:moveTo>
                    <a:pt x="1318260" y="229"/>
                  </a:moveTo>
                  <a:cubicBezTo>
                    <a:pt x="1333195" y="229"/>
                    <a:pt x="1346759" y="3696"/>
                    <a:pt x="1358951" y="10630"/>
                  </a:cubicBezTo>
                  <a:cubicBezTo>
                    <a:pt x="1371143" y="17565"/>
                    <a:pt x="1380744" y="27204"/>
                    <a:pt x="1387754" y="39548"/>
                  </a:cubicBezTo>
                  <a:cubicBezTo>
                    <a:pt x="1394765" y="51893"/>
                    <a:pt x="1398270" y="65913"/>
                    <a:pt x="1398270" y="81611"/>
                  </a:cubicBezTo>
                  <a:cubicBezTo>
                    <a:pt x="1398270" y="97308"/>
                    <a:pt x="1394765" y="111329"/>
                    <a:pt x="1387754" y="123673"/>
                  </a:cubicBezTo>
                  <a:cubicBezTo>
                    <a:pt x="1380744" y="136017"/>
                    <a:pt x="1371143" y="145657"/>
                    <a:pt x="1358951" y="152591"/>
                  </a:cubicBezTo>
                  <a:cubicBezTo>
                    <a:pt x="1346759" y="159525"/>
                    <a:pt x="1333195" y="162992"/>
                    <a:pt x="1318260" y="162992"/>
                  </a:cubicBezTo>
                  <a:cubicBezTo>
                    <a:pt x="1303477" y="162992"/>
                    <a:pt x="1289990" y="159525"/>
                    <a:pt x="1277798" y="152591"/>
                  </a:cubicBezTo>
                  <a:cubicBezTo>
                    <a:pt x="1265606" y="145657"/>
                    <a:pt x="1255966" y="135979"/>
                    <a:pt x="1248880" y="123559"/>
                  </a:cubicBezTo>
                  <a:cubicBezTo>
                    <a:pt x="1241793" y="111138"/>
                    <a:pt x="1238250" y="97155"/>
                    <a:pt x="1238250" y="81611"/>
                  </a:cubicBezTo>
                  <a:cubicBezTo>
                    <a:pt x="1238250" y="66066"/>
                    <a:pt x="1241793" y="52083"/>
                    <a:pt x="1248880" y="39663"/>
                  </a:cubicBezTo>
                  <a:cubicBezTo>
                    <a:pt x="1255966" y="27242"/>
                    <a:pt x="1265606" y="17565"/>
                    <a:pt x="1277798" y="10630"/>
                  </a:cubicBezTo>
                  <a:cubicBezTo>
                    <a:pt x="1289990" y="3696"/>
                    <a:pt x="1303477" y="229"/>
                    <a:pt x="1318260" y="229"/>
                  </a:cubicBezTo>
                  <a:close/>
                  <a:moveTo>
                    <a:pt x="260985" y="229"/>
                  </a:moveTo>
                  <a:cubicBezTo>
                    <a:pt x="275920" y="229"/>
                    <a:pt x="289484" y="3696"/>
                    <a:pt x="301676" y="10630"/>
                  </a:cubicBezTo>
                  <a:cubicBezTo>
                    <a:pt x="313868" y="17565"/>
                    <a:pt x="323469" y="27204"/>
                    <a:pt x="330479" y="39548"/>
                  </a:cubicBezTo>
                  <a:cubicBezTo>
                    <a:pt x="337490" y="51893"/>
                    <a:pt x="340995" y="65913"/>
                    <a:pt x="340995" y="81611"/>
                  </a:cubicBezTo>
                  <a:cubicBezTo>
                    <a:pt x="340995" y="97308"/>
                    <a:pt x="337490" y="111329"/>
                    <a:pt x="330479" y="123673"/>
                  </a:cubicBezTo>
                  <a:cubicBezTo>
                    <a:pt x="323469" y="136017"/>
                    <a:pt x="313868" y="145657"/>
                    <a:pt x="301676" y="152591"/>
                  </a:cubicBezTo>
                  <a:cubicBezTo>
                    <a:pt x="289484" y="159525"/>
                    <a:pt x="275920" y="162992"/>
                    <a:pt x="260985" y="162992"/>
                  </a:cubicBezTo>
                  <a:cubicBezTo>
                    <a:pt x="246202" y="162992"/>
                    <a:pt x="232715" y="159525"/>
                    <a:pt x="220523" y="152591"/>
                  </a:cubicBezTo>
                  <a:cubicBezTo>
                    <a:pt x="208331" y="145657"/>
                    <a:pt x="198691" y="135979"/>
                    <a:pt x="191605" y="123559"/>
                  </a:cubicBezTo>
                  <a:cubicBezTo>
                    <a:pt x="184518" y="111138"/>
                    <a:pt x="180975" y="97155"/>
                    <a:pt x="180975" y="81611"/>
                  </a:cubicBezTo>
                  <a:cubicBezTo>
                    <a:pt x="180975" y="66066"/>
                    <a:pt x="184518" y="52083"/>
                    <a:pt x="191605" y="39663"/>
                  </a:cubicBezTo>
                  <a:cubicBezTo>
                    <a:pt x="198691" y="27242"/>
                    <a:pt x="208331" y="17565"/>
                    <a:pt x="220523" y="10630"/>
                  </a:cubicBezTo>
                  <a:cubicBezTo>
                    <a:pt x="232715" y="3696"/>
                    <a:pt x="246202" y="229"/>
                    <a:pt x="260985" y="229"/>
                  </a:cubicBezTo>
                  <a:close/>
                  <a:moveTo>
                    <a:pt x="79553" y="0"/>
                  </a:moveTo>
                  <a:cubicBezTo>
                    <a:pt x="96926" y="0"/>
                    <a:pt x="112090" y="4191"/>
                    <a:pt x="125044" y="12573"/>
                  </a:cubicBezTo>
                  <a:cubicBezTo>
                    <a:pt x="137998" y="20955"/>
                    <a:pt x="147447" y="32843"/>
                    <a:pt x="153391" y="48235"/>
                  </a:cubicBezTo>
                  <a:lnTo>
                    <a:pt x="128473" y="48235"/>
                  </a:lnTo>
                  <a:cubicBezTo>
                    <a:pt x="124054" y="38634"/>
                    <a:pt x="117691" y="31242"/>
                    <a:pt x="109385" y="26061"/>
                  </a:cubicBezTo>
                  <a:cubicBezTo>
                    <a:pt x="101079" y="20879"/>
                    <a:pt x="91135" y="18288"/>
                    <a:pt x="79553" y="18288"/>
                  </a:cubicBezTo>
                  <a:cubicBezTo>
                    <a:pt x="68428" y="18288"/>
                    <a:pt x="58445" y="20879"/>
                    <a:pt x="49606" y="26061"/>
                  </a:cubicBezTo>
                  <a:cubicBezTo>
                    <a:pt x="40767" y="31242"/>
                    <a:pt x="33833" y="38596"/>
                    <a:pt x="28804" y="48121"/>
                  </a:cubicBezTo>
                  <a:cubicBezTo>
                    <a:pt x="23774" y="57646"/>
                    <a:pt x="21260" y="68809"/>
                    <a:pt x="21260" y="81611"/>
                  </a:cubicBezTo>
                  <a:cubicBezTo>
                    <a:pt x="21260" y="94260"/>
                    <a:pt x="23774" y="105347"/>
                    <a:pt x="28804" y="114872"/>
                  </a:cubicBezTo>
                  <a:cubicBezTo>
                    <a:pt x="33833" y="124397"/>
                    <a:pt x="40767" y="131750"/>
                    <a:pt x="49606" y="136932"/>
                  </a:cubicBezTo>
                  <a:cubicBezTo>
                    <a:pt x="58445" y="142113"/>
                    <a:pt x="68428" y="144704"/>
                    <a:pt x="79553" y="144704"/>
                  </a:cubicBezTo>
                  <a:cubicBezTo>
                    <a:pt x="91135" y="144704"/>
                    <a:pt x="101079" y="142152"/>
                    <a:pt x="109385" y="137046"/>
                  </a:cubicBezTo>
                  <a:cubicBezTo>
                    <a:pt x="117691" y="131941"/>
                    <a:pt x="124054" y="124587"/>
                    <a:pt x="128473" y="114986"/>
                  </a:cubicBezTo>
                  <a:lnTo>
                    <a:pt x="153391" y="114986"/>
                  </a:lnTo>
                  <a:cubicBezTo>
                    <a:pt x="147447" y="130226"/>
                    <a:pt x="137998" y="141999"/>
                    <a:pt x="125044" y="150305"/>
                  </a:cubicBezTo>
                  <a:cubicBezTo>
                    <a:pt x="112090" y="158611"/>
                    <a:pt x="96926" y="162764"/>
                    <a:pt x="79553" y="162764"/>
                  </a:cubicBezTo>
                  <a:cubicBezTo>
                    <a:pt x="64770" y="162764"/>
                    <a:pt x="51321" y="159297"/>
                    <a:pt x="39205" y="152362"/>
                  </a:cubicBezTo>
                  <a:cubicBezTo>
                    <a:pt x="27089" y="145428"/>
                    <a:pt x="17526" y="135789"/>
                    <a:pt x="10516" y="123444"/>
                  </a:cubicBezTo>
                  <a:cubicBezTo>
                    <a:pt x="3505" y="111100"/>
                    <a:pt x="0" y="97155"/>
                    <a:pt x="0" y="81611"/>
                  </a:cubicBezTo>
                  <a:cubicBezTo>
                    <a:pt x="0" y="66066"/>
                    <a:pt x="3505" y="52083"/>
                    <a:pt x="10516" y="39663"/>
                  </a:cubicBezTo>
                  <a:cubicBezTo>
                    <a:pt x="17526" y="27242"/>
                    <a:pt x="27089" y="17526"/>
                    <a:pt x="39205" y="10516"/>
                  </a:cubicBezTo>
                  <a:cubicBezTo>
                    <a:pt x="51321" y="3506"/>
                    <a:pt x="64770" y="0"/>
                    <a:pt x="79553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D10FE3D-37D5-AB40-4DB5-2ED66E9E8A0E}"/>
                </a:ext>
              </a:extLst>
            </p:cNvPr>
            <p:cNvGrpSpPr/>
            <p:nvPr/>
          </p:nvGrpSpPr>
          <p:grpSpPr>
            <a:xfrm>
              <a:off x="571500" y="907234"/>
              <a:ext cx="341594" cy="341594"/>
              <a:chOff x="4065588" y="907234"/>
              <a:chExt cx="341594" cy="341594"/>
            </a:xfrm>
          </p:grpSpPr>
          <p:sp>
            <p:nvSpPr>
              <p:cNvPr id="11" name="Graphic 2081">
                <a:extLst>
                  <a:ext uri="{FF2B5EF4-FFF2-40B4-BE49-F238E27FC236}">
                    <a16:creationId xmlns:a16="http://schemas.microsoft.com/office/drawing/2014/main" id="{94A560F1-016B-F91E-C593-2FEF53EC6847}"/>
                  </a:ext>
                </a:extLst>
              </p:cNvPr>
              <p:cNvSpPr/>
              <p:nvPr/>
            </p:nvSpPr>
            <p:spPr>
              <a:xfrm>
                <a:off x="4065588" y="907234"/>
                <a:ext cx="341594" cy="341594"/>
              </a:xfrm>
              <a:custGeom>
                <a:avLst/>
                <a:gdLst>
                  <a:gd name="connsiteX0" fmla="*/ 233397 w 341594"/>
                  <a:gd name="connsiteY0" fmla="*/ 0 h 341594"/>
                  <a:gd name="connsiteX1" fmla="*/ 76096 w 341594"/>
                  <a:gd name="connsiteY1" fmla="*/ 0 h 341594"/>
                  <a:gd name="connsiteX2" fmla="*/ 0 w 341594"/>
                  <a:gd name="connsiteY2" fmla="*/ 76096 h 341594"/>
                  <a:gd name="connsiteX3" fmla="*/ 0 w 341594"/>
                  <a:gd name="connsiteY3" fmla="*/ 233473 h 341594"/>
                  <a:gd name="connsiteX4" fmla="*/ 22570 w 341594"/>
                  <a:gd name="connsiteY4" fmla="*/ 287915 h 341594"/>
                  <a:gd name="connsiteX5" fmla="*/ 53679 w 341594"/>
                  <a:gd name="connsiteY5" fmla="*/ 319024 h 341594"/>
                  <a:gd name="connsiteX6" fmla="*/ 108121 w 341594"/>
                  <a:gd name="connsiteY6" fmla="*/ 341594 h 341594"/>
                  <a:gd name="connsiteX7" fmla="*/ 265498 w 341594"/>
                  <a:gd name="connsiteY7" fmla="*/ 341594 h 341594"/>
                  <a:gd name="connsiteX8" fmla="*/ 341594 w 341594"/>
                  <a:gd name="connsiteY8" fmla="*/ 265498 h 341594"/>
                  <a:gd name="connsiteX9" fmla="*/ 341594 w 341594"/>
                  <a:gd name="connsiteY9" fmla="*/ 108197 h 341594"/>
                  <a:gd name="connsiteX10" fmla="*/ 319024 w 341594"/>
                  <a:gd name="connsiteY10" fmla="*/ 53755 h 341594"/>
                  <a:gd name="connsiteX11" fmla="*/ 287915 w 341594"/>
                  <a:gd name="connsiteY11" fmla="*/ 22646 h 341594"/>
                  <a:gd name="connsiteX12" fmla="*/ 233397 w 341594"/>
                  <a:gd name="connsiteY12" fmla="*/ 0 h 341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1594" h="341594">
                    <a:moveTo>
                      <a:pt x="233397" y="0"/>
                    </a:moveTo>
                    <a:lnTo>
                      <a:pt x="76096" y="0"/>
                    </a:lnTo>
                    <a:cubicBezTo>
                      <a:pt x="34083" y="0"/>
                      <a:pt x="0" y="34083"/>
                      <a:pt x="0" y="76096"/>
                    </a:cubicBezTo>
                    <a:lnTo>
                      <a:pt x="0" y="233473"/>
                    </a:lnTo>
                    <a:cubicBezTo>
                      <a:pt x="0" y="253908"/>
                      <a:pt x="8082" y="273504"/>
                      <a:pt x="22570" y="287915"/>
                    </a:cubicBezTo>
                    <a:lnTo>
                      <a:pt x="53679" y="319024"/>
                    </a:lnTo>
                    <a:cubicBezTo>
                      <a:pt x="68090" y="333435"/>
                      <a:pt x="87686" y="341594"/>
                      <a:pt x="108121" y="341594"/>
                    </a:cubicBezTo>
                    <a:lnTo>
                      <a:pt x="265498" y="341594"/>
                    </a:lnTo>
                    <a:cubicBezTo>
                      <a:pt x="307511" y="341594"/>
                      <a:pt x="341594" y="307511"/>
                      <a:pt x="341594" y="265498"/>
                    </a:cubicBezTo>
                    <a:lnTo>
                      <a:pt x="341594" y="108197"/>
                    </a:lnTo>
                    <a:cubicBezTo>
                      <a:pt x="341594" y="87762"/>
                      <a:pt x="333512" y="68166"/>
                      <a:pt x="319024" y="53755"/>
                    </a:cubicBezTo>
                    <a:lnTo>
                      <a:pt x="287915" y="22646"/>
                    </a:lnTo>
                    <a:cubicBezTo>
                      <a:pt x="273428" y="8082"/>
                      <a:pt x="253832" y="0"/>
                      <a:pt x="233397" y="0"/>
                    </a:cubicBezTo>
                    <a:close/>
                  </a:path>
                </a:pathLst>
              </a:custGeom>
              <a:solidFill>
                <a:srgbClr val="FF7D5F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Graphic 33">
                <a:extLst>
                  <a:ext uri="{FF2B5EF4-FFF2-40B4-BE49-F238E27FC236}">
                    <a16:creationId xmlns:a16="http://schemas.microsoft.com/office/drawing/2014/main" id="{9EEC3EF9-08BC-70FD-531F-95565D83BD64}"/>
                  </a:ext>
                </a:extLst>
              </p:cNvPr>
              <p:cNvSpPr/>
              <p:nvPr/>
            </p:nvSpPr>
            <p:spPr>
              <a:xfrm>
                <a:off x="4125123" y="965900"/>
                <a:ext cx="231173" cy="215615"/>
              </a:xfrm>
              <a:custGeom>
                <a:avLst/>
                <a:gdLst>
                  <a:gd name="connsiteX0" fmla="*/ 1627823 w 1627822"/>
                  <a:gd name="connsiteY0" fmla="*/ 763905 h 1518284"/>
                  <a:gd name="connsiteX1" fmla="*/ 1343978 w 1627822"/>
                  <a:gd name="connsiteY1" fmla="*/ 763905 h 1518284"/>
                  <a:gd name="connsiteX2" fmla="*/ 1343978 w 1627822"/>
                  <a:gd name="connsiteY2" fmla="*/ 1518285 h 1518284"/>
                  <a:gd name="connsiteX3" fmla="*/ 616268 w 1627822"/>
                  <a:gd name="connsiteY3" fmla="*/ 1518285 h 1518284"/>
                  <a:gd name="connsiteX4" fmla="*/ 1037273 w 1627822"/>
                  <a:gd name="connsiteY4" fmla="*/ 1271588 h 1518284"/>
                  <a:gd name="connsiteX5" fmla="*/ 1037273 w 1627822"/>
                  <a:gd name="connsiteY5" fmla="*/ 517208 h 1518284"/>
                  <a:gd name="connsiteX6" fmla="*/ 1319213 w 1627822"/>
                  <a:gd name="connsiteY6" fmla="*/ 517208 h 1518284"/>
                  <a:gd name="connsiteX7" fmla="*/ 1627823 w 1627822"/>
                  <a:gd name="connsiteY7" fmla="*/ 763905 h 1518284"/>
                  <a:gd name="connsiteX8" fmla="*/ 307658 w 1627822"/>
                  <a:gd name="connsiteY8" fmla="*/ 1270635 h 1518284"/>
                  <a:gd name="connsiteX9" fmla="*/ 615315 w 1627822"/>
                  <a:gd name="connsiteY9" fmla="*/ 1517333 h 1518284"/>
                  <a:gd name="connsiteX10" fmla="*/ 615315 w 1627822"/>
                  <a:gd name="connsiteY10" fmla="*/ 763905 h 1518284"/>
                  <a:gd name="connsiteX11" fmla="*/ 307658 w 1627822"/>
                  <a:gd name="connsiteY11" fmla="*/ 763905 h 1518284"/>
                  <a:gd name="connsiteX12" fmla="*/ 307658 w 1627822"/>
                  <a:gd name="connsiteY12" fmla="*/ 1270635 h 1518284"/>
                  <a:gd name="connsiteX13" fmla="*/ 307658 w 1627822"/>
                  <a:gd name="connsiteY13" fmla="*/ 763905 h 1518284"/>
                  <a:gd name="connsiteX14" fmla="*/ 307658 w 1627822"/>
                  <a:gd name="connsiteY14" fmla="*/ 763905 h 1518284"/>
                  <a:gd name="connsiteX15" fmla="*/ 307658 w 1627822"/>
                  <a:gd name="connsiteY15" fmla="*/ 763905 h 1518284"/>
                  <a:gd name="connsiteX16" fmla="*/ 307658 w 1627822"/>
                  <a:gd name="connsiteY16" fmla="*/ 763905 h 1518284"/>
                  <a:gd name="connsiteX17" fmla="*/ 671513 w 1627822"/>
                  <a:gd name="connsiteY17" fmla="*/ 0 h 1518284"/>
                  <a:gd name="connsiteX18" fmla="*/ 0 w 1627822"/>
                  <a:gd name="connsiteY18" fmla="*/ 517208 h 1518284"/>
                  <a:gd name="connsiteX19" fmla="*/ 307658 w 1627822"/>
                  <a:gd name="connsiteY19" fmla="*/ 517208 h 1518284"/>
                  <a:gd name="connsiteX20" fmla="*/ 307658 w 1627822"/>
                  <a:gd name="connsiteY20" fmla="*/ 763905 h 1518284"/>
                  <a:gd name="connsiteX21" fmla="*/ 979170 w 1627822"/>
                  <a:gd name="connsiteY21" fmla="*/ 247650 h 1518284"/>
                  <a:gd name="connsiteX22" fmla="*/ 671513 w 1627822"/>
                  <a:gd name="connsiteY22" fmla="*/ 0 h 151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27822" h="1518284">
                    <a:moveTo>
                      <a:pt x="1627823" y="763905"/>
                    </a:moveTo>
                    <a:lnTo>
                      <a:pt x="1343978" y="763905"/>
                    </a:lnTo>
                    <a:lnTo>
                      <a:pt x="1343978" y="1518285"/>
                    </a:lnTo>
                    <a:lnTo>
                      <a:pt x="616268" y="1518285"/>
                    </a:lnTo>
                    <a:lnTo>
                      <a:pt x="1037273" y="1271588"/>
                    </a:lnTo>
                    <a:lnTo>
                      <a:pt x="1037273" y="517208"/>
                    </a:lnTo>
                    <a:lnTo>
                      <a:pt x="1319213" y="517208"/>
                    </a:lnTo>
                    <a:lnTo>
                      <a:pt x="1627823" y="763905"/>
                    </a:lnTo>
                    <a:close/>
                    <a:moveTo>
                      <a:pt x="307658" y="1270635"/>
                    </a:moveTo>
                    <a:lnTo>
                      <a:pt x="615315" y="1517333"/>
                    </a:lnTo>
                    <a:lnTo>
                      <a:pt x="615315" y="763905"/>
                    </a:lnTo>
                    <a:lnTo>
                      <a:pt x="307658" y="763905"/>
                    </a:lnTo>
                    <a:lnTo>
                      <a:pt x="307658" y="1270635"/>
                    </a:lnTo>
                    <a:close/>
                    <a:moveTo>
                      <a:pt x="307658" y="763905"/>
                    </a:moveTo>
                    <a:lnTo>
                      <a:pt x="307658" y="763905"/>
                    </a:lnTo>
                    <a:lnTo>
                      <a:pt x="307658" y="763905"/>
                    </a:lnTo>
                    <a:lnTo>
                      <a:pt x="307658" y="763905"/>
                    </a:lnTo>
                    <a:close/>
                    <a:moveTo>
                      <a:pt x="671513" y="0"/>
                    </a:moveTo>
                    <a:lnTo>
                      <a:pt x="0" y="517208"/>
                    </a:lnTo>
                    <a:lnTo>
                      <a:pt x="307658" y="517208"/>
                    </a:lnTo>
                    <a:lnTo>
                      <a:pt x="307658" y="763905"/>
                    </a:lnTo>
                    <a:lnTo>
                      <a:pt x="979170" y="247650"/>
                    </a:lnTo>
                    <a:lnTo>
                      <a:pt x="671513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754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D847E3-9953-A35A-ED52-5E0949C1E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C3FF82-617A-26DB-3447-0E644B0B2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Overview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4068B58-B00B-FF2F-3D7D-F3DA04BF6D6A}"/>
              </a:ext>
            </a:extLst>
          </p:cNvPr>
          <p:cNvSpPr/>
          <p:nvPr/>
        </p:nvSpPr>
        <p:spPr bwMode="auto">
          <a:xfrm>
            <a:off x="904082" y="2352472"/>
            <a:ext cx="1712994" cy="1712994"/>
          </a:xfrm>
          <a:prstGeom prst="ellipse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x%</a:t>
            </a:r>
            <a:endParaRPr lang="en-US" sz="2800" b="1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D58177BC-80E5-D013-93C9-2D8DC8849D61}"/>
              </a:ext>
            </a:extLst>
          </p:cNvPr>
          <p:cNvSpPr txBox="1"/>
          <p:nvPr/>
        </p:nvSpPr>
        <p:spPr>
          <a:xfrm>
            <a:off x="904082" y="4969143"/>
            <a:ext cx="3041651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The real estate market is growing </a:t>
            </a:r>
            <a:r>
              <a:rPr lang="en-US" sz="1200" b="1"/>
              <a:t>x% </a:t>
            </a:r>
            <a:r>
              <a:rPr lang="en-US" sz="1200"/>
              <a:t>annually, driven by urbanization and investment opportunities.</a:t>
            </a: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10FB23D4-8FAE-242E-9BE3-224B5D5049D6}"/>
              </a:ext>
            </a:extLst>
          </p:cNvPr>
          <p:cNvSpPr txBox="1"/>
          <p:nvPr/>
        </p:nvSpPr>
        <p:spPr>
          <a:xfrm>
            <a:off x="904083" y="4609686"/>
            <a:ext cx="189603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Market Expansion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D5F8BF86-3935-15F4-AA31-58C52E0D8D27}"/>
              </a:ext>
            </a:extLst>
          </p:cNvPr>
          <p:cNvSpPr txBox="1"/>
          <p:nvPr/>
        </p:nvSpPr>
        <p:spPr>
          <a:xfrm>
            <a:off x="4575969" y="4969143"/>
            <a:ext cx="3041651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/>
              <a:t>Property prices increase </a:t>
            </a:r>
            <a:r>
              <a:rPr lang="en-US" sz="1200" b="1"/>
              <a:t>xx% </a:t>
            </a:r>
            <a:r>
              <a:rPr lang="en-US" sz="1200"/>
              <a:t>yearly, ensuring strong investment potential and consistent appreciation.</a:t>
            </a:r>
          </a:p>
        </p:txBody>
      </p:sp>
      <p:sp>
        <p:nvSpPr>
          <p:cNvPr id="28" name="Google Shape;437;p14">
            <a:extLst>
              <a:ext uri="{FF2B5EF4-FFF2-40B4-BE49-F238E27FC236}">
                <a16:creationId xmlns:a16="http://schemas.microsoft.com/office/drawing/2014/main" id="{E5959C75-A571-8EA6-15D4-B71807906EC1}"/>
              </a:ext>
            </a:extLst>
          </p:cNvPr>
          <p:cNvSpPr txBox="1"/>
          <p:nvPr/>
        </p:nvSpPr>
        <p:spPr>
          <a:xfrm>
            <a:off x="4575969" y="4609686"/>
            <a:ext cx="238334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Rising Property Values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BEDA0DC0-0193-00EA-318B-C4BB60CEE0F0}"/>
              </a:ext>
            </a:extLst>
          </p:cNvPr>
          <p:cNvSpPr txBox="1"/>
          <p:nvPr/>
        </p:nvSpPr>
        <p:spPr>
          <a:xfrm>
            <a:off x="8246268" y="4969143"/>
            <a:ext cx="3041651" cy="65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b="1"/>
              <a:t>Xx% </a:t>
            </a:r>
            <a:r>
              <a:rPr lang="en-US" sz="1200"/>
              <a:t>of buyers struggle to find suitable properties due to high demand and limited inventory.</a:t>
            </a: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0A0F15A7-D07A-C453-F721-F34052639157}"/>
              </a:ext>
            </a:extLst>
          </p:cNvPr>
          <p:cNvSpPr txBox="1"/>
          <p:nvPr/>
        </p:nvSpPr>
        <p:spPr>
          <a:xfrm>
            <a:off x="8246268" y="4609686"/>
            <a:ext cx="2250296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Demand-Supply Gap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C85363D-3483-32D8-B181-5E56CEF45742}"/>
              </a:ext>
            </a:extLst>
          </p:cNvPr>
          <p:cNvSpPr/>
          <p:nvPr/>
        </p:nvSpPr>
        <p:spPr bwMode="auto">
          <a:xfrm>
            <a:off x="4343400" y="2017713"/>
            <a:ext cx="2047753" cy="2047753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tx2"/>
                </a:solidFill>
                <a:latin typeface="+mj-lt"/>
                <a:ea typeface="Segoe UI" pitchFamily="34" charset="0"/>
                <a:cs typeface="Segoe UI" pitchFamily="34" charset="0"/>
              </a:rPr>
              <a:t>xx%</a:t>
            </a:r>
            <a:endParaRPr lang="en-US" sz="3200" b="1" dirty="0" err="1">
              <a:solidFill>
                <a:schemeClr val="tx2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55D88CD-5CEF-E5FD-9BB9-A2474CA6672B}"/>
              </a:ext>
            </a:extLst>
          </p:cNvPr>
          <p:cNvSpPr/>
          <p:nvPr/>
        </p:nvSpPr>
        <p:spPr bwMode="auto">
          <a:xfrm>
            <a:off x="8246268" y="1449093"/>
            <a:ext cx="2616373" cy="2616373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srgbClr val="FFFFFF"/>
                </a:solidFill>
                <a:latin typeface="+mj-lt"/>
                <a:ea typeface="Segoe UI" pitchFamily="34" charset="0"/>
                <a:cs typeface="Segoe UI" pitchFamily="34" charset="0"/>
              </a:rPr>
              <a:t>Xx%</a:t>
            </a:r>
            <a:endParaRPr lang="en-US" sz="4400" b="1" dirty="0" err="1">
              <a:solidFill>
                <a:srgbClr val="FFFFFF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139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E1655-07C9-5D57-A890-F8DE2903C5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85B83-7C14-5B54-3D79-E495DB5E5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Model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60F8800-ECE7-E375-0310-4723B6A61A56}"/>
              </a:ext>
            </a:extLst>
          </p:cNvPr>
          <p:cNvSpPr/>
          <p:nvPr/>
        </p:nvSpPr>
        <p:spPr>
          <a:xfrm>
            <a:off x="4477048" y="1623841"/>
            <a:ext cx="1570020" cy="1594538"/>
          </a:xfrm>
          <a:custGeom>
            <a:avLst/>
            <a:gdLst>
              <a:gd name="connsiteX0" fmla="*/ 1100500 w 1734597"/>
              <a:gd name="connsiteY0" fmla="*/ 33202 h 1761685"/>
              <a:gd name="connsiteX1" fmla="*/ 122278 w 1734597"/>
              <a:gd name="connsiteY1" fmla="*/ 597427 h 1761685"/>
              <a:gd name="connsiteX2" fmla="*/ 0 w 1734597"/>
              <a:gd name="connsiteY2" fmla="*/ 810540 h 1761685"/>
              <a:gd name="connsiteX3" fmla="*/ 0 w 1734597"/>
              <a:gd name="connsiteY3" fmla="*/ 1149424 h 1761685"/>
              <a:gd name="connsiteX4" fmla="*/ 120531 w 1734597"/>
              <a:gd name="connsiteY4" fmla="*/ 1360790 h 1761685"/>
              <a:gd name="connsiteX5" fmla="*/ 742401 w 1734597"/>
              <a:gd name="connsiteY5" fmla="*/ 1727623 h 1761685"/>
              <a:gd name="connsiteX6" fmla="*/ 992197 w 1734597"/>
              <a:gd name="connsiteY6" fmla="*/ 1727623 h 1761685"/>
              <a:gd name="connsiteX7" fmla="*/ 1614067 w 1734597"/>
              <a:gd name="connsiteY7" fmla="*/ 1360790 h 1761685"/>
              <a:gd name="connsiteX8" fmla="*/ 1734598 w 1734597"/>
              <a:gd name="connsiteY8" fmla="*/ 1149424 h 1761685"/>
              <a:gd name="connsiteX9" fmla="*/ 1734598 w 1734597"/>
              <a:gd name="connsiteY9" fmla="*/ 403529 h 1761685"/>
              <a:gd name="connsiteX10" fmla="*/ 1614067 w 1734597"/>
              <a:gd name="connsiteY10" fmla="*/ 192163 h 1761685"/>
              <a:gd name="connsiteX11" fmla="*/ 1348549 w 1734597"/>
              <a:gd name="connsiteY11" fmla="*/ 34949 h 1761685"/>
              <a:gd name="connsiteX12" fmla="*/ 1100500 w 1734597"/>
              <a:gd name="connsiteY12" fmla="*/ 33202 h 1761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34597" h="1761685">
                <a:moveTo>
                  <a:pt x="1100500" y="33202"/>
                </a:moveTo>
                <a:lnTo>
                  <a:pt x="122278" y="597427"/>
                </a:lnTo>
                <a:cubicBezTo>
                  <a:pt x="45418" y="641098"/>
                  <a:pt x="0" y="723198"/>
                  <a:pt x="0" y="810540"/>
                </a:cubicBezTo>
                <a:lnTo>
                  <a:pt x="0" y="1149424"/>
                </a:lnTo>
                <a:cubicBezTo>
                  <a:pt x="0" y="1236765"/>
                  <a:pt x="45418" y="1317119"/>
                  <a:pt x="120531" y="1360790"/>
                </a:cubicBezTo>
                <a:lnTo>
                  <a:pt x="742401" y="1727623"/>
                </a:lnTo>
                <a:cubicBezTo>
                  <a:pt x="819261" y="1773040"/>
                  <a:pt x="915337" y="1773040"/>
                  <a:pt x="992197" y="1727623"/>
                </a:cubicBezTo>
                <a:lnTo>
                  <a:pt x="1614067" y="1360790"/>
                </a:lnTo>
                <a:cubicBezTo>
                  <a:pt x="1689180" y="1317119"/>
                  <a:pt x="1734598" y="1235018"/>
                  <a:pt x="1734598" y="1149424"/>
                </a:cubicBezTo>
                <a:lnTo>
                  <a:pt x="1734598" y="403529"/>
                </a:lnTo>
                <a:cubicBezTo>
                  <a:pt x="1734598" y="316188"/>
                  <a:pt x="1689180" y="235834"/>
                  <a:pt x="1614067" y="192163"/>
                </a:cubicBezTo>
                <a:lnTo>
                  <a:pt x="1348549" y="34949"/>
                </a:lnTo>
                <a:cubicBezTo>
                  <a:pt x="1271689" y="-10468"/>
                  <a:pt x="1177360" y="-12215"/>
                  <a:pt x="1100500" y="33202"/>
                </a:cubicBezTo>
                <a:close/>
              </a:path>
            </a:pathLst>
          </a:custGeom>
          <a:solidFill>
            <a:schemeClr val="accent1"/>
          </a:solidFill>
          <a:ln w="174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450D7990-2878-1BF6-84B9-F67B25B019C3}"/>
              </a:ext>
            </a:extLst>
          </p:cNvPr>
          <p:cNvSpPr/>
          <p:nvPr/>
        </p:nvSpPr>
        <p:spPr>
          <a:xfrm>
            <a:off x="5311863" y="2913230"/>
            <a:ext cx="1570020" cy="1783467"/>
          </a:xfrm>
          <a:custGeom>
            <a:avLst/>
            <a:gdLst>
              <a:gd name="connsiteX0" fmla="*/ 0 w 1734597"/>
              <a:gd name="connsiteY0" fmla="*/ 612262 h 1970418"/>
              <a:gd name="connsiteX1" fmla="*/ 0 w 1734597"/>
              <a:gd name="connsiteY1" fmla="*/ 1358157 h 1970418"/>
              <a:gd name="connsiteX2" fmla="*/ 120531 w 1734597"/>
              <a:gd name="connsiteY2" fmla="*/ 1569523 h 1970418"/>
              <a:gd name="connsiteX3" fmla="*/ 742401 w 1734597"/>
              <a:gd name="connsiteY3" fmla="*/ 1936356 h 1970418"/>
              <a:gd name="connsiteX4" fmla="*/ 992197 w 1734597"/>
              <a:gd name="connsiteY4" fmla="*/ 1936356 h 1970418"/>
              <a:gd name="connsiteX5" fmla="*/ 1614067 w 1734597"/>
              <a:gd name="connsiteY5" fmla="*/ 1569523 h 1970418"/>
              <a:gd name="connsiteX6" fmla="*/ 1734598 w 1734597"/>
              <a:gd name="connsiteY6" fmla="*/ 1358157 h 1970418"/>
              <a:gd name="connsiteX7" fmla="*/ 1734598 w 1734597"/>
              <a:gd name="connsiteY7" fmla="*/ 612262 h 1970418"/>
              <a:gd name="connsiteX8" fmla="*/ 1614067 w 1734597"/>
              <a:gd name="connsiteY8" fmla="*/ 400896 h 1970418"/>
              <a:gd name="connsiteX9" fmla="*/ 992197 w 1734597"/>
              <a:gd name="connsiteY9" fmla="*/ 34063 h 1970418"/>
              <a:gd name="connsiteX10" fmla="*/ 742401 w 1734597"/>
              <a:gd name="connsiteY10" fmla="*/ 34063 h 1970418"/>
              <a:gd name="connsiteX11" fmla="*/ 120531 w 1734597"/>
              <a:gd name="connsiteY11" fmla="*/ 400896 h 1970418"/>
              <a:gd name="connsiteX12" fmla="*/ 0 w 1734597"/>
              <a:gd name="connsiteY12" fmla="*/ 612262 h 1970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34597" h="1970418">
                <a:moveTo>
                  <a:pt x="0" y="612262"/>
                </a:moveTo>
                <a:lnTo>
                  <a:pt x="0" y="1358157"/>
                </a:lnTo>
                <a:cubicBezTo>
                  <a:pt x="0" y="1445498"/>
                  <a:pt x="45417" y="1525852"/>
                  <a:pt x="120531" y="1569523"/>
                </a:cubicBezTo>
                <a:lnTo>
                  <a:pt x="742401" y="1936356"/>
                </a:lnTo>
                <a:cubicBezTo>
                  <a:pt x="819261" y="1981773"/>
                  <a:pt x="915337" y="1981773"/>
                  <a:pt x="992197" y="1936356"/>
                </a:cubicBezTo>
                <a:lnTo>
                  <a:pt x="1614067" y="1569523"/>
                </a:lnTo>
                <a:cubicBezTo>
                  <a:pt x="1689180" y="1525852"/>
                  <a:pt x="1734598" y="1443751"/>
                  <a:pt x="1734598" y="1358157"/>
                </a:cubicBezTo>
                <a:lnTo>
                  <a:pt x="1734598" y="612262"/>
                </a:lnTo>
                <a:cubicBezTo>
                  <a:pt x="1734598" y="524921"/>
                  <a:pt x="1689180" y="444567"/>
                  <a:pt x="1614067" y="400896"/>
                </a:cubicBezTo>
                <a:lnTo>
                  <a:pt x="992197" y="34063"/>
                </a:lnTo>
                <a:cubicBezTo>
                  <a:pt x="915337" y="-11354"/>
                  <a:pt x="819261" y="-11354"/>
                  <a:pt x="742401" y="34063"/>
                </a:cubicBezTo>
                <a:lnTo>
                  <a:pt x="120531" y="400896"/>
                </a:lnTo>
                <a:cubicBezTo>
                  <a:pt x="45417" y="444567"/>
                  <a:pt x="0" y="524921"/>
                  <a:pt x="0" y="612262"/>
                </a:cubicBezTo>
                <a:close/>
              </a:path>
            </a:pathLst>
          </a:custGeom>
          <a:solidFill>
            <a:srgbClr val="FFFFFF"/>
          </a:solidFill>
          <a:ln w="174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808FAFE-DE03-7E15-CEB7-CE2D911CC652}"/>
              </a:ext>
            </a:extLst>
          </p:cNvPr>
          <p:cNvSpPr/>
          <p:nvPr/>
        </p:nvSpPr>
        <p:spPr>
          <a:xfrm>
            <a:off x="6146678" y="1623841"/>
            <a:ext cx="1570020" cy="1594538"/>
          </a:xfrm>
          <a:custGeom>
            <a:avLst/>
            <a:gdLst>
              <a:gd name="connsiteX0" fmla="*/ 386049 w 1734597"/>
              <a:gd name="connsiteY0" fmla="*/ 34949 h 1761685"/>
              <a:gd name="connsiteX1" fmla="*/ 120531 w 1734597"/>
              <a:gd name="connsiteY1" fmla="*/ 192163 h 1761685"/>
              <a:gd name="connsiteX2" fmla="*/ 0 w 1734597"/>
              <a:gd name="connsiteY2" fmla="*/ 403529 h 1761685"/>
              <a:gd name="connsiteX3" fmla="*/ 0 w 1734597"/>
              <a:gd name="connsiteY3" fmla="*/ 1149424 h 1761685"/>
              <a:gd name="connsiteX4" fmla="*/ 120531 w 1734597"/>
              <a:gd name="connsiteY4" fmla="*/ 1360790 h 1761685"/>
              <a:gd name="connsiteX5" fmla="*/ 742401 w 1734597"/>
              <a:gd name="connsiteY5" fmla="*/ 1727623 h 1761685"/>
              <a:gd name="connsiteX6" fmla="*/ 992197 w 1734597"/>
              <a:gd name="connsiteY6" fmla="*/ 1727623 h 1761685"/>
              <a:gd name="connsiteX7" fmla="*/ 1614067 w 1734597"/>
              <a:gd name="connsiteY7" fmla="*/ 1360790 h 1761685"/>
              <a:gd name="connsiteX8" fmla="*/ 1734598 w 1734597"/>
              <a:gd name="connsiteY8" fmla="*/ 1149424 h 1761685"/>
              <a:gd name="connsiteX9" fmla="*/ 1734598 w 1734597"/>
              <a:gd name="connsiteY9" fmla="*/ 810540 h 1761685"/>
              <a:gd name="connsiteX10" fmla="*/ 1612320 w 1734597"/>
              <a:gd name="connsiteY10" fmla="*/ 597427 h 1761685"/>
              <a:gd name="connsiteX11" fmla="*/ 635845 w 1734597"/>
              <a:gd name="connsiteY11" fmla="*/ 33202 h 1761685"/>
              <a:gd name="connsiteX12" fmla="*/ 386049 w 1734597"/>
              <a:gd name="connsiteY12" fmla="*/ 34949 h 1761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34597" h="1761685">
                <a:moveTo>
                  <a:pt x="386049" y="34949"/>
                </a:moveTo>
                <a:lnTo>
                  <a:pt x="120531" y="192163"/>
                </a:lnTo>
                <a:cubicBezTo>
                  <a:pt x="45418" y="235834"/>
                  <a:pt x="0" y="316188"/>
                  <a:pt x="0" y="403529"/>
                </a:cubicBezTo>
                <a:lnTo>
                  <a:pt x="0" y="1149424"/>
                </a:lnTo>
                <a:cubicBezTo>
                  <a:pt x="0" y="1236765"/>
                  <a:pt x="45418" y="1317119"/>
                  <a:pt x="120531" y="1360790"/>
                </a:cubicBezTo>
                <a:lnTo>
                  <a:pt x="742401" y="1727623"/>
                </a:lnTo>
                <a:cubicBezTo>
                  <a:pt x="819261" y="1773040"/>
                  <a:pt x="915337" y="1773040"/>
                  <a:pt x="992197" y="1727623"/>
                </a:cubicBezTo>
                <a:lnTo>
                  <a:pt x="1614067" y="1360790"/>
                </a:lnTo>
                <a:cubicBezTo>
                  <a:pt x="1689180" y="1317119"/>
                  <a:pt x="1734598" y="1235018"/>
                  <a:pt x="1734598" y="1149424"/>
                </a:cubicBezTo>
                <a:lnTo>
                  <a:pt x="1734598" y="810540"/>
                </a:lnTo>
                <a:cubicBezTo>
                  <a:pt x="1734598" y="723198"/>
                  <a:pt x="1687434" y="641098"/>
                  <a:pt x="1612320" y="597427"/>
                </a:cubicBezTo>
                <a:lnTo>
                  <a:pt x="635845" y="33202"/>
                </a:lnTo>
                <a:cubicBezTo>
                  <a:pt x="558984" y="-12215"/>
                  <a:pt x="462909" y="-10468"/>
                  <a:pt x="386049" y="3494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74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8FC2F6F-2EDF-BDFD-118B-FB29B25B5FE0}"/>
              </a:ext>
            </a:extLst>
          </p:cNvPr>
          <p:cNvSpPr/>
          <p:nvPr/>
        </p:nvSpPr>
        <p:spPr>
          <a:xfrm>
            <a:off x="4477048" y="4390161"/>
            <a:ext cx="1570020" cy="1595324"/>
          </a:xfrm>
          <a:custGeom>
            <a:avLst/>
            <a:gdLst>
              <a:gd name="connsiteX0" fmla="*/ 742401 w 1734597"/>
              <a:gd name="connsiteY0" fmla="*/ 33848 h 1762553"/>
              <a:gd name="connsiteX1" fmla="*/ 120531 w 1734597"/>
              <a:gd name="connsiteY1" fmla="*/ 402428 h 1762553"/>
              <a:gd name="connsiteX2" fmla="*/ 0 w 1734597"/>
              <a:gd name="connsiteY2" fmla="*/ 613794 h 1762553"/>
              <a:gd name="connsiteX3" fmla="*/ 0 w 1734597"/>
              <a:gd name="connsiteY3" fmla="*/ 952678 h 1762553"/>
              <a:gd name="connsiteX4" fmla="*/ 122278 w 1734597"/>
              <a:gd name="connsiteY4" fmla="*/ 1165791 h 1762553"/>
              <a:gd name="connsiteX5" fmla="*/ 1100500 w 1734597"/>
              <a:gd name="connsiteY5" fmla="*/ 1730015 h 1762553"/>
              <a:gd name="connsiteX6" fmla="*/ 1348549 w 1734597"/>
              <a:gd name="connsiteY6" fmla="*/ 1728268 h 1762553"/>
              <a:gd name="connsiteX7" fmla="*/ 1614067 w 1734597"/>
              <a:gd name="connsiteY7" fmla="*/ 1571054 h 1762553"/>
              <a:gd name="connsiteX8" fmla="*/ 1734598 w 1734597"/>
              <a:gd name="connsiteY8" fmla="*/ 1359688 h 1762553"/>
              <a:gd name="connsiteX9" fmla="*/ 1734598 w 1734597"/>
              <a:gd name="connsiteY9" fmla="*/ 613794 h 1762553"/>
              <a:gd name="connsiteX10" fmla="*/ 1614067 w 1734597"/>
              <a:gd name="connsiteY10" fmla="*/ 402428 h 1762553"/>
              <a:gd name="connsiteX11" fmla="*/ 992197 w 1734597"/>
              <a:gd name="connsiteY11" fmla="*/ 35595 h 1762553"/>
              <a:gd name="connsiteX12" fmla="*/ 742401 w 1734597"/>
              <a:gd name="connsiteY12" fmla="*/ 33848 h 176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34597" h="1762553">
                <a:moveTo>
                  <a:pt x="742401" y="33848"/>
                </a:moveTo>
                <a:lnTo>
                  <a:pt x="120531" y="402428"/>
                </a:lnTo>
                <a:cubicBezTo>
                  <a:pt x="45418" y="446099"/>
                  <a:pt x="0" y="528199"/>
                  <a:pt x="0" y="613794"/>
                </a:cubicBezTo>
                <a:lnTo>
                  <a:pt x="0" y="952678"/>
                </a:lnTo>
                <a:cubicBezTo>
                  <a:pt x="0" y="1040019"/>
                  <a:pt x="47164" y="1122120"/>
                  <a:pt x="122278" y="1165791"/>
                </a:cubicBezTo>
                <a:lnTo>
                  <a:pt x="1100500" y="1730015"/>
                </a:lnTo>
                <a:cubicBezTo>
                  <a:pt x="1177360" y="1773686"/>
                  <a:pt x="1271689" y="1773686"/>
                  <a:pt x="1348549" y="1728268"/>
                </a:cubicBezTo>
                <a:lnTo>
                  <a:pt x="1614067" y="1571054"/>
                </a:lnTo>
                <a:cubicBezTo>
                  <a:pt x="1689180" y="1527383"/>
                  <a:pt x="1734598" y="1447029"/>
                  <a:pt x="1734598" y="1359688"/>
                </a:cubicBezTo>
                <a:lnTo>
                  <a:pt x="1734598" y="613794"/>
                </a:lnTo>
                <a:cubicBezTo>
                  <a:pt x="1734598" y="526453"/>
                  <a:pt x="1689180" y="446099"/>
                  <a:pt x="1614067" y="402428"/>
                </a:cubicBezTo>
                <a:lnTo>
                  <a:pt x="992197" y="35595"/>
                </a:lnTo>
                <a:cubicBezTo>
                  <a:pt x="915337" y="-11570"/>
                  <a:pt x="819261" y="-11570"/>
                  <a:pt x="742401" y="33848"/>
                </a:cubicBezTo>
                <a:close/>
              </a:path>
            </a:pathLst>
          </a:custGeom>
          <a:solidFill>
            <a:schemeClr val="accent1"/>
          </a:solidFill>
          <a:ln w="174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6F27A04-E56D-18C7-866A-58BFF6BC12FD}"/>
              </a:ext>
            </a:extLst>
          </p:cNvPr>
          <p:cNvSpPr/>
          <p:nvPr/>
        </p:nvSpPr>
        <p:spPr>
          <a:xfrm>
            <a:off x="6146678" y="4389966"/>
            <a:ext cx="1568439" cy="1593937"/>
          </a:xfrm>
          <a:custGeom>
            <a:avLst/>
            <a:gdLst>
              <a:gd name="connsiteX0" fmla="*/ 742401 w 1732850"/>
              <a:gd name="connsiteY0" fmla="*/ 34063 h 1761021"/>
              <a:gd name="connsiteX1" fmla="*/ 120531 w 1732850"/>
              <a:gd name="connsiteY1" fmla="*/ 400896 h 1761021"/>
              <a:gd name="connsiteX2" fmla="*/ 0 w 1732850"/>
              <a:gd name="connsiteY2" fmla="*/ 612262 h 1761021"/>
              <a:gd name="connsiteX3" fmla="*/ 0 w 1732850"/>
              <a:gd name="connsiteY3" fmla="*/ 1358157 h 1761021"/>
              <a:gd name="connsiteX4" fmla="*/ 120531 w 1732850"/>
              <a:gd name="connsiteY4" fmla="*/ 1569522 h 1761021"/>
              <a:gd name="connsiteX5" fmla="*/ 386049 w 1732850"/>
              <a:gd name="connsiteY5" fmla="*/ 1726737 h 1761021"/>
              <a:gd name="connsiteX6" fmla="*/ 634098 w 1732850"/>
              <a:gd name="connsiteY6" fmla="*/ 1728484 h 1761021"/>
              <a:gd name="connsiteX7" fmla="*/ 1610573 w 1732850"/>
              <a:gd name="connsiteY7" fmla="*/ 1164259 h 1761021"/>
              <a:gd name="connsiteX8" fmla="*/ 1732851 w 1732850"/>
              <a:gd name="connsiteY8" fmla="*/ 951146 h 1761021"/>
              <a:gd name="connsiteX9" fmla="*/ 1732851 w 1732850"/>
              <a:gd name="connsiteY9" fmla="*/ 612262 h 1761021"/>
              <a:gd name="connsiteX10" fmla="*/ 1612320 w 1732850"/>
              <a:gd name="connsiteY10" fmla="*/ 400896 h 1761021"/>
              <a:gd name="connsiteX11" fmla="*/ 990450 w 1732850"/>
              <a:gd name="connsiteY11" fmla="*/ 34063 h 1761021"/>
              <a:gd name="connsiteX12" fmla="*/ 742401 w 1732850"/>
              <a:gd name="connsiteY12" fmla="*/ 34063 h 1761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32850" h="1761021">
                <a:moveTo>
                  <a:pt x="742401" y="34063"/>
                </a:moveTo>
                <a:lnTo>
                  <a:pt x="120531" y="400896"/>
                </a:lnTo>
                <a:cubicBezTo>
                  <a:pt x="45418" y="444567"/>
                  <a:pt x="0" y="526668"/>
                  <a:pt x="0" y="612262"/>
                </a:cubicBezTo>
                <a:lnTo>
                  <a:pt x="0" y="1358157"/>
                </a:lnTo>
                <a:cubicBezTo>
                  <a:pt x="0" y="1445498"/>
                  <a:pt x="45418" y="1525852"/>
                  <a:pt x="120531" y="1569522"/>
                </a:cubicBezTo>
                <a:lnTo>
                  <a:pt x="386049" y="1726737"/>
                </a:lnTo>
                <a:cubicBezTo>
                  <a:pt x="462909" y="1772154"/>
                  <a:pt x="557238" y="1772154"/>
                  <a:pt x="634098" y="1728484"/>
                </a:cubicBezTo>
                <a:lnTo>
                  <a:pt x="1610573" y="1164259"/>
                </a:lnTo>
                <a:cubicBezTo>
                  <a:pt x="1687434" y="1120589"/>
                  <a:pt x="1732851" y="1038488"/>
                  <a:pt x="1732851" y="951146"/>
                </a:cubicBezTo>
                <a:lnTo>
                  <a:pt x="1732851" y="612262"/>
                </a:lnTo>
                <a:cubicBezTo>
                  <a:pt x="1732851" y="524921"/>
                  <a:pt x="1687434" y="444567"/>
                  <a:pt x="1612320" y="400896"/>
                </a:cubicBezTo>
                <a:lnTo>
                  <a:pt x="990450" y="34063"/>
                </a:lnTo>
                <a:cubicBezTo>
                  <a:pt x="915337" y="-11354"/>
                  <a:pt x="819261" y="-11354"/>
                  <a:pt x="742401" y="3406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74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6658CD2-6E10-8503-E41D-8B864ED6AA4B}"/>
              </a:ext>
            </a:extLst>
          </p:cNvPr>
          <p:cNvSpPr/>
          <p:nvPr/>
        </p:nvSpPr>
        <p:spPr>
          <a:xfrm>
            <a:off x="6981493" y="2911844"/>
            <a:ext cx="1290168" cy="1783272"/>
          </a:xfrm>
          <a:custGeom>
            <a:avLst/>
            <a:gdLst>
              <a:gd name="connsiteX0" fmla="*/ 742401 w 1425409"/>
              <a:gd name="connsiteY0" fmla="*/ 33848 h 1970203"/>
              <a:gd name="connsiteX1" fmla="*/ 120531 w 1425409"/>
              <a:gd name="connsiteY1" fmla="*/ 400681 h 1970203"/>
              <a:gd name="connsiteX2" fmla="*/ 0 w 1425409"/>
              <a:gd name="connsiteY2" fmla="*/ 612047 h 1970203"/>
              <a:gd name="connsiteX3" fmla="*/ 0 w 1425409"/>
              <a:gd name="connsiteY3" fmla="*/ 1357941 h 1970203"/>
              <a:gd name="connsiteX4" fmla="*/ 120531 w 1425409"/>
              <a:gd name="connsiteY4" fmla="*/ 1569307 h 1970203"/>
              <a:gd name="connsiteX5" fmla="*/ 742401 w 1425409"/>
              <a:gd name="connsiteY5" fmla="*/ 1936141 h 1970203"/>
              <a:gd name="connsiteX6" fmla="*/ 992197 w 1425409"/>
              <a:gd name="connsiteY6" fmla="*/ 1936141 h 1970203"/>
              <a:gd name="connsiteX7" fmla="*/ 1304879 w 1425409"/>
              <a:gd name="connsiteY7" fmla="*/ 1752724 h 1970203"/>
              <a:gd name="connsiteX8" fmla="*/ 1425410 w 1425409"/>
              <a:gd name="connsiteY8" fmla="*/ 1541358 h 1970203"/>
              <a:gd name="connsiteX9" fmla="*/ 1425410 w 1425409"/>
              <a:gd name="connsiteY9" fmla="*/ 430377 h 1970203"/>
              <a:gd name="connsiteX10" fmla="*/ 1304879 w 1425409"/>
              <a:gd name="connsiteY10" fmla="*/ 219011 h 1970203"/>
              <a:gd name="connsiteX11" fmla="*/ 992197 w 1425409"/>
              <a:gd name="connsiteY11" fmla="*/ 35595 h 1970203"/>
              <a:gd name="connsiteX12" fmla="*/ 742401 w 1425409"/>
              <a:gd name="connsiteY12" fmla="*/ 33848 h 1970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25409" h="1970203">
                <a:moveTo>
                  <a:pt x="742401" y="33848"/>
                </a:moveTo>
                <a:lnTo>
                  <a:pt x="120531" y="400681"/>
                </a:lnTo>
                <a:cubicBezTo>
                  <a:pt x="45418" y="444352"/>
                  <a:pt x="0" y="526453"/>
                  <a:pt x="0" y="612047"/>
                </a:cubicBezTo>
                <a:lnTo>
                  <a:pt x="0" y="1357941"/>
                </a:lnTo>
                <a:cubicBezTo>
                  <a:pt x="0" y="1445283"/>
                  <a:pt x="45418" y="1525637"/>
                  <a:pt x="120531" y="1569307"/>
                </a:cubicBezTo>
                <a:lnTo>
                  <a:pt x="742401" y="1936141"/>
                </a:lnTo>
                <a:cubicBezTo>
                  <a:pt x="819261" y="1981558"/>
                  <a:pt x="915336" y="1981558"/>
                  <a:pt x="992197" y="1936141"/>
                </a:cubicBezTo>
                <a:lnTo>
                  <a:pt x="1304879" y="1752724"/>
                </a:lnTo>
                <a:cubicBezTo>
                  <a:pt x="1379992" y="1709053"/>
                  <a:pt x="1425410" y="1626953"/>
                  <a:pt x="1425410" y="1541358"/>
                </a:cubicBezTo>
                <a:lnTo>
                  <a:pt x="1425410" y="430377"/>
                </a:lnTo>
                <a:cubicBezTo>
                  <a:pt x="1425410" y="343036"/>
                  <a:pt x="1379992" y="262682"/>
                  <a:pt x="1304879" y="219011"/>
                </a:cubicBezTo>
                <a:lnTo>
                  <a:pt x="992197" y="35595"/>
                </a:lnTo>
                <a:cubicBezTo>
                  <a:pt x="915336" y="-11570"/>
                  <a:pt x="819261" y="-11570"/>
                  <a:pt x="742401" y="33848"/>
                </a:cubicBezTo>
                <a:close/>
              </a:path>
            </a:pathLst>
          </a:custGeom>
          <a:solidFill>
            <a:schemeClr val="accent1"/>
          </a:solidFill>
          <a:ln w="174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1A47CC5-6D49-CA08-DFFA-1357D8B82E9A}"/>
              </a:ext>
            </a:extLst>
          </p:cNvPr>
          <p:cNvSpPr/>
          <p:nvPr/>
        </p:nvSpPr>
        <p:spPr>
          <a:xfrm>
            <a:off x="3922087" y="2911649"/>
            <a:ext cx="1290168" cy="1783467"/>
          </a:xfrm>
          <a:custGeom>
            <a:avLst/>
            <a:gdLst>
              <a:gd name="connsiteX0" fmla="*/ 433213 w 1425409"/>
              <a:gd name="connsiteY0" fmla="*/ 34063 h 1970418"/>
              <a:gd name="connsiteX1" fmla="*/ 120531 w 1425409"/>
              <a:gd name="connsiteY1" fmla="*/ 219227 h 1970418"/>
              <a:gd name="connsiteX2" fmla="*/ 0 w 1425409"/>
              <a:gd name="connsiteY2" fmla="*/ 430592 h 1970418"/>
              <a:gd name="connsiteX3" fmla="*/ 0 w 1425409"/>
              <a:gd name="connsiteY3" fmla="*/ 1541573 h 1970418"/>
              <a:gd name="connsiteX4" fmla="*/ 120531 w 1425409"/>
              <a:gd name="connsiteY4" fmla="*/ 1752939 h 1970418"/>
              <a:gd name="connsiteX5" fmla="*/ 433213 w 1425409"/>
              <a:gd name="connsiteY5" fmla="*/ 1936356 h 1970418"/>
              <a:gd name="connsiteX6" fmla="*/ 683009 w 1425409"/>
              <a:gd name="connsiteY6" fmla="*/ 1936356 h 1970418"/>
              <a:gd name="connsiteX7" fmla="*/ 1304879 w 1425409"/>
              <a:gd name="connsiteY7" fmla="*/ 1569523 h 1970418"/>
              <a:gd name="connsiteX8" fmla="*/ 1425410 w 1425409"/>
              <a:gd name="connsiteY8" fmla="*/ 1358157 h 1970418"/>
              <a:gd name="connsiteX9" fmla="*/ 1425410 w 1425409"/>
              <a:gd name="connsiteY9" fmla="*/ 612262 h 1970418"/>
              <a:gd name="connsiteX10" fmla="*/ 1304879 w 1425409"/>
              <a:gd name="connsiteY10" fmla="*/ 400896 h 1970418"/>
              <a:gd name="connsiteX11" fmla="*/ 683009 w 1425409"/>
              <a:gd name="connsiteY11" fmla="*/ 34063 h 1970418"/>
              <a:gd name="connsiteX12" fmla="*/ 433213 w 1425409"/>
              <a:gd name="connsiteY12" fmla="*/ 34063 h 1970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25409" h="1970418">
                <a:moveTo>
                  <a:pt x="433213" y="34063"/>
                </a:moveTo>
                <a:lnTo>
                  <a:pt x="120531" y="219227"/>
                </a:lnTo>
                <a:cubicBezTo>
                  <a:pt x="45417" y="262897"/>
                  <a:pt x="0" y="343251"/>
                  <a:pt x="0" y="430592"/>
                </a:cubicBezTo>
                <a:lnTo>
                  <a:pt x="0" y="1541573"/>
                </a:lnTo>
                <a:cubicBezTo>
                  <a:pt x="0" y="1628915"/>
                  <a:pt x="45417" y="1709269"/>
                  <a:pt x="120531" y="1752939"/>
                </a:cubicBezTo>
                <a:lnTo>
                  <a:pt x="433213" y="1936356"/>
                </a:lnTo>
                <a:cubicBezTo>
                  <a:pt x="510073" y="1981773"/>
                  <a:pt x="606148" y="1981773"/>
                  <a:pt x="683009" y="1936356"/>
                </a:cubicBezTo>
                <a:lnTo>
                  <a:pt x="1304879" y="1569523"/>
                </a:lnTo>
                <a:cubicBezTo>
                  <a:pt x="1379992" y="1525852"/>
                  <a:pt x="1425410" y="1443751"/>
                  <a:pt x="1425410" y="1358157"/>
                </a:cubicBezTo>
                <a:lnTo>
                  <a:pt x="1425410" y="612262"/>
                </a:lnTo>
                <a:cubicBezTo>
                  <a:pt x="1425410" y="524921"/>
                  <a:pt x="1379992" y="444567"/>
                  <a:pt x="1304879" y="400896"/>
                </a:cubicBezTo>
                <a:lnTo>
                  <a:pt x="683009" y="34063"/>
                </a:lnTo>
                <a:cubicBezTo>
                  <a:pt x="606148" y="-11354"/>
                  <a:pt x="510073" y="-11354"/>
                  <a:pt x="433213" y="3406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745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5FD5E2D5-085D-7DD0-1B78-E8DAE9603A39}"/>
              </a:ext>
            </a:extLst>
          </p:cNvPr>
          <p:cNvSpPr/>
          <p:nvPr/>
        </p:nvSpPr>
        <p:spPr>
          <a:xfrm>
            <a:off x="5763316" y="3446217"/>
            <a:ext cx="739584" cy="689810"/>
          </a:xfrm>
          <a:custGeom>
            <a:avLst/>
            <a:gdLst>
              <a:gd name="connsiteX0" fmla="*/ 1627823 w 1627822"/>
              <a:gd name="connsiteY0" fmla="*/ 763905 h 1518284"/>
              <a:gd name="connsiteX1" fmla="*/ 1343978 w 1627822"/>
              <a:gd name="connsiteY1" fmla="*/ 763905 h 1518284"/>
              <a:gd name="connsiteX2" fmla="*/ 1343978 w 1627822"/>
              <a:gd name="connsiteY2" fmla="*/ 1518285 h 1518284"/>
              <a:gd name="connsiteX3" fmla="*/ 616268 w 1627822"/>
              <a:gd name="connsiteY3" fmla="*/ 1518285 h 1518284"/>
              <a:gd name="connsiteX4" fmla="*/ 1037273 w 1627822"/>
              <a:gd name="connsiteY4" fmla="*/ 1271588 h 1518284"/>
              <a:gd name="connsiteX5" fmla="*/ 1037273 w 1627822"/>
              <a:gd name="connsiteY5" fmla="*/ 517208 h 1518284"/>
              <a:gd name="connsiteX6" fmla="*/ 1319213 w 1627822"/>
              <a:gd name="connsiteY6" fmla="*/ 517208 h 1518284"/>
              <a:gd name="connsiteX7" fmla="*/ 1627823 w 1627822"/>
              <a:gd name="connsiteY7" fmla="*/ 763905 h 1518284"/>
              <a:gd name="connsiteX8" fmla="*/ 307658 w 1627822"/>
              <a:gd name="connsiteY8" fmla="*/ 1270635 h 1518284"/>
              <a:gd name="connsiteX9" fmla="*/ 615315 w 1627822"/>
              <a:gd name="connsiteY9" fmla="*/ 1517333 h 1518284"/>
              <a:gd name="connsiteX10" fmla="*/ 615315 w 1627822"/>
              <a:gd name="connsiteY10" fmla="*/ 763905 h 1518284"/>
              <a:gd name="connsiteX11" fmla="*/ 307658 w 1627822"/>
              <a:gd name="connsiteY11" fmla="*/ 763905 h 1518284"/>
              <a:gd name="connsiteX12" fmla="*/ 307658 w 1627822"/>
              <a:gd name="connsiteY12" fmla="*/ 1270635 h 1518284"/>
              <a:gd name="connsiteX13" fmla="*/ 307658 w 1627822"/>
              <a:gd name="connsiteY13" fmla="*/ 763905 h 1518284"/>
              <a:gd name="connsiteX14" fmla="*/ 307658 w 1627822"/>
              <a:gd name="connsiteY14" fmla="*/ 763905 h 1518284"/>
              <a:gd name="connsiteX15" fmla="*/ 307658 w 1627822"/>
              <a:gd name="connsiteY15" fmla="*/ 763905 h 1518284"/>
              <a:gd name="connsiteX16" fmla="*/ 307658 w 1627822"/>
              <a:gd name="connsiteY16" fmla="*/ 763905 h 1518284"/>
              <a:gd name="connsiteX17" fmla="*/ 671513 w 1627822"/>
              <a:gd name="connsiteY17" fmla="*/ 0 h 1518284"/>
              <a:gd name="connsiteX18" fmla="*/ 0 w 1627822"/>
              <a:gd name="connsiteY18" fmla="*/ 517208 h 1518284"/>
              <a:gd name="connsiteX19" fmla="*/ 307658 w 1627822"/>
              <a:gd name="connsiteY19" fmla="*/ 517208 h 1518284"/>
              <a:gd name="connsiteX20" fmla="*/ 307658 w 1627822"/>
              <a:gd name="connsiteY20" fmla="*/ 763905 h 1518284"/>
              <a:gd name="connsiteX21" fmla="*/ 979170 w 1627822"/>
              <a:gd name="connsiteY21" fmla="*/ 247650 h 1518284"/>
              <a:gd name="connsiteX22" fmla="*/ 671513 w 1627822"/>
              <a:gd name="connsiteY22" fmla="*/ 0 h 151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627822" h="1518284">
                <a:moveTo>
                  <a:pt x="1627823" y="763905"/>
                </a:moveTo>
                <a:lnTo>
                  <a:pt x="1343978" y="763905"/>
                </a:lnTo>
                <a:lnTo>
                  <a:pt x="1343978" y="1518285"/>
                </a:lnTo>
                <a:lnTo>
                  <a:pt x="616268" y="1518285"/>
                </a:lnTo>
                <a:lnTo>
                  <a:pt x="1037273" y="1271588"/>
                </a:lnTo>
                <a:lnTo>
                  <a:pt x="1037273" y="517208"/>
                </a:lnTo>
                <a:lnTo>
                  <a:pt x="1319213" y="517208"/>
                </a:lnTo>
                <a:lnTo>
                  <a:pt x="1627823" y="763905"/>
                </a:lnTo>
                <a:close/>
                <a:moveTo>
                  <a:pt x="307658" y="1270635"/>
                </a:moveTo>
                <a:lnTo>
                  <a:pt x="615315" y="1517333"/>
                </a:lnTo>
                <a:lnTo>
                  <a:pt x="615315" y="763905"/>
                </a:lnTo>
                <a:lnTo>
                  <a:pt x="307658" y="763905"/>
                </a:lnTo>
                <a:lnTo>
                  <a:pt x="307658" y="1270635"/>
                </a:lnTo>
                <a:close/>
                <a:moveTo>
                  <a:pt x="307658" y="763905"/>
                </a:moveTo>
                <a:lnTo>
                  <a:pt x="307658" y="763905"/>
                </a:lnTo>
                <a:lnTo>
                  <a:pt x="307658" y="763905"/>
                </a:lnTo>
                <a:lnTo>
                  <a:pt x="307658" y="763905"/>
                </a:lnTo>
                <a:close/>
                <a:moveTo>
                  <a:pt x="671513" y="0"/>
                </a:moveTo>
                <a:lnTo>
                  <a:pt x="0" y="517208"/>
                </a:lnTo>
                <a:lnTo>
                  <a:pt x="307658" y="517208"/>
                </a:lnTo>
                <a:lnTo>
                  <a:pt x="307658" y="763905"/>
                </a:lnTo>
                <a:lnTo>
                  <a:pt x="979170" y="247650"/>
                </a:lnTo>
                <a:lnTo>
                  <a:pt x="671513" y="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03FAD37-384E-A192-4DEE-F72FE055F0E0}"/>
              </a:ext>
            </a:extLst>
          </p:cNvPr>
          <p:cNvGrpSpPr/>
          <p:nvPr/>
        </p:nvGrpSpPr>
        <p:grpSpPr>
          <a:xfrm>
            <a:off x="8404226" y="1735680"/>
            <a:ext cx="3216274" cy="4137967"/>
            <a:chOff x="8404225" y="1592308"/>
            <a:chExt cx="3216274" cy="4137967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3D541EB-3CEB-19AE-4043-843EB298C5E1}"/>
                </a:ext>
              </a:extLst>
            </p:cNvPr>
            <p:cNvGrpSpPr/>
            <p:nvPr/>
          </p:nvGrpSpPr>
          <p:grpSpPr>
            <a:xfrm>
              <a:off x="9070974" y="3267159"/>
              <a:ext cx="2549525" cy="790344"/>
              <a:chOff x="9070974" y="3344917"/>
              <a:chExt cx="2549525" cy="790344"/>
            </a:xfrm>
          </p:grpSpPr>
          <p:sp>
            <p:nvSpPr>
              <p:cNvPr id="37" name="Google Shape;436;p14">
                <a:extLst>
                  <a:ext uri="{FF2B5EF4-FFF2-40B4-BE49-F238E27FC236}">
                    <a16:creationId xmlns:a16="http://schemas.microsoft.com/office/drawing/2014/main" id="{F6E4CDFB-F4DD-6E39-9582-A1E5E325481C}"/>
                  </a:ext>
                </a:extLst>
              </p:cNvPr>
              <p:cNvSpPr txBox="1"/>
              <p:nvPr/>
            </p:nvSpPr>
            <p:spPr>
              <a:xfrm>
                <a:off x="9070974" y="3704374"/>
                <a:ext cx="254952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A description explain how your business generates revenue.</a:t>
                </a:r>
              </a:p>
            </p:txBody>
          </p:sp>
          <p:sp>
            <p:nvSpPr>
              <p:cNvPr id="38" name="Google Shape;437;p14">
                <a:extLst>
                  <a:ext uri="{FF2B5EF4-FFF2-40B4-BE49-F238E27FC236}">
                    <a16:creationId xmlns:a16="http://schemas.microsoft.com/office/drawing/2014/main" id="{AD6FB44F-A131-44B1-3BE5-F711193529F7}"/>
                  </a:ext>
                </a:extLst>
              </p:cNvPr>
              <p:cNvSpPr txBox="1"/>
              <p:nvPr/>
            </p:nvSpPr>
            <p:spPr>
              <a:xfrm>
                <a:off x="9070975" y="3344917"/>
                <a:ext cx="133658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non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Model Name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E33288A-C05F-82C5-E0D1-D8B9AC25313F}"/>
                </a:ext>
              </a:extLst>
            </p:cNvPr>
            <p:cNvGrpSpPr/>
            <p:nvPr/>
          </p:nvGrpSpPr>
          <p:grpSpPr>
            <a:xfrm>
              <a:off x="8404225" y="4939931"/>
              <a:ext cx="2549525" cy="790344"/>
              <a:chOff x="9070974" y="3344917"/>
              <a:chExt cx="2549525" cy="790344"/>
            </a:xfrm>
          </p:grpSpPr>
          <p:sp>
            <p:nvSpPr>
              <p:cNvPr id="41" name="Google Shape;436;p14">
                <a:extLst>
                  <a:ext uri="{FF2B5EF4-FFF2-40B4-BE49-F238E27FC236}">
                    <a16:creationId xmlns:a16="http://schemas.microsoft.com/office/drawing/2014/main" id="{ABBAB858-D960-51ED-66D9-A1021077479C}"/>
                  </a:ext>
                </a:extLst>
              </p:cNvPr>
              <p:cNvSpPr txBox="1"/>
              <p:nvPr/>
            </p:nvSpPr>
            <p:spPr>
              <a:xfrm>
                <a:off x="9070974" y="3704374"/>
                <a:ext cx="254952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A description explain how your business generates revenue.</a:t>
                </a:r>
              </a:p>
            </p:txBody>
          </p:sp>
          <p:sp>
            <p:nvSpPr>
              <p:cNvPr id="42" name="Google Shape;437;p14">
                <a:extLst>
                  <a:ext uri="{FF2B5EF4-FFF2-40B4-BE49-F238E27FC236}">
                    <a16:creationId xmlns:a16="http://schemas.microsoft.com/office/drawing/2014/main" id="{52735545-08E2-D714-4AE2-1133FB95C3A7}"/>
                  </a:ext>
                </a:extLst>
              </p:cNvPr>
              <p:cNvSpPr txBox="1"/>
              <p:nvPr/>
            </p:nvSpPr>
            <p:spPr>
              <a:xfrm>
                <a:off x="9070975" y="3344917"/>
                <a:ext cx="133658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non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Model Name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6F838E64-2FD4-0410-A06F-2B30242C18AC}"/>
                </a:ext>
              </a:extLst>
            </p:cNvPr>
            <p:cNvGrpSpPr/>
            <p:nvPr/>
          </p:nvGrpSpPr>
          <p:grpSpPr>
            <a:xfrm>
              <a:off x="8404225" y="1592308"/>
              <a:ext cx="2549525" cy="790344"/>
              <a:chOff x="9070974" y="3344917"/>
              <a:chExt cx="2549525" cy="790344"/>
            </a:xfrm>
          </p:grpSpPr>
          <p:sp>
            <p:nvSpPr>
              <p:cNvPr id="44" name="Google Shape;436;p14">
                <a:extLst>
                  <a:ext uri="{FF2B5EF4-FFF2-40B4-BE49-F238E27FC236}">
                    <a16:creationId xmlns:a16="http://schemas.microsoft.com/office/drawing/2014/main" id="{31636735-685C-6670-F023-609604D5DDB1}"/>
                  </a:ext>
                </a:extLst>
              </p:cNvPr>
              <p:cNvSpPr txBox="1"/>
              <p:nvPr/>
            </p:nvSpPr>
            <p:spPr>
              <a:xfrm>
                <a:off x="9070974" y="3704374"/>
                <a:ext cx="254952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A description explain how your business generates revenue.</a:t>
                </a:r>
              </a:p>
            </p:txBody>
          </p:sp>
          <p:sp>
            <p:nvSpPr>
              <p:cNvPr id="45" name="Google Shape;437;p14">
                <a:extLst>
                  <a:ext uri="{FF2B5EF4-FFF2-40B4-BE49-F238E27FC236}">
                    <a16:creationId xmlns:a16="http://schemas.microsoft.com/office/drawing/2014/main" id="{A4B523B7-4FBB-6F33-0A0A-F31AB531AFF8}"/>
                  </a:ext>
                </a:extLst>
              </p:cNvPr>
              <p:cNvSpPr txBox="1"/>
              <p:nvPr/>
            </p:nvSpPr>
            <p:spPr>
              <a:xfrm>
                <a:off x="9070975" y="3344917"/>
                <a:ext cx="133658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non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Model Name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57" name="Freeform 5">
            <a:extLst>
              <a:ext uri="{FF2B5EF4-FFF2-40B4-BE49-F238E27FC236}">
                <a16:creationId xmlns:a16="http://schemas.microsoft.com/office/drawing/2014/main" id="{C9A87DBC-94DD-92F3-6698-13158D74DECD}"/>
              </a:ext>
            </a:extLst>
          </p:cNvPr>
          <p:cNvSpPr>
            <a:spLocks noEditPoints="1"/>
          </p:cNvSpPr>
          <p:nvPr/>
        </p:nvSpPr>
        <p:spPr bwMode="auto">
          <a:xfrm>
            <a:off x="5174470" y="5022196"/>
            <a:ext cx="297618" cy="331256"/>
          </a:xfrm>
          <a:custGeom>
            <a:avLst/>
            <a:gdLst>
              <a:gd name="T0" fmla="*/ 444 w 460"/>
              <a:gd name="T1" fmla="*/ 512 h 512"/>
              <a:gd name="T2" fmla="*/ 460 w 460"/>
              <a:gd name="T3" fmla="*/ 496 h 512"/>
              <a:gd name="T4" fmla="*/ 460 w 460"/>
              <a:gd name="T5" fmla="*/ 105 h 512"/>
              <a:gd name="T6" fmla="*/ 450 w 460"/>
              <a:gd name="T7" fmla="*/ 91 h 512"/>
              <a:gd name="T8" fmla="*/ 236 w 460"/>
              <a:gd name="T9" fmla="*/ 2 h 512"/>
              <a:gd name="T10" fmla="*/ 224 w 460"/>
              <a:gd name="T11" fmla="*/ 2 h 512"/>
              <a:gd name="T12" fmla="*/ 10 w 460"/>
              <a:gd name="T13" fmla="*/ 91 h 512"/>
              <a:gd name="T14" fmla="*/ 0 w 460"/>
              <a:gd name="T15" fmla="*/ 105 h 512"/>
              <a:gd name="T16" fmla="*/ 0 w 460"/>
              <a:gd name="T17" fmla="*/ 496 h 512"/>
              <a:gd name="T18" fmla="*/ 16 w 460"/>
              <a:gd name="T19" fmla="*/ 512 h 512"/>
              <a:gd name="T20" fmla="*/ 444 w 460"/>
              <a:gd name="T21" fmla="*/ 512 h 512"/>
              <a:gd name="T22" fmla="*/ 32 w 460"/>
              <a:gd name="T23" fmla="*/ 116 h 512"/>
              <a:gd name="T24" fmla="*/ 230 w 460"/>
              <a:gd name="T25" fmla="*/ 33 h 512"/>
              <a:gd name="T26" fmla="*/ 428 w 460"/>
              <a:gd name="T27" fmla="*/ 116 h 512"/>
              <a:gd name="T28" fmla="*/ 428 w 460"/>
              <a:gd name="T29" fmla="*/ 480 h 512"/>
              <a:gd name="T30" fmla="*/ 32 w 460"/>
              <a:gd name="T31" fmla="*/ 480 h 512"/>
              <a:gd name="T32" fmla="*/ 32 w 460"/>
              <a:gd name="T33" fmla="*/ 116 h 512"/>
              <a:gd name="T34" fmla="*/ 81 w 460"/>
              <a:gd name="T35" fmla="*/ 306 h 512"/>
              <a:gd name="T36" fmla="*/ 81 w 460"/>
              <a:gd name="T37" fmla="*/ 284 h 512"/>
              <a:gd name="T38" fmla="*/ 148 w 460"/>
              <a:gd name="T39" fmla="*/ 217 h 512"/>
              <a:gd name="T40" fmla="*/ 232 w 460"/>
              <a:gd name="T41" fmla="*/ 212 h 512"/>
              <a:gd name="T42" fmla="*/ 274 w 460"/>
              <a:gd name="T43" fmla="*/ 210 h 512"/>
              <a:gd name="T44" fmla="*/ 329 w 460"/>
              <a:gd name="T45" fmla="*/ 156 h 512"/>
              <a:gd name="T46" fmla="*/ 312 w 460"/>
              <a:gd name="T47" fmla="*/ 156 h 512"/>
              <a:gd name="T48" fmla="*/ 296 w 460"/>
              <a:gd name="T49" fmla="*/ 140 h 512"/>
              <a:gd name="T50" fmla="*/ 312 w 460"/>
              <a:gd name="T51" fmla="*/ 124 h 512"/>
              <a:gd name="T52" fmla="*/ 368 w 460"/>
              <a:gd name="T53" fmla="*/ 124 h 512"/>
              <a:gd name="T54" fmla="*/ 383 w 460"/>
              <a:gd name="T55" fmla="*/ 140 h 512"/>
              <a:gd name="T56" fmla="*/ 383 w 460"/>
              <a:gd name="T57" fmla="*/ 196 h 512"/>
              <a:gd name="T58" fmla="*/ 368 w 460"/>
              <a:gd name="T59" fmla="*/ 212 h 512"/>
              <a:gd name="T60" fmla="*/ 352 w 460"/>
              <a:gd name="T61" fmla="*/ 196 h 512"/>
              <a:gd name="T62" fmla="*/ 352 w 460"/>
              <a:gd name="T63" fmla="*/ 178 h 512"/>
              <a:gd name="T64" fmla="*/ 297 w 460"/>
              <a:gd name="T65" fmla="*/ 233 h 512"/>
              <a:gd name="T66" fmla="*/ 212 w 460"/>
              <a:gd name="T67" fmla="*/ 237 h 512"/>
              <a:gd name="T68" fmla="*/ 171 w 460"/>
              <a:gd name="T69" fmla="*/ 239 h 512"/>
              <a:gd name="T70" fmla="*/ 104 w 460"/>
              <a:gd name="T71" fmla="*/ 306 h 512"/>
              <a:gd name="T72" fmla="*/ 92 w 460"/>
              <a:gd name="T73" fmla="*/ 311 h 512"/>
              <a:gd name="T74" fmla="*/ 81 w 460"/>
              <a:gd name="T75" fmla="*/ 306 h 512"/>
              <a:gd name="T76" fmla="*/ 406 w 460"/>
              <a:gd name="T77" fmla="*/ 342 h 512"/>
              <a:gd name="T78" fmla="*/ 390 w 460"/>
              <a:gd name="T79" fmla="*/ 358 h 512"/>
              <a:gd name="T80" fmla="*/ 70 w 460"/>
              <a:gd name="T81" fmla="*/ 358 h 512"/>
              <a:gd name="T82" fmla="*/ 54 w 460"/>
              <a:gd name="T83" fmla="*/ 342 h 512"/>
              <a:gd name="T84" fmla="*/ 70 w 460"/>
              <a:gd name="T85" fmla="*/ 326 h 512"/>
              <a:gd name="T86" fmla="*/ 390 w 460"/>
              <a:gd name="T87" fmla="*/ 326 h 512"/>
              <a:gd name="T88" fmla="*/ 406 w 460"/>
              <a:gd name="T89" fmla="*/ 342 h 512"/>
              <a:gd name="T90" fmla="*/ 406 w 460"/>
              <a:gd name="T91" fmla="*/ 388 h 512"/>
              <a:gd name="T92" fmla="*/ 390 w 460"/>
              <a:gd name="T93" fmla="*/ 404 h 512"/>
              <a:gd name="T94" fmla="*/ 70 w 460"/>
              <a:gd name="T95" fmla="*/ 404 h 512"/>
              <a:gd name="T96" fmla="*/ 54 w 460"/>
              <a:gd name="T97" fmla="*/ 388 h 512"/>
              <a:gd name="T98" fmla="*/ 70 w 460"/>
              <a:gd name="T99" fmla="*/ 372 h 512"/>
              <a:gd name="T100" fmla="*/ 390 w 460"/>
              <a:gd name="T101" fmla="*/ 372 h 512"/>
              <a:gd name="T102" fmla="*/ 406 w 460"/>
              <a:gd name="T103" fmla="*/ 388 h 512"/>
              <a:gd name="T104" fmla="*/ 406 w 460"/>
              <a:gd name="T105" fmla="*/ 434 h 512"/>
              <a:gd name="T106" fmla="*/ 390 w 460"/>
              <a:gd name="T107" fmla="*/ 450 h 512"/>
              <a:gd name="T108" fmla="*/ 70 w 460"/>
              <a:gd name="T109" fmla="*/ 450 h 512"/>
              <a:gd name="T110" fmla="*/ 54 w 460"/>
              <a:gd name="T111" fmla="*/ 434 h 512"/>
              <a:gd name="T112" fmla="*/ 70 w 460"/>
              <a:gd name="T113" fmla="*/ 418 h 512"/>
              <a:gd name="T114" fmla="*/ 390 w 460"/>
              <a:gd name="T115" fmla="*/ 418 h 512"/>
              <a:gd name="T116" fmla="*/ 406 w 460"/>
              <a:gd name="T117" fmla="*/ 43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0" h="512">
                <a:moveTo>
                  <a:pt x="444" y="512"/>
                </a:moveTo>
                <a:cubicBezTo>
                  <a:pt x="452" y="512"/>
                  <a:pt x="460" y="505"/>
                  <a:pt x="460" y="496"/>
                </a:cubicBezTo>
                <a:cubicBezTo>
                  <a:pt x="460" y="105"/>
                  <a:pt x="460" y="105"/>
                  <a:pt x="460" y="105"/>
                </a:cubicBezTo>
                <a:cubicBezTo>
                  <a:pt x="460" y="99"/>
                  <a:pt x="456" y="93"/>
                  <a:pt x="450" y="91"/>
                </a:cubicBezTo>
                <a:cubicBezTo>
                  <a:pt x="236" y="2"/>
                  <a:pt x="236" y="2"/>
                  <a:pt x="236" y="2"/>
                </a:cubicBezTo>
                <a:cubicBezTo>
                  <a:pt x="232" y="0"/>
                  <a:pt x="228" y="0"/>
                  <a:pt x="224" y="2"/>
                </a:cubicBezTo>
                <a:cubicBezTo>
                  <a:pt x="10" y="91"/>
                  <a:pt x="10" y="91"/>
                  <a:pt x="10" y="91"/>
                </a:cubicBezTo>
                <a:cubicBezTo>
                  <a:pt x="4" y="93"/>
                  <a:pt x="0" y="99"/>
                  <a:pt x="0" y="105"/>
                </a:cubicBezTo>
                <a:cubicBezTo>
                  <a:pt x="0" y="496"/>
                  <a:pt x="0" y="496"/>
                  <a:pt x="0" y="496"/>
                </a:cubicBezTo>
                <a:cubicBezTo>
                  <a:pt x="0" y="505"/>
                  <a:pt x="7" y="512"/>
                  <a:pt x="16" y="512"/>
                </a:cubicBezTo>
                <a:lnTo>
                  <a:pt x="444" y="512"/>
                </a:lnTo>
                <a:close/>
                <a:moveTo>
                  <a:pt x="32" y="116"/>
                </a:moveTo>
                <a:cubicBezTo>
                  <a:pt x="230" y="33"/>
                  <a:pt x="230" y="33"/>
                  <a:pt x="230" y="33"/>
                </a:cubicBezTo>
                <a:cubicBezTo>
                  <a:pt x="428" y="116"/>
                  <a:pt x="428" y="116"/>
                  <a:pt x="428" y="116"/>
                </a:cubicBezTo>
                <a:cubicBezTo>
                  <a:pt x="428" y="480"/>
                  <a:pt x="428" y="480"/>
                  <a:pt x="428" y="480"/>
                </a:cubicBezTo>
                <a:cubicBezTo>
                  <a:pt x="32" y="480"/>
                  <a:pt x="32" y="480"/>
                  <a:pt x="32" y="480"/>
                </a:cubicBezTo>
                <a:lnTo>
                  <a:pt x="32" y="116"/>
                </a:lnTo>
                <a:close/>
                <a:moveTo>
                  <a:pt x="81" y="306"/>
                </a:moveTo>
                <a:cubicBezTo>
                  <a:pt x="75" y="300"/>
                  <a:pt x="75" y="290"/>
                  <a:pt x="81" y="284"/>
                </a:cubicBezTo>
                <a:cubicBezTo>
                  <a:pt x="148" y="217"/>
                  <a:pt x="148" y="217"/>
                  <a:pt x="148" y="217"/>
                </a:cubicBezTo>
                <a:cubicBezTo>
                  <a:pt x="171" y="194"/>
                  <a:pt x="207" y="192"/>
                  <a:pt x="232" y="212"/>
                </a:cubicBezTo>
                <a:cubicBezTo>
                  <a:pt x="245" y="223"/>
                  <a:pt x="263" y="222"/>
                  <a:pt x="274" y="210"/>
                </a:cubicBezTo>
                <a:cubicBezTo>
                  <a:pt x="329" y="156"/>
                  <a:pt x="329" y="156"/>
                  <a:pt x="329" y="15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03" y="156"/>
                  <a:pt x="296" y="148"/>
                  <a:pt x="296" y="140"/>
                </a:cubicBezTo>
                <a:cubicBezTo>
                  <a:pt x="296" y="131"/>
                  <a:pt x="303" y="124"/>
                  <a:pt x="312" y="124"/>
                </a:cubicBezTo>
                <a:cubicBezTo>
                  <a:pt x="368" y="124"/>
                  <a:pt x="368" y="124"/>
                  <a:pt x="368" y="124"/>
                </a:cubicBezTo>
                <a:cubicBezTo>
                  <a:pt x="376" y="124"/>
                  <a:pt x="383" y="131"/>
                  <a:pt x="383" y="140"/>
                </a:cubicBezTo>
                <a:cubicBezTo>
                  <a:pt x="383" y="196"/>
                  <a:pt x="383" y="196"/>
                  <a:pt x="383" y="196"/>
                </a:cubicBezTo>
                <a:cubicBezTo>
                  <a:pt x="383" y="204"/>
                  <a:pt x="376" y="212"/>
                  <a:pt x="368" y="212"/>
                </a:cubicBezTo>
                <a:cubicBezTo>
                  <a:pt x="359" y="212"/>
                  <a:pt x="352" y="204"/>
                  <a:pt x="352" y="196"/>
                </a:cubicBezTo>
                <a:cubicBezTo>
                  <a:pt x="352" y="178"/>
                  <a:pt x="352" y="178"/>
                  <a:pt x="352" y="178"/>
                </a:cubicBezTo>
                <a:cubicBezTo>
                  <a:pt x="297" y="233"/>
                  <a:pt x="297" y="233"/>
                  <a:pt x="297" y="233"/>
                </a:cubicBezTo>
                <a:cubicBezTo>
                  <a:pt x="274" y="256"/>
                  <a:pt x="238" y="257"/>
                  <a:pt x="212" y="237"/>
                </a:cubicBezTo>
                <a:cubicBezTo>
                  <a:pt x="200" y="227"/>
                  <a:pt x="182" y="228"/>
                  <a:pt x="171" y="239"/>
                </a:cubicBezTo>
                <a:cubicBezTo>
                  <a:pt x="104" y="306"/>
                  <a:pt x="104" y="306"/>
                  <a:pt x="104" y="306"/>
                </a:cubicBezTo>
                <a:cubicBezTo>
                  <a:pt x="100" y="309"/>
                  <a:pt x="96" y="311"/>
                  <a:pt x="92" y="311"/>
                </a:cubicBezTo>
                <a:cubicBezTo>
                  <a:pt x="88" y="311"/>
                  <a:pt x="84" y="309"/>
                  <a:pt x="81" y="306"/>
                </a:cubicBezTo>
                <a:close/>
                <a:moveTo>
                  <a:pt x="406" y="342"/>
                </a:moveTo>
                <a:cubicBezTo>
                  <a:pt x="406" y="350"/>
                  <a:pt x="399" y="358"/>
                  <a:pt x="390" y="358"/>
                </a:cubicBezTo>
                <a:cubicBezTo>
                  <a:pt x="70" y="358"/>
                  <a:pt x="70" y="358"/>
                  <a:pt x="70" y="358"/>
                </a:cubicBezTo>
                <a:cubicBezTo>
                  <a:pt x="61" y="358"/>
                  <a:pt x="54" y="350"/>
                  <a:pt x="54" y="342"/>
                </a:cubicBezTo>
                <a:cubicBezTo>
                  <a:pt x="54" y="333"/>
                  <a:pt x="61" y="326"/>
                  <a:pt x="70" y="326"/>
                </a:cubicBezTo>
                <a:cubicBezTo>
                  <a:pt x="390" y="326"/>
                  <a:pt x="390" y="326"/>
                  <a:pt x="390" y="326"/>
                </a:cubicBezTo>
                <a:cubicBezTo>
                  <a:pt x="399" y="326"/>
                  <a:pt x="406" y="333"/>
                  <a:pt x="406" y="342"/>
                </a:cubicBezTo>
                <a:close/>
                <a:moveTo>
                  <a:pt x="406" y="388"/>
                </a:moveTo>
                <a:cubicBezTo>
                  <a:pt x="406" y="397"/>
                  <a:pt x="399" y="404"/>
                  <a:pt x="390" y="404"/>
                </a:cubicBezTo>
                <a:cubicBezTo>
                  <a:pt x="70" y="404"/>
                  <a:pt x="70" y="404"/>
                  <a:pt x="70" y="404"/>
                </a:cubicBezTo>
                <a:cubicBezTo>
                  <a:pt x="61" y="404"/>
                  <a:pt x="54" y="397"/>
                  <a:pt x="54" y="388"/>
                </a:cubicBezTo>
                <a:cubicBezTo>
                  <a:pt x="54" y="379"/>
                  <a:pt x="61" y="372"/>
                  <a:pt x="70" y="372"/>
                </a:cubicBezTo>
                <a:cubicBezTo>
                  <a:pt x="390" y="372"/>
                  <a:pt x="390" y="372"/>
                  <a:pt x="390" y="372"/>
                </a:cubicBezTo>
                <a:cubicBezTo>
                  <a:pt x="399" y="372"/>
                  <a:pt x="406" y="379"/>
                  <a:pt x="406" y="388"/>
                </a:cubicBezTo>
                <a:close/>
                <a:moveTo>
                  <a:pt x="406" y="434"/>
                </a:moveTo>
                <a:cubicBezTo>
                  <a:pt x="406" y="443"/>
                  <a:pt x="399" y="450"/>
                  <a:pt x="390" y="450"/>
                </a:cubicBezTo>
                <a:cubicBezTo>
                  <a:pt x="70" y="450"/>
                  <a:pt x="70" y="450"/>
                  <a:pt x="70" y="450"/>
                </a:cubicBezTo>
                <a:cubicBezTo>
                  <a:pt x="61" y="450"/>
                  <a:pt x="54" y="443"/>
                  <a:pt x="54" y="434"/>
                </a:cubicBezTo>
                <a:cubicBezTo>
                  <a:pt x="54" y="425"/>
                  <a:pt x="61" y="418"/>
                  <a:pt x="70" y="418"/>
                </a:cubicBezTo>
                <a:cubicBezTo>
                  <a:pt x="390" y="418"/>
                  <a:pt x="390" y="418"/>
                  <a:pt x="390" y="418"/>
                </a:cubicBezTo>
                <a:cubicBezTo>
                  <a:pt x="399" y="418"/>
                  <a:pt x="406" y="425"/>
                  <a:pt x="406" y="4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58" name="Freeform 27">
            <a:extLst>
              <a:ext uri="{FF2B5EF4-FFF2-40B4-BE49-F238E27FC236}">
                <a16:creationId xmlns:a16="http://schemas.microsoft.com/office/drawing/2014/main" id="{1ECC9E30-3268-C7CB-422B-EA2C7D3CC5FA}"/>
              </a:ext>
            </a:extLst>
          </p:cNvPr>
          <p:cNvSpPr>
            <a:spLocks noEditPoints="1"/>
          </p:cNvSpPr>
          <p:nvPr/>
        </p:nvSpPr>
        <p:spPr bwMode="auto">
          <a:xfrm>
            <a:off x="5077507" y="2229360"/>
            <a:ext cx="491544" cy="383500"/>
          </a:xfrm>
          <a:custGeom>
            <a:avLst/>
            <a:gdLst>
              <a:gd name="T0" fmla="*/ 752 w 760"/>
              <a:gd name="T1" fmla="*/ 404 h 593"/>
              <a:gd name="T2" fmla="*/ 632 w 760"/>
              <a:gd name="T3" fmla="*/ 314 h 593"/>
              <a:gd name="T4" fmla="*/ 632 w 760"/>
              <a:gd name="T5" fmla="*/ 278 h 593"/>
              <a:gd name="T6" fmla="*/ 625 w 760"/>
              <a:gd name="T7" fmla="*/ 265 h 593"/>
              <a:gd name="T8" fmla="*/ 390 w 760"/>
              <a:gd name="T9" fmla="*/ 87 h 593"/>
              <a:gd name="T10" fmla="*/ 371 w 760"/>
              <a:gd name="T11" fmla="*/ 87 h 593"/>
              <a:gd name="T12" fmla="*/ 135 w 760"/>
              <a:gd name="T13" fmla="*/ 265 h 593"/>
              <a:gd name="T14" fmla="*/ 128 w 760"/>
              <a:gd name="T15" fmla="*/ 278 h 593"/>
              <a:gd name="T16" fmla="*/ 128 w 760"/>
              <a:gd name="T17" fmla="*/ 314 h 593"/>
              <a:gd name="T18" fmla="*/ 9 w 760"/>
              <a:gd name="T19" fmla="*/ 404 h 593"/>
              <a:gd name="T20" fmla="*/ 2 w 760"/>
              <a:gd name="T21" fmla="*/ 417 h 593"/>
              <a:gd name="T22" fmla="*/ 2 w 760"/>
              <a:gd name="T23" fmla="*/ 577 h 593"/>
              <a:gd name="T24" fmla="*/ 18 w 760"/>
              <a:gd name="T25" fmla="*/ 593 h 593"/>
              <a:gd name="T26" fmla="*/ 742 w 760"/>
              <a:gd name="T27" fmla="*/ 593 h 593"/>
              <a:gd name="T28" fmla="*/ 758 w 760"/>
              <a:gd name="T29" fmla="*/ 577 h 593"/>
              <a:gd name="T30" fmla="*/ 758 w 760"/>
              <a:gd name="T31" fmla="*/ 417 h 593"/>
              <a:gd name="T32" fmla="*/ 752 w 760"/>
              <a:gd name="T33" fmla="*/ 404 h 593"/>
              <a:gd name="T34" fmla="*/ 128 w 760"/>
              <a:gd name="T35" fmla="*/ 561 h 593"/>
              <a:gd name="T36" fmla="*/ 34 w 760"/>
              <a:gd name="T37" fmla="*/ 561 h 593"/>
              <a:gd name="T38" fmla="*/ 34 w 760"/>
              <a:gd name="T39" fmla="*/ 425 h 593"/>
              <a:gd name="T40" fmla="*/ 128 w 760"/>
              <a:gd name="T41" fmla="*/ 354 h 593"/>
              <a:gd name="T42" fmla="*/ 128 w 760"/>
              <a:gd name="T43" fmla="*/ 561 h 593"/>
              <a:gd name="T44" fmla="*/ 397 w 760"/>
              <a:gd name="T45" fmla="*/ 561 h 593"/>
              <a:gd name="T46" fmla="*/ 363 w 760"/>
              <a:gd name="T47" fmla="*/ 561 h 593"/>
              <a:gd name="T48" fmla="*/ 363 w 760"/>
              <a:gd name="T49" fmla="*/ 481 h 593"/>
              <a:gd name="T50" fmla="*/ 397 w 760"/>
              <a:gd name="T51" fmla="*/ 481 h 593"/>
              <a:gd name="T52" fmla="*/ 397 w 760"/>
              <a:gd name="T53" fmla="*/ 561 h 593"/>
              <a:gd name="T54" fmla="*/ 600 w 760"/>
              <a:gd name="T55" fmla="*/ 561 h 593"/>
              <a:gd name="T56" fmla="*/ 429 w 760"/>
              <a:gd name="T57" fmla="*/ 561 h 593"/>
              <a:gd name="T58" fmla="*/ 429 w 760"/>
              <a:gd name="T59" fmla="*/ 466 h 593"/>
              <a:gd name="T60" fmla="*/ 413 w 760"/>
              <a:gd name="T61" fmla="*/ 450 h 593"/>
              <a:gd name="T62" fmla="*/ 347 w 760"/>
              <a:gd name="T63" fmla="*/ 450 h 593"/>
              <a:gd name="T64" fmla="*/ 331 w 760"/>
              <a:gd name="T65" fmla="*/ 466 h 593"/>
              <a:gd name="T66" fmla="*/ 331 w 760"/>
              <a:gd name="T67" fmla="*/ 561 h 593"/>
              <a:gd name="T68" fmla="*/ 160 w 760"/>
              <a:gd name="T69" fmla="*/ 561 h 593"/>
              <a:gd name="T70" fmla="*/ 160 w 760"/>
              <a:gd name="T71" fmla="*/ 286 h 593"/>
              <a:gd name="T72" fmla="*/ 380 w 760"/>
              <a:gd name="T73" fmla="*/ 120 h 593"/>
              <a:gd name="T74" fmla="*/ 600 w 760"/>
              <a:gd name="T75" fmla="*/ 286 h 593"/>
              <a:gd name="T76" fmla="*/ 600 w 760"/>
              <a:gd name="T77" fmla="*/ 561 h 593"/>
              <a:gd name="T78" fmla="*/ 726 w 760"/>
              <a:gd name="T79" fmla="*/ 561 h 593"/>
              <a:gd name="T80" fmla="*/ 632 w 760"/>
              <a:gd name="T81" fmla="*/ 561 h 593"/>
              <a:gd name="T82" fmla="*/ 632 w 760"/>
              <a:gd name="T83" fmla="*/ 354 h 593"/>
              <a:gd name="T84" fmla="*/ 726 w 760"/>
              <a:gd name="T85" fmla="*/ 425 h 593"/>
              <a:gd name="T86" fmla="*/ 726 w 760"/>
              <a:gd name="T87" fmla="*/ 561 h 593"/>
              <a:gd name="T88" fmla="*/ 5 w 760"/>
              <a:gd name="T89" fmla="*/ 299 h 593"/>
              <a:gd name="T90" fmla="*/ 9 w 760"/>
              <a:gd name="T91" fmla="*/ 277 h 593"/>
              <a:gd name="T92" fmla="*/ 371 w 760"/>
              <a:gd name="T93" fmla="*/ 4 h 593"/>
              <a:gd name="T94" fmla="*/ 390 w 760"/>
              <a:gd name="T95" fmla="*/ 4 h 593"/>
              <a:gd name="T96" fmla="*/ 752 w 760"/>
              <a:gd name="T97" fmla="*/ 277 h 593"/>
              <a:gd name="T98" fmla="*/ 755 w 760"/>
              <a:gd name="T99" fmla="*/ 299 h 593"/>
              <a:gd name="T100" fmla="*/ 742 w 760"/>
              <a:gd name="T101" fmla="*/ 306 h 593"/>
              <a:gd name="T102" fmla="*/ 732 w 760"/>
              <a:gd name="T103" fmla="*/ 303 h 593"/>
              <a:gd name="T104" fmla="*/ 380 w 760"/>
              <a:gd name="T105" fmla="*/ 37 h 593"/>
              <a:gd name="T106" fmla="*/ 28 w 760"/>
              <a:gd name="T107" fmla="*/ 303 h 593"/>
              <a:gd name="T108" fmla="*/ 5 w 760"/>
              <a:gd name="T109" fmla="*/ 299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0" h="593">
                <a:moveTo>
                  <a:pt x="752" y="404"/>
                </a:moveTo>
                <a:cubicBezTo>
                  <a:pt x="632" y="314"/>
                  <a:pt x="632" y="314"/>
                  <a:pt x="632" y="314"/>
                </a:cubicBezTo>
                <a:cubicBezTo>
                  <a:pt x="632" y="278"/>
                  <a:pt x="632" y="278"/>
                  <a:pt x="632" y="278"/>
                </a:cubicBezTo>
                <a:cubicBezTo>
                  <a:pt x="632" y="273"/>
                  <a:pt x="629" y="268"/>
                  <a:pt x="625" y="265"/>
                </a:cubicBezTo>
                <a:cubicBezTo>
                  <a:pt x="390" y="87"/>
                  <a:pt x="390" y="87"/>
                  <a:pt x="390" y="87"/>
                </a:cubicBezTo>
                <a:cubicBezTo>
                  <a:pt x="384" y="83"/>
                  <a:pt x="376" y="83"/>
                  <a:pt x="371" y="87"/>
                </a:cubicBezTo>
                <a:cubicBezTo>
                  <a:pt x="135" y="265"/>
                  <a:pt x="135" y="265"/>
                  <a:pt x="135" y="265"/>
                </a:cubicBezTo>
                <a:cubicBezTo>
                  <a:pt x="131" y="268"/>
                  <a:pt x="128" y="273"/>
                  <a:pt x="128" y="278"/>
                </a:cubicBezTo>
                <a:cubicBezTo>
                  <a:pt x="128" y="314"/>
                  <a:pt x="128" y="314"/>
                  <a:pt x="128" y="314"/>
                </a:cubicBezTo>
                <a:cubicBezTo>
                  <a:pt x="9" y="404"/>
                  <a:pt x="9" y="404"/>
                  <a:pt x="9" y="404"/>
                </a:cubicBezTo>
                <a:cubicBezTo>
                  <a:pt x="5" y="407"/>
                  <a:pt x="2" y="412"/>
                  <a:pt x="2" y="417"/>
                </a:cubicBezTo>
                <a:cubicBezTo>
                  <a:pt x="2" y="577"/>
                  <a:pt x="2" y="577"/>
                  <a:pt x="2" y="577"/>
                </a:cubicBezTo>
                <a:cubicBezTo>
                  <a:pt x="2" y="586"/>
                  <a:pt x="9" y="593"/>
                  <a:pt x="18" y="593"/>
                </a:cubicBezTo>
                <a:cubicBezTo>
                  <a:pt x="742" y="593"/>
                  <a:pt x="742" y="593"/>
                  <a:pt x="742" y="593"/>
                </a:cubicBezTo>
                <a:cubicBezTo>
                  <a:pt x="751" y="593"/>
                  <a:pt x="758" y="586"/>
                  <a:pt x="758" y="577"/>
                </a:cubicBezTo>
                <a:cubicBezTo>
                  <a:pt x="758" y="417"/>
                  <a:pt x="758" y="417"/>
                  <a:pt x="758" y="417"/>
                </a:cubicBezTo>
                <a:cubicBezTo>
                  <a:pt x="758" y="412"/>
                  <a:pt x="756" y="407"/>
                  <a:pt x="752" y="404"/>
                </a:cubicBezTo>
                <a:close/>
                <a:moveTo>
                  <a:pt x="128" y="561"/>
                </a:moveTo>
                <a:cubicBezTo>
                  <a:pt x="34" y="561"/>
                  <a:pt x="34" y="561"/>
                  <a:pt x="34" y="561"/>
                </a:cubicBezTo>
                <a:cubicBezTo>
                  <a:pt x="34" y="425"/>
                  <a:pt x="34" y="425"/>
                  <a:pt x="34" y="425"/>
                </a:cubicBezTo>
                <a:cubicBezTo>
                  <a:pt x="128" y="354"/>
                  <a:pt x="128" y="354"/>
                  <a:pt x="128" y="354"/>
                </a:cubicBezTo>
                <a:lnTo>
                  <a:pt x="128" y="561"/>
                </a:lnTo>
                <a:close/>
                <a:moveTo>
                  <a:pt x="397" y="561"/>
                </a:moveTo>
                <a:cubicBezTo>
                  <a:pt x="363" y="561"/>
                  <a:pt x="363" y="561"/>
                  <a:pt x="363" y="561"/>
                </a:cubicBezTo>
                <a:cubicBezTo>
                  <a:pt x="363" y="481"/>
                  <a:pt x="363" y="481"/>
                  <a:pt x="363" y="481"/>
                </a:cubicBezTo>
                <a:cubicBezTo>
                  <a:pt x="397" y="481"/>
                  <a:pt x="397" y="481"/>
                  <a:pt x="397" y="481"/>
                </a:cubicBezTo>
                <a:lnTo>
                  <a:pt x="397" y="561"/>
                </a:lnTo>
                <a:close/>
                <a:moveTo>
                  <a:pt x="600" y="561"/>
                </a:moveTo>
                <a:cubicBezTo>
                  <a:pt x="429" y="561"/>
                  <a:pt x="429" y="561"/>
                  <a:pt x="429" y="561"/>
                </a:cubicBezTo>
                <a:cubicBezTo>
                  <a:pt x="429" y="466"/>
                  <a:pt x="429" y="466"/>
                  <a:pt x="429" y="466"/>
                </a:cubicBezTo>
                <a:cubicBezTo>
                  <a:pt x="429" y="457"/>
                  <a:pt x="422" y="450"/>
                  <a:pt x="413" y="450"/>
                </a:cubicBezTo>
                <a:cubicBezTo>
                  <a:pt x="347" y="450"/>
                  <a:pt x="347" y="450"/>
                  <a:pt x="347" y="450"/>
                </a:cubicBezTo>
                <a:cubicBezTo>
                  <a:pt x="338" y="450"/>
                  <a:pt x="331" y="457"/>
                  <a:pt x="331" y="466"/>
                </a:cubicBezTo>
                <a:cubicBezTo>
                  <a:pt x="331" y="561"/>
                  <a:pt x="331" y="561"/>
                  <a:pt x="331" y="561"/>
                </a:cubicBezTo>
                <a:cubicBezTo>
                  <a:pt x="160" y="561"/>
                  <a:pt x="160" y="561"/>
                  <a:pt x="160" y="561"/>
                </a:cubicBezTo>
                <a:cubicBezTo>
                  <a:pt x="160" y="286"/>
                  <a:pt x="160" y="286"/>
                  <a:pt x="160" y="286"/>
                </a:cubicBezTo>
                <a:cubicBezTo>
                  <a:pt x="380" y="120"/>
                  <a:pt x="380" y="120"/>
                  <a:pt x="380" y="120"/>
                </a:cubicBezTo>
                <a:cubicBezTo>
                  <a:pt x="600" y="286"/>
                  <a:pt x="600" y="286"/>
                  <a:pt x="600" y="286"/>
                </a:cubicBezTo>
                <a:lnTo>
                  <a:pt x="600" y="561"/>
                </a:lnTo>
                <a:close/>
                <a:moveTo>
                  <a:pt x="726" y="561"/>
                </a:moveTo>
                <a:cubicBezTo>
                  <a:pt x="632" y="561"/>
                  <a:pt x="632" y="561"/>
                  <a:pt x="632" y="561"/>
                </a:cubicBezTo>
                <a:cubicBezTo>
                  <a:pt x="632" y="354"/>
                  <a:pt x="632" y="354"/>
                  <a:pt x="632" y="354"/>
                </a:cubicBezTo>
                <a:cubicBezTo>
                  <a:pt x="726" y="425"/>
                  <a:pt x="726" y="425"/>
                  <a:pt x="726" y="425"/>
                </a:cubicBezTo>
                <a:lnTo>
                  <a:pt x="726" y="561"/>
                </a:lnTo>
                <a:close/>
                <a:moveTo>
                  <a:pt x="5" y="299"/>
                </a:moveTo>
                <a:cubicBezTo>
                  <a:pt x="0" y="292"/>
                  <a:pt x="2" y="282"/>
                  <a:pt x="9" y="277"/>
                </a:cubicBezTo>
                <a:cubicBezTo>
                  <a:pt x="371" y="4"/>
                  <a:pt x="371" y="4"/>
                  <a:pt x="371" y="4"/>
                </a:cubicBezTo>
                <a:cubicBezTo>
                  <a:pt x="376" y="0"/>
                  <a:pt x="384" y="0"/>
                  <a:pt x="390" y="4"/>
                </a:cubicBezTo>
                <a:cubicBezTo>
                  <a:pt x="752" y="277"/>
                  <a:pt x="752" y="277"/>
                  <a:pt x="752" y="277"/>
                </a:cubicBezTo>
                <a:cubicBezTo>
                  <a:pt x="759" y="282"/>
                  <a:pt x="760" y="292"/>
                  <a:pt x="755" y="299"/>
                </a:cubicBezTo>
                <a:cubicBezTo>
                  <a:pt x="752" y="304"/>
                  <a:pt x="747" y="306"/>
                  <a:pt x="742" y="306"/>
                </a:cubicBezTo>
                <a:cubicBezTo>
                  <a:pt x="739" y="306"/>
                  <a:pt x="735" y="305"/>
                  <a:pt x="732" y="303"/>
                </a:cubicBezTo>
                <a:cubicBezTo>
                  <a:pt x="380" y="37"/>
                  <a:pt x="380" y="37"/>
                  <a:pt x="380" y="37"/>
                </a:cubicBezTo>
                <a:cubicBezTo>
                  <a:pt x="28" y="303"/>
                  <a:pt x="28" y="303"/>
                  <a:pt x="28" y="303"/>
                </a:cubicBezTo>
                <a:cubicBezTo>
                  <a:pt x="21" y="308"/>
                  <a:pt x="11" y="306"/>
                  <a:pt x="5" y="2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59" name="Freeform 34">
            <a:extLst>
              <a:ext uri="{FF2B5EF4-FFF2-40B4-BE49-F238E27FC236}">
                <a16:creationId xmlns:a16="http://schemas.microsoft.com/office/drawing/2014/main" id="{4C0A0B79-3F75-FAB7-120F-E0A0D0F15063}"/>
              </a:ext>
            </a:extLst>
          </p:cNvPr>
          <p:cNvSpPr>
            <a:spLocks noEditPoints="1"/>
          </p:cNvSpPr>
          <p:nvPr/>
        </p:nvSpPr>
        <p:spPr bwMode="auto">
          <a:xfrm>
            <a:off x="4370949" y="3594417"/>
            <a:ext cx="263582" cy="417930"/>
          </a:xfrm>
          <a:custGeom>
            <a:avLst/>
            <a:gdLst>
              <a:gd name="T0" fmla="*/ 302 w 408"/>
              <a:gd name="T1" fmla="*/ 0 h 646"/>
              <a:gd name="T2" fmla="*/ 106 w 408"/>
              <a:gd name="T3" fmla="*/ 0 h 646"/>
              <a:gd name="T4" fmla="*/ 0 w 408"/>
              <a:gd name="T5" fmla="*/ 106 h 646"/>
              <a:gd name="T6" fmla="*/ 0 w 408"/>
              <a:gd name="T7" fmla="*/ 540 h 646"/>
              <a:gd name="T8" fmla="*/ 106 w 408"/>
              <a:gd name="T9" fmla="*/ 646 h 646"/>
              <a:gd name="T10" fmla="*/ 302 w 408"/>
              <a:gd name="T11" fmla="*/ 646 h 646"/>
              <a:gd name="T12" fmla="*/ 408 w 408"/>
              <a:gd name="T13" fmla="*/ 540 h 646"/>
              <a:gd name="T14" fmla="*/ 408 w 408"/>
              <a:gd name="T15" fmla="*/ 106 h 646"/>
              <a:gd name="T16" fmla="*/ 302 w 408"/>
              <a:gd name="T17" fmla="*/ 0 h 646"/>
              <a:gd name="T18" fmla="*/ 376 w 408"/>
              <a:gd name="T19" fmla="*/ 540 h 646"/>
              <a:gd name="T20" fmla="*/ 302 w 408"/>
              <a:gd name="T21" fmla="*/ 614 h 646"/>
              <a:gd name="T22" fmla="*/ 106 w 408"/>
              <a:gd name="T23" fmla="*/ 614 h 646"/>
              <a:gd name="T24" fmla="*/ 32 w 408"/>
              <a:gd name="T25" fmla="*/ 540 h 646"/>
              <a:gd name="T26" fmla="*/ 32 w 408"/>
              <a:gd name="T27" fmla="*/ 106 h 646"/>
              <a:gd name="T28" fmla="*/ 106 w 408"/>
              <a:gd name="T29" fmla="*/ 31 h 646"/>
              <a:gd name="T30" fmla="*/ 302 w 408"/>
              <a:gd name="T31" fmla="*/ 31 h 646"/>
              <a:gd name="T32" fmla="*/ 376 w 408"/>
              <a:gd name="T33" fmla="*/ 106 h 646"/>
              <a:gd name="T34" fmla="*/ 376 w 408"/>
              <a:gd name="T35" fmla="*/ 540 h 646"/>
              <a:gd name="T36" fmla="*/ 339 w 408"/>
              <a:gd name="T37" fmla="*/ 87 h 646"/>
              <a:gd name="T38" fmla="*/ 69 w 408"/>
              <a:gd name="T39" fmla="*/ 87 h 646"/>
              <a:gd name="T40" fmla="*/ 53 w 408"/>
              <a:gd name="T41" fmla="*/ 103 h 646"/>
              <a:gd name="T42" fmla="*/ 53 w 408"/>
              <a:gd name="T43" fmla="*/ 499 h 646"/>
              <a:gd name="T44" fmla="*/ 69 w 408"/>
              <a:gd name="T45" fmla="*/ 515 h 646"/>
              <a:gd name="T46" fmla="*/ 339 w 408"/>
              <a:gd name="T47" fmla="*/ 515 h 646"/>
              <a:gd name="T48" fmla="*/ 355 w 408"/>
              <a:gd name="T49" fmla="*/ 499 h 646"/>
              <a:gd name="T50" fmla="*/ 355 w 408"/>
              <a:gd name="T51" fmla="*/ 103 h 646"/>
              <a:gd name="T52" fmla="*/ 339 w 408"/>
              <a:gd name="T53" fmla="*/ 87 h 646"/>
              <a:gd name="T54" fmla="*/ 323 w 408"/>
              <a:gd name="T55" fmla="*/ 483 h 646"/>
              <a:gd name="T56" fmla="*/ 85 w 408"/>
              <a:gd name="T57" fmla="*/ 483 h 646"/>
              <a:gd name="T58" fmla="*/ 85 w 408"/>
              <a:gd name="T59" fmla="*/ 119 h 646"/>
              <a:gd name="T60" fmla="*/ 323 w 408"/>
              <a:gd name="T61" fmla="*/ 119 h 646"/>
              <a:gd name="T62" fmla="*/ 323 w 408"/>
              <a:gd name="T63" fmla="*/ 483 h 646"/>
              <a:gd name="T64" fmla="*/ 238 w 408"/>
              <a:gd name="T65" fmla="*/ 565 h 646"/>
              <a:gd name="T66" fmla="*/ 204 w 408"/>
              <a:gd name="T67" fmla="*/ 599 h 646"/>
              <a:gd name="T68" fmla="*/ 170 w 408"/>
              <a:gd name="T69" fmla="*/ 565 h 646"/>
              <a:gd name="T70" fmla="*/ 204 w 408"/>
              <a:gd name="T71" fmla="*/ 531 h 646"/>
              <a:gd name="T72" fmla="*/ 238 w 408"/>
              <a:gd name="T73" fmla="*/ 565 h 646"/>
              <a:gd name="T74" fmla="*/ 139 w 408"/>
              <a:gd name="T75" fmla="*/ 383 h 646"/>
              <a:gd name="T76" fmla="*/ 270 w 408"/>
              <a:gd name="T77" fmla="*/ 383 h 646"/>
              <a:gd name="T78" fmla="*/ 286 w 408"/>
              <a:gd name="T79" fmla="*/ 367 h 646"/>
              <a:gd name="T80" fmla="*/ 286 w 408"/>
              <a:gd name="T81" fmla="*/ 284 h 646"/>
              <a:gd name="T82" fmla="*/ 279 w 408"/>
              <a:gd name="T83" fmla="*/ 271 h 646"/>
              <a:gd name="T84" fmla="*/ 214 w 408"/>
              <a:gd name="T85" fmla="*/ 222 h 646"/>
              <a:gd name="T86" fmla="*/ 195 w 408"/>
              <a:gd name="T87" fmla="*/ 222 h 646"/>
              <a:gd name="T88" fmla="*/ 129 w 408"/>
              <a:gd name="T89" fmla="*/ 271 h 646"/>
              <a:gd name="T90" fmla="*/ 123 w 408"/>
              <a:gd name="T91" fmla="*/ 284 h 646"/>
              <a:gd name="T92" fmla="*/ 123 w 408"/>
              <a:gd name="T93" fmla="*/ 367 h 646"/>
              <a:gd name="T94" fmla="*/ 139 w 408"/>
              <a:gd name="T95" fmla="*/ 383 h 646"/>
              <a:gd name="T96" fmla="*/ 154 w 408"/>
              <a:gd name="T97" fmla="*/ 292 h 646"/>
              <a:gd name="T98" fmla="*/ 204 w 408"/>
              <a:gd name="T99" fmla="*/ 254 h 646"/>
              <a:gd name="T100" fmla="*/ 254 w 408"/>
              <a:gd name="T101" fmla="*/ 292 h 646"/>
              <a:gd name="T102" fmla="*/ 254 w 408"/>
              <a:gd name="T103" fmla="*/ 351 h 646"/>
              <a:gd name="T104" fmla="*/ 219 w 408"/>
              <a:gd name="T105" fmla="*/ 351 h 646"/>
              <a:gd name="T106" fmla="*/ 219 w 408"/>
              <a:gd name="T107" fmla="*/ 324 h 646"/>
              <a:gd name="T108" fmla="*/ 214 w 408"/>
              <a:gd name="T109" fmla="*/ 319 h 646"/>
              <a:gd name="T110" fmla="*/ 194 w 408"/>
              <a:gd name="T111" fmla="*/ 319 h 646"/>
              <a:gd name="T112" fmla="*/ 189 w 408"/>
              <a:gd name="T113" fmla="*/ 324 h 646"/>
              <a:gd name="T114" fmla="*/ 189 w 408"/>
              <a:gd name="T115" fmla="*/ 351 h 646"/>
              <a:gd name="T116" fmla="*/ 154 w 408"/>
              <a:gd name="T117" fmla="*/ 351 h 646"/>
              <a:gd name="T118" fmla="*/ 154 w 408"/>
              <a:gd name="T119" fmla="*/ 2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8" h="646">
                <a:moveTo>
                  <a:pt x="302" y="0"/>
                </a:moveTo>
                <a:cubicBezTo>
                  <a:pt x="106" y="0"/>
                  <a:pt x="106" y="0"/>
                  <a:pt x="106" y="0"/>
                </a:cubicBezTo>
                <a:cubicBezTo>
                  <a:pt x="48" y="0"/>
                  <a:pt x="0" y="47"/>
                  <a:pt x="0" y="106"/>
                </a:cubicBezTo>
                <a:cubicBezTo>
                  <a:pt x="0" y="540"/>
                  <a:pt x="0" y="540"/>
                  <a:pt x="0" y="540"/>
                </a:cubicBezTo>
                <a:cubicBezTo>
                  <a:pt x="0" y="599"/>
                  <a:pt x="48" y="646"/>
                  <a:pt x="106" y="646"/>
                </a:cubicBezTo>
                <a:cubicBezTo>
                  <a:pt x="302" y="646"/>
                  <a:pt x="302" y="646"/>
                  <a:pt x="302" y="646"/>
                </a:cubicBezTo>
                <a:cubicBezTo>
                  <a:pt x="361" y="646"/>
                  <a:pt x="408" y="599"/>
                  <a:pt x="408" y="540"/>
                </a:cubicBezTo>
                <a:cubicBezTo>
                  <a:pt x="408" y="106"/>
                  <a:pt x="408" y="106"/>
                  <a:pt x="408" y="106"/>
                </a:cubicBezTo>
                <a:cubicBezTo>
                  <a:pt x="408" y="47"/>
                  <a:pt x="361" y="0"/>
                  <a:pt x="302" y="0"/>
                </a:cubicBezTo>
                <a:close/>
                <a:moveTo>
                  <a:pt x="376" y="540"/>
                </a:moveTo>
                <a:cubicBezTo>
                  <a:pt x="376" y="581"/>
                  <a:pt x="343" y="614"/>
                  <a:pt x="302" y="614"/>
                </a:cubicBezTo>
                <a:cubicBezTo>
                  <a:pt x="106" y="614"/>
                  <a:pt x="106" y="614"/>
                  <a:pt x="106" y="614"/>
                </a:cubicBezTo>
                <a:cubicBezTo>
                  <a:pt x="65" y="614"/>
                  <a:pt x="32" y="581"/>
                  <a:pt x="32" y="540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2" y="65"/>
                  <a:pt x="65" y="31"/>
                  <a:pt x="106" y="31"/>
                </a:cubicBezTo>
                <a:cubicBezTo>
                  <a:pt x="302" y="31"/>
                  <a:pt x="302" y="31"/>
                  <a:pt x="302" y="31"/>
                </a:cubicBezTo>
                <a:cubicBezTo>
                  <a:pt x="343" y="31"/>
                  <a:pt x="376" y="65"/>
                  <a:pt x="376" y="106"/>
                </a:cubicBezTo>
                <a:lnTo>
                  <a:pt x="376" y="540"/>
                </a:lnTo>
                <a:close/>
                <a:moveTo>
                  <a:pt x="339" y="87"/>
                </a:moveTo>
                <a:cubicBezTo>
                  <a:pt x="69" y="87"/>
                  <a:pt x="69" y="87"/>
                  <a:pt x="69" y="87"/>
                </a:cubicBezTo>
                <a:cubicBezTo>
                  <a:pt x="60" y="87"/>
                  <a:pt x="53" y="94"/>
                  <a:pt x="53" y="103"/>
                </a:cubicBezTo>
                <a:cubicBezTo>
                  <a:pt x="53" y="499"/>
                  <a:pt x="53" y="499"/>
                  <a:pt x="53" y="499"/>
                </a:cubicBezTo>
                <a:cubicBezTo>
                  <a:pt x="53" y="508"/>
                  <a:pt x="60" y="515"/>
                  <a:pt x="69" y="515"/>
                </a:cubicBezTo>
                <a:cubicBezTo>
                  <a:pt x="339" y="515"/>
                  <a:pt x="339" y="515"/>
                  <a:pt x="339" y="515"/>
                </a:cubicBezTo>
                <a:cubicBezTo>
                  <a:pt x="348" y="515"/>
                  <a:pt x="355" y="508"/>
                  <a:pt x="355" y="499"/>
                </a:cubicBezTo>
                <a:cubicBezTo>
                  <a:pt x="355" y="103"/>
                  <a:pt x="355" y="103"/>
                  <a:pt x="355" y="103"/>
                </a:cubicBezTo>
                <a:cubicBezTo>
                  <a:pt x="355" y="94"/>
                  <a:pt x="348" y="87"/>
                  <a:pt x="339" y="87"/>
                </a:cubicBezTo>
                <a:close/>
                <a:moveTo>
                  <a:pt x="323" y="483"/>
                </a:moveTo>
                <a:cubicBezTo>
                  <a:pt x="85" y="483"/>
                  <a:pt x="85" y="483"/>
                  <a:pt x="85" y="483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323" y="119"/>
                  <a:pt x="323" y="119"/>
                  <a:pt x="323" y="119"/>
                </a:cubicBezTo>
                <a:lnTo>
                  <a:pt x="323" y="483"/>
                </a:lnTo>
                <a:close/>
                <a:moveTo>
                  <a:pt x="238" y="565"/>
                </a:moveTo>
                <a:cubicBezTo>
                  <a:pt x="238" y="583"/>
                  <a:pt x="223" y="599"/>
                  <a:pt x="204" y="599"/>
                </a:cubicBezTo>
                <a:cubicBezTo>
                  <a:pt x="185" y="599"/>
                  <a:pt x="170" y="583"/>
                  <a:pt x="170" y="565"/>
                </a:cubicBezTo>
                <a:cubicBezTo>
                  <a:pt x="170" y="546"/>
                  <a:pt x="185" y="531"/>
                  <a:pt x="204" y="531"/>
                </a:cubicBezTo>
                <a:cubicBezTo>
                  <a:pt x="223" y="531"/>
                  <a:pt x="238" y="546"/>
                  <a:pt x="238" y="565"/>
                </a:cubicBezTo>
                <a:close/>
                <a:moveTo>
                  <a:pt x="139" y="383"/>
                </a:moveTo>
                <a:cubicBezTo>
                  <a:pt x="270" y="383"/>
                  <a:pt x="270" y="383"/>
                  <a:pt x="270" y="383"/>
                </a:cubicBezTo>
                <a:cubicBezTo>
                  <a:pt x="279" y="383"/>
                  <a:pt x="286" y="376"/>
                  <a:pt x="286" y="367"/>
                </a:cubicBezTo>
                <a:cubicBezTo>
                  <a:pt x="286" y="284"/>
                  <a:pt x="286" y="284"/>
                  <a:pt x="286" y="284"/>
                </a:cubicBezTo>
                <a:cubicBezTo>
                  <a:pt x="286" y="279"/>
                  <a:pt x="283" y="274"/>
                  <a:pt x="279" y="271"/>
                </a:cubicBezTo>
                <a:cubicBezTo>
                  <a:pt x="214" y="222"/>
                  <a:pt x="214" y="222"/>
                  <a:pt x="214" y="222"/>
                </a:cubicBezTo>
                <a:cubicBezTo>
                  <a:pt x="208" y="218"/>
                  <a:pt x="200" y="218"/>
                  <a:pt x="195" y="222"/>
                </a:cubicBezTo>
                <a:cubicBezTo>
                  <a:pt x="129" y="271"/>
                  <a:pt x="129" y="271"/>
                  <a:pt x="129" y="271"/>
                </a:cubicBezTo>
                <a:cubicBezTo>
                  <a:pt x="125" y="274"/>
                  <a:pt x="123" y="279"/>
                  <a:pt x="123" y="284"/>
                </a:cubicBezTo>
                <a:cubicBezTo>
                  <a:pt x="123" y="367"/>
                  <a:pt x="123" y="367"/>
                  <a:pt x="123" y="367"/>
                </a:cubicBezTo>
                <a:cubicBezTo>
                  <a:pt x="123" y="376"/>
                  <a:pt x="130" y="383"/>
                  <a:pt x="139" y="383"/>
                </a:cubicBezTo>
                <a:close/>
                <a:moveTo>
                  <a:pt x="154" y="292"/>
                </a:moveTo>
                <a:cubicBezTo>
                  <a:pt x="204" y="254"/>
                  <a:pt x="204" y="254"/>
                  <a:pt x="204" y="254"/>
                </a:cubicBezTo>
                <a:cubicBezTo>
                  <a:pt x="254" y="292"/>
                  <a:pt x="254" y="292"/>
                  <a:pt x="254" y="292"/>
                </a:cubicBezTo>
                <a:cubicBezTo>
                  <a:pt x="254" y="351"/>
                  <a:pt x="254" y="351"/>
                  <a:pt x="254" y="351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19" y="324"/>
                  <a:pt x="219" y="324"/>
                  <a:pt x="219" y="324"/>
                </a:cubicBezTo>
                <a:cubicBezTo>
                  <a:pt x="219" y="321"/>
                  <a:pt x="217" y="319"/>
                  <a:pt x="214" y="319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2" y="319"/>
                  <a:pt x="189" y="321"/>
                  <a:pt x="189" y="324"/>
                </a:cubicBezTo>
                <a:cubicBezTo>
                  <a:pt x="189" y="351"/>
                  <a:pt x="189" y="351"/>
                  <a:pt x="189" y="351"/>
                </a:cubicBezTo>
                <a:cubicBezTo>
                  <a:pt x="154" y="351"/>
                  <a:pt x="154" y="351"/>
                  <a:pt x="154" y="351"/>
                </a:cubicBezTo>
                <a:lnTo>
                  <a:pt x="154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60" name="Freeform 36">
            <a:extLst>
              <a:ext uri="{FF2B5EF4-FFF2-40B4-BE49-F238E27FC236}">
                <a16:creationId xmlns:a16="http://schemas.microsoft.com/office/drawing/2014/main" id="{A9CBC3B0-F75D-B882-56E9-2D41B9148BCE}"/>
              </a:ext>
            </a:extLst>
          </p:cNvPr>
          <p:cNvSpPr>
            <a:spLocks noEditPoints="1"/>
          </p:cNvSpPr>
          <p:nvPr/>
        </p:nvSpPr>
        <p:spPr bwMode="auto">
          <a:xfrm>
            <a:off x="7498214" y="3586321"/>
            <a:ext cx="322838" cy="434320"/>
          </a:xfrm>
          <a:custGeom>
            <a:avLst/>
            <a:gdLst>
              <a:gd name="T0" fmla="*/ 485 w 511"/>
              <a:gd name="T1" fmla="*/ 179 h 687"/>
              <a:gd name="T2" fmla="*/ 438 w 511"/>
              <a:gd name="T3" fmla="*/ 89 h 687"/>
              <a:gd name="T4" fmla="*/ 399 w 511"/>
              <a:gd name="T5" fmla="*/ 55 h 687"/>
              <a:gd name="T6" fmla="*/ 304 w 511"/>
              <a:gd name="T7" fmla="*/ 19 h 687"/>
              <a:gd name="T8" fmla="*/ 207 w 511"/>
              <a:gd name="T9" fmla="*/ 19 h 687"/>
              <a:gd name="T10" fmla="*/ 112 w 511"/>
              <a:gd name="T11" fmla="*/ 55 h 687"/>
              <a:gd name="T12" fmla="*/ 73 w 511"/>
              <a:gd name="T13" fmla="*/ 89 h 687"/>
              <a:gd name="T14" fmla="*/ 26 w 511"/>
              <a:gd name="T15" fmla="*/ 179 h 687"/>
              <a:gd name="T16" fmla="*/ 15 w 511"/>
              <a:gd name="T17" fmla="*/ 275 h 687"/>
              <a:gd name="T18" fmla="*/ 39 w 511"/>
              <a:gd name="T19" fmla="*/ 374 h 687"/>
              <a:gd name="T20" fmla="*/ 68 w 511"/>
              <a:gd name="T21" fmla="*/ 417 h 687"/>
              <a:gd name="T22" fmla="*/ 40 w 511"/>
              <a:gd name="T23" fmla="*/ 631 h 687"/>
              <a:gd name="T24" fmla="*/ 160 w 511"/>
              <a:gd name="T25" fmla="*/ 677 h 687"/>
              <a:gd name="T26" fmla="*/ 189 w 511"/>
              <a:gd name="T27" fmla="*/ 677 h 687"/>
              <a:gd name="T28" fmla="*/ 336 w 511"/>
              <a:gd name="T29" fmla="*/ 687 h 687"/>
              <a:gd name="T30" fmla="*/ 382 w 511"/>
              <a:gd name="T31" fmla="*/ 606 h 687"/>
              <a:gd name="T32" fmla="*/ 475 w 511"/>
              <a:gd name="T33" fmla="*/ 614 h 687"/>
              <a:gd name="T34" fmla="*/ 449 w 511"/>
              <a:gd name="T35" fmla="*/ 401 h 687"/>
              <a:gd name="T36" fmla="*/ 496 w 511"/>
              <a:gd name="T37" fmla="*/ 311 h 687"/>
              <a:gd name="T38" fmla="*/ 503 w 511"/>
              <a:gd name="T39" fmla="*/ 259 h 687"/>
              <a:gd name="T40" fmla="*/ 131 w 511"/>
              <a:gd name="T41" fmla="*/ 571 h 687"/>
              <a:gd name="T42" fmla="*/ 135 w 511"/>
              <a:gd name="T43" fmla="*/ 465 h 687"/>
              <a:gd name="T44" fmla="*/ 212 w 511"/>
              <a:gd name="T45" fmla="*/ 503 h 687"/>
              <a:gd name="T46" fmla="*/ 432 w 511"/>
              <a:gd name="T47" fmla="*/ 592 h 687"/>
              <a:gd name="T48" fmla="*/ 337 w 511"/>
              <a:gd name="T49" fmla="*/ 631 h 687"/>
              <a:gd name="T50" fmla="*/ 359 w 511"/>
              <a:gd name="T51" fmla="*/ 474 h 687"/>
              <a:gd name="T52" fmla="*/ 432 w 511"/>
              <a:gd name="T53" fmla="*/ 592 h 687"/>
              <a:gd name="T54" fmla="*/ 463 w 511"/>
              <a:gd name="T55" fmla="*/ 298 h 687"/>
              <a:gd name="T56" fmla="*/ 439 w 511"/>
              <a:gd name="T57" fmla="*/ 361 h 687"/>
              <a:gd name="T58" fmla="*/ 385 w 511"/>
              <a:gd name="T59" fmla="*/ 430 h 687"/>
              <a:gd name="T60" fmla="*/ 326 w 511"/>
              <a:gd name="T61" fmla="*/ 462 h 687"/>
              <a:gd name="T62" fmla="*/ 238 w 511"/>
              <a:gd name="T63" fmla="*/ 467 h 687"/>
              <a:gd name="T64" fmla="*/ 173 w 511"/>
              <a:gd name="T65" fmla="*/ 450 h 687"/>
              <a:gd name="T66" fmla="*/ 98 w 511"/>
              <a:gd name="T67" fmla="*/ 405 h 687"/>
              <a:gd name="T68" fmla="*/ 60 w 511"/>
              <a:gd name="T69" fmla="*/ 350 h 687"/>
              <a:gd name="T70" fmla="*/ 44 w 511"/>
              <a:gd name="T71" fmla="*/ 264 h 687"/>
              <a:gd name="T72" fmla="*/ 52 w 511"/>
              <a:gd name="T73" fmla="*/ 197 h 687"/>
              <a:gd name="T74" fmla="*/ 88 w 511"/>
              <a:gd name="T75" fmla="*/ 117 h 687"/>
              <a:gd name="T76" fmla="*/ 138 w 511"/>
              <a:gd name="T77" fmla="*/ 73 h 687"/>
              <a:gd name="T78" fmla="*/ 222 w 511"/>
              <a:gd name="T79" fmla="*/ 47 h 687"/>
              <a:gd name="T80" fmla="*/ 289 w 511"/>
              <a:gd name="T81" fmla="*/ 47 h 687"/>
              <a:gd name="T82" fmla="*/ 373 w 511"/>
              <a:gd name="T83" fmla="*/ 73 h 687"/>
              <a:gd name="T84" fmla="*/ 423 w 511"/>
              <a:gd name="T85" fmla="*/ 117 h 687"/>
              <a:gd name="T86" fmla="*/ 459 w 511"/>
              <a:gd name="T87" fmla="*/ 197 h 687"/>
              <a:gd name="T88" fmla="*/ 256 w 511"/>
              <a:gd name="T89" fmla="*/ 79 h 687"/>
              <a:gd name="T90" fmla="*/ 429 w 511"/>
              <a:gd name="T91" fmla="*/ 253 h 687"/>
              <a:gd name="T92" fmla="*/ 114 w 511"/>
              <a:gd name="T93" fmla="*/ 253 h 687"/>
              <a:gd name="T94" fmla="*/ 256 w 511"/>
              <a:gd name="T95" fmla="*/ 395 h 687"/>
              <a:gd name="T96" fmla="*/ 246 w 511"/>
              <a:gd name="T97" fmla="*/ 166 h 687"/>
              <a:gd name="T98" fmla="*/ 166 w 511"/>
              <a:gd name="T99" fmla="*/ 328 h 687"/>
              <a:gd name="T100" fmla="*/ 345 w 511"/>
              <a:gd name="T101" fmla="*/ 328 h 687"/>
              <a:gd name="T102" fmla="*/ 314 w 511"/>
              <a:gd name="T103" fmla="*/ 312 h 687"/>
              <a:gd name="T104" fmla="*/ 265 w 511"/>
              <a:gd name="T105" fmla="*/ 273 h 687"/>
              <a:gd name="T106" fmla="*/ 239 w 511"/>
              <a:gd name="T107" fmla="*/ 312 h 687"/>
              <a:gd name="T108" fmla="*/ 256 w 511"/>
              <a:gd name="T109" fmla="*/ 198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11" h="687">
                <a:moveTo>
                  <a:pt x="503" y="259"/>
                </a:moveTo>
                <a:cubicBezTo>
                  <a:pt x="511" y="237"/>
                  <a:pt x="508" y="212"/>
                  <a:pt x="495" y="193"/>
                </a:cubicBezTo>
                <a:cubicBezTo>
                  <a:pt x="485" y="179"/>
                  <a:pt x="485" y="179"/>
                  <a:pt x="485" y="179"/>
                </a:cubicBezTo>
                <a:cubicBezTo>
                  <a:pt x="481" y="174"/>
                  <a:pt x="479" y="167"/>
                  <a:pt x="478" y="161"/>
                </a:cubicBezTo>
                <a:cubicBezTo>
                  <a:pt x="476" y="144"/>
                  <a:pt x="476" y="144"/>
                  <a:pt x="476" y="144"/>
                </a:cubicBezTo>
                <a:cubicBezTo>
                  <a:pt x="473" y="121"/>
                  <a:pt x="459" y="100"/>
                  <a:pt x="438" y="89"/>
                </a:cubicBezTo>
                <a:cubicBezTo>
                  <a:pt x="423" y="81"/>
                  <a:pt x="423" y="81"/>
                  <a:pt x="423" y="81"/>
                </a:cubicBezTo>
                <a:cubicBezTo>
                  <a:pt x="417" y="78"/>
                  <a:pt x="412" y="74"/>
                  <a:pt x="409" y="68"/>
                </a:cubicBezTo>
                <a:cubicBezTo>
                  <a:pt x="399" y="55"/>
                  <a:pt x="399" y="55"/>
                  <a:pt x="399" y="55"/>
                </a:cubicBezTo>
                <a:cubicBezTo>
                  <a:pt x="386" y="35"/>
                  <a:pt x="363" y="23"/>
                  <a:pt x="340" y="23"/>
                </a:cubicBezTo>
                <a:cubicBezTo>
                  <a:pt x="323" y="23"/>
                  <a:pt x="323" y="23"/>
                  <a:pt x="323" y="23"/>
                </a:cubicBezTo>
                <a:cubicBezTo>
                  <a:pt x="316" y="23"/>
                  <a:pt x="310" y="22"/>
                  <a:pt x="304" y="19"/>
                </a:cubicBezTo>
                <a:cubicBezTo>
                  <a:pt x="289" y="11"/>
                  <a:pt x="289" y="11"/>
                  <a:pt x="289" y="11"/>
                </a:cubicBezTo>
                <a:cubicBezTo>
                  <a:pt x="268" y="0"/>
                  <a:pt x="243" y="0"/>
                  <a:pt x="222" y="11"/>
                </a:cubicBezTo>
                <a:cubicBezTo>
                  <a:pt x="207" y="19"/>
                  <a:pt x="207" y="19"/>
                  <a:pt x="207" y="19"/>
                </a:cubicBezTo>
                <a:cubicBezTo>
                  <a:pt x="201" y="22"/>
                  <a:pt x="195" y="23"/>
                  <a:pt x="188" y="23"/>
                </a:cubicBezTo>
                <a:cubicBezTo>
                  <a:pt x="172" y="23"/>
                  <a:pt x="172" y="23"/>
                  <a:pt x="172" y="23"/>
                </a:cubicBezTo>
                <a:cubicBezTo>
                  <a:pt x="148" y="23"/>
                  <a:pt x="126" y="35"/>
                  <a:pt x="112" y="55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99" y="74"/>
                  <a:pt x="94" y="78"/>
                  <a:pt x="88" y="81"/>
                </a:cubicBezTo>
                <a:cubicBezTo>
                  <a:pt x="73" y="89"/>
                  <a:pt x="73" y="89"/>
                  <a:pt x="73" y="89"/>
                </a:cubicBezTo>
                <a:cubicBezTo>
                  <a:pt x="52" y="100"/>
                  <a:pt x="38" y="121"/>
                  <a:pt x="35" y="144"/>
                </a:cubicBezTo>
                <a:cubicBezTo>
                  <a:pt x="33" y="161"/>
                  <a:pt x="33" y="161"/>
                  <a:pt x="33" y="161"/>
                </a:cubicBezTo>
                <a:cubicBezTo>
                  <a:pt x="32" y="167"/>
                  <a:pt x="30" y="174"/>
                  <a:pt x="26" y="179"/>
                </a:cubicBezTo>
                <a:cubicBezTo>
                  <a:pt x="17" y="193"/>
                  <a:pt x="17" y="193"/>
                  <a:pt x="17" y="193"/>
                </a:cubicBezTo>
                <a:cubicBezTo>
                  <a:pt x="3" y="212"/>
                  <a:pt x="0" y="237"/>
                  <a:pt x="9" y="259"/>
                </a:cubicBezTo>
                <a:cubicBezTo>
                  <a:pt x="15" y="275"/>
                  <a:pt x="15" y="275"/>
                  <a:pt x="15" y="275"/>
                </a:cubicBezTo>
                <a:cubicBezTo>
                  <a:pt x="17" y="281"/>
                  <a:pt x="18" y="288"/>
                  <a:pt x="17" y="294"/>
                </a:cubicBezTo>
                <a:cubicBezTo>
                  <a:pt x="15" y="311"/>
                  <a:pt x="15" y="311"/>
                  <a:pt x="15" y="311"/>
                </a:cubicBezTo>
                <a:cubicBezTo>
                  <a:pt x="12" y="335"/>
                  <a:pt x="21" y="358"/>
                  <a:pt x="39" y="374"/>
                </a:cubicBezTo>
                <a:cubicBezTo>
                  <a:pt x="51" y="385"/>
                  <a:pt x="51" y="385"/>
                  <a:pt x="51" y="385"/>
                </a:cubicBezTo>
                <a:cubicBezTo>
                  <a:pt x="56" y="389"/>
                  <a:pt x="60" y="395"/>
                  <a:pt x="62" y="401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74" y="433"/>
                  <a:pt x="86" y="446"/>
                  <a:pt x="102" y="455"/>
                </a:cubicBezTo>
                <a:cubicBezTo>
                  <a:pt x="36" y="614"/>
                  <a:pt x="36" y="614"/>
                  <a:pt x="36" y="614"/>
                </a:cubicBezTo>
                <a:cubicBezTo>
                  <a:pt x="34" y="620"/>
                  <a:pt x="35" y="627"/>
                  <a:pt x="40" y="631"/>
                </a:cubicBezTo>
                <a:cubicBezTo>
                  <a:pt x="44" y="636"/>
                  <a:pt x="51" y="637"/>
                  <a:pt x="57" y="635"/>
                </a:cubicBezTo>
                <a:cubicBezTo>
                  <a:pt x="129" y="606"/>
                  <a:pt x="129" y="606"/>
                  <a:pt x="129" y="606"/>
                </a:cubicBezTo>
                <a:cubicBezTo>
                  <a:pt x="160" y="677"/>
                  <a:pt x="160" y="677"/>
                  <a:pt x="160" y="677"/>
                </a:cubicBezTo>
                <a:cubicBezTo>
                  <a:pt x="163" y="683"/>
                  <a:pt x="168" y="687"/>
                  <a:pt x="175" y="687"/>
                </a:cubicBezTo>
                <a:cubicBezTo>
                  <a:pt x="175" y="687"/>
                  <a:pt x="175" y="687"/>
                  <a:pt x="175" y="687"/>
                </a:cubicBezTo>
                <a:cubicBezTo>
                  <a:pt x="181" y="687"/>
                  <a:pt x="187" y="683"/>
                  <a:pt x="189" y="677"/>
                </a:cubicBezTo>
                <a:cubicBezTo>
                  <a:pt x="256" y="515"/>
                  <a:pt x="256" y="515"/>
                  <a:pt x="256" y="515"/>
                </a:cubicBezTo>
                <a:cubicBezTo>
                  <a:pt x="322" y="677"/>
                  <a:pt x="322" y="677"/>
                  <a:pt x="322" y="677"/>
                </a:cubicBezTo>
                <a:cubicBezTo>
                  <a:pt x="324" y="683"/>
                  <a:pt x="330" y="687"/>
                  <a:pt x="336" y="687"/>
                </a:cubicBezTo>
                <a:cubicBezTo>
                  <a:pt x="337" y="687"/>
                  <a:pt x="337" y="687"/>
                  <a:pt x="337" y="687"/>
                </a:cubicBezTo>
                <a:cubicBezTo>
                  <a:pt x="343" y="687"/>
                  <a:pt x="349" y="683"/>
                  <a:pt x="351" y="677"/>
                </a:cubicBezTo>
                <a:cubicBezTo>
                  <a:pt x="382" y="606"/>
                  <a:pt x="382" y="606"/>
                  <a:pt x="382" y="606"/>
                </a:cubicBezTo>
                <a:cubicBezTo>
                  <a:pt x="455" y="635"/>
                  <a:pt x="455" y="635"/>
                  <a:pt x="455" y="635"/>
                </a:cubicBezTo>
                <a:cubicBezTo>
                  <a:pt x="461" y="637"/>
                  <a:pt x="467" y="636"/>
                  <a:pt x="472" y="631"/>
                </a:cubicBezTo>
                <a:cubicBezTo>
                  <a:pt x="476" y="627"/>
                  <a:pt x="478" y="620"/>
                  <a:pt x="475" y="614"/>
                </a:cubicBezTo>
                <a:cubicBezTo>
                  <a:pt x="410" y="455"/>
                  <a:pt x="410" y="455"/>
                  <a:pt x="410" y="455"/>
                </a:cubicBezTo>
                <a:cubicBezTo>
                  <a:pt x="425" y="446"/>
                  <a:pt x="437" y="433"/>
                  <a:pt x="443" y="417"/>
                </a:cubicBezTo>
                <a:cubicBezTo>
                  <a:pt x="449" y="401"/>
                  <a:pt x="449" y="401"/>
                  <a:pt x="449" y="401"/>
                </a:cubicBezTo>
                <a:cubicBezTo>
                  <a:pt x="451" y="395"/>
                  <a:pt x="455" y="389"/>
                  <a:pt x="460" y="385"/>
                </a:cubicBezTo>
                <a:cubicBezTo>
                  <a:pt x="473" y="374"/>
                  <a:pt x="473" y="374"/>
                  <a:pt x="473" y="374"/>
                </a:cubicBezTo>
                <a:cubicBezTo>
                  <a:pt x="490" y="358"/>
                  <a:pt x="499" y="335"/>
                  <a:pt x="496" y="311"/>
                </a:cubicBezTo>
                <a:cubicBezTo>
                  <a:pt x="494" y="294"/>
                  <a:pt x="494" y="294"/>
                  <a:pt x="494" y="294"/>
                </a:cubicBezTo>
                <a:cubicBezTo>
                  <a:pt x="494" y="288"/>
                  <a:pt x="494" y="281"/>
                  <a:pt x="497" y="275"/>
                </a:cubicBezTo>
                <a:lnTo>
                  <a:pt x="503" y="259"/>
                </a:lnTo>
                <a:close/>
                <a:moveTo>
                  <a:pt x="174" y="631"/>
                </a:moveTo>
                <a:cubicBezTo>
                  <a:pt x="152" y="580"/>
                  <a:pt x="152" y="580"/>
                  <a:pt x="152" y="580"/>
                </a:cubicBezTo>
                <a:cubicBezTo>
                  <a:pt x="148" y="572"/>
                  <a:pt x="139" y="568"/>
                  <a:pt x="131" y="571"/>
                </a:cubicBezTo>
                <a:cubicBezTo>
                  <a:pt x="80" y="592"/>
                  <a:pt x="80" y="592"/>
                  <a:pt x="80" y="592"/>
                </a:cubicBezTo>
                <a:cubicBezTo>
                  <a:pt x="132" y="464"/>
                  <a:pt x="132" y="464"/>
                  <a:pt x="132" y="464"/>
                </a:cubicBezTo>
                <a:cubicBezTo>
                  <a:pt x="135" y="465"/>
                  <a:pt x="135" y="465"/>
                  <a:pt x="135" y="465"/>
                </a:cubicBezTo>
                <a:cubicBezTo>
                  <a:pt x="141" y="467"/>
                  <a:pt x="147" y="470"/>
                  <a:pt x="152" y="474"/>
                </a:cubicBezTo>
                <a:cubicBezTo>
                  <a:pt x="164" y="485"/>
                  <a:pt x="164" y="485"/>
                  <a:pt x="164" y="485"/>
                </a:cubicBezTo>
                <a:cubicBezTo>
                  <a:pt x="178" y="497"/>
                  <a:pt x="195" y="503"/>
                  <a:pt x="212" y="503"/>
                </a:cubicBezTo>
                <a:cubicBezTo>
                  <a:pt x="217" y="503"/>
                  <a:pt x="222" y="503"/>
                  <a:pt x="227" y="502"/>
                </a:cubicBezTo>
                <a:lnTo>
                  <a:pt x="174" y="631"/>
                </a:lnTo>
                <a:close/>
                <a:moveTo>
                  <a:pt x="432" y="592"/>
                </a:moveTo>
                <a:cubicBezTo>
                  <a:pt x="380" y="571"/>
                  <a:pt x="380" y="571"/>
                  <a:pt x="380" y="571"/>
                </a:cubicBezTo>
                <a:cubicBezTo>
                  <a:pt x="372" y="568"/>
                  <a:pt x="363" y="572"/>
                  <a:pt x="360" y="580"/>
                </a:cubicBezTo>
                <a:cubicBezTo>
                  <a:pt x="337" y="631"/>
                  <a:pt x="337" y="631"/>
                  <a:pt x="337" y="631"/>
                </a:cubicBezTo>
                <a:cubicBezTo>
                  <a:pt x="284" y="502"/>
                  <a:pt x="284" y="502"/>
                  <a:pt x="284" y="502"/>
                </a:cubicBezTo>
                <a:cubicBezTo>
                  <a:pt x="307" y="507"/>
                  <a:pt x="330" y="500"/>
                  <a:pt x="347" y="485"/>
                </a:cubicBezTo>
                <a:cubicBezTo>
                  <a:pt x="359" y="474"/>
                  <a:pt x="359" y="474"/>
                  <a:pt x="359" y="474"/>
                </a:cubicBezTo>
                <a:cubicBezTo>
                  <a:pt x="364" y="470"/>
                  <a:pt x="370" y="467"/>
                  <a:pt x="377" y="465"/>
                </a:cubicBezTo>
                <a:cubicBezTo>
                  <a:pt x="379" y="464"/>
                  <a:pt x="379" y="464"/>
                  <a:pt x="379" y="464"/>
                </a:cubicBezTo>
                <a:lnTo>
                  <a:pt x="432" y="592"/>
                </a:lnTo>
                <a:close/>
                <a:moveTo>
                  <a:pt x="473" y="248"/>
                </a:moveTo>
                <a:cubicBezTo>
                  <a:pt x="467" y="264"/>
                  <a:pt x="467" y="264"/>
                  <a:pt x="467" y="264"/>
                </a:cubicBezTo>
                <a:cubicBezTo>
                  <a:pt x="463" y="275"/>
                  <a:pt x="462" y="287"/>
                  <a:pt x="463" y="298"/>
                </a:cubicBezTo>
                <a:cubicBezTo>
                  <a:pt x="465" y="315"/>
                  <a:pt x="465" y="315"/>
                  <a:pt x="465" y="315"/>
                </a:cubicBezTo>
                <a:cubicBezTo>
                  <a:pt x="467" y="328"/>
                  <a:pt x="462" y="341"/>
                  <a:pt x="452" y="350"/>
                </a:cubicBezTo>
                <a:cubicBezTo>
                  <a:pt x="439" y="361"/>
                  <a:pt x="439" y="361"/>
                  <a:pt x="439" y="361"/>
                </a:cubicBezTo>
                <a:cubicBezTo>
                  <a:pt x="430" y="369"/>
                  <a:pt x="424" y="379"/>
                  <a:pt x="419" y="390"/>
                </a:cubicBezTo>
                <a:cubicBezTo>
                  <a:pt x="413" y="405"/>
                  <a:pt x="413" y="405"/>
                  <a:pt x="413" y="405"/>
                </a:cubicBezTo>
                <a:cubicBezTo>
                  <a:pt x="409" y="418"/>
                  <a:pt x="398" y="427"/>
                  <a:pt x="385" y="430"/>
                </a:cubicBezTo>
                <a:cubicBezTo>
                  <a:pt x="369" y="434"/>
                  <a:pt x="369" y="434"/>
                  <a:pt x="369" y="434"/>
                </a:cubicBezTo>
                <a:cubicBezTo>
                  <a:pt x="358" y="437"/>
                  <a:pt x="347" y="443"/>
                  <a:pt x="338" y="450"/>
                </a:cubicBezTo>
                <a:cubicBezTo>
                  <a:pt x="326" y="462"/>
                  <a:pt x="326" y="462"/>
                  <a:pt x="326" y="462"/>
                </a:cubicBezTo>
                <a:cubicBezTo>
                  <a:pt x="316" y="470"/>
                  <a:pt x="302" y="474"/>
                  <a:pt x="289" y="471"/>
                </a:cubicBezTo>
                <a:cubicBezTo>
                  <a:pt x="273" y="467"/>
                  <a:pt x="273" y="467"/>
                  <a:pt x="273" y="467"/>
                </a:cubicBezTo>
                <a:cubicBezTo>
                  <a:pt x="262" y="464"/>
                  <a:pt x="250" y="464"/>
                  <a:pt x="238" y="467"/>
                </a:cubicBezTo>
                <a:cubicBezTo>
                  <a:pt x="222" y="471"/>
                  <a:pt x="222" y="471"/>
                  <a:pt x="222" y="471"/>
                </a:cubicBezTo>
                <a:cubicBezTo>
                  <a:pt x="209" y="474"/>
                  <a:pt x="195" y="470"/>
                  <a:pt x="185" y="462"/>
                </a:cubicBezTo>
                <a:cubicBezTo>
                  <a:pt x="173" y="450"/>
                  <a:pt x="173" y="450"/>
                  <a:pt x="173" y="450"/>
                </a:cubicBezTo>
                <a:cubicBezTo>
                  <a:pt x="164" y="443"/>
                  <a:pt x="154" y="437"/>
                  <a:pt x="142" y="434"/>
                </a:cubicBezTo>
                <a:cubicBezTo>
                  <a:pt x="126" y="430"/>
                  <a:pt x="126" y="430"/>
                  <a:pt x="126" y="430"/>
                </a:cubicBezTo>
                <a:cubicBezTo>
                  <a:pt x="113" y="427"/>
                  <a:pt x="103" y="418"/>
                  <a:pt x="98" y="405"/>
                </a:cubicBezTo>
                <a:cubicBezTo>
                  <a:pt x="92" y="390"/>
                  <a:pt x="92" y="390"/>
                  <a:pt x="92" y="390"/>
                </a:cubicBezTo>
                <a:cubicBezTo>
                  <a:pt x="88" y="379"/>
                  <a:pt x="81" y="369"/>
                  <a:pt x="72" y="361"/>
                </a:cubicBezTo>
                <a:cubicBezTo>
                  <a:pt x="60" y="350"/>
                  <a:pt x="60" y="350"/>
                  <a:pt x="60" y="350"/>
                </a:cubicBezTo>
                <a:cubicBezTo>
                  <a:pt x="50" y="341"/>
                  <a:pt x="45" y="328"/>
                  <a:pt x="46" y="315"/>
                </a:cubicBezTo>
                <a:cubicBezTo>
                  <a:pt x="48" y="298"/>
                  <a:pt x="48" y="298"/>
                  <a:pt x="48" y="298"/>
                </a:cubicBezTo>
                <a:cubicBezTo>
                  <a:pt x="50" y="287"/>
                  <a:pt x="48" y="275"/>
                  <a:pt x="44" y="264"/>
                </a:cubicBezTo>
                <a:cubicBezTo>
                  <a:pt x="38" y="248"/>
                  <a:pt x="38" y="248"/>
                  <a:pt x="38" y="248"/>
                </a:cubicBezTo>
                <a:cubicBezTo>
                  <a:pt x="34" y="236"/>
                  <a:pt x="35" y="222"/>
                  <a:pt x="43" y="211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9" y="187"/>
                  <a:pt x="63" y="176"/>
                  <a:pt x="65" y="165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68" y="135"/>
                  <a:pt x="76" y="123"/>
                  <a:pt x="88" y="117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13" y="104"/>
                  <a:pt x="122" y="96"/>
                  <a:pt x="129" y="86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46" y="62"/>
                  <a:pt x="158" y="55"/>
                  <a:pt x="172" y="55"/>
                </a:cubicBezTo>
                <a:cubicBezTo>
                  <a:pt x="188" y="55"/>
                  <a:pt x="188" y="55"/>
                  <a:pt x="188" y="55"/>
                </a:cubicBezTo>
                <a:cubicBezTo>
                  <a:pt x="200" y="55"/>
                  <a:pt x="212" y="52"/>
                  <a:pt x="222" y="47"/>
                </a:cubicBezTo>
                <a:cubicBezTo>
                  <a:pt x="237" y="39"/>
                  <a:pt x="237" y="39"/>
                  <a:pt x="237" y="39"/>
                </a:cubicBezTo>
                <a:cubicBezTo>
                  <a:pt x="249" y="33"/>
                  <a:pt x="263" y="33"/>
                  <a:pt x="275" y="39"/>
                </a:cubicBezTo>
                <a:cubicBezTo>
                  <a:pt x="289" y="47"/>
                  <a:pt x="289" y="47"/>
                  <a:pt x="289" y="47"/>
                </a:cubicBezTo>
                <a:cubicBezTo>
                  <a:pt x="300" y="52"/>
                  <a:pt x="311" y="55"/>
                  <a:pt x="323" y="55"/>
                </a:cubicBezTo>
                <a:cubicBezTo>
                  <a:pt x="340" y="55"/>
                  <a:pt x="340" y="55"/>
                  <a:pt x="340" y="55"/>
                </a:cubicBezTo>
                <a:cubicBezTo>
                  <a:pt x="353" y="55"/>
                  <a:pt x="365" y="62"/>
                  <a:pt x="373" y="73"/>
                </a:cubicBezTo>
                <a:cubicBezTo>
                  <a:pt x="383" y="86"/>
                  <a:pt x="383" y="86"/>
                  <a:pt x="383" y="86"/>
                </a:cubicBezTo>
                <a:cubicBezTo>
                  <a:pt x="389" y="96"/>
                  <a:pt x="398" y="104"/>
                  <a:pt x="408" y="109"/>
                </a:cubicBezTo>
                <a:cubicBezTo>
                  <a:pt x="423" y="117"/>
                  <a:pt x="423" y="117"/>
                  <a:pt x="423" y="117"/>
                </a:cubicBezTo>
                <a:cubicBezTo>
                  <a:pt x="435" y="123"/>
                  <a:pt x="443" y="135"/>
                  <a:pt x="445" y="148"/>
                </a:cubicBezTo>
                <a:cubicBezTo>
                  <a:pt x="447" y="165"/>
                  <a:pt x="447" y="165"/>
                  <a:pt x="447" y="165"/>
                </a:cubicBezTo>
                <a:cubicBezTo>
                  <a:pt x="448" y="176"/>
                  <a:pt x="452" y="187"/>
                  <a:pt x="459" y="197"/>
                </a:cubicBezTo>
                <a:cubicBezTo>
                  <a:pt x="469" y="211"/>
                  <a:pt x="469" y="211"/>
                  <a:pt x="469" y="211"/>
                </a:cubicBezTo>
                <a:cubicBezTo>
                  <a:pt x="476" y="222"/>
                  <a:pt x="478" y="236"/>
                  <a:pt x="473" y="248"/>
                </a:cubicBezTo>
                <a:close/>
                <a:moveTo>
                  <a:pt x="256" y="79"/>
                </a:moveTo>
                <a:cubicBezTo>
                  <a:pt x="160" y="79"/>
                  <a:pt x="82" y="157"/>
                  <a:pt x="82" y="253"/>
                </a:cubicBezTo>
                <a:cubicBezTo>
                  <a:pt x="82" y="349"/>
                  <a:pt x="160" y="427"/>
                  <a:pt x="256" y="427"/>
                </a:cubicBezTo>
                <a:cubicBezTo>
                  <a:pt x="351" y="427"/>
                  <a:pt x="429" y="349"/>
                  <a:pt x="429" y="253"/>
                </a:cubicBezTo>
                <a:cubicBezTo>
                  <a:pt x="429" y="157"/>
                  <a:pt x="351" y="79"/>
                  <a:pt x="256" y="79"/>
                </a:cubicBezTo>
                <a:close/>
                <a:moveTo>
                  <a:pt x="256" y="395"/>
                </a:moveTo>
                <a:cubicBezTo>
                  <a:pt x="177" y="395"/>
                  <a:pt x="114" y="331"/>
                  <a:pt x="114" y="253"/>
                </a:cubicBezTo>
                <a:cubicBezTo>
                  <a:pt x="114" y="175"/>
                  <a:pt x="177" y="111"/>
                  <a:pt x="256" y="111"/>
                </a:cubicBezTo>
                <a:cubicBezTo>
                  <a:pt x="334" y="111"/>
                  <a:pt x="398" y="175"/>
                  <a:pt x="398" y="253"/>
                </a:cubicBezTo>
                <a:cubicBezTo>
                  <a:pt x="398" y="331"/>
                  <a:pt x="334" y="395"/>
                  <a:pt x="256" y="395"/>
                </a:cubicBezTo>
                <a:close/>
                <a:moveTo>
                  <a:pt x="339" y="221"/>
                </a:moveTo>
                <a:cubicBezTo>
                  <a:pt x="265" y="166"/>
                  <a:pt x="265" y="166"/>
                  <a:pt x="265" y="166"/>
                </a:cubicBezTo>
                <a:cubicBezTo>
                  <a:pt x="260" y="161"/>
                  <a:pt x="252" y="161"/>
                  <a:pt x="246" y="166"/>
                </a:cubicBezTo>
                <a:cubicBezTo>
                  <a:pt x="172" y="221"/>
                  <a:pt x="172" y="221"/>
                  <a:pt x="172" y="221"/>
                </a:cubicBezTo>
                <a:cubicBezTo>
                  <a:pt x="168" y="224"/>
                  <a:pt x="166" y="229"/>
                  <a:pt x="166" y="234"/>
                </a:cubicBezTo>
                <a:cubicBezTo>
                  <a:pt x="166" y="328"/>
                  <a:pt x="166" y="328"/>
                  <a:pt x="166" y="328"/>
                </a:cubicBezTo>
                <a:cubicBezTo>
                  <a:pt x="166" y="337"/>
                  <a:pt x="173" y="344"/>
                  <a:pt x="182" y="344"/>
                </a:cubicBezTo>
                <a:cubicBezTo>
                  <a:pt x="330" y="344"/>
                  <a:pt x="330" y="344"/>
                  <a:pt x="330" y="344"/>
                </a:cubicBezTo>
                <a:cubicBezTo>
                  <a:pt x="338" y="344"/>
                  <a:pt x="345" y="337"/>
                  <a:pt x="345" y="328"/>
                </a:cubicBezTo>
                <a:cubicBezTo>
                  <a:pt x="345" y="234"/>
                  <a:pt x="345" y="234"/>
                  <a:pt x="345" y="234"/>
                </a:cubicBezTo>
                <a:cubicBezTo>
                  <a:pt x="345" y="229"/>
                  <a:pt x="343" y="224"/>
                  <a:pt x="339" y="221"/>
                </a:cubicBezTo>
                <a:close/>
                <a:moveTo>
                  <a:pt x="314" y="312"/>
                </a:moveTo>
                <a:cubicBezTo>
                  <a:pt x="273" y="312"/>
                  <a:pt x="273" y="312"/>
                  <a:pt x="273" y="312"/>
                </a:cubicBezTo>
                <a:cubicBezTo>
                  <a:pt x="273" y="280"/>
                  <a:pt x="273" y="280"/>
                  <a:pt x="273" y="280"/>
                </a:cubicBezTo>
                <a:cubicBezTo>
                  <a:pt x="273" y="276"/>
                  <a:pt x="269" y="273"/>
                  <a:pt x="265" y="273"/>
                </a:cubicBezTo>
                <a:cubicBezTo>
                  <a:pt x="246" y="273"/>
                  <a:pt x="246" y="273"/>
                  <a:pt x="246" y="273"/>
                </a:cubicBezTo>
                <a:cubicBezTo>
                  <a:pt x="242" y="273"/>
                  <a:pt x="239" y="276"/>
                  <a:pt x="239" y="280"/>
                </a:cubicBezTo>
                <a:cubicBezTo>
                  <a:pt x="239" y="312"/>
                  <a:pt x="239" y="312"/>
                  <a:pt x="239" y="312"/>
                </a:cubicBezTo>
                <a:cubicBezTo>
                  <a:pt x="198" y="312"/>
                  <a:pt x="198" y="312"/>
                  <a:pt x="198" y="312"/>
                </a:cubicBezTo>
                <a:cubicBezTo>
                  <a:pt x="198" y="242"/>
                  <a:pt x="198" y="242"/>
                  <a:pt x="198" y="242"/>
                </a:cubicBezTo>
                <a:cubicBezTo>
                  <a:pt x="256" y="198"/>
                  <a:pt x="256" y="198"/>
                  <a:pt x="256" y="198"/>
                </a:cubicBezTo>
                <a:cubicBezTo>
                  <a:pt x="314" y="242"/>
                  <a:pt x="314" y="242"/>
                  <a:pt x="314" y="242"/>
                </a:cubicBezTo>
                <a:lnTo>
                  <a:pt x="314" y="3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61" name="Freeform 40">
            <a:extLst>
              <a:ext uri="{FF2B5EF4-FFF2-40B4-BE49-F238E27FC236}">
                <a16:creationId xmlns:a16="http://schemas.microsoft.com/office/drawing/2014/main" id="{5A8FD035-BDC5-4F79-E221-31A1FCAE2E38}"/>
              </a:ext>
            </a:extLst>
          </p:cNvPr>
          <p:cNvSpPr>
            <a:spLocks noEditPoints="1"/>
          </p:cNvSpPr>
          <p:nvPr/>
        </p:nvSpPr>
        <p:spPr bwMode="auto">
          <a:xfrm>
            <a:off x="6640704" y="2242619"/>
            <a:ext cx="393788" cy="356982"/>
          </a:xfrm>
          <a:custGeom>
            <a:avLst/>
            <a:gdLst>
              <a:gd name="T0" fmla="*/ 0 w 609"/>
              <a:gd name="T1" fmla="*/ 57 h 552"/>
              <a:gd name="T2" fmla="*/ 0 w 609"/>
              <a:gd name="T3" fmla="*/ 392 h 552"/>
              <a:gd name="T4" fmla="*/ 58 w 609"/>
              <a:gd name="T5" fmla="*/ 449 h 552"/>
              <a:gd name="T6" fmla="*/ 246 w 609"/>
              <a:gd name="T7" fmla="*/ 449 h 552"/>
              <a:gd name="T8" fmla="*/ 236 w 609"/>
              <a:gd name="T9" fmla="*/ 521 h 552"/>
              <a:gd name="T10" fmla="*/ 188 w 609"/>
              <a:gd name="T11" fmla="*/ 521 h 552"/>
              <a:gd name="T12" fmla="*/ 172 w 609"/>
              <a:gd name="T13" fmla="*/ 536 h 552"/>
              <a:gd name="T14" fmla="*/ 188 w 609"/>
              <a:gd name="T15" fmla="*/ 552 h 552"/>
              <a:gd name="T16" fmla="*/ 422 w 609"/>
              <a:gd name="T17" fmla="*/ 552 h 552"/>
              <a:gd name="T18" fmla="*/ 437 w 609"/>
              <a:gd name="T19" fmla="*/ 536 h 552"/>
              <a:gd name="T20" fmla="*/ 422 w 609"/>
              <a:gd name="T21" fmla="*/ 521 h 552"/>
              <a:gd name="T22" fmla="*/ 374 w 609"/>
              <a:gd name="T23" fmla="*/ 521 h 552"/>
              <a:gd name="T24" fmla="*/ 364 w 609"/>
              <a:gd name="T25" fmla="*/ 449 h 552"/>
              <a:gd name="T26" fmla="*/ 552 w 609"/>
              <a:gd name="T27" fmla="*/ 449 h 552"/>
              <a:gd name="T28" fmla="*/ 609 w 609"/>
              <a:gd name="T29" fmla="*/ 392 h 552"/>
              <a:gd name="T30" fmla="*/ 609 w 609"/>
              <a:gd name="T31" fmla="*/ 57 h 552"/>
              <a:gd name="T32" fmla="*/ 552 w 609"/>
              <a:gd name="T33" fmla="*/ 0 h 552"/>
              <a:gd name="T34" fmla="*/ 58 w 609"/>
              <a:gd name="T35" fmla="*/ 0 h 552"/>
              <a:gd name="T36" fmla="*/ 0 w 609"/>
              <a:gd name="T37" fmla="*/ 57 h 552"/>
              <a:gd name="T38" fmla="*/ 268 w 609"/>
              <a:gd name="T39" fmla="*/ 521 h 552"/>
              <a:gd name="T40" fmla="*/ 278 w 609"/>
              <a:gd name="T41" fmla="*/ 449 h 552"/>
              <a:gd name="T42" fmla="*/ 332 w 609"/>
              <a:gd name="T43" fmla="*/ 449 h 552"/>
              <a:gd name="T44" fmla="*/ 342 w 609"/>
              <a:gd name="T45" fmla="*/ 521 h 552"/>
              <a:gd name="T46" fmla="*/ 268 w 609"/>
              <a:gd name="T47" fmla="*/ 521 h 552"/>
              <a:gd name="T48" fmla="*/ 578 w 609"/>
              <a:gd name="T49" fmla="*/ 392 h 552"/>
              <a:gd name="T50" fmla="*/ 552 w 609"/>
              <a:gd name="T51" fmla="*/ 417 h 552"/>
              <a:gd name="T52" fmla="*/ 58 w 609"/>
              <a:gd name="T53" fmla="*/ 417 h 552"/>
              <a:gd name="T54" fmla="*/ 32 w 609"/>
              <a:gd name="T55" fmla="*/ 392 h 552"/>
              <a:gd name="T56" fmla="*/ 32 w 609"/>
              <a:gd name="T57" fmla="*/ 382 h 552"/>
              <a:gd name="T58" fmla="*/ 578 w 609"/>
              <a:gd name="T59" fmla="*/ 382 h 552"/>
              <a:gd name="T60" fmla="*/ 578 w 609"/>
              <a:gd name="T61" fmla="*/ 392 h 552"/>
              <a:gd name="T62" fmla="*/ 578 w 609"/>
              <a:gd name="T63" fmla="*/ 57 h 552"/>
              <a:gd name="T64" fmla="*/ 578 w 609"/>
              <a:gd name="T65" fmla="*/ 350 h 552"/>
              <a:gd name="T66" fmla="*/ 32 w 609"/>
              <a:gd name="T67" fmla="*/ 350 h 552"/>
              <a:gd name="T68" fmla="*/ 32 w 609"/>
              <a:gd name="T69" fmla="*/ 57 h 552"/>
              <a:gd name="T70" fmla="*/ 58 w 609"/>
              <a:gd name="T71" fmla="*/ 31 h 552"/>
              <a:gd name="T72" fmla="*/ 552 w 609"/>
              <a:gd name="T73" fmla="*/ 31 h 552"/>
              <a:gd name="T74" fmla="*/ 578 w 609"/>
              <a:gd name="T75" fmla="*/ 57 h 552"/>
              <a:gd name="T76" fmla="*/ 231 w 609"/>
              <a:gd name="T77" fmla="*/ 284 h 552"/>
              <a:gd name="T78" fmla="*/ 379 w 609"/>
              <a:gd name="T79" fmla="*/ 284 h 552"/>
              <a:gd name="T80" fmla="*/ 395 w 609"/>
              <a:gd name="T81" fmla="*/ 268 h 552"/>
              <a:gd name="T82" fmla="*/ 395 w 609"/>
              <a:gd name="T83" fmla="*/ 174 h 552"/>
              <a:gd name="T84" fmla="*/ 388 w 609"/>
              <a:gd name="T85" fmla="*/ 162 h 552"/>
              <a:gd name="T86" fmla="*/ 314 w 609"/>
              <a:gd name="T87" fmla="*/ 106 h 552"/>
              <a:gd name="T88" fmla="*/ 295 w 609"/>
              <a:gd name="T89" fmla="*/ 106 h 552"/>
              <a:gd name="T90" fmla="*/ 221 w 609"/>
              <a:gd name="T91" fmla="*/ 162 h 552"/>
              <a:gd name="T92" fmla="*/ 215 w 609"/>
              <a:gd name="T93" fmla="*/ 174 h 552"/>
              <a:gd name="T94" fmla="*/ 215 w 609"/>
              <a:gd name="T95" fmla="*/ 268 h 552"/>
              <a:gd name="T96" fmla="*/ 231 w 609"/>
              <a:gd name="T97" fmla="*/ 284 h 552"/>
              <a:gd name="T98" fmla="*/ 247 w 609"/>
              <a:gd name="T99" fmla="*/ 182 h 552"/>
              <a:gd name="T100" fmla="*/ 305 w 609"/>
              <a:gd name="T101" fmla="*/ 138 h 552"/>
              <a:gd name="T102" fmla="*/ 363 w 609"/>
              <a:gd name="T103" fmla="*/ 182 h 552"/>
              <a:gd name="T104" fmla="*/ 363 w 609"/>
              <a:gd name="T105" fmla="*/ 252 h 552"/>
              <a:gd name="T106" fmla="*/ 322 w 609"/>
              <a:gd name="T107" fmla="*/ 252 h 552"/>
              <a:gd name="T108" fmla="*/ 322 w 609"/>
              <a:gd name="T109" fmla="*/ 219 h 552"/>
              <a:gd name="T110" fmla="*/ 316 w 609"/>
              <a:gd name="T111" fmla="*/ 213 h 552"/>
              <a:gd name="T112" fmla="*/ 294 w 609"/>
              <a:gd name="T113" fmla="*/ 213 h 552"/>
              <a:gd name="T114" fmla="*/ 288 w 609"/>
              <a:gd name="T115" fmla="*/ 219 h 552"/>
              <a:gd name="T116" fmla="*/ 288 w 609"/>
              <a:gd name="T117" fmla="*/ 252 h 552"/>
              <a:gd name="T118" fmla="*/ 247 w 609"/>
              <a:gd name="T119" fmla="*/ 252 h 552"/>
              <a:gd name="T120" fmla="*/ 247 w 609"/>
              <a:gd name="T121" fmla="*/ 182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9" h="552">
                <a:moveTo>
                  <a:pt x="0" y="57"/>
                </a:moveTo>
                <a:cubicBezTo>
                  <a:pt x="0" y="392"/>
                  <a:pt x="0" y="392"/>
                  <a:pt x="0" y="392"/>
                </a:cubicBezTo>
                <a:cubicBezTo>
                  <a:pt x="0" y="423"/>
                  <a:pt x="26" y="449"/>
                  <a:pt x="58" y="449"/>
                </a:cubicBezTo>
                <a:cubicBezTo>
                  <a:pt x="246" y="449"/>
                  <a:pt x="246" y="449"/>
                  <a:pt x="246" y="449"/>
                </a:cubicBezTo>
                <a:cubicBezTo>
                  <a:pt x="236" y="521"/>
                  <a:pt x="236" y="521"/>
                  <a:pt x="236" y="521"/>
                </a:cubicBezTo>
                <a:cubicBezTo>
                  <a:pt x="188" y="521"/>
                  <a:pt x="188" y="521"/>
                  <a:pt x="188" y="521"/>
                </a:cubicBezTo>
                <a:cubicBezTo>
                  <a:pt x="180" y="521"/>
                  <a:pt x="172" y="528"/>
                  <a:pt x="172" y="536"/>
                </a:cubicBezTo>
                <a:cubicBezTo>
                  <a:pt x="172" y="545"/>
                  <a:pt x="180" y="552"/>
                  <a:pt x="188" y="552"/>
                </a:cubicBezTo>
                <a:cubicBezTo>
                  <a:pt x="422" y="552"/>
                  <a:pt x="422" y="552"/>
                  <a:pt x="422" y="552"/>
                </a:cubicBezTo>
                <a:cubicBezTo>
                  <a:pt x="430" y="552"/>
                  <a:pt x="437" y="545"/>
                  <a:pt x="437" y="536"/>
                </a:cubicBezTo>
                <a:cubicBezTo>
                  <a:pt x="437" y="528"/>
                  <a:pt x="430" y="521"/>
                  <a:pt x="422" y="521"/>
                </a:cubicBezTo>
                <a:cubicBezTo>
                  <a:pt x="374" y="521"/>
                  <a:pt x="374" y="521"/>
                  <a:pt x="374" y="521"/>
                </a:cubicBezTo>
                <a:cubicBezTo>
                  <a:pt x="364" y="449"/>
                  <a:pt x="364" y="449"/>
                  <a:pt x="364" y="449"/>
                </a:cubicBezTo>
                <a:cubicBezTo>
                  <a:pt x="552" y="449"/>
                  <a:pt x="552" y="449"/>
                  <a:pt x="552" y="449"/>
                </a:cubicBezTo>
                <a:cubicBezTo>
                  <a:pt x="584" y="449"/>
                  <a:pt x="609" y="423"/>
                  <a:pt x="609" y="392"/>
                </a:cubicBezTo>
                <a:cubicBezTo>
                  <a:pt x="609" y="57"/>
                  <a:pt x="609" y="57"/>
                  <a:pt x="609" y="57"/>
                </a:cubicBezTo>
                <a:cubicBezTo>
                  <a:pt x="609" y="25"/>
                  <a:pt x="584" y="0"/>
                  <a:pt x="552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5"/>
                  <a:pt x="0" y="57"/>
                </a:cubicBezTo>
                <a:close/>
                <a:moveTo>
                  <a:pt x="268" y="521"/>
                </a:moveTo>
                <a:cubicBezTo>
                  <a:pt x="278" y="449"/>
                  <a:pt x="278" y="449"/>
                  <a:pt x="278" y="449"/>
                </a:cubicBezTo>
                <a:cubicBezTo>
                  <a:pt x="332" y="449"/>
                  <a:pt x="332" y="449"/>
                  <a:pt x="332" y="449"/>
                </a:cubicBezTo>
                <a:cubicBezTo>
                  <a:pt x="342" y="521"/>
                  <a:pt x="342" y="521"/>
                  <a:pt x="342" y="521"/>
                </a:cubicBezTo>
                <a:lnTo>
                  <a:pt x="268" y="521"/>
                </a:lnTo>
                <a:close/>
                <a:moveTo>
                  <a:pt x="578" y="392"/>
                </a:moveTo>
                <a:cubicBezTo>
                  <a:pt x="578" y="406"/>
                  <a:pt x="566" y="417"/>
                  <a:pt x="552" y="417"/>
                </a:cubicBezTo>
                <a:cubicBezTo>
                  <a:pt x="58" y="417"/>
                  <a:pt x="58" y="417"/>
                  <a:pt x="58" y="417"/>
                </a:cubicBezTo>
                <a:cubicBezTo>
                  <a:pt x="44" y="417"/>
                  <a:pt x="32" y="406"/>
                  <a:pt x="32" y="392"/>
                </a:cubicBezTo>
                <a:cubicBezTo>
                  <a:pt x="32" y="382"/>
                  <a:pt x="32" y="382"/>
                  <a:pt x="32" y="382"/>
                </a:cubicBezTo>
                <a:cubicBezTo>
                  <a:pt x="578" y="382"/>
                  <a:pt x="578" y="382"/>
                  <a:pt x="578" y="382"/>
                </a:cubicBezTo>
                <a:lnTo>
                  <a:pt x="578" y="392"/>
                </a:lnTo>
                <a:close/>
                <a:moveTo>
                  <a:pt x="578" y="57"/>
                </a:moveTo>
                <a:cubicBezTo>
                  <a:pt x="578" y="350"/>
                  <a:pt x="578" y="350"/>
                  <a:pt x="578" y="350"/>
                </a:cubicBezTo>
                <a:cubicBezTo>
                  <a:pt x="32" y="350"/>
                  <a:pt x="32" y="350"/>
                  <a:pt x="32" y="350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43"/>
                  <a:pt x="44" y="31"/>
                  <a:pt x="58" y="31"/>
                </a:cubicBezTo>
                <a:cubicBezTo>
                  <a:pt x="552" y="31"/>
                  <a:pt x="552" y="31"/>
                  <a:pt x="552" y="31"/>
                </a:cubicBezTo>
                <a:cubicBezTo>
                  <a:pt x="566" y="31"/>
                  <a:pt x="578" y="43"/>
                  <a:pt x="578" y="57"/>
                </a:cubicBezTo>
                <a:close/>
                <a:moveTo>
                  <a:pt x="231" y="284"/>
                </a:moveTo>
                <a:cubicBezTo>
                  <a:pt x="379" y="284"/>
                  <a:pt x="379" y="284"/>
                  <a:pt x="379" y="284"/>
                </a:cubicBezTo>
                <a:cubicBezTo>
                  <a:pt x="388" y="284"/>
                  <a:pt x="395" y="277"/>
                  <a:pt x="395" y="268"/>
                </a:cubicBezTo>
                <a:cubicBezTo>
                  <a:pt x="395" y="174"/>
                  <a:pt x="395" y="174"/>
                  <a:pt x="395" y="174"/>
                </a:cubicBezTo>
                <a:cubicBezTo>
                  <a:pt x="395" y="169"/>
                  <a:pt x="392" y="165"/>
                  <a:pt x="388" y="162"/>
                </a:cubicBezTo>
                <a:cubicBezTo>
                  <a:pt x="314" y="106"/>
                  <a:pt x="314" y="106"/>
                  <a:pt x="314" y="106"/>
                </a:cubicBezTo>
                <a:cubicBezTo>
                  <a:pt x="309" y="102"/>
                  <a:pt x="301" y="102"/>
                  <a:pt x="295" y="106"/>
                </a:cubicBezTo>
                <a:cubicBezTo>
                  <a:pt x="221" y="162"/>
                  <a:pt x="221" y="162"/>
                  <a:pt x="221" y="162"/>
                </a:cubicBezTo>
                <a:cubicBezTo>
                  <a:pt x="217" y="165"/>
                  <a:pt x="215" y="169"/>
                  <a:pt x="215" y="174"/>
                </a:cubicBezTo>
                <a:cubicBezTo>
                  <a:pt x="215" y="268"/>
                  <a:pt x="215" y="268"/>
                  <a:pt x="215" y="268"/>
                </a:cubicBezTo>
                <a:cubicBezTo>
                  <a:pt x="215" y="277"/>
                  <a:pt x="222" y="284"/>
                  <a:pt x="231" y="284"/>
                </a:cubicBezTo>
                <a:close/>
                <a:moveTo>
                  <a:pt x="247" y="182"/>
                </a:moveTo>
                <a:cubicBezTo>
                  <a:pt x="305" y="138"/>
                  <a:pt x="305" y="138"/>
                  <a:pt x="305" y="138"/>
                </a:cubicBezTo>
                <a:cubicBezTo>
                  <a:pt x="363" y="182"/>
                  <a:pt x="363" y="182"/>
                  <a:pt x="363" y="182"/>
                </a:cubicBezTo>
                <a:cubicBezTo>
                  <a:pt x="363" y="252"/>
                  <a:pt x="363" y="252"/>
                  <a:pt x="363" y="252"/>
                </a:cubicBezTo>
                <a:cubicBezTo>
                  <a:pt x="322" y="252"/>
                  <a:pt x="322" y="252"/>
                  <a:pt x="322" y="252"/>
                </a:cubicBezTo>
                <a:cubicBezTo>
                  <a:pt x="322" y="219"/>
                  <a:pt x="322" y="219"/>
                  <a:pt x="322" y="219"/>
                </a:cubicBezTo>
                <a:cubicBezTo>
                  <a:pt x="322" y="216"/>
                  <a:pt x="319" y="213"/>
                  <a:pt x="316" y="213"/>
                </a:cubicBezTo>
                <a:cubicBezTo>
                  <a:pt x="294" y="213"/>
                  <a:pt x="294" y="213"/>
                  <a:pt x="294" y="213"/>
                </a:cubicBezTo>
                <a:cubicBezTo>
                  <a:pt x="291" y="213"/>
                  <a:pt x="288" y="216"/>
                  <a:pt x="288" y="219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47" y="252"/>
                  <a:pt x="247" y="252"/>
                  <a:pt x="247" y="252"/>
                </a:cubicBezTo>
                <a:lnTo>
                  <a:pt x="247" y="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62" name="Freeform 43">
            <a:extLst>
              <a:ext uri="{FF2B5EF4-FFF2-40B4-BE49-F238E27FC236}">
                <a16:creationId xmlns:a16="http://schemas.microsoft.com/office/drawing/2014/main" id="{76D823B3-291D-F79E-EC4C-EFEA336DE165}"/>
              </a:ext>
            </a:extLst>
          </p:cNvPr>
          <p:cNvSpPr>
            <a:spLocks noEditPoints="1"/>
          </p:cNvSpPr>
          <p:nvPr/>
        </p:nvSpPr>
        <p:spPr bwMode="auto">
          <a:xfrm>
            <a:off x="6625863" y="5050199"/>
            <a:ext cx="421888" cy="273472"/>
          </a:xfrm>
          <a:custGeom>
            <a:avLst/>
            <a:gdLst>
              <a:gd name="T0" fmla="*/ 550 w 653"/>
              <a:gd name="T1" fmla="*/ 147 h 423"/>
              <a:gd name="T2" fmla="*/ 463 w 653"/>
              <a:gd name="T3" fmla="*/ 16 h 423"/>
              <a:gd name="T4" fmla="*/ 15 w 653"/>
              <a:gd name="T5" fmla="*/ 0 h 423"/>
              <a:gd name="T6" fmla="*/ 0 w 653"/>
              <a:gd name="T7" fmla="*/ 368 h 423"/>
              <a:gd name="T8" fmla="*/ 63 w 653"/>
              <a:gd name="T9" fmla="*/ 384 h 423"/>
              <a:gd name="T10" fmla="*/ 169 w 653"/>
              <a:gd name="T11" fmla="*/ 384 h 423"/>
              <a:gd name="T12" fmla="*/ 534 w 653"/>
              <a:gd name="T13" fmla="*/ 423 h 423"/>
              <a:gd name="T14" fmla="*/ 637 w 653"/>
              <a:gd name="T15" fmla="*/ 384 h 423"/>
              <a:gd name="T16" fmla="*/ 653 w 653"/>
              <a:gd name="T17" fmla="*/ 265 h 423"/>
              <a:gd name="T18" fmla="*/ 609 w 653"/>
              <a:gd name="T19" fmla="*/ 181 h 423"/>
              <a:gd name="T20" fmla="*/ 92 w 653"/>
              <a:gd name="T21" fmla="*/ 368 h 423"/>
              <a:gd name="T22" fmla="*/ 140 w 653"/>
              <a:gd name="T23" fmla="*/ 368 h 423"/>
              <a:gd name="T24" fmla="*/ 431 w 653"/>
              <a:gd name="T25" fmla="*/ 352 h 423"/>
              <a:gd name="T26" fmla="*/ 116 w 653"/>
              <a:gd name="T27" fmla="*/ 312 h 423"/>
              <a:gd name="T28" fmla="*/ 31 w 653"/>
              <a:gd name="T29" fmla="*/ 352 h 423"/>
              <a:gd name="T30" fmla="*/ 431 w 653"/>
              <a:gd name="T31" fmla="*/ 31 h 423"/>
              <a:gd name="T32" fmla="*/ 534 w 653"/>
              <a:gd name="T33" fmla="*/ 392 h 423"/>
              <a:gd name="T34" fmla="*/ 534 w 653"/>
              <a:gd name="T35" fmla="*/ 344 h 423"/>
              <a:gd name="T36" fmla="*/ 534 w 653"/>
              <a:gd name="T37" fmla="*/ 392 h 423"/>
              <a:gd name="T38" fmla="*/ 587 w 653"/>
              <a:gd name="T39" fmla="*/ 352 h 423"/>
              <a:gd name="T40" fmla="*/ 481 w 653"/>
              <a:gd name="T41" fmla="*/ 352 h 423"/>
              <a:gd name="T42" fmla="*/ 463 w 653"/>
              <a:gd name="T43" fmla="*/ 178 h 423"/>
              <a:gd name="T44" fmla="*/ 581 w 653"/>
              <a:gd name="T45" fmla="*/ 197 h 423"/>
              <a:gd name="T46" fmla="*/ 621 w 653"/>
              <a:gd name="T47" fmla="*/ 352 h 423"/>
              <a:gd name="T48" fmla="*/ 194 w 653"/>
              <a:gd name="T49" fmla="*/ 135 h 423"/>
              <a:gd name="T50" fmla="*/ 286 w 653"/>
              <a:gd name="T51" fmla="*/ 114 h 423"/>
              <a:gd name="T52" fmla="*/ 308 w 653"/>
              <a:gd name="T53" fmla="*/ 92 h 423"/>
              <a:gd name="T54" fmla="*/ 352 w 653"/>
              <a:gd name="T55" fmla="*/ 167 h 423"/>
              <a:gd name="T56" fmla="*/ 297 w 653"/>
              <a:gd name="T57" fmla="*/ 215 h 423"/>
              <a:gd name="T58" fmla="*/ 286 w 653"/>
              <a:gd name="T59" fmla="*/ 188 h 423"/>
              <a:gd name="T60" fmla="*/ 194 w 653"/>
              <a:gd name="T61" fmla="*/ 167 h 423"/>
              <a:gd name="T62" fmla="*/ 110 w 653"/>
              <a:gd name="T63" fmla="*/ 248 h 423"/>
              <a:gd name="T64" fmla="*/ 110 w 653"/>
              <a:gd name="T65" fmla="*/ 217 h 423"/>
              <a:gd name="T66" fmla="*/ 177 w 653"/>
              <a:gd name="T67" fmla="*/ 173 h 423"/>
              <a:gd name="T68" fmla="*/ 156 w 653"/>
              <a:gd name="T69" fmla="*/ 217 h 423"/>
              <a:gd name="T70" fmla="*/ 284 w 653"/>
              <a:gd name="T71" fmla="*/ 232 h 423"/>
              <a:gd name="T72" fmla="*/ 156 w 653"/>
              <a:gd name="T73" fmla="*/ 248 h 423"/>
              <a:gd name="T74" fmla="*/ 177 w 653"/>
              <a:gd name="T75" fmla="*/ 292 h 423"/>
              <a:gd name="T76" fmla="*/ 155 w 653"/>
              <a:gd name="T77" fmla="*/ 292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53" h="423">
                <a:moveTo>
                  <a:pt x="609" y="181"/>
                </a:moveTo>
                <a:cubicBezTo>
                  <a:pt x="597" y="160"/>
                  <a:pt x="575" y="147"/>
                  <a:pt x="550" y="147"/>
                </a:cubicBezTo>
                <a:cubicBezTo>
                  <a:pt x="463" y="147"/>
                  <a:pt x="463" y="147"/>
                  <a:pt x="463" y="147"/>
                </a:cubicBezTo>
                <a:cubicBezTo>
                  <a:pt x="463" y="16"/>
                  <a:pt x="463" y="16"/>
                  <a:pt x="463" y="16"/>
                </a:cubicBezTo>
                <a:cubicBezTo>
                  <a:pt x="463" y="7"/>
                  <a:pt x="456" y="0"/>
                  <a:pt x="447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377"/>
                  <a:pt x="7" y="384"/>
                  <a:pt x="15" y="384"/>
                </a:cubicBezTo>
                <a:cubicBezTo>
                  <a:pt x="63" y="384"/>
                  <a:pt x="63" y="384"/>
                  <a:pt x="63" y="384"/>
                </a:cubicBezTo>
                <a:cubicBezTo>
                  <a:pt x="70" y="407"/>
                  <a:pt x="91" y="423"/>
                  <a:pt x="116" y="423"/>
                </a:cubicBezTo>
                <a:cubicBezTo>
                  <a:pt x="141" y="423"/>
                  <a:pt x="162" y="407"/>
                  <a:pt x="169" y="384"/>
                </a:cubicBezTo>
                <a:cubicBezTo>
                  <a:pt x="481" y="384"/>
                  <a:pt x="481" y="384"/>
                  <a:pt x="481" y="384"/>
                </a:cubicBezTo>
                <a:cubicBezTo>
                  <a:pt x="488" y="407"/>
                  <a:pt x="509" y="423"/>
                  <a:pt x="534" y="423"/>
                </a:cubicBezTo>
                <a:cubicBezTo>
                  <a:pt x="559" y="423"/>
                  <a:pt x="580" y="407"/>
                  <a:pt x="587" y="384"/>
                </a:cubicBezTo>
                <a:cubicBezTo>
                  <a:pt x="637" y="384"/>
                  <a:pt x="637" y="384"/>
                  <a:pt x="637" y="384"/>
                </a:cubicBezTo>
                <a:cubicBezTo>
                  <a:pt x="646" y="384"/>
                  <a:pt x="653" y="377"/>
                  <a:pt x="653" y="368"/>
                </a:cubicBezTo>
                <a:cubicBezTo>
                  <a:pt x="653" y="265"/>
                  <a:pt x="653" y="265"/>
                  <a:pt x="653" y="265"/>
                </a:cubicBezTo>
                <a:cubicBezTo>
                  <a:pt x="653" y="263"/>
                  <a:pt x="652" y="260"/>
                  <a:pt x="651" y="258"/>
                </a:cubicBezTo>
                <a:lnTo>
                  <a:pt x="609" y="181"/>
                </a:lnTo>
                <a:close/>
                <a:moveTo>
                  <a:pt x="116" y="392"/>
                </a:moveTo>
                <a:cubicBezTo>
                  <a:pt x="103" y="392"/>
                  <a:pt x="92" y="381"/>
                  <a:pt x="92" y="368"/>
                </a:cubicBezTo>
                <a:cubicBezTo>
                  <a:pt x="92" y="355"/>
                  <a:pt x="103" y="344"/>
                  <a:pt x="116" y="344"/>
                </a:cubicBezTo>
                <a:cubicBezTo>
                  <a:pt x="129" y="344"/>
                  <a:pt x="140" y="355"/>
                  <a:pt x="140" y="368"/>
                </a:cubicBezTo>
                <a:cubicBezTo>
                  <a:pt x="140" y="381"/>
                  <a:pt x="129" y="392"/>
                  <a:pt x="116" y="392"/>
                </a:cubicBezTo>
                <a:close/>
                <a:moveTo>
                  <a:pt x="431" y="352"/>
                </a:moveTo>
                <a:cubicBezTo>
                  <a:pt x="169" y="352"/>
                  <a:pt x="169" y="352"/>
                  <a:pt x="169" y="352"/>
                </a:cubicBezTo>
                <a:cubicBezTo>
                  <a:pt x="162" y="329"/>
                  <a:pt x="141" y="312"/>
                  <a:pt x="116" y="312"/>
                </a:cubicBezTo>
                <a:cubicBezTo>
                  <a:pt x="91" y="312"/>
                  <a:pt x="70" y="329"/>
                  <a:pt x="63" y="352"/>
                </a:cubicBezTo>
                <a:cubicBezTo>
                  <a:pt x="31" y="352"/>
                  <a:pt x="31" y="352"/>
                  <a:pt x="31" y="352"/>
                </a:cubicBezTo>
                <a:cubicBezTo>
                  <a:pt x="31" y="31"/>
                  <a:pt x="31" y="31"/>
                  <a:pt x="31" y="31"/>
                </a:cubicBezTo>
                <a:cubicBezTo>
                  <a:pt x="431" y="31"/>
                  <a:pt x="431" y="31"/>
                  <a:pt x="431" y="31"/>
                </a:cubicBezTo>
                <a:lnTo>
                  <a:pt x="431" y="352"/>
                </a:lnTo>
                <a:close/>
                <a:moveTo>
                  <a:pt x="534" y="392"/>
                </a:moveTo>
                <a:cubicBezTo>
                  <a:pt x="521" y="392"/>
                  <a:pt x="510" y="381"/>
                  <a:pt x="510" y="368"/>
                </a:cubicBezTo>
                <a:cubicBezTo>
                  <a:pt x="510" y="355"/>
                  <a:pt x="521" y="344"/>
                  <a:pt x="534" y="344"/>
                </a:cubicBezTo>
                <a:cubicBezTo>
                  <a:pt x="547" y="344"/>
                  <a:pt x="558" y="355"/>
                  <a:pt x="558" y="368"/>
                </a:cubicBezTo>
                <a:cubicBezTo>
                  <a:pt x="558" y="381"/>
                  <a:pt x="547" y="392"/>
                  <a:pt x="534" y="392"/>
                </a:cubicBezTo>
                <a:close/>
                <a:moveTo>
                  <a:pt x="621" y="352"/>
                </a:moveTo>
                <a:cubicBezTo>
                  <a:pt x="587" y="352"/>
                  <a:pt x="587" y="352"/>
                  <a:pt x="587" y="352"/>
                </a:cubicBezTo>
                <a:cubicBezTo>
                  <a:pt x="580" y="329"/>
                  <a:pt x="559" y="312"/>
                  <a:pt x="534" y="312"/>
                </a:cubicBezTo>
                <a:cubicBezTo>
                  <a:pt x="509" y="312"/>
                  <a:pt x="488" y="329"/>
                  <a:pt x="481" y="352"/>
                </a:cubicBezTo>
                <a:cubicBezTo>
                  <a:pt x="463" y="352"/>
                  <a:pt x="463" y="352"/>
                  <a:pt x="463" y="352"/>
                </a:cubicBezTo>
                <a:cubicBezTo>
                  <a:pt x="463" y="178"/>
                  <a:pt x="463" y="178"/>
                  <a:pt x="463" y="178"/>
                </a:cubicBezTo>
                <a:cubicBezTo>
                  <a:pt x="550" y="178"/>
                  <a:pt x="550" y="178"/>
                  <a:pt x="550" y="178"/>
                </a:cubicBezTo>
                <a:cubicBezTo>
                  <a:pt x="563" y="178"/>
                  <a:pt x="575" y="185"/>
                  <a:pt x="581" y="197"/>
                </a:cubicBezTo>
                <a:cubicBezTo>
                  <a:pt x="621" y="269"/>
                  <a:pt x="621" y="269"/>
                  <a:pt x="621" y="269"/>
                </a:cubicBezTo>
                <a:lnTo>
                  <a:pt x="621" y="352"/>
                </a:lnTo>
                <a:close/>
                <a:moveTo>
                  <a:pt x="178" y="151"/>
                </a:moveTo>
                <a:cubicBezTo>
                  <a:pt x="178" y="142"/>
                  <a:pt x="185" y="135"/>
                  <a:pt x="194" y="135"/>
                </a:cubicBezTo>
                <a:cubicBezTo>
                  <a:pt x="307" y="135"/>
                  <a:pt x="307" y="135"/>
                  <a:pt x="307" y="135"/>
                </a:cubicBezTo>
                <a:cubicBezTo>
                  <a:pt x="286" y="114"/>
                  <a:pt x="286" y="114"/>
                  <a:pt x="286" y="114"/>
                </a:cubicBezTo>
                <a:cubicBezTo>
                  <a:pt x="279" y="108"/>
                  <a:pt x="279" y="98"/>
                  <a:pt x="286" y="92"/>
                </a:cubicBezTo>
                <a:cubicBezTo>
                  <a:pt x="292" y="85"/>
                  <a:pt x="302" y="85"/>
                  <a:pt x="308" y="92"/>
                </a:cubicBezTo>
                <a:cubicBezTo>
                  <a:pt x="352" y="136"/>
                  <a:pt x="352" y="136"/>
                  <a:pt x="352" y="136"/>
                </a:cubicBezTo>
                <a:cubicBezTo>
                  <a:pt x="361" y="144"/>
                  <a:pt x="361" y="158"/>
                  <a:pt x="352" y="167"/>
                </a:cubicBezTo>
                <a:cubicBezTo>
                  <a:pt x="308" y="211"/>
                  <a:pt x="308" y="211"/>
                  <a:pt x="308" y="211"/>
                </a:cubicBezTo>
                <a:cubicBezTo>
                  <a:pt x="305" y="214"/>
                  <a:pt x="301" y="215"/>
                  <a:pt x="297" y="215"/>
                </a:cubicBezTo>
                <a:cubicBezTo>
                  <a:pt x="293" y="215"/>
                  <a:pt x="289" y="214"/>
                  <a:pt x="286" y="211"/>
                </a:cubicBezTo>
                <a:cubicBezTo>
                  <a:pt x="279" y="205"/>
                  <a:pt x="279" y="195"/>
                  <a:pt x="286" y="188"/>
                </a:cubicBezTo>
                <a:cubicBezTo>
                  <a:pt x="307" y="167"/>
                  <a:pt x="307" y="167"/>
                  <a:pt x="307" y="167"/>
                </a:cubicBezTo>
                <a:cubicBezTo>
                  <a:pt x="194" y="167"/>
                  <a:pt x="194" y="167"/>
                  <a:pt x="194" y="167"/>
                </a:cubicBezTo>
                <a:cubicBezTo>
                  <a:pt x="185" y="167"/>
                  <a:pt x="178" y="160"/>
                  <a:pt x="178" y="151"/>
                </a:cubicBezTo>
                <a:close/>
                <a:moveTo>
                  <a:pt x="110" y="248"/>
                </a:moveTo>
                <a:cubicBezTo>
                  <a:pt x="106" y="244"/>
                  <a:pt x="104" y="238"/>
                  <a:pt x="104" y="232"/>
                </a:cubicBezTo>
                <a:cubicBezTo>
                  <a:pt x="104" y="227"/>
                  <a:pt x="106" y="221"/>
                  <a:pt x="110" y="217"/>
                </a:cubicBezTo>
                <a:cubicBezTo>
                  <a:pt x="155" y="173"/>
                  <a:pt x="155" y="173"/>
                  <a:pt x="155" y="173"/>
                </a:cubicBezTo>
                <a:cubicBezTo>
                  <a:pt x="161" y="167"/>
                  <a:pt x="171" y="167"/>
                  <a:pt x="177" y="173"/>
                </a:cubicBezTo>
                <a:cubicBezTo>
                  <a:pt x="183" y="179"/>
                  <a:pt x="183" y="189"/>
                  <a:pt x="177" y="195"/>
                </a:cubicBezTo>
                <a:cubicBezTo>
                  <a:pt x="156" y="217"/>
                  <a:pt x="156" y="217"/>
                  <a:pt x="156" y="217"/>
                </a:cubicBezTo>
                <a:cubicBezTo>
                  <a:pt x="268" y="217"/>
                  <a:pt x="268" y="217"/>
                  <a:pt x="268" y="217"/>
                </a:cubicBezTo>
                <a:cubicBezTo>
                  <a:pt x="277" y="217"/>
                  <a:pt x="284" y="224"/>
                  <a:pt x="284" y="232"/>
                </a:cubicBezTo>
                <a:cubicBezTo>
                  <a:pt x="284" y="241"/>
                  <a:pt x="277" y="248"/>
                  <a:pt x="268" y="248"/>
                </a:cubicBezTo>
                <a:cubicBezTo>
                  <a:pt x="156" y="248"/>
                  <a:pt x="156" y="248"/>
                  <a:pt x="156" y="248"/>
                </a:cubicBezTo>
                <a:cubicBezTo>
                  <a:pt x="177" y="270"/>
                  <a:pt x="177" y="270"/>
                  <a:pt x="177" y="270"/>
                </a:cubicBezTo>
                <a:cubicBezTo>
                  <a:pt x="183" y="276"/>
                  <a:pt x="183" y="286"/>
                  <a:pt x="177" y="292"/>
                </a:cubicBezTo>
                <a:cubicBezTo>
                  <a:pt x="174" y="295"/>
                  <a:pt x="170" y="297"/>
                  <a:pt x="166" y="297"/>
                </a:cubicBezTo>
                <a:cubicBezTo>
                  <a:pt x="162" y="297"/>
                  <a:pt x="158" y="295"/>
                  <a:pt x="155" y="292"/>
                </a:cubicBezTo>
                <a:lnTo>
                  <a:pt x="110" y="2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DA058BB-EAE2-8A0F-6ACB-AE4E0EF5CCC5}"/>
              </a:ext>
            </a:extLst>
          </p:cNvPr>
          <p:cNvGrpSpPr/>
          <p:nvPr/>
        </p:nvGrpSpPr>
        <p:grpSpPr>
          <a:xfrm flipH="1">
            <a:off x="576951" y="1735680"/>
            <a:ext cx="3216274" cy="4137967"/>
            <a:chOff x="8404225" y="1592308"/>
            <a:chExt cx="3216274" cy="4137967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DCB1345-6FD9-736B-0D50-E423B217E60C}"/>
                </a:ext>
              </a:extLst>
            </p:cNvPr>
            <p:cNvGrpSpPr/>
            <p:nvPr/>
          </p:nvGrpSpPr>
          <p:grpSpPr>
            <a:xfrm>
              <a:off x="9070974" y="3267159"/>
              <a:ext cx="2549525" cy="790344"/>
              <a:chOff x="9070974" y="3344917"/>
              <a:chExt cx="2549525" cy="790344"/>
            </a:xfrm>
          </p:grpSpPr>
          <p:sp>
            <p:nvSpPr>
              <p:cNvPr id="72" name="Google Shape;436;p14">
                <a:extLst>
                  <a:ext uri="{FF2B5EF4-FFF2-40B4-BE49-F238E27FC236}">
                    <a16:creationId xmlns:a16="http://schemas.microsoft.com/office/drawing/2014/main" id="{28BADDAE-A57A-F8CF-7DA7-353A1A775EAE}"/>
                  </a:ext>
                </a:extLst>
              </p:cNvPr>
              <p:cNvSpPr txBox="1"/>
              <p:nvPr/>
            </p:nvSpPr>
            <p:spPr>
              <a:xfrm>
                <a:off x="9070974" y="3704374"/>
                <a:ext cx="254952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r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A description explain how your business generates revenue.</a:t>
                </a:r>
              </a:p>
            </p:txBody>
          </p:sp>
          <p:sp>
            <p:nvSpPr>
              <p:cNvPr id="73" name="Google Shape;437;p14">
                <a:extLst>
                  <a:ext uri="{FF2B5EF4-FFF2-40B4-BE49-F238E27FC236}">
                    <a16:creationId xmlns:a16="http://schemas.microsoft.com/office/drawing/2014/main" id="{6492563D-1ED2-E757-4946-1FFA9A8B0CE3}"/>
                  </a:ext>
                </a:extLst>
              </p:cNvPr>
              <p:cNvSpPr txBox="1"/>
              <p:nvPr/>
            </p:nvSpPr>
            <p:spPr>
              <a:xfrm>
                <a:off x="9070975" y="3344917"/>
                <a:ext cx="133658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non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Model Name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E0519619-E5F3-9A5A-0A7B-1EC8008B42D1}"/>
                </a:ext>
              </a:extLst>
            </p:cNvPr>
            <p:cNvGrpSpPr/>
            <p:nvPr/>
          </p:nvGrpSpPr>
          <p:grpSpPr>
            <a:xfrm>
              <a:off x="8404225" y="4939931"/>
              <a:ext cx="2549525" cy="790344"/>
              <a:chOff x="9070974" y="3344917"/>
              <a:chExt cx="2549525" cy="790344"/>
            </a:xfrm>
          </p:grpSpPr>
          <p:sp>
            <p:nvSpPr>
              <p:cNvPr id="70" name="Google Shape;436;p14">
                <a:extLst>
                  <a:ext uri="{FF2B5EF4-FFF2-40B4-BE49-F238E27FC236}">
                    <a16:creationId xmlns:a16="http://schemas.microsoft.com/office/drawing/2014/main" id="{ABBB3895-5C38-76FA-E28A-7F7A406F581B}"/>
                  </a:ext>
                </a:extLst>
              </p:cNvPr>
              <p:cNvSpPr txBox="1"/>
              <p:nvPr/>
            </p:nvSpPr>
            <p:spPr>
              <a:xfrm>
                <a:off x="9070974" y="3704374"/>
                <a:ext cx="254952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r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A description explain how your business generates revenue.</a:t>
                </a:r>
              </a:p>
            </p:txBody>
          </p:sp>
          <p:sp>
            <p:nvSpPr>
              <p:cNvPr id="71" name="Google Shape;437;p14">
                <a:extLst>
                  <a:ext uri="{FF2B5EF4-FFF2-40B4-BE49-F238E27FC236}">
                    <a16:creationId xmlns:a16="http://schemas.microsoft.com/office/drawing/2014/main" id="{126B7A2D-ECF5-E982-129B-341C79B7D60F}"/>
                  </a:ext>
                </a:extLst>
              </p:cNvPr>
              <p:cNvSpPr txBox="1"/>
              <p:nvPr/>
            </p:nvSpPr>
            <p:spPr>
              <a:xfrm>
                <a:off x="9070975" y="3344917"/>
                <a:ext cx="133658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non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Model Name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AC350741-B96B-F4ED-DCA2-40DE1105D032}"/>
                </a:ext>
              </a:extLst>
            </p:cNvPr>
            <p:cNvGrpSpPr/>
            <p:nvPr/>
          </p:nvGrpSpPr>
          <p:grpSpPr>
            <a:xfrm>
              <a:off x="8404225" y="1592308"/>
              <a:ext cx="2549525" cy="790344"/>
              <a:chOff x="9070974" y="3344917"/>
              <a:chExt cx="2549525" cy="790344"/>
            </a:xfrm>
          </p:grpSpPr>
          <p:sp>
            <p:nvSpPr>
              <p:cNvPr id="68" name="Google Shape;436;p14">
                <a:extLst>
                  <a:ext uri="{FF2B5EF4-FFF2-40B4-BE49-F238E27FC236}">
                    <a16:creationId xmlns:a16="http://schemas.microsoft.com/office/drawing/2014/main" id="{423C2B8F-6C93-F138-1E56-05B62368C683}"/>
                  </a:ext>
                </a:extLst>
              </p:cNvPr>
              <p:cNvSpPr txBox="1"/>
              <p:nvPr/>
            </p:nvSpPr>
            <p:spPr>
              <a:xfrm>
                <a:off x="9070974" y="3704374"/>
                <a:ext cx="2549525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r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/>
                  <a:t>A description explain how your business generates revenue.</a:t>
                </a:r>
              </a:p>
            </p:txBody>
          </p:sp>
          <p:sp>
            <p:nvSpPr>
              <p:cNvPr id="69" name="Google Shape;437;p14">
                <a:extLst>
                  <a:ext uri="{FF2B5EF4-FFF2-40B4-BE49-F238E27FC236}">
                    <a16:creationId xmlns:a16="http://schemas.microsoft.com/office/drawing/2014/main" id="{70624B86-49E5-2210-9AAD-81E9FC421F2B}"/>
                  </a:ext>
                </a:extLst>
              </p:cNvPr>
              <p:cNvSpPr txBox="1"/>
              <p:nvPr/>
            </p:nvSpPr>
            <p:spPr>
              <a:xfrm>
                <a:off x="9070975" y="3344917"/>
                <a:ext cx="1336584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non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Model Name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1360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01EBB9-5E21-24DD-BD9E-0C40A3E024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E1CD6-5BBC-2C16-6C2A-395A34A1E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Property Portfolio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B76BDA-B5D3-61B0-0B3C-72C29D0245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B732C10-530E-959E-3DC1-9AB9B8A0304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DE74B8E-6067-6BC7-D1D5-380221C710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BA42C7-E547-A548-5B20-5168BDE2649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DEC28D79-38E6-FD74-9B87-8A1F16A899E8}"/>
              </a:ext>
            </a:extLst>
          </p:cNvPr>
          <p:cNvSpPr txBox="1"/>
          <p:nvPr/>
        </p:nvSpPr>
        <p:spPr>
          <a:xfrm>
            <a:off x="571499" y="5220206"/>
            <a:ext cx="2374901" cy="7294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Description about this one</a:t>
            </a:r>
          </a:p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More about this property</a:t>
            </a:r>
          </a:p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More if applicable</a:t>
            </a:r>
          </a:p>
        </p:txBody>
      </p:sp>
      <p:sp>
        <p:nvSpPr>
          <p:cNvPr id="11" name="Google Shape;437;p14">
            <a:extLst>
              <a:ext uri="{FF2B5EF4-FFF2-40B4-BE49-F238E27FC236}">
                <a16:creationId xmlns:a16="http://schemas.microsoft.com/office/drawing/2014/main" id="{052C28EE-C53D-96AA-601A-A2360286BDBC}"/>
              </a:ext>
            </a:extLst>
          </p:cNvPr>
          <p:cNvSpPr txBox="1"/>
          <p:nvPr/>
        </p:nvSpPr>
        <p:spPr>
          <a:xfrm>
            <a:off x="571500" y="4860749"/>
            <a:ext cx="1732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great property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E12B43EC-6000-9863-82BA-B2E7A1270774}"/>
              </a:ext>
            </a:extLst>
          </p:cNvPr>
          <p:cNvSpPr txBox="1"/>
          <p:nvPr/>
        </p:nvSpPr>
        <p:spPr>
          <a:xfrm>
            <a:off x="3462866" y="5220206"/>
            <a:ext cx="2374901" cy="7294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Description about this one</a:t>
            </a:r>
          </a:p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More about this property</a:t>
            </a:r>
          </a:p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More if applicable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DAF0F442-ABA8-9F45-83CD-3EEBF6E306B4}"/>
              </a:ext>
            </a:extLst>
          </p:cNvPr>
          <p:cNvSpPr txBox="1"/>
          <p:nvPr/>
        </p:nvSpPr>
        <p:spPr>
          <a:xfrm>
            <a:off x="3462866" y="4860749"/>
            <a:ext cx="1732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great property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81486BFB-6151-9099-29BB-AF619D6C50A4}"/>
              </a:ext>
            </a:extLst>
          </p:cNvPr>
          <p:cNvSpPr txBox="1"/>
          <p:nvPr/>
        </p:nvSpPr>
        <p:spPr>
          <a:xfrm>
            <a:off x="6354233" y="5220206"/>
            <a:ext cx="2374901" cy="7294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Description about this one</a:t>
            </a:r>
          </a:p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More about this property</a:t>
            </a:r>
          </a:p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More if applicable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CF3FB098-6FDC-A553-C092-D6B1BD4BDB48}"/>
              </a:ext>
            </a:extLst>
          </p:cNvPr>
          <p:cNvSpPr txBox="1"/>
          <p:nvPr/>
        </p:nvSpPr>
        <p:spPr>
          <a:xfrm>
            <a:off x="6354233" y="4860749"/>
            <a:ext cx="1732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great property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6" name="Google Shape;436;p14">
            <a:extLst>
              <a:ext uri="{FF2B5EF4-FFF2-40B4-BE49-F238E27FC236}">
                <a16:creationId xmlns:a16="http://schemas.microsoft.com/office/drawing/2014/main" id="{760A2ADE-3DE1-D8CD-AC08-C4AFDC773644}"/>
              </a:ext>
            </a:extLst>
          </p:cNvPr>
          <p:cNvSpPr txBox="1"/>
          <p:nvPr/>
        </p:nvSpPr>
        <p:spPr>
          <a:xfrm>
            <a:off x="9245599" y="5220206"/>
            <a:ext cx="2374901" cy="7294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Description about this one</a:t>
            </a:r>
          </a:p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More about this property</a:t>
            </a:r>
          </a:p>
          <a:p>
            <a:pPr marL="173736" indent="-173736">
              <a:spcBef>
                <a:spcPts val="300"/>
              </a:spcBef>
              <a:buClr>
                <a:schemeClr val="accent1"/>
              </a:buClr>
            </a:pPr>
            <a:r>
              <a:rPr lang="en-US" sz="1200"/>
              <a:t>More if applicable</a:t>
            </a:r>
          </a:p>
        </p:txBody>
      </p: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2252202E-6356-214E-594E-46AA0C2D9BAC}"/>
              </a:ext>
            </a:extLst>
          </p:cNvPr>
          <p:cNvSpPr txBox="1"/>
          <p:nvPr/>
        </p:nvSpPr>
        <p:spPr>
          <a:xfrm>
            <a:off x="9245599" y="4860749"/>
            <a:ext cx="1732526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great property</a:t>
            </a:r>
            <a:endParaRPr lang="en-GB" sz="14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5890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FE3109-970A-3046-158A-12B1F4AA4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73D85DBB-BB36-EB9E-E973-D130E0631599}"/>
              </a:ext>
            </a:extLst>
          </p:cNvPr>
          <p:cNvSpPr/>
          <p:nvPr/>
        </p:nvSpPr>
        <p:spPr bwMode="auto">
          <a:xfrm>
            <a:off x="5027694" y="1447800"/>
            <a:ext cx="2196329" cy="569913"/>
          </a:xfrm>
          <a:prstGeom prst="round2SameRect">
            <a:avLst>
              <a:gd name="adj1" fmla="val 28552"/>
              <a:gd name="adj2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Rectangle: Top Corners Rounded 4">
            <a:extLst>
              <a:ext uri="{FF2B5EF4-FFF2-40B4-BE49-F238E27FC236}">
                <a16:creationId xmlns:a16="http://schemas.microsoft.com/office/drawing/2014/main" id="{CC3EB403-FF9B-3DF8-9968-CC221D51B639}"/>
              </a:ext>
            </a:extLst>
          </p:cNvPr>
          <p:cNvSpPr/>
          <p:nvPr/>
        </p:nvSpPr>
        <p:spPr bwMode="auto">
          <a:xfrm>
            <a:off x="7220198" y="1447800"/>
            <a:ext cx="2196329" cy="569913"/>
          </a:xfrm>
          <a:prstGeom prst="round2SameRect">
            <a:avLst>
              <a:gd name="adj1" fmla="val 28552"/>
              <a:gd name="adj2" fmla="val 0"/>
            </a:avLst>
          </a:prstGeom>
          <a:solidFill>
            <a:schemeClr val="bg1">
              <a:alpha val="8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Rectangle: Top Corners Rounded 10">
            <a:extLst>
              <a:ext uri="{FF2B5EF4-FFF2-40B4-BE49-F238E27FC236}">
                <a16:creationId xmlns:a16="http://schemas.microsoft.com/office/drawing/2014/main" id="{9467E9CE-CDE3-7D22-D4FE-C7A98F41B6A2}"/>
              </a:ext>
            </a:extLst>
          </p:cNvPr>
          <p:cNvSpPr/>
          <p:nvPr/>
        </p:nvSpPr>
        <p:spPr bwMode="auto">
          <a:xfrm>
            <a:off x="4373656" y="1447800"/>
            <a:ext cx="7235375" cy="569913"/>
          </a:xfrm>
          <a:prstGeom prst="round2SameRect">
            <a:avLst>
              <a:gd name="adj1" fmla="val 28552"/>
              <a:gd name="adj2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2" name="Rectangle: Top Corners Rounded 101">
            <a:extLst>
              <a:ext uri="{FF2B5EF4-FFF2-40B4-BE49-F238E27FC236}">
                <a16:creationId xmlns:a16="http://schemas.microsoft.com/office/drawing/2014/main" id="{959D9221-C0B6-CB8A-4414-549F7046A0BF}"/>
              </a:ext>
            </a:extLst>
          </p:cNvPr>
          <p:cNvSpPr/>
          <p:nvPr/>
        </p:nvSpPr>
        <p:spPr bwMode="auto">
          <a:xfrm>
            <a:off x="2835190" y="1447800"/>
            <a:ext cx="2196329" cy="569913"/>
          </a:xfrm>
          <a:prstGeom prst="round2SameRect">
            <a:avLst>
              <a:gd name="adj1" fmla="val 28552"/>
              <a:gd name="adj2" fmla="val 0"/>
            </a:avLst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E3FA3C-6371-A9C6-92CD-220AA3AEF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Competitive Advantage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F69E89F-8F22-01EF-86F1-273FA9D850DF}"/>
              </a:ext>
            </a:extLst>
          </p:cNvPr>
          <p:cNvGrpSpPr/>
          <p:nvPr/>
        </p:nvGrpSpPr>
        <p:grpSpPr>
          <a:xfrm>
            <a:off x="3158526" y="1611561"/>
            <a:ext cx="1549658" cy="242390"/>
            <a:chOff x="571500" y="907234"/>
            <a:chExt cx="2183891" cy="34159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B617F40-3FEC-5886-06C3-DA48862ACDE5}"/>
                </a:ext>
              </a:extLst>
            </p:cNvPr>
            <p:cNvSpPr txBox="1"/>
            <p:nvPr/>
          </p:nvSpPr>
          <p:spPr>
            <a:xfrm>
              <a:off x="990266" y="996307"/>
              <a:ext cx="1765125" cy="163446"/>
            </a:xfrm>
            <a:custGeom>
              <a:avLst/>
              <a:gdLst/>
              <a:ahLst/>
              <a:cxnLst/>
              <a:rect l="l" t="t" r="r" b="b"/>
              <a:pathLst>
                <a:path w="1760220" h="162992">
                  <a:moveTo>
                    <a:pt x="762533" y="28575"/>
                  </a:moveTo>
                  <a:lnTo>
                    <a:pt x="733730" y="109043"/>
                  </a:lnTo>
                  <a:lnTo>
                    <a:pt x="791337" y="109043"/>
                  </a:lnTo>
                  <a:close/>
                  <a:moveTo>
                    <a:pt x="590550" y="19203"/>
                  </a:moveTo>
                  <a:lnTo>
                    <a:pt x="590550" y="77724"/>
                  </a:lnTo>
                  <a:lnTo>
                    <a:pt x="621182" y="77724"/>
                  </a:lnTo>
                  <a:cubicBezTo>
                    <a:pt x="632765" y="77724"/>
                    <a:pt x="641299" y="75210"/>
                    <a:pt x="646785" y="70181"/>
                  </a:cubicBezTo>
                  <a:cubicBezTo>
                    <a:pt x="652272" y="65151"/>
                    <a:pt x="655015" y="57989"/>
                    <a:pt x="655015" y="48692"/>
                  </a:cubicBezTo>
                  <a:cubicBezTo>
                    <a:pt x="655015" y="29033"/>
                    <a:pt x="643737" y="19203"/>
                    <a:pt x="621182" y="19203"/>
                  </a:cubicBezTo>
                  <a:close/>
                  <a:moveTo>
                    <a:pt x="1680210" y="18288"/>
                  </a:moveTo>
                  <a:cubicBezTo>
                    <a:pt x="1668932" y="18288"/>
                    <a:pt x="1658874" y="20879"/>
                    <a:pt x="1650035" y="26061"/>
                  </a:cubicBezTo>
                  <a:cubicBezTo>
                    <a:pt x="1641196" y="31242"/>
                    <a:pt x="1634223" y="38596"/>
                    <a:pt x="1629118" y="48121"/>
                  </a:cubicBezTo>
                  <a:cubicBezTo>
                    <a:pt x="1624012" y="57646"/>
                    <a:pt x="1621460" y="68809"/>
                    <a:pt x="1621460" y="81611"/>
                  </a:cubicBezTo>
                  <a:cubicBezTo>
                    <a:pt x="1621460" y="94260"/>
                    <a:pt x="1624012" y="105385"/>
                    <a:pt x="1629118" y="114986"/>
                  </a:cubicBezTo>
                  <a:cubicBezTo>
                    <a:pt x="1634223" y="124587"/>
                    <a:pt x="1641234" y="131979"/>
                    <a:pt x="1650149" y="137160"/>
                  </a:cubicBezTo>
                  <a:cubicBezTo>
                    <a:pt x="1659065" y="142342"/>
                    <a:pt x="1669085" y="144933"/>
                    <a:pt x="1680210" y="144933"/>
                  </a:cubicBezTo>
                  <a:cubicBezTo>
                    <a:pt x="1691335" y="144933"/>
                    <a:pt x="1701355" y="142342"/>
                    <a:pt x="1710271" y="137160"/>
                  </a:cubicBezTo>
                  <a:cubicBezTo>
                    <a:pt x="1719186" y="131979"/>
                    <a:pt x="1726197" y="124587"/>
                    <a:pt x="1731302" y="114986"/>
                  </a:cubicBezTo>
                  <a:cubicBezTo>
                    <a:pt x="1736407" y="105385"/>
                    <a:pt x="1738960" y="94260"/>
                    <a:pt x="1738960" y="81611"/>
                  </a:cubicBezTo>
                  <a:cubicBezTo>
                    <a:pt x="1738960" y="68809"/>
                    <a:pt x="1736407" y="57646"/>
                    <a:pt x="1731302" y="48121"/>
                  </a:cubicBezTo>
                  <a:cubicBezTo>
                    <a:pt x="1726197" y="38596"/>
                    <a:pt x="1719224" y="31242"/>
                    <a:pt x="1710385" y="26061"/>
                  </a:cubicBezTo>
                  <a:cubicBezTo>
                    <a:pt x="1701546" y="20879"/>
                    <a:pt x="1691488" y="18288"/>
                    <a:pt x="1680210" y="18288"/>
                  </a:cubicBezTo>
                  <a:close/>
                  <a:moveTo>
                    <a:pt x="1318260" y="18288"/>
                  </a:moveTo>
                  <a:cubicBezTo>
                    <a:pt x="1306982" y="18288"/>
                    <a:pt x="1296924" y="20879"/>
                    <a:pt x="1288085" y="26061"/>
                  </a:cubicBezTo>
                  <a:cubicBezTo>
                    <a:pt x="1279246" y="31242"/>
                    <a:pt x="1272273" y="38596"/>
                    <a:pt x="1267168" y="48121"/>
                  </a:cubicBezTo>
                  <a:cubicBezTo>
                    <a:pt x="1262062" y="57646"/>
                    <a:pt x="1259510" y="68809"/>
                    <a:pt x="1259510" y="81611"/>
                  </a:cubicBezTo>
                  <a:cubicBezTo>
                    <a:pt x="1259510" y="94260"/>
                    <a:pt x="1262062" y="105385"/>
                    <a:pt x="1267168" y="114986"/>
                  </a:cubicBezTo>
                  <a:cubicBezTo>
                    <a:pt x="1272273" y="124587"/>
                    <a:pt x="1279284" y="131979"/>
                    <a:pt x="1288199" y="137160"/>
                  </a:cubicBezTo>
                  <a:cubicBezTo>
                    <a:pt x="1297114" y="142342"/>
                    <a:pt x="1307135" y="144933"/>
                    <a:pt x="1318260" y="144933"/>
                  </a:cubicBezTo>
                  <a:cubicBezTo>
                    <a:pt x="1329385" y="144933"/>
                    <a:pt x="1339405" y="142342"/>
                    <a:pt x="1348321" y="137160"/>
                  </a:cubicBezTo>
                  <a:cubicBezTo>
                    <a:pt x="1357236" y="131979"/>
                    <a:pt x="1364247" y="124587"/>
                    <a:pt x="1369352" y="114986"/>
                  </a:cubicBezTo>
                  <a:cubicBezTo>
                    <a:pt x="1374457" y="105385"/>
                    <a:pt x="1377010" y="94260"/>
                    <a:pt x="1377010" y="81611"/>
                  </a:cubicBezTo>
                  <a:cubicBezTo>
                    <a:pt x="1377010" y="68809"/>
                    <a:pt x="1374457" y="57646"/>
                    <a:pt x="1369352" y="48121"/>
                  </a:cubicBezTo>
                  <a:cubicBezTo>
                    <a:pt x="1364247" y="38596"/>
                    <a:pt x="1357274" y="31242"/>
                    <a:pt x="1348435" y="26061"/>
                  </a:cubicBezTo>
                  <a:cubicBezTo>
                    <a:pt x="1339596" y="20879"/>
                    <a:pt x="1329538" y="18288"/>
                    <a:pt x="1318260" y="18288"/>
                  </a:cubicBezTo>
                  <a:close/>
                  <a:moveTo>
                    <a:pt x="260985" y="18288"/>
                  </a:moveTo>
                  <a:cubicBezTo>
                    <a:pt x="249707" y="18288"/>
                    <a:pt x="239649" y="20879"/>
                    <a:pt x="230810" y="26061"/>
                  </a:cubicBezTo>
                  <a:cubicBezTo>
                    <a:pt x="221971" y="31242"/>
                    <a:pt x="214998" y="38596"/>
                    <a:pt x="209893" y="48121"/>
                  </a:cubicBezTo>
                  <a:cubicBezTo>
                    <a:pt x="204787" y="57646"/>
                    <a:pt x="202235" y="68809"/>
                    <a:pt x="202235" y="81611"/>
                  </a:cubicBezTo>
                  <a:cubicBezTo>
                    <a:pt x="202235" y="94260"/>
                    <a:pt x="204787" y="105385"/>
                    <a:pt x="209893" y="114986"/>
                  </a:cubicBezTo>
                  <a:cubicBezTo>
                    <a:pt x="214998" y="124587"/>
                    <a:pt x="222009" y="131979"/>
                    <a:pt x="230924" y="137160"/>
                  </a:cubicBezTo>
                  <a:cubicBezTo>
                    <a:pt x="239839" y="142342"/>
                    <a:pt x="249860" y="144933"/>
                    <a:pt x="260985" y="144933"/>
                  </a:cubicBezTo>
                  <a:cubicBezTo>
                    <a:pt x="272110" y="144933"/>
                    <a:pt x="282130" y="142342"/>
                    <a:pt x="291046" y="137160"/>
                  </a:cubicBezTo>
                  <a:cubicBezTo>
                    <a:pt x="299961" y="131979"/>
                    <a:pt x="306972" y="124587"/>
                    <a:pt x="312077" y="114986"/>
                  </a:cubicBezTo>
                  <a:cubicBezTo>
                    <a:pt x="317182" y="105385"/>
                    <a:pt x="319735" y="94260"/>
                    <a:pt x="319735" y="81611"/>
                  </a:cubicBezTo>
                  <a:cubicBezTo>
                    <a:pt x="319735" y="68809"/>
                    <a:pt x="317182" y="57646"/>
                    <a:pt x="312077" y="48121"/>
                  </a:cubicBezTo>
                  <a:cubicBezTo>
                    <a:pt x="306972" y="38596"/>
                    <a:pt x="299999" y="31242"/>
                    <a:pt x="291160" y="26061"/>
                  </a:cubicBezTo>
                  <a:cubicBezTo>
                    <a:pt x="282321" y="20879"/>
                    <a:pt x="272263" y="18288"/>
                    <a:pt x="260985" y="18288"/>
                  </a:cubicBezTo>
                  <a:close/>
                  <a:moveTo>
                    <a:pt x="369722" y="3201"/>
                  </a:moveTo>
                  <a:lnTo>
                    <a:pt x="392125" y="3201"/>
                  </a:lnTo>
                  <a:lnTo>
                    <a:pt x="450647" y="133960"/>
                  </a:lnTo>
                  <a:lnTo>
                    <a:pt x="509168" y="3201"/>
                  </a:lnTo>
                  <a:lnTo>
                    <a:pt x="531342" y="3201"/>
                  </a:lnTo>
                  <a:lnTo>
                    <a:pt x="531342" y="161392"/>
                  </a:lnTo>
                  <a:lnTo>
                    <a:pt x="510540" y="161392"/>
                  </a:lnTo>
                  <a:lnTo>
                    <a:pt x="510540" y="43434"/>
                  </a:lnTo>
                  <a:lnTo>
                    <a:pt x="457962" y="161392"/>
                  </a:lnTo>
                  <a:lnTo>
                    <a:pt x="443332" y="161392"/>
                  </a:lnTo>
                  <a:lnTo>
                    <a:pt x="390525" y="43206"/>
                  </a:lnTo>
                  <a:lnTo>
                    <a:pt x="390525" y="161392"/>
                  </a:lnTo>
                  <a:lnTo>
                    <a:pt x="369722" y="161392"/>
                  </a:lnTo>
                  <a:close/>
                  <a:moveTo>
                    <a:pt x="750646" y="2972"/>
                  </a:moveTo>
                  <a:lnTo>
                    <a:pt x="774649" y="2972"/>
                  </a:lnTo>
                  <a:lnTo>
                    <a:pt x="832028" y="161392"/>
                  </a:lnTo>
                  <a:lnTo>
                    <a:pt x="810082" y="161392"/>
                  </a:lnTo>
                  <a:lnTo>
                    <a:pt x="797280" y="125959"/>
                  </a:lnTo>
                  <a:lnTo>
                    <a:pt x="727786" y="125959"/>
                  </a:lnTo>
                  <a:lnTo>
                    <a:pt x="714985" y="161392"/>
                  </a:lnTo>
                  <a:lnTo>
                    <a:pt x="693039" y="161392"/>
                  </a:lnTo>
                  <a:close/>
                  <a:moveTo>
                    <a:pt x="1150772" y="2058"/>
                  </a:moveTo>
                  <a:lnTo>
                    <a:pt x="1171575" y="2058"/>
                  </a:lnTo>
                  <a:lnTo>
                    <a:pt x="1171575" y="144476"/>
                  </a:lnTo>
                  <a:lnTo>
                    <a:pt x="1227353" y="144476"/>
                  </a:lnTo>
                  <a:lnTo>
                    <a:pt x="1227353" y="161392"/>
                  </a:lnTo>
                  <a:lnTo>
                    <a:pt x="1150772" y="161392"/>
                  </a:lnTo>
                  <a:close/>
                  <a:moveTo>
                    <a:pt x="1004163" y="2058"/>
                  </a:moveTo>
                  <a:lnTo>
                    <a:pt x="1027252" y="2058"/>
                  </a:lnTo>
                  <a:lnTo>
                    <a:pt x="1066571" y="82754"/>
                  </a:lnTo>
                  <a:lnTo>
                    <a:pt x="1105890" y="2058"/>
                  </a:lnTo>
                  <a:lnTo>
                    <a:pt x="1128979" y="2058"/>
                  </a:lnTo>
                  <a:lnTo>
                    <a:pt x="1077087" y="101270"/>
                  </a:lnTo>
                  <a:lnTo>
                    <a:pt x="1077087" y="161392"/>
                  </a:lnTo>
                  <a:lnTo>
                    <a:pt x="1056284" y="161392"/>
                  </a:lnTo>
                  <a:lnTo>
                    <a:pt x="1056284" y="101270"/>
                  </a:lnTo>
                  <a:close/>
                  <a:moveTo>
                    <a:pt x="569747" y="2058"/>
                  </a:moveTo>
                  <a:lnTo>
                    <a:pt x="621182" y="2058"/>
                  </a:lnTo>
                  <a:cubicBezTo>
                    <a:pt x="639166" y="2058"/>
                    <a:pt x="652843" y="6401"/>
                    <a:pt x="662216" y="15088"/>
                  </a:cubicBezTo>
                  <a:cubicBezTo>
                    <a:pt x="671589" y="23775"/>
                    <a:pt x="676275" y="34976"/>
                    <a:pt x="676275" y="48692"/>
                  </a:cubicBezTo>
                  <a:cubicBezTo>
                    <a:pt x="676275" y="61951"/>
                    <a:pt x="671741" y="72962"/>
                    <a:pt x="662673" y="81725"/>
                  </a:cubicBezTo>
                  <a:cubicBezTo>
                    <a:pt x="653605" y="90488"/>
                    <a:pt x="639775" y="94869"/>
                    <a:pt x="621182" y="94869"/>
                  </a:cubicBezTo>
                  <a:lnTo>
                    <a:pt x="590550" y="94869"/>
                  </a:lnTo>
                  <a:lnTo>
                    <a:pt x="590550" y="161392"/>
                  </a:lnTo>
                  <a:lnTo>
                    <a:pt x="569747" y="161392"/>
                  </a:lnTo>
                  <a:close/>
                  <a:moveTo>
                    <a:pt x="855497" y="1829"/>
                  </a:moveTo>
                  <a:lnTo>
                    <a:pt x="876300" y="1829"/>
                  </a:lnTo>
                  <a:lnTo>
                    <a:pt x="959968" y="128474"/>
                  </a:lnTo>
                  <a:lnTo>
                    <a:pt x="959968" y="1829"/>
                  </a:lnTo>
                  <a:lnTo>
                    <a:pt x="980770" y="1829"/>
                  </a:lnTo>
                  <a:lnTo>
                    <a:pt x="980770" y="161392"/>
                  </a:lnTo>
                  <a:lnTo>
                    <a:pt x="959968" y="161392"/>
                  </a:lnTo>
                  <a:lnTo>
                    <a:pt x="876300" y="34519"/>
                  </a:lnTo>
                  <a:lnTo>
                    <a:pt x="876300" y="161392"/>
                  </a:lnTo>
                  <a:lnTo>
                    <a:pt x="855497" y="161392"/>
                  </a:lnTo>
                  <a:close/>
                  <a:moveTo>
                    <a:pt x="1680210" y="229"/>
                  </a:moveTo>
                  <a:cubicBezTo>
                    <a:pt x="1695145" y="229"/>
                    <a:pt x="1708709" y="3696"/>
                    <a:pt x="1720901" y="10630"/>
                  </a:cubicBezTo>
                  <a:cubicBezTo>
                    <a:pt x="1733093" y="17565"/>
                    <a:pt x="1742694" y="27204"/>
                    <a:pt x="1749704" y="39548"/>
                  </a:cubicBezTo>
                  <a:cubicBezTo>
                    <a:pt x="1756715" y="51893"/>
                    <a:pt x="1760220" y="65913"/>
                    <a:pt x="1760220" y="81611"/>
                  </a:cubicBezTo>
                  <a:cubicBezTo>
                    <a:pt x="1760220" y="97308"/>
                    <a:pt x="1756715" y="111329"/>
                    <a:pt x="1749704" y="123673"/>
                  </a:cubicBezTo>
                  <a:cubicBezTo>
                    <a:pt x="1742694" y="136017"/>
                    <a:pt x="1733093" y="145657"/>
                    <a:pt x="1720901" y="152591"/>
                  </a:cubicBezTo>
                  <a:cubicBezTo>
                    <a:pt x="1708709" y="159525"/>
                    <a:pt x="1695145" y="162992"/>
                    <a:pt x="1680210" y="162992"/>
                  </a:cubicBezTo>
                  <a:cubicBezTo>
                    <a:pt x="1665427" y="162992"/>
                    <a:pt x="1651940" y="159525"/>
                    <a:pt x="1639748" y="152591"/>
                  </a:cubicBezTo>
                  <a:cubicBezTo>
                    <a:pt x="1627556" y="145657"/>
                    <a:pt x="1617916" y="135979"/>
                    <a:pt x="1610830" y="123559"/>
                  </a:cubicBezTo>
                  <a:cubicBezTo>
                    <a:pt x="1603743" y="111138"/>
                    <a:pt x="1600200" y="97155"/>
                    <a:pt x="1600200" y="81611"/>
                  </a:cubicBezTo>
                  <a:cubicBezTo>
                    <a:pt x="1600200" y="66066"/>
                    <a:pt x="1603743" y="52083"/>
                    <a:pt x="1610830" y="39663"/>
                  </a:cubicBezTo>
                  <a:cubicBezTo>
                    <a:pt x="1617916" y="27242"/>
                    <a:pt x="1627556" y="17565"/>
                    <a:pt x="1639748" y="10630"/>
                  </a:cubicBezTo>
                  <a:cubicBezTo>
                    <a:pt x="1651940" y="3696"/>
                    <a:pt x="1665427" y="229"/>
                    <a:pt x="1680210" y="229"/>
                  </a:cubicBezTo>
                  <a:close/>
                  <a:moveTo>
                    <a:pt x="1499235" y="229"/>
                  </a:moveTo>
                  <a:cubicBezTo>
                    <a:pt x="1516151" y="229"/>
                    <a:pt x="1531125" y="4420"/>
                    <a:pt x="1544155" y="12802"/>
                  </a:cubicBezTo>
                  <a:cubicBezTo>
                    <a:pt x="1557185" y="21184"/>
                    <a:pt x="1566672" y="32995"/>
                    <a:pt x="1572615" y="48235"/>
                  </a:cubicBezTo>
                  <a:lnTo>
                    <a:pt x="1547698" y="48235"/>
                  </a:lnTo>
                  <a:cubicBezTo>
                    <a:pt x="1543278" y="38939"/>
                    <a:pt x="1536878" y="31738"/>
                    <a:pt x="1528496" y="26632"/>
                  </a:cubicBezTo>
                  <a:cubicBezTo>
                    <a:pt x="1520114" y="21527"/>
                    <a:pt x="1510360" y="18974"/>
                    <a:pt x="1499235" y="18974"/>
                  </a:cubicBezTo>
                  <a:cubicBezTo>
                    <a:pt x="1488110" y="18974"/>
                    <a:pt x="1478089" y="21527"/>
                    <a:pt x="1469174" y="26632"/>
                  </a:cubicBezTo>
                  <a:cubicBezTo>
                    <a:pt x="1460259" y="31738"/>
                    <a:pt x="1453248" y="39053"/>
                    <a:pt x="1448143" y="48578"/>
                  </a:cubicBezTo>
                  <a:cubicBezTo>
                    <a:pt x="1443037" y="58103"/>
                    <a:pt x="1440485" y="69114"/>
                    <a:pt x="1440485" y="81611"/>
                  </a:cubicBezTo>
                  <a:cubicBezTo>
                    <a:pt x="1440485" y="94107"/>
                    <a:pt x="1443037" y="105080"/>
                    <a:pt x="1448143" y="114529"/>
                  </a:cubicBezTo>
                  <a:cubicBezTo>
                    <a:pt x="1453248" y="123978"/>
                    <a:pt x="1460259" y="131255"/>
                    <a:pt x="1469174" y="136360"/>
                  </a:cubicBezTo>
                  <a:cubicBezTo>
                    <a:pt x="1478089" y="141466"/>
                    <a:pt x="1488110" y="144018"/>
                    <a:pt x="1499235" y="144018"/>
                  </a:cubicBezTo>
                  <a:cubicBezTo>
                    <a:pt x="1514780" y="144018"/>
                    <a:pt x="1527581" y="139370"/>
                    <a:pt x="1537640" y="130074"/>
                  </a:cubicBezTo>
                  <a:cubicBezTo>
                    <a:pt x="1547698" y="120777"/>
                    <a:pt x="1553566" y="108204"/>
                    <a:pt x="1555242" y="92355"/>
                  </a:cubicBezTo>
                  <a:lnTo>
                    <a:pt x="1491691" y="92355"/>
                  </a:lnTo>
                  <a:lnTo>
                    <a:pt x="1491691" y="75438"/>
                  </a:lnTo>
                  <a:lnTo>
                    <a:pt x="1577416" y="75438"/>
                  </a:lnTo>
                  <a:lnTo>
                    <a:pt x="1577416" y="91440"/>
                  </a:lnTo>
                  <a:cubicBezTo>
                    <a:pt x="1576197" y="104547"/>
                    <a:pt x="1572082" y="116548"/>
                    <a:pt x="1565072" y="127445"/>
                  </a:cubicBezTo>
                  <a:cubicBezTo>
                    <a:pt x="1558061" y="138342"/>
                    <a:pt x="1548841" y="146952"/>
                    <a:pt x="1537411" y="153277"/>
                  </a:cubicBezTo>
                  <a:cubicBezTo>
                    <a:pt x="1525981" y="159601"/>
                    <a:pt x="1513256" y="162764"/>
                    <a:pt x="1499235" y="162764"/>
                  </a:cubicBezTo>
                  <a:cubicBezTo>
                    <a:pt x="1484452" y="162764"/>
                    <a:pt x="1470965" y="159297"/>
                    <a:pt x="1458773" y="152362"/>
                  </a:cubicBezTo>
                  <a:cubicBezTo>
                    <a:pt x="1446581" y="145428"/>
                    <a:pt x="1436941" y="135789"/>
                    <a:pt x="1429855" y="123444"/>
                  </a:cubicBezTo>
                  <a:cubicBezTo>
                    <a:pt x="1422768" y="111100"/>
                    <a:pt x="1419225" y="97155"/>
                    <a:pt x="1419225" y="81611"/>
                  </a:cubicBezTo>
                  <a:cubicBezTo>
                    <a:pt x="1419225" y="66066"/>
                    <a:pt x="1422768" y="52083"/>
                    <a:pt x="1429855" y="39663"/>
                  </a:cubicBezTo>
                  <a:cubicBezTo>
                    <a:pt x="1436941" y="27242"/>
                    <a:pt x="1446581" y="17565"/>
                    <a:pt x="1458773" y="10630"/>
                  </a:cubicBezTo>
                  <a:cubicBezTo>
                    <a:pt x="1470965" y="3696"/>
                    <a:pt x="1484452" y="229"/>
                    <a:pt x="1499235" y="229"/>
                  </a:cubicBezTo>
                  <a:close/>
                  <a:moveTo>
                    <a:pt x="1318260" y="229"/>
                  </a:moveTo>
                  <a:cubicBezTo>
                    <a:pt x="1333195" y="229"/>
                    <a:pt x="1346759" y="3696"/>
                    <a:pt x="1358951" y="10630"/>
                  </a:cubicBezTo>
                  <a:cubicBezTo>
                    <a:pt x="1371143" y="17565"/>
                    <a:pt x="1380744" y="27204"/>
                    <a:pt x="1387754" y="39548"/>
                  </a:cubicBezTo>
                  <a:cubicBezTo>
                    <a:pt x="1394765" y="51893"/>
                    <a:pt x="1398270" y="65913"/>
                    <a:pt x="1398270" y="81611"/>
                  </a:cubicBezTo>
                  <a:cubicBezTo>
                    <a:pt x="1398270" y="97308"/>
                    <a:pt x="1394765" y="111329"/>
                    <a:pt x="1387754" y="123673"/>
                  </a:cubicBezTo>
                  <a:cubicBezTo>
                    <a:pt x="1380744" y="136017"/>
                    <a:pt x="1371143" y="145657"/>
                    <a:pt x="1358951" y="152591"/>
                  </a:cubicBezTo>
                  <a:cubicBezTo>
                    <a:pt x="1346759" y="159525"/>
                    <a:pt x="1333195" y="162992"/>
                    <a:pt x="1318260" y="162992"/>
                  </a:cubicBezTo>
                  <a:cubicBezTo>
                    <a:pt x="1303477" y="162992"/>
                    <a:pt x="1289990" y="159525"/>
                    <a:pt x="1277798" y="152591"/>
                  </a:cubicBezTo>
                  <a:cubicBezTo>
                    <a:pt x="1265606" y="145657"/>
                    <a:pt x="1255966" y="135979"/>
                    <a:pt x="1248880" y="123559"/>
                  </a:cubicBezTo>
                  <a:cubicBezTo>
                    <a:pt x="1241793" y="111138"/>
                    <a:pt x="1238250" y="97155"/>
                    <a:pt x="1238250" y="81611"/>
                  </a:cubicBezTo>
                  <a:cubicBezTo>
                    <a:pt x="1238250" y="66066"/>
                    <a:pt x="1241793" y="52083"/>
                    <a:pt x="1248880" y="39663"/>
                  </a:cubicBezTo>
                  <a:cubicBezTo>
                    <a:pt x="1255966" y="27242"/>
                    <a:pt x="1265606" y="17565"/>
                    <a:pt x="1277798" y="10630"/>
                  </a:cubicBezTo>
                  <a:cubicBezTo>
                    <a:pt x="1289990" y="3696"/>
                    <a:pt x="1303477" y="229"/>
                    <a:pt x="1318260" y="229"/>
                  </a:cubicBezTo>
                  <a:close/>
                  <a:moveTo>
                    <a:pt x="260985" y="229"/>
                  </a:moveTo>
                  <a:cubicBezTo>
                    <a:pt x="275920" y="229"/>
                    <a:pt x="289484" y="3696"/>
                    <a:pt x="301676" y="10630"/>
                  </a:cubicBezTo>
                  <a:cubicBezTo>
                    <a:pt x="313868" y="17565"/>
                    <a:pt x="323469" y="27204"/>
                    <a:pt x="330479" y="39548"/>
                  </a:cubicBezTo>
                  <a:cubicBezTo>
                    <a:pt x="337490" y="51893"/>
                    <a:pt x="340995" y="65913"/>
                    <a:pt x="340995" y="81611"/>
                  </a:cubicBezTo>
                  <a:cubicBezTo>
                    <a:pt x="340995" y="97308"/>
                    <a:pt x="337490" y="111329"/>
                    <a:pt x="330479" y="123673"/>
                  </a:cubicBezTo>
                  <a:cubicBezTo>
                    <a:pt x="323469" y="136017"/>
                    <a:pt x="313868" y="145657"/>
                    <a:pt x="301676" y="152591"/>
                  </a:cubicBezTo>
                  <a:cubicBezTo>
                    <a:pt x="289484" y="159525"/>
                    <a:pt x="275920" y="162992"/>
                    <a:pt x="260985" y="162992"/>
                  </a:cubicBezTo>
                  <a:cubicBezTo>
                    <a:pt x="246202" y="162992"/>
                    <a:pt x="232715" y="159525"/>
                    <a:pt x="220523" y="152591"/>
                  </a:cubicBezTo>
                  <a:cubicBezTo>
                    <a:pt x="208331" y="145657"/>
                    <a:pt x="198691" y="135979"/>
                    <a:pt x="191605" y="123559"/>
                  </a:cubicBezTo>
                  <a:cubicBezTo>
                    <a:pt x="184518" y="111138"/>
                    <a:pt x="180975" y="97155"/>
                    <a:pt x="180975" y="81611"/>
                  </a:cubicBezTo>
                  <a:cubicBezTo>
                    <a:pt x="180975" y="66066"/>
                    <a:pt x="184518" y="52083"/>
                    <a:pt x="191605" y="39663"/>
                  </a:cubicBezTo>
                  <a:cubicBezTo>
                    <a:pt x="198691" y="27242"/>
                    <a:pt x="208331" y="17565"/>
                    <a:pt x="220523" y="10630"/>
                  </a:cubicBezTo>
                  <a:cubicBezTo>
                    <a:pt x="232715" y="3696"/>
                    <a:pt x="246202" y="229"/>
                    <a:pt x="260985" y="229"/>
                  </a:cubicBezTo>
                  <a:close/>
                  <a:moveTo>
                    <a:pt x="79553" y="0"/>
                  </a:moveTo>
                  <a:cubicBezTo>
                    <a:pt x="96926" y="0"/>
                    <a:pt x="112090" y="4191"/>
                    <a:pt x="125044" y="12573"/>
                  </a:cubicBezTo>
                  <a:cubicBezTo>
                    <a:pt x="137998" y="20955"/>
                    <a:pt x="147447" y="32843"/>
                    <a:pt x="153391" y="48235"/>
                  </a:cubicBezTo>
                  <a:lnTo>
                    <a:pt x="128473" y="48235"/>
                  </a:lnTo>
                  <a:cubicBezTo>
                    <a:pt x="124054" y="38634"/>
                    <a:pt x="117691" y="31242"/>
                    <a:pt x="109385" y="26061"/>
                  </a:cubicBezTo>
                  <a:cubicBezTo>
                    <a:pt x="101079" y="20879"/>
                    <a:pt x="91135" y="18288"/>
                    <a:pt x="79553" y="18288"/>
                  </a:cubicBezTo>
                  <a:cubicBezTo>
                    <a:pt x="68428" y="18288"/>
                    <a:pt x="58445" y="20879"/>
                    <a:pt x="49606" y="26061"/>
                  </a:cubicBezTo>
                  <a:cubicBezTo>
                    <a:pt x="40767" y="31242"/>
                    <a:pt x="33833" y="38596"/>
                    <a:pt x="28804" y="48121"/>
                  </a:cubicBezTo>
                  <a:cubicBezTo>
                    <a:pt x="23774" y="57646"/>
                    <a:pt x="21260" y="68809"/>
                    <a:pt x="21260" y="81611"/>
                  </a:cubicBezTo>
                  <a:cubicBezTo>
                    <a:pt x="21260" y="94260"/>
                    <a:pt x="23774" y="105347"/>
                    <a:pt x="28804" y="114872"/>
                  </a:cubicBezTo>
                  <a:cubicBezTo>
                    <a:pt x="33833" y="124397"/>
                    <a:pt x="40767" y="131750"/>
                    <a:pt x="49606" y="136932"/>
                  </a:cubicBezTo>
                  <a:cubicBezTo>
                    <a:pt x="58445" y="142113"/>
                    <a:pt x="68428" y="144704"/>
                    <a:pt x="79553" y="144704"/>
                  </a:cubicBezTo>
                  <a:cubicBezTo>
                    <a:pt x="91135" y="144704"/>
                    <a:pt x="101079" y="142152"/>
                    <a:pt x="109385" y="137046"/>
                  </a:cubicBezTo>
                  <a:cubicBezTo>
                    <a:pt x="117691" y="131941"/>
                    <a:pt x="124054" y="124587"/>
                    <a:pt x="128473" y="114986"/>
                  </a:cubicBezTo>
                  <a:lnTo>
                    <a:pt x="153391" y="114986"/>
                  </a:lnTo>
                  <a:cubicBezTo>
                    <a:pt x="147447" y="130226"/>
                    <a:pt x="137998" y="141999"/>
                    <a:pt x="125044" y="150305"/>
                  </a:cubicBezTo>
                  <a:cubicBezTo>
                    <a:pt x="112090" y="158611"/>
                    <a:pt x="96926" y="162764"/>
                    <a:pt x="79553" y="162764"/>
                  </a:cubicBezTo>
                  <a:cubicBezTo>
                    <a:pt x="64770" y="162764"/>
                    <a:pt x="51321" y="159297"/>
                    <a:pt x="39205" y="152362"/>
                  </a:cubicBezTo>
                  <a:cubicBezTo>
                    <a:pt x="27089" y="145428"/>
                    <a:pt x="17526" y="135789"/>
                    <a:pt x="10516" y="123444"/>
                  </a:cubicBezTo>
                  <a:cubicBezTo>
                    <a:pt x="3505" y="111100"/>
                    <a:pt x="0" y="97155"/>
                    <a:pt x="0" y="81611"/>
                  </a:cubicBezTo>
                  <a:cubicBezTo>
                    <a:pt x="0" y="66066"/>
                    <a:pt x="3505" y="52083"/>
                    <a:pt x="10516" y="39663"/>
                  </a:cubicBezTo>
                  <a:cubicBezTo>
                    <a:pt x="17526" y="27242"/>
                    <a:pt x="27089" y="17526"/>
                    <a:pt x="39205" y="10516"/>
                  </a:cubicBezTo>
                  <a:cubicBezTo>
                    <a:pt x="51321" y="3506"/>
                    <a:pt x="64770" y="0"/>
                    <a:pt x="795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D8D672B-D6A0-E405-C608-B54C0F01BD6F}"/>
                </a:ext>
              </a:extLst>
            </p:cNvPr>
            <p:cNvGrpSpPr/>
            <p:nvPr/>
          </p:nvGrpSpPr>
          <p:grpSpPr>
            <a:xfrm>
              <a:off x="571500" y="907234"/>
              <a:ext cx="341594" cy="341594"/>
              <a:chOff x="4065588" y="907234"/>
              <a:chExt cx="341594" cy="341594"/>
            </a:xfrm>
          </p:grpSpPr>
          <p:sp>
            <p:nvSpPr>
              <p:cNvPr id="9" name="Graphic 2081">
                <a:extLst>
                  <a:ext uri="{FF2B5EF4-FFF2-40B4-BE49-F238E27FC236}">
                    <a16:creationId xmlns:a16="http://schemas.microsoft.com/office/drawing/2014/main" id="{85BE5062-4D7D-C050-12C3-FB370B0FAEF3}"/>
                  </a:ext>
                </a:extLst>
              </p:cNvPr>
              <p:cNvSpPr/>
              <p:nvPr/>
            </p:nvSpPr>
            <p:spPr>
              <a:xfrm>
                <a:off x="4065588" y="907234"/>
                <a:ext cx="341594" cy="341594"/>
              </a:xfrm>
              <a:custGeom>
                <a:avLst/>
                <a:gdLst>
                  <a:gd name="connsiteX0" fmla="*/ 233397 w 341594"/>
                  <a:gd name="connsiteY0" fmla="*/ 0 h 341594"/>
                  <a:gd name="connsiteX1" fmla="*/ 76096 w 341594"/>
                  <a:gd name="connsiteY1" fmla="*/ 0 h 341594"/>
                  <a:gd name="connsiteX2" fmla="*/ 0 w 341594"/>
                  <a:gd name="connsiteY2" fmla="*/ 76096 h 341594"/>
                  <a:gd name="connsiteX3" fmla="*/ 0 w 341594"/>
                  <a:gd name="connsiteY3" fmla="*/ 233473 h 341594"/>
                  <a:gd name="connsiteX4" fmla="*/ 22570 w 341594"/>
                  <a:gd name="connsiteY4" fmla="*/ 287915 h 341594"/>
                  <a:gd name="connsiteX5" fmla="*/ 53679 w 341594"/>
                  <a:gd name="connsiteY5" fmla="*/ 319024 h 341594"/>
                  <a:gd name="connsiteX6" fmla="*/ 108121 w 341594"/>
                  <a:gd name="connsiteY6" fmla="*/ 341594 h 341594"/>
                  <a:gd name="connsiteX7" fmla="*/ 265498 w 341594"/>
                  <a:gd name="connsiteY7" fmla="*/ 341594 h 341594"/>
                  <a:gd name="connsiteX8" fmla="*/ 341594 w 341594"/>
                  <a:gd name="connsiteY8" fmla="*/ 265498 h 341594"/>
                  <a:gd name="connsiteX9" fmla="*/ 341594 w 341594"/>
                  <a:gd name="connsiteY9" fmla="*/ 108197 h 341594"/>
                  <a:gd name="connsiteX10" fmla="*/ 319024 w 341594"/>
                  <a:gd name="connsiteY10" fmla="*/ 53755 h 341594"/>
                  <a:gd name="connsiteX11" fmla="*/ 287915 w 341594"/>
                  <a:gd name="connsiteY11" fmla="*/ 22646 h 341594"/>
                  <a:gd name="connsiteX12" fmla="*/ 233397 w 341594"/>
                  <a:gd name="connsiteY12" fmla="*/ 0 h 341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1594" h="341594">
                    <a:moveTo>
                      <a:pt x="233397" y="0"/>
                    </a:moveTo>
                    <a:lnTo>
                      <a:pt x="76096" y="0"/>
                    </a:lnTo>
                    <a:cubicBezTo>
                      <a:pt x="34083" y="0"/>
                      <a:pt x="0" y="34083"/>
                      <a:pt x="0" y="76096"/>
                    </a:cubicBezTo>
                    <a:lnTo>
                      <a:pt x="0" y="233473"/>
                    </a:lnTo>
                    <a:cubicBezTo>
                      <a:pt x="0" y="253908"/>
                      <a:pt x="8082" y="273504"/>
                      <a:pt x="22570" y="287915"/>
                    </a:cubicBezTo>
                    <a:lnTo>
                      <a:pt x="53679" y="319024"/>
                    </a:lnTo>
                    <a:cubicBezTo>
                      <a:pt x="68090" y="333435"/>
                      <a:pt x="87686" y="341594"/>
                      <a:pt x="108121" y="341594"/>
                    </a:cubicBezTo>
                    <a:lnTo>
                      <a:pt x="265498" y="341594"/>
                    </a:lnTo>
                    <a:cubicBezTo>
                      <a:pt x="307511" y="341594"/>
                      <a:pt x="341594" y="307511"/>
                      <a:pt x="341594" y="265498"/>
                    </a:cubicBezTo>
                    <a:lnTo>
                      <a:pt x="341594" y="108197"/>
                    </a:lnTo>
                    <a:cubicBezTo>
                      <a:pt x="341594" y="87762"/>
                      <a:pt x="333512" y="68166"/>
                      <a:pt x="319024" y="53755"/>
                    </a:cubicBezTo>
                    <a:lnTo>
                      <a:pt x="287915" y="22646"/>
                    </a:lnTo>
                    <a:cubicBezTo>
                      <a:pt x="273428" y="8082"/>
                      <a:pt x="253832" y="0"/>
                      <a:pt x="2333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Graphic 33">
                <a:extLst>
                  <a:ext uri="{FF2B5EF4-FFF2-40B4-BE49-F238E27FC236}">
                    <a16:creationId xmlns:a16="http://schemas.microsoft.com/office/drawing/2014/main" id="{0E9A0DA2-EBF9-50CE-C9E8-60B70118359C}"/>
                  </a:ext>
                </a:extLst>
              </p:cNvPr>
              <p:cNvSpPr/>
              <p:nvPr/>
            </p:nvSpPr>
            <p:spPr>
              <a:xfrm>
                <a:off x="4125123" y="965900"/>
                <a:ext cx="231173" cy="215615"/>
              </a:xfrm>
              <a:custGeom>
                <a:avLst/>
                <a:gdLst>
                  <a:gd name="connsiteX0" fmla="*/ 1627823 w 1627822"/>
                  <a:gd name="connsiteY0" fmla="*/ 763905 h 1518284"/>
                  <a:gd name="connsiteX1" fmla="*/ 1343978 w 1627822"/>
                  <a:gd name="connsiteY1" fmla="*/ 763905 h 1518284"/>
                  <a:gd name="connsiteX2" fmla="*/ 1343978 w 1627822"/>
                  <a:gd name="connsiteY2" fmla="*/ 1518285 h 1518284"/>
                  <a:gd name="connsiteX3" fmla="*/ 616268 w 1627822"/>
                  <a:gd name="connsiteY3" fmla="*/ 1518285 h 1518284"/>
                  <a:gd name="connsiteX4" fmla="*/ 1037273 w 1627822"/>
                  <a:gd name="connsiteY4" fmla="*/ 1271588 h 1518284"/>
                  <a:gd name="connsiteX5" fmla="*/ 1037273 w 1627822"/>
                  <a:gd name="connsiteY5" fmla="*/ 517208 h 1518284"/>
                  <a:gd name="connsiteX6" fmla="*/ 1319213 w 1627822"/>
                  <a:gd name="connsiteY6" fmla="*/ 517208 h 1518284"/>
                  <a:gd name="connsiteX7" fmla="*/ 1627823 w 1627822"/>
                  <a:gd name="connsiteY7" fmla="*/ 763905 h 1518284"/>
                  <a:gd name="connsiteX8" fmla="*/ 307658 w 1627822"/>
                  <a:gd name="connsiteY8" fmla="*/ 1270635 h 1518284"/>
                  <a:gd name="connsiteX9" fmla="*/ 615315 w 1627822"/>
                  <a:gd name="connsiteY9" fmla="*/ 1517333 h 1518284"/>
                  <a:gd name="connsiteX10" fmla="*/ 615315 w 1627822"/>
                  <a:gd name="connsiteY10" fmla="*/ 763905 h 1518284"/>
                  <a:gd name="connsiteX11" fmla="*/ 307658 w 1627822"/>
                  <a:gd name="connsiteY11" fmla="*/ 763905 h 1518284"/>
                  <a:gd name="connsiteX12" fmla="*/ 307658 w 1627822"/>
                  <a:gd name="connsiteY12" fmla="*/ 1270635 h 1518284"/>
                  <a:gd name="connsiteX13" fmla="*/ 307658 w 1627822"/>
                  <a:gd name="connsiteY13" fmla="*/ 763905 h 1518284"/>
                  <a:gd name="connsiteX14" fmla="*/ 307658 w 1627822"/>
                  <a:gd name="connsiteY14" fmla="*/ 763905 h 1518284"/>
                  <a:gd name="connsiteX15" fmla="*/ 307658 w 1627822"/>
                  <a:gd name="connsiteY15" fmla="*/ 763905 h 1518284"/>
                  <a:gd name="connsiteX16" fmla="*/ 307658 w 1627822"/>
                  <a:gd name="connsiteY16" fmla="*/ 763905 h 1518284"/>
                  <a:gd name="connsiteX17" fmla="*/ 671513 w 1627822"/>
                  <a:gd name="connsiteY17" fmla="*/ 0 h 1518284"/>
                  <a:gd name="connsiteX18" fmla="*/ 0 w 1627822"/>
                  <a:gd name="connsiteY18" fmla="*/ 517208 h 1518284"/>
                  <a:gd name="connsiteX19" fmla="*/ 307658 w 1627822"/>
                  <a:gd name="connsiteY19" fmla="*/ 517208 h 1518284"/>
                  <a:gd name="connsiteX20" fmla="*/ 307658 w 1627822"/>
                  <a:gd name="connsiteY20" fmla="*/ 763905 h 1518284"/>
                  <a:gd name="connsiteX21" fmla="*/ 979170 w 1627822"/>
                  <a:gd name="connsiteY21" fmla="*/ 247650 h 1518284"/>
                  <a:gd name="connsiteX22" fmla="*/ 671513 w 1627822"/>
                  <a:gd name="connsiteY22" fmla="*/ 0 h 151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627822" h="1518284">
                    <a:moveTo>
                      <a:pt x="1627823" y="763905"/>
                    </a:moveTo>
                    <a:lnTo>
                      <a:pt x="1343978" y="763905"/>
                    </a:lnTo>
                    <a:lnTo>
                      <a:pt x="1343978" y="1518285"/>
                    </a:lnTo>
                    <a:lnTo>
                      <a:pt x="616268" y="1518285"/>
                    </a:lnTo>
                    <a:lnTo>
                      <a:pt x="1037273" y="1271588"/>
                    </a:lnTo>
                    <a:lnTo>
                      <a:pt x="1037273" y="517208"/>
                    </a:lnTo>
                    <a:lnTo>
                      <a:pt x="1319213" y="517208"/>
                    </a:lnTo>
                    <a:lnTo>
                      <a:pt x="1627823" y="763905"/>
                    </a:lnTo>
                    <a:close/>
                    <a:moveTo>
                      <a:pt x="307658" y="1270635"/>
                    </a:moveTo>
                    <a:lnTo>
                      <a:pt x="615315" y="1517333"/>
                    </a:lnTo>
                    <a:lnTo>
                      <a:pt x="615315" y="763905"/>
                    </a:lnTo>
                    <a:lnTo>
                      <a:pt x="307658" y="763905"/>
                    </a:lnTo>
                    <a:lnTo>
                      <a:pt x="307658" y="1270635"/>
                    </a:lnTo>
                    <a:close/>
                    <a:moveTo>
                      <a:pt x="307658" y="763905"/>
                    </a:moveTo>
                    <a:lnTo>
                      <a:pt x="307658" y="763905"/>
                    </a:lnTo>
                    <a:lnTo>
                      <a:pt x="307658" y="763905"/>
                    </a:lnTo>
                    <a:lnTo>
                      <a:pt x="307658" y="763905"/>
                    </a:lnTo>
                    <a:close/>
                    <a:moveTo>
                      <a:pt x="671513" y="0"/>
                    </a:moveTo>
                    <a:lnTo>
                      <a:pt x="0" y="517208"/>
                    </a:lnTo>
                    <a:lnTo>
                      <a:pt x="307658" y="517208"/>
                    </a:lnTo>
                    <a:lnTo>
                      <a:pt x="307658" y="763905"/>
                    </a:lnTo>
                    <a:lnTo>
                      <a:pt x="979170" y="247650"/>
                    </a:lnTo>
                    <a:lnTo>
                      <a:pt x="671513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8" name="Rectangle 117">
            <a:extLst>
              <a:ext uri="{FF2B5EF4-FFF2-40B4-BE49-F238E27FC236}">
                <a16:creationId xmlns:a16="http://schemas.microsoft.com/office/drawing/2014/main" id="{869235E0-63F6-130A-8B00-081C4DDA894C}"/>
              </a:ext>
            </a:extLst>
          </p:cNvPr>
          <p:cNvSpPr/>
          <p:nvPr/>
        </p:nvSpPr>
        <p:spPr bwMode="auto">
          <a:xfrm>
            <a:off x="571500" y="2020340"/>
            <a:ext cx="11049000" cy="6087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019A2E89-7EC7-1BFC-F00A-2089461CE54E}"/>
              </a:ext>
            </a:extLst>
          </p:cNvPr>
          <p:cNvSpPr/>
          <p:nvPr/>
        </p:nvSpPr>
        <p:spPr bwMode="auto">
          <a:xfrm>
            <a:off x="571500" y="2628410"/>
            <a:ext cx="11049000" cy="60878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48BCB181-AFC5-AD23-8A56-22A220026F05}"/>
              </a:ext>
            </a:extLst>
          </p:cNvPr>
          <p:cNvSpPr/>
          <p:nvPr/>
        </p:nvSpPr>
        <p:spPr bwMode="auto">
          <a:xfrm>
            <a:off x="571500" y="3238417"/>
            <a:ext cx="11049000" cy="6087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B71350B-A669-C263-870B-61DAE14B603C}"/>
              </a:ext>
            </a:extLst>
          </p:cNvPr>
          <p:cNvSpPr/>
          <p:nvPr/>
        </p:nvSpPr>
        <p:spPr bwMode="auto">
          <a:xfrm>
            <a:off x="571500" y="3842546"/>
            <a:ext cx="11049000" cy="60878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39CB0AC-B32B-6497-25A6-6A21A1AB54E3}"/>
              </a:ext>
            </a:extLst>
          </p:cNvPr>
          <p:cNvSpPr/>
          <p:nvPr/>
        </p:nvSpPr>
        <p:spPr bwMode="auto">
          <a:xfrm>
            <a:off x="571500" y="4446675"/>
            <a:ext cx="11049000" cy="6087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1B58017-FE39-F4D7-5929-FE462F16713F}"/>
              </a:ext>
            </a:extLst>
          </p:cNvPr>
          <p:cNvSpPr/>
          <p:nvPr/>
        </p:nvSpPr>
        <p:spPr bwMode="auto">
          <a:xfrm>
            <a:off x="571500" y="5054745"/>
            <a:ext cx="11049000" cy="60878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6E6663AC-6BCA-98B0-BE98-2EAFB4913875}"/>
              </a:ext>
            </a:extLst>
          </p:cNvPr>
          <p:cNvSpPr/>
          <p:nvPr/>
        </p:nvSpPr>
        <p:spPr bwMode="auto">
          <a:xfrm>
            <a:off x="571500" y="5664752"/>
            <a:ext cx="11049000" cy="6087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E2ADC9B-45D9-39DB-DE8B-3BB2A5DF4F48}"/>
              </a:ext>
            </a:extLst>
          </p:cNvPr>
          <p:cNvSpPr txBox="1"/>
          <p:nvPr/>
        </p:nvSpPr>
        <p:spPr>
          <a:xfrm>
            <a:off x="840562" y="2224221"/>
            <a:ext cx="1442703" cy="20101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solidFill>
                  <a:schemeClr val="tx2"/>
                </a:solidFill>
                <a:latin typeface="+mj-lt"/>
              </a:rPr>
              <a:t>The Feature Name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E7B55E9-D42A-3B1A-A017-42F23521D060}"/>
              </a:ext>
            </a:extLst>
          </p:cNvPr>
          <p:cNvSpPr txBox="1"/>
          <p:nvPr/>
        </p:nvSpPr>
        <p:spPr>
          <a:xfrm>
            <a:off x="840562" y="2831623"/>
            <a:ext cx="1442703" cy="20101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solidFill>
                  <a:schemeClr val="tx2"/>
                </a:solidFill>
                <a:latin typeface="+mj-lt"/>
              </a:rPr>
              <a:t>The Feature Name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CAE1449A-ABD9-08EA-0DE7-1630B1A23421}"/>
              </a:ext>
            </a:extLst>
          </p:cNvPr>
          <p:cNvSpPr txBox="1"/>
          <p:nvPr/>
        </p:nvSpPr>
        <p:spPr>
          <a:xfrm>
            <a:off x="840562" y="3439025"/>
            <a:ext cx="1442703" cy="20101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solidFill>
                  <a:schemeClr val="tx2"/>
                </a:solidFill>
                <a:latin typeface="+mj-lt"/>
              </a:rPr>
              <a:t>The Feature Name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A5DE98F-E14A-DB25-A5DD-0342D7EDEA3D}"/>
              </a:ext>
            </a:extLst>
          </p:cNvPr>
          <p:cNvSpPr txBox="1"/>
          <p:nvPr/>
        </p:nvSpPr>
        <p:spPr>
          <a:xfrm>
            <a:off x="840562" y="4046427"/>
            <a:ext cx="1442703" cy="20101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solidFill>
                  <a:schemeClr val="tx2"/>
                </a:solidFill>
                <a:latin typeface="+mj-lt"/>
              </a:rPr>
              <a:t>The Feature Name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AC682F62-FBB3-ADE3-4360-E4F9764A0762}"/>
              </a:ext>
            </a:extLst>
          </p:cNvPr>
          <p:cNvSpPr txBox="1"/>
          <p:nvPr/>
        </p:nvSpPr>
        <p:spPr>
          <a:xfrm>
            <a:off x="840562" y="4653829"/>
            <a:ext cx="1442703" cy="20101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solidFill>
                  <a:schemeClr val="tx2"/>
                </a:solidFill>
                <a:latin typeface="+mj-lt"/>
              </a:rPr>
              <a:t>The Feature Name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4BD37B6-1E34-46C7-2ED5-B3A49502073D}"/>
              </a:ext>
            </a:extLst>
          </p:cNvPr>
          <p:cNvSpPr txBox="1"/>
          <p:nvPr/>
        </p:nvSpPr>
        <p:spPr>
          <a:xfrm>
            <a:off x="840562" y="5261231"/>
            <a:ext cx="1442703" cy="20101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solidFill>
                  <a:schemeClr val="tx2"/>
                </a:solidFill>
                <a:latin typeface="+mj-lt"/>
              </a:rPr>
              <a:t>The Feature Name</a:t>
            </a:r>
            <a:endParaRPr lang="en-US" sz="1200">
              <a:solidFill>
                <a:schemeClr val="tx2"/>
              </a:solidFill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8AD9799-5EE1-A5C2-8F60-D372439FBE49}"/>
              </a:ext>
            </a:extLst>
          </p:cNvPr>
          <p:cNvSpPr txBox="1"/>
          <p:nvPr/>
        </p:nvSpPr>
        <p:spPr>
          <a:xfrm>
            <a:off x="840562" y="5868633"/>
            <a:ext cx="1442703" cy="20101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solidFill>
                  <a:schemeClr val="tx2"/>
                </a:solidFill>
                <a:latin typeface="+mj-lt"/>
              </a:rPr>
              <a:t>The Feature Name</a:t>
            </a:r>
            <a:endParaRPr lang="en-US" sz="1200">
              <a:solidFill>
                <a:schemeClr val="tx2"/>
              </a:solidFill>
            </a:endParaRP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9B839110-5E16-B9F8-6BA4-C456FF97773B}"/>
              </a:ext>
            </a:extLst>
          </p:cNvPr>
          <p:cNvCxnSpPr>
            <a:cxnSpLocks/>
          </p:cNvCxnSpPr>
          <p:nvPr/>
        </p:nvCxnSpPr>
        <p:spPr>
          <a:xfrm>
            <a:off x="2835191" y="2017713"/>
            <a:ext cx="0" cy="4255819"/>
          </a:xfrm>
          <a:prstGeom prst="line">
            <a:avLst/>
          </a:prstGeom>
          <a:ln>
            <a:solidFill>
              <a:schemeClr val="bg1">
                <a:lumMod val="85000"/>
                <a:alpha val="50000"/>
              </a:schemeClr>
            </a:solidFill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E1385EB-FF46-88E6-55C7-2B95D866A78C}"/>
              </a:ext>
            </a:extLst>
          </p:cNvPr>
          <p:cNvGrpSpPr/>
          <p:nvPr/>
        </p:nvGrpSpPr>
        <p:grpSpPr>
          <a:xfrm>
            <a:off x="5031519" y="2017713"/>
            <a:ext cx="4392656" cy="4255819"/>
            <a:chOff x="5031519" y="2017713"/>
            <a:chExt cx="4392656" cy="4255819"/>
          </a:xfrm>
        </p:grpSpPr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BC3A4D4C-6550-AE92-1714-3AE1B8D6C597}"/>
                </a:ext>
              </a:extLst>
            </p:cNvPr>
            <p:cNvCxnSpPr>
              <a:cxnSpLocks/>
            </p:cNvCxnSpPr>
            <p:nvPr/>
          </p:nvCxnSpPr>
          <p:spPr>
            <a:xfrm>
              <a:off x="5031519" y="2017713"/>
              <a:ext cx="0" cy="4255819"/>
            </a:xfrm>
            <a:prstGeom prst="line">
              <a:avLst/>
            </a:prstGeom>
            <a:ln>
              <a:solidFill>
                <a:schemeClr val="bg1">
                  <a:lumMod val="85000"/>
                  <a:alpha val="50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3339D1FF-9797-1191-F4AF-070BC1952039}"/>
                </a:ext>
              </a:extLst>
            </p:cNvPr>
            <p:cNvCxnSpPr>
              <a:cxnSpLocks/>
            </p:cNvCxnSpPr>
            <p:nvPr/>
          </p:nvCxnSpPr>
          <p:spPr>
            <a:xfrm>
              <a:off x="7227847" y="2017713"/>
              <a:ext cx="0" cy="4255819"/>
            </a:xfrm>
            <a:prstGeom prst="line">
              <a:avLst/>
            </a:prstGeom>
            <a:ln>
              <a:solidFill>
                <a:schemeClr val="bg1">
                  <a:lumMod val="85000"/>
                  <a:alpha val="50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53D774CB-B0CA-0926-25E0-1D1DF4A77DBD}"/>
                </a:ext>
              </a:extLst>
            </p:cNvPr>
            <p:cNvCxnSpPr>
              <a:cxnSpLocks/>
            </p:cNvCxnSpPr>
            <p:nvPr/>
          </p:nvCxnSpPr>
          <p:spPr>
            <a:xfrm>
              <a:off x="9424175" y="2017713"/>
              <a:ext cx="0" cy="4255819"/>
            </a:xfrm>
            <a:prstGeom prst="line">
              <a:avLst/>
            </a:prstGeom>
            <a:ln>
              <a:solidFill>
                <a:schemeClr val="bg1">
                  <a:lumMod val="85000"/>
                  <a:alpha val="50000"/>
                </a:schemeClr>
              </a:solidFill>
              <a:headEnd type="none" w="lg" len="med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2EA9FB40-8CEB-8A77-93AF-E9D0B32AEAE6}"/>
              </a:ext>
            </a:extLst>
          </p:cNvPr>
          <p:cNvGrpSpPr/>
          <p:nvPr/>
        </p:nvGrpSpPr>
        <p:grpSpPr>
          <a:xfrm>
            <a:off x="5466219" y="1611561"/>
            <a:ext cx="1326928" cy="242390"/>
            <a:chOff x="5354854" y="1536378"/>
            <a:chExt cx="1326928" cy="242390"/>
          </a:xfrm>
          <a:solidFill>
            <a:srgbClr val="C5B4E3"/>
          </a:solidFill>
        </p:grpSpPr>
        <p:sp>
          <p:nvSpPr>
            <p:cNvPr id="197" name="Cube 196">
              <a:extLst>
                <a:ext uri="{FF2B5EF4-FFF2-40B4-BE49-F238E27FC236}">
                  <a16:creationId xmlns:a16="http://schemas.microsoft.com/office/drawing/2014/main" id="{ADF42DBE-FF55-4194-DEAB-D07C7AFAB4E2}"/>
                </a:ext>
              </a:extLst>
            </p:cNvPr>
            <p:cNvSpPr/>
            <p:nvPr/>
          </p:nvSpPr>
          <p:spPr bwMode="auto">
            <a:xfrm>
              <a:off x="5354854" y="1536378"/>
              <a:ext cx="242390" cy="242390"/>
            </a:xfrm>
            <a:prstGeom prst="cube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36B5EC7F-6FC1-FEE4-1856-F2D3464DF47D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652004" y="1598137"/>
              <a:ext cx="1029778" cy="118872"/>
            </a:xfrm>
            <a:custGeom>
              <a:avLst/>
              <a:gdLst/>
              <a:ahLst/>
              <a:cxnLst/>
              <a:rect l="l" t="t" r="r" b="b"/>
              <a:pathLst>
                <a:path w="1411986" h="162992">
                  <a:moveTo>
                    <a:pt x="1323975" y="19203"/>
                  </a:moveTo>
                  <a:lnTo>
                    <a:pt x="1323975" y="79553"/>
                  </a:lnTo>
                  <a:lnTo>
                    <a:pt x="1354607" y="79553"/>
                  </a:lnTo>
                  <a:cubicBezTo>
                    <a:pt x="1365885" y="79553"/>
                    <a:pt x="1374343" y="76772"/>
                    <a:pt x="1379982" y="71209"/>
                  </a:cubicBezTo>
                  <a:cubicBezTo>
                    <a:pt x="1385621" y="65647"/>
                    <a:pt x="1388440" y="58217"/>
                    <a:pt x="1388440" y="48921"/>
                  </a:cubicBezTo>
                  <a:cubicBezTo>
                    <a:pt x="1388440" y="39472"/>
                    <a:pt x="1385659" y="32157"/>
                    <a:pt x="1380096" y="26975"/>
                  </a:cubicBezTo>
                  <a:cubicBezTo>
                    <a:pt x="1374534" y="21794"/>
                    <a:pt x="1366037" y="19203"/>
                    <a:pt x="1354607" y="19203"/>
                  </a:cubicBezTo>
                  <a:close/>
                  <a:moveTo>
                    <a:pt x="590550" y="19203"/>
                  </a:moveTo>
                  <a:lnTo>
                    <a:pt x="590550" y="77724"/>
                  </a:lnTo>
                  <a:lnTo>
                    <a:pt x="621182" y="77724"/>
                  </a:lnTo>
                  <a:cubicBezTo>
                    <a:pt x="632765" y="77724"/>
                    <a:pt x="641299" y="75210"/>
                    <a:pt x="646786" y="70181"/>
                  </a:cubicBezTo>
                  <a:cubicBezTo>
                    <a:pt x="652272" y="65151"/>
                    <a:pt x="655015" y="57989"/>
                    <a:pt x="655015" y="48692"/>
                  </a:cubicBezTo>
                  <a:cubicBezTo>
                    <a:pt x="655015" y="29033"/>
                    <a:pt x="643738" y="19203"/>
                    <a:pt x="621182" y="19203"/>
                  </a:cubicBezTo>
                  <a:close/>
                  <a:moveTo>
                    <a:pt x="1194435" y="18288"/>
                  </a:moveTo>
                  <a:cubicBezTo>
                    <a:pt x="1183157" y="18288"/>
                    <a:pt x="1173099" y="20879"/>
                    <a:pt x="1164260" y="26061"/>
                  </a:cubicBezTo>
                  <a:cubicBezTo>
                    <a:pt x="1155421" y="31242"/>
                    <a:pt x="1148448" y="38596"/>
                    <a:pt x="1143343" y="48121"/>
                  </a:cubicBezTo>
                  <a:cubicBezTo>
                    <a:pt x="1138237" y="57646"/>
                    <a:pt x="1135685" y="68809"/>
                    <a:pt x="1135685" y="81611"/>
                  </a:cubicBezTo>
                  <a:cubicBezTo>
                    <a:pt x="1135685" y="94260"/>
                    <a:pt x="1138237" y="105385"/>
                    <a:pt x="1143343" y="114986"/>
                  </a:cubicBezTo>
                  <a:cubicBezTo>
                    <a:pt x="1148448" y="124587"/>
                    <a:pt x="1155459" y="131979"/>
                    <a:pt x="1164374" y="137160"/>
                  </a:cubicBezTo>
                  <a:cubicBezTo>
                    <a:pt x="1173289" y="142342"/>
                    <a:pt x="1183310" y="144933"/>
                    <a:pt x="1194435" y="144933"/>
                  </a:cubicBezTo>
                  <a:cubicBezTo>
                    <a:pt x="1205560" y="144933"/>
                    <a:pt x="1215580" y="142342"/>
                    <a:pt x="1224496" y="137160"/>
                  </a:cubicBezTo>
                  <a:cubicBezTo>
                    <a:pt x="1233411" y="131979"/>
                    <a:pt x="1240422" y="124587"/>
                    <a:pt x="1245527" y="114986"/>
                  </a:cubicBezTo>
                  <a:cubicBezTo>
                    <a:pt x="1250632" y="105385"/>
                    <a:pt x="1253185" y="94260"/>
                    <a:pt x="1253185" y="81611"/>
                  </a:cubicBezTo>
                  <a:cubicBezTo>
                    <a:pt x="1253185" y="68809"/>
                    <a:pt x="1250632" y="57646"/>
                    <a:pt x="1245527" y="48121"/>
                  </a:cubicBezTo>
                  <a:cubicBezTo>
                    <a:pt x="1240422" y="38596"/>
                    <a:pt x="1233449" y="31242"/>
                    <a:pt x="1224610" y="26061"/>
                  </a:cubicBezTo>
                  <a:cubicBezTo>
                    <a:pt x="1215771" y="20879"/>
                    <a:pt x="1205713" y="18288"/>
                    <a:pt x="1194435" y="18288"/>
                  </a:cubicBezTo>
                  <a:close/>
                  <a:moveTo>
                    <a:pt x="260985" y="18288"/>
                  </a:moveTo>
                  <a:cubicBezTo>
                    <a:pt x="249707" y="18288"/>
                    <a:pt x="239649" y="20879"/>
                    <a:pt x="230810" y="26061"/>
                  </a:cubicBezTo>
                  <a:cubicBezTo>
                    <a:pt x="221971" y="31242"/>
                    <a:pt x="214998" y="38596"/>
                    <a:pt x="209893" y="48121"/>
                  </a:cubicBezTo>
                  <a:cubicBezTo>
                    <a:pt x="204788" y="57646"/>
                    <a:pt x="202235" y="68809"/>
                    <a:pt x="202235" y="81611"/>
                  </a:cubicBezTo>
                  <a:cubicBezTo>
                    <a:pt x="202235" y="94260"/>
                    <a:pt x="204788" y="105385"/>
                    <a:pt x="209893" y="114986"/>
                  </a:cubicBezTo>
                  <a:cubicBezTo>
                    <a:pt x="214998" y="124587"/>
                    <a:pt x="222009" y="131979"/>
                    <a:pt x="230924" y="137160"/>
                  </a:cubicBezTo>
                  <a:cubicBezTo>
                    <a:pt x="239840" y="142342"/>
                    <a:pt x="249860" y="144933"/>
                    <a:pt x="260985" y="144933"/>
                  </a:cubicBezTo>
                  <a:cubicBezTo>
                    <a:pt x="272110" y="144933"/>
                    <a:pt x="282131" y="142342"/>
                    <a:pt x="291046" y="137160"/>
                  </a:cubicBezTo>
                  <a:cubicBezTo>
                    <a:pt x="299961" y="131979"/>
                    <a:pt x="306972" y="124587"/>
                    <a:pt x="312077" y="114986"/>
                  </a:cubicBezTo>
                  <a:cubicBezTo>
                    <a:pt x="317183" y="105385"/>
                    <a:pt x="319735" y="94260"/>
                    <a:pt x="319735" y="81611"/>
                  </a:cubicBezTo>
                  <a:cubicBezTo>
                    <a:pt x="319735" y="68809"/>
                    <a:pt x="317183" y="57646"/>
                    <a:pt x="312077" y="48121"/>
                  </a:cubicBezTo>
                  <a:cubicBezTo>
                    <a:pt x="306972" y="38596"/>
                    <a:pt x="299999" y="31242"/>
                    <a:pt x="291160" y="26061"/>
                  </a:cubicBezTo>
                  <a:cubicBezTo>
                    <a:pt x="282321" y="20879"/>
                    <a:pt x="272263" y="18288"/>
                    <a:pt x="260985" y="18288"/>
                  </a:cubicBezTo>
                  <a:close/>
                  <a:moveTo>
                    <a:pt x="369722" y="3201"/>
                  </a:moveTo>
                  <a:lnTo>
                    <a:pt x="392125" y="3201"/>
                  </a:lnTo>
                  <a:lnTo>
                    <a:pt x="450647" y="133960"/>
                  </a:lnTo>
                  <a:lnTo>
                    <a:pt x="509168" y="3201"/>
                  </a:lnTo>
                  <a:lnTo>
                    <a:pt x="531343" y="3201"/>
                  </a:lnTo>
                  <a:lnTo>
                    <a:pt x="531343" y="161392"/>
                  </a:lnTo>
                  <a:lnTo>
                    <a:pt x="510540" y="161392"/>
                  </a:lnTo>
                  <a:lnTo>
                    <a:pt x="510540" y="43434"/>
                  </a:lnTo>
                  <a:lnTo>
                    <a:pt x="457962" y="161392"/>
                  </a:lnTo>
                  <a:lnTo>
                    <a:pt x="443332" y="161392"/>
                  </a:lnTo>
                  <a:lnTo>
                    <a:pt x="390525" y="43206"/>
                  </a:lnTo>
                  <a:lnTo>
                    <a:pt x="390525" y="161392"/>
                  </a:lnTo>
                  <a:lnTo>
                    <a:pt x="369722" y="161392"/>
                  </a:lnTo>
                  <a:close/>
                  <a:moveTo>
                    <a:pt x="1303172" y="2058"/>
                  </a:moveTo>
                  <a:lnTo>
                    <a:pt x="1354607" y="2058"/>
                  </a:lnTo>
                  <a:cubicBezTo>
                    <a:pt x="1366647" y="2058"/>
                    <a:pt x="1376820" y="4115"/>
                    <a:pt x="1385125" y="8230"/>
                  </a:cubicBezTo>
                  <a:cubicBezTo>
                    <a:pt x="1393431" y="12345"/>
                    <a:pt x="1399642" y="17907"/>
                    <a:pt x="1403756" y="24918"/>
                  </a:cubicBezTo>
                  <a:cubicBezTo>
                    <a:pt x="1407871" y="31928"/>
                    <a:pt x="1409929" y="39929"/>
                    <a:pt x="1409929" y="48921"/>
                  </a:cubicBezTo>
                  <a:cubicBezTo>
                    <a:pt x="1409929" y="59894"/>
                    <a:pt x="1406766" y="69571"/>
                    <a:pt x="1400442" y="77953"/>
                  </a:cubicBezTo>
                  <a:cubicBezTo>
                    <a:pt x="1394117" y="86335"/>
                    <a:pt x="1384630" y="91898"/>
                    <a:pt x="1371981" y="94641"/>
                  </a:cubicBezTo>
                  <a:lnTo>
                    <a:pt x="1411986" y="161392"/>
                  </a:lnTo>
                  <a:lnTo>
                    <a:pt x="1387068" y="161392"/>
                  </a:lnTo>
                  <a:lnTo>
                    <a:pt x="1349121" y="96241"/>
                  </a:lnTo>
                  <a:lnTo>
                    <a:pt x="1323975" y="96241"/>
                  </a:lnTo>
                  <a:lnTo>
                    <a:pt x="1323975" y="161392"/>
                  </a:lnTo>
                  <a:lnTo>
                    <a:pt x="1303172" y="161392"/>
                  </a:lnTo>
                  <a:close/>
                  <a:moveTo>
                    <a:pt x="988543" y="2058"/>
                  </a:moveTo>
                  <a:lnTo>
                    <a:pt x="1096442" y="2058"/>
                  </a:lnTo>
                  <a:lnTo>
                    <a:pt x="1096442" y="18974"/>
                  </a:lnTo>
                  <a:lnTo>
                    <a:pt x="1053008" y="18974"/>
                  </a:lnTo>
                  <a:lnTo>
                    <a:pt x="1053008" y="161392"/>
                  </a:lnTo>
                  <a:lnTo>
                    <a:pt x="1032205" y="161392"/>
                  </a:lnTo>
                  <a:lnTo>
                    <a:pt x="1032205" y="18974"/>
                  </a:lnTo>
                  <a:lnTo>
                    <a:pt x="988543" y="18974"/>
                  </a:lnTo>
                  <a:close/>
                  <a:moveTo>
                    <a:pt x="941222" y="2058"/>
                  </a:moveTo>
                  <a:lnTo>
                    <a:pt x="962025" y="2058"/>
                  </a:lnTo>
                  <a:lnTo>
                    <a:pt x="962025" y="161392"/>
                  </a:lnTo>
                  <a:lnTo>
                    <a:pt x="941222" y="161392"/>
                  </a:lnTo>
                  <a:close/>
                  <a:moveTo>
                    <a:pt x="807568" y="2058"/>
                  </a:moveTo>
                  <a:lnTo>
                    <a:pt x="915467" y="2058"/>
                  </a:lnTo>
                  <a:lnTo>
                    <a:pt x="915467" y="18974"/>
                  </a:lnTo>
                  <a:lnTo>
                    <a:pt x="872033" y="18974"/>
                  </a:lnTo>
                  <a:lnTo>
                    <a:pt x="872033" y="161392"/>
                  </a:lnTo>
                  <a:lnTo>
                    <a:pt x="851230" y="161392"/>
                  </a:lnTo>
                  <a:lnTo>
                    <a:pt x="851230" y="18974"/>
                  </a:lnTo>
                  <a:lnTo>
                    <a:pt x="807568" y="18974"/>
                  </a:lnTo>
                  <a:close/>
                  <a:moveTo>
                    <a:pt x="569747" y="2058"/>
                  </a:moveTo>
                  <a:lnTo>
                    <a:pt x="621182" y="2058"/>
                  </a:lnTo>
                  <a:cubicBezTo>
                    <a:pt x="639166" y="2058"/>
                    <a:pt x="652844" y="6401"/>
                    <a:pt x="662216" y="15088"/>
                  </a:cubicBezTo>
                  <a:cubicBezTo>
                    <a:pt x="671589" y="23775"/>
                    <a:pt x="676275" y="34976"/>
                    <a:pt x="676275" y="48692"/>
                  </a:cubicBezTo>
                  <a:cubicBezTo>
                    <a:pt x="676275" y="61951"/>
                    <a:pt x="671741" y="72962"/>
                    <a:pt x="662673" y="81725"/>
                  </a:cubicBezTo>
                  <a:cubicBezTo>
                    <a:pt x="653606" y="90488"/>
                    <a:pt x="639775" y="94869"/>
                    <a:pt x="621182" y="94869"/>
                  </a:cubicBezTo>
                  <a:lnTo>
                    <a:pt x="590550" y="94869"/>
                  </a:lnTo>
                  <a:lnTo>
                    <a:pt x="590550" y="161392"/>
                  </a:lnTo>
                  <a:lnTo>
                    <a:pt x="569747" y="161392"/>
                  </a:lnTo>
                  <a:close/>
                  <a:moveTo>
                    <a:pt x="703097" y="1829"/>
                  </a:moveTo>
                  <a:lnTo>
                    <a:pt x="788822" y="1829"/>
                  </a:lnTo>
                  <a:lnTo>
                    <a:pt x="788822" y="18974"/>
                  </a:lnTo>
                  <a:lnTo>
                    <a:pt x="723900" y="18974"/>
                  </a:lnTo>
                  <a:lnTo>
                    <a:pt x="723900" y="72238"/>
                  </a:lnTo>
                  <a:lnTo>
                    <a:pt x="781964" y="72238"/>
                  </a:lnTo>
                  <a:lnTo>
                    <a:pt x="781964" y="89383"/>
                  </a:lnTo>
                  <a:lnTo>
                    <a:pt x="723900" y="89383"/>
                  </a:lnTo>
                  <a:lnTo>
                    <a:pt x="723900" y="144247"/>
                  </a:lnTo>
                  <a:lnTo>
                    <a:pt x="788822" y="144247"/>
                  </a:lnTo>
                  <a:lnTo>
                    <a:pt x="788822" y="161392"/>
                  </a:lnTo>
                  <a:lnTo>
                    <a:pt x="703097" y="161392"/>
                  </a:lnTo>
                  <a:close/>
                  <a:moveTo>
                    <a:pt x="1194435" y="229"/>
                  </a:moveTo>
                  <a:cubicBezTo>
                    <a:pt x="1209370" y="229"/>
                    <a:pt x="1222934" y="3696"/>
                    <a:pt x="1235126" y="10630"/>
                  </a:cubicBezTo>
                  <a:cubicBezTo>
                    <a:pt x="1247318" y="17565"/>
                    <a:pt x="1256919" y="27204"/>
                    <a:pt x="1263929" y="39548"/>
                  </a:cubicBezTo>
                  <a:cubicBezTo>
                    <a:pt x="1270940" y="51893"/>
                    <a:pt x="1274445" y="65913"/>
                    <a:pt x="1274445" y="81611"/>
                  </a:cubicBezTo>
                  <a:cubicBezTo>
                    <a:pt x="1274445" y="97308"/>
                    <a:pt x="1270940" y="111329"/>
                    <a:pt x="1263929" y="123673"/>
                  </a:cubicBezTo>
                  <a:cubicBezTo>
                    <a:pt x="1256919" y="136017"/>
                    <a:pt x="1247318" y="145657"/>
                    <a:pt x="1235126" y="152591"/>
                  </a:cubicBezTo>
                  <a:cubicBezTo>
                    <a:pt x="1222934" y="159525"/>
                    <a:pt x="1209370" y="162992"/>
                    <a:pt x="1194435" y="162992"/>
                  </a:cubicBezTo>
                  <a:cubicBezTo>
                    <a:pt x="1179652" y="162992"/>
                    <a:pt x="1166165" y="159525"/>
                    <a:pt x="1153973" y="152591"/>
                  </a:cubicBezTo>
                  <a:cubicBezTo>
                    <a:pt x="1141781" y="145657"/>
                    <a:pt x="1132141" y="135979"/>
                    <a:pt x="1125055" y="123559"/>
                  </a:cubicBezTo>
                  <a:cubicBezTo>
                    <a:pt x="1117968" y="111138"/>
                    <a:pt x="1114425" y="97155"/>
                    <a:pt x="1114425" y="81611"/>
                  </a:cubicBezTo>
                  <a:cubicBezTo>
                    <a:pt x="1114425" y="66066"/>
                    <a:pt x="1117968" y="52083"/>
                    <a:pt x="1125055" y="39663"/>
                  </a:cubicBezTo>
                  <a:cubicBezTo>
                    <a:pt x="1132141" y="27242"/>
                    <a:pt x="1141781" y="17565"/>
                    <a:pt x="1153973" y="10630"/>
                  </a:cubicBezTo>
                  <a:cubicBezTo>
                    <a:pt x="1166165" y="3696"/>
                    <a:pt x="1179652" y="229"/>
                    <a:pt x="1194435" y="229"/>
                  </a:cubicBezTo>
                  <a:close/>
                  <a:moveTo>
                    <a:pt x="260985" y="229"/>
                  </a:moveTo>
                  <a:cubicBezTo>
                    <a:pt x="275920" y="229"/>
                    <a:pt x="289484" y="3696"/>
                    <a:pt x="301676" y="10630"/>
                  </a:cubicBezTo>
                  <a:cubicBezTo>
                    <a:pt x="313868" y="17565"/>
                    <a:pt x="323469" y="27204"/>
                    <a:pt x="330479" y="39548"/>
                  </a:cubicBezTo>
                  <a:cubicBezTo>
                    <a:pt x="337490" y="51893"/>
                    <a:pt x="340995" y="65913"/>
                    <a:pt x="340995" y="81611"/>
                  </a:cubicBezTo>
                  <a:cubicBezTo>
                    <a:pt x="340995" y="97308"/>
                    <a:pt x="337490" y="111329"/>
                    <a:pt x="330479" y="123673"/>
                  </a:cubicBezTo>
                  <a:cubicBezTo>
                    <a:pt x="323469" y="136017"/>
                    <a:pt x="313868" y="145657"/>
                    <a:pt x="301676" y="152591"/>
                  </a:cubicBezTo>
                  <a:cubicBezTo>
                    <a:pt x="289484" y="159525"/>
                    <a:pt x="275920" y="162992"/>
                    <a:pt x="260985" y="162992"/>
                  </a:cubicBezTo>
                  <a:cubicBezTo>
                    <a:pt x="246202" y="162992"/>
                    <a:pt x="232715" y="159525"/>
                    <a:pt x="220523" y="152591"/>
                  </a:cubicBezTo>
                  <a:cubicBezTo>
                    <a:pt x="208331" y="145657"/>
                    <a:pt x="198692" y="135979"/>
                    <a:pt x="191605" y="123559"/>
                  </a:cubicBezTo>
                  <a:cubicBezTo>
                    <a:pt x="184518" y="111138"/>
                    <a:pt x="180975" y="97155"/>
                    <a:pt x="180975" y="81611"/>
                  </a:cubicBezTo>
                  <a:cubicBezTo>
                    <a:pt x="180975" y="66066"/>
                    <a:pt x="184518" y="52083"/>
                    <a:pt x="191605" y="39663"/>
                  </a:cubicBezTo>
                  <a:cubicBezTo>
                    <a:pt x="198692" y="27242"/>
                    <a:pt x="208331" y="17565"/>
                    <a:pt x="220523" y="10630"/>
                  </a:cubicBezTo>
                  <a:cubicBezTo>
                    <a:pt x="232715" y="3696"/>
                    <a:pt x="246202" y="229"/>
                    <a:pt x="260985" y="229"/>
                  </a:cubicBezTo>
                  <a:close/>
                  <a:moveTo>
                    <a:pt x="79553" y="0"/>
                  </a:moveTo>
                  <a:cubicBezTo>
                    <a:pt x="96926" y="0"/>
                    <a:pt x="112090" y="4191"/>
                    <a:pt x="125044" y="12573"/>
                  </a:cubicBezTo>
                  <a:cubicBezTo>
                    <a:pt x="137998" y="20955"/>
                    <a:pt x="147447" y="32843"/>
                    <a:pt x="153391" y="48235"/>
                  </a:cubicBezTo>
                  <a:lnTo>
                    <a:pt x="128473" y="48235"/>
                  </a:lnTo>
                  <a:cubicBezTo>
                    <a:pt x="124054" y="38634"/>
                    <a:pt x="117691" y="31242"/>
                    <a:pt x="109385" y="26061"/>
                  </a:cubicBezTo>
                  <a:cubicBezTo>
                    <a:pt x="101079" y="20879"/>
                    <a:pt x="91135" y="18288"/>
                    <a:pt x="79553" y="18288"/>
                  </a:cubicBezTo>
                  <a:cubicBezTo>
                    <a:pt x="68428" y="18288"/>
                    <a:pt x="58445" y="20879"/>
                    <a:pt x="49606" y="26061"/>
                  </a:cubicBezTo>
                  <a:cubicBezTo>
                    <a:pt x="40767" y="31242"/>
                    <a:pt x="33833" y="38596"/>
                    <a:pt x="28804" y="48121"/>
                  </a:cubicBezTo>
                  <a:cubicBezTo>
                    <a:pt x="23774" y="57646"/>
                    <a:pt x="21260" y="68809"/>
                    <a:pt x="21260" y="81611"/>
                  </a:cubicBezTo>
                  <a:cubicBezTo>
                    <a:pt x="21260" y="94260"/>
                    <a:pt x="23774" y="105347"/>
                    <a:pt x="28804" y="114872"/>
                  </a:cubicBezTo>
                  <a:cubicBezTo>
                    <a:pt x="33833" y="124397"/>
                    <a:pt x="40767" y="131750"/>
                    <a:pt x="49606" y="136932"/>
                  </a:cubicBezTo>
                  <a:cubicBezTo>
                    <a:pt x="58445" y="142113"/>
                    <a:pt x="68428" y="144704"/>
                    <a:pt x="79553" y="144704"/>
                  </a:cubicBezTo>
                  <a:cubicBezTo>
                    <a:pt x="91135" y="144704"/>
                    <a:pt x="101079" y="142152"/>
                    <a:pt x="109385" y="137046"/>
                  </a:cubicBezTo>
                  <a:cubicBezTo>
                    <a:pt x="117691" y="131941"/>
                    <a:pt x="124054" y="124587"/>
                    <a:pt x="128473" y="114986"/>
                  </a:cubicBezTo>
                  <a:lnTo>
                    <a:pt x="153391" y="114986"/>
                  </a:lnTo>
                  <a:cubicBezTo>
                    <a:pt x="147447" y="130226"/>
                    <a:pt x="137998" y="141999"/>
                    <a:pt x="125044" y="150305"/>
                  </a:cubicBezTo>
                  <a:cubicBezTo>
                    <a:pt x="112090" y="158611"/>
                    <a:pt x="96926" y="162764"/>
                    <a:pt x="79553" y="162764"/>
                  </a:cubicBezTo>
                  <a:cubicBezTo>
                    <a:pt x="64770" y="162764"/>
                    <a:pt x="51321" y="159297"/>
                    <a:pt x="39205" y="152362"/>
                  </a:cubicBezTo>
                  <a:cubicBezTo>
                    <a:pt x="27089" y="145428"/>
                    <a:pt x="17526" y="135789"/>
                    <a:pt x="10516" y="123444"/>
                  </a:cubicBezTo>
                  <a:cubicBezTo>
                    <a:pt x="3505" y="111100"/>
                    <a:pt x="0" y="97155"/>
                    <a:pt x="0" y="81611"/>
                  </a:cubicBezTo>
                  <a:cubicBezTo>
                    <a:pt x="0" y="66066"/>
                    <a:pt x="3505" y="52083"/>
                    <a:pt x="10516" y="39663"/>
                  </a:cubicBezTo>
                  <a:cubicBezTo>
                    <a:pt x="17526" y="27242"/>
                    <a:pt x="27089" y="17526"/>
                    <a:pt x="39205" y="10516"/>
                  </a:cubicBezTo>
                  <a:cubicBezTo>
                    <a:pt x="51321" y="3506"/>
                    <a:pt x="64770" y="0"/>
                    <a:pt x="7955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2544668E-1D28-2274-D1E6-66FF493ECA52}"/>
              </a:ext>
            </a:extLst>
          </p:cNvPr>
          <p:cNvGrpSpPr/>
          <p:nvPr/>
        </p:nvGrpSpPr>
        <p:grpSpPr>
          <a:xfrm>
            <a:off x="7662547" y="1611561"/>
            <a:ext cx="1326928" cy="242390"/>
            <a:chOff x="5354854" y="1536378"/>
            <a:chExt cx="1326928" cy="242390"/>
          </a:xfrm>
          <a:solidFill>
            <a:srgbClr val="8DC8E8"/>
          </a:solidFill>
        </p:grpSpPr>
        <p:sp>
          <p:nvSpPr>
            <p:cNvPr id="203" name="Cube 202">
              <a:extLst>
                <a:ext uri="{FF2B5EF4-FFF2-40B4-BE49-F238E27FC236}">
                  <a16:creationId xmlns:a16="http://schemas.microsoft.com/office/drawing/2014/main" id="{3501E8A2-3145-886B-7CD7-F0CC27428620}"/>
                </a:ext>
              </a:extLst>
            </p:cNvPr>
            <p:cNvSpPr/>
            <p:nvPr/>
          </p:nvSpPr>
          <p:spPr bwMode="auto">
            <a:xfrm>
              <a:off x="5354854" y="1536378"/>
              <a:ext cx="242390" cy="242390"/>
            </a:xfrm>
            <a:prstGeom prst="cube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5CAE0C1C-9497-9F7B-4936-1ABCF63EF0E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652004" y="1598137"/>
              <a:ext cx="1029778" cy="118872"/>
            </a:xfrm>
            <a:custGeom>
              <a:avLst/>
              <a:gdLst/>
              <a:ahLst/>
              <a:cxnLst/>
              <a:rect l="l" t="t" r="r" b="b"/>
              <a:pathLst>
                <a:path w="1411986" h="162992">
                  <a:moveTo>
                    <a:pt x="1323975" y="19203"/>
                  </a:moveTo>
                  <a:lnTo>
                    <a:pt x="1323975" y="79553"/>
                  </a:lnTo>
                  <a:lnTo>
                    <a:pt x="1354607" y="79553"/>
                  </a:lnTo>
                  <a:cubicBezTo>
                    <a:pt x="1365885" y="79553"/>
                    <a:pt x="1374343" y="76772"/>
                    <a:pt x="1379982" y="71209"/>
                  </a:cubicBezTo>
                  <a:cubicBezTo>
                    <a:pt x="1385621" y="65647"/>
                    <a:pt x="1388440" y="58217"/>
                    <a:pt x="1388440" y="48921"/>
                  </a:cubicBezTo>
                  <a:cubicBezTo>
                    <a:pt x="1388440" y="39472"/>
                    <a:pt x="1385659" y="32157"/>
                    <a:pt x="1380096" y="26975"/>
                  </a:cubicBezTo>
                  <a:cubicBezTo>
                    <a:pt x="1374534" y="21794"/>
                    <a:pt x="1366037" y="19203"/>
                    <a:pt x="1354607" y="19203"/>
                  </a:cubicBezTo>
                  <a:close/>
                  <a:moveTo>
                    <a:pt x="590550" y="19203"/>
                  </a:moveTo>
                  <a:lnTo>
                    <a:pt x="590550" y="77724"/>
                  </a:lnTo>
                  <a:lnTo>
                    <a:pt x="621182" y="77724"/>
                  </a:lnTo>
                  <a:cubicBezTo>
                    <a:pt x="632765" y="77724"/>
                    <a:pt x="641299" y="75210"/>
                    <a:pt x="646786" y="70181"/>
                  </a:cubicBezTo>
                  <a:cubicBezTo>
                    <a:pt x="652272" y="65151"/>
                    <a:pt x="655015" y="57989"/>
                    <a:pt x="655015" y="48692"/>
                  </a:cubicBezTo>
                  <a:cubicBezTo>
                    <a:pt x="655015" y="29033"/>
                    <a:pt x="643738" y="19203"/>
                    <a:pt x="621182" y="19203"/>
                  </a:cubicBezTo>
                  <a:close/>
                  <a:moveTo>
                    <a:pt x="1194435" y="18288"/>
                  </a:moveTo>
                  <a:cubicBezTo>
                    <a:pt x="1183157" y="18288"/>
                    <a:pt x="1173099" y="20879"/>
                    <a:pt x="1164260" y="26061"/>
                  </a:cubicBezTo>
                  <a:cubicBezTo>
                    <a:pt x="1155421" y="31242"/>
                    <a:pt x="1148448" y="38596"/>
                    <a:pt x="1143343" y="48121"/>
                  </a:cubicBezTo>
                  <a:cubicBezTo>
                    <a:pt x="1138237" y="57646"/>
                    <a:pt x="1135685" y="68809"/>
                    <a:pt x="1135685" y="81611"/>
                  </a:cubicBezTo>
                  <a:cubicBezTo>
                    <a:pt x="1135685" y="94260"/>
                    <a:pt x="1138237" y="105385"/>
                    <a:pt x="1143343" y="114986"/>
                  </a:cubicBezTo>
                  <a:cubicBezTo>
                    <a:pt x="1148448" y="124587"/>
                    <a:pt x="1155459" y="131979"/>
                    <a:pt x="1164374" y="137160"/>
                  </a:cubicBezTo>
                  <a:cubicBezTo>
                    <a:pt x="1173289" y="142342"/>
                    <a:pt x="1183310" y="144933"/>
                    <a:pt x="1194435" y="144933"/>
                  </a:cubicBezTo>
                  <a:cubicBezTo>
                    <a:pt x="1205560" y="144933"/>
                    <a:pt x="1215580" y="142342"/>
                    <a:pt x="1224496" y="137160"/>
                  </a:cubicBezTo>
                  <a:cubicBezTo>
                    <a:pt x="1233411" y="131979"/>
                    <a:pt x="1240422" y="124587"/>
                    <a:pt x="1245527" y="114986"/>
                  </a:cubicBezTo>
                  <a:cubicBezTo>
                    <a:pt x="1250632" y="105385"/>
                    <a:pt x="1253185" y="94260"/>
                    <a:pt x="1253185" y="81611"/>
                  </a:cubicBezTo>
                  <a:cubicBezTo>
                    <a:pt x="1253185" y="68809"/>
                    <a:pt x="1250632" y="57646"/>
                    <a:pt x="1245527" y="48121"/>
                  </a:cubicBezTo>
                  <a:cubicBezTo>
                    <a:pt x="1240422" y="38596"/>
                    <a:pt x="1233449" y="31242"/>
                    <a:pt x="1224610" y="26061"/>
                  </a:cubicBezTo>
                  <a:cubicBezTo>
                    <a:pt x="1215771" y="20879"/>
                    <a:pt x="1205713" y="18288"/>
                    <a:pt x="1194435" y="18288"/>
                  </a:cubicBezTo>
                  <a:close/>
                  <a:moveTo>
                    <a:pt x="260985" y="18288"/>
                  </a:moveTo>
                  <a:cubicBezTo>
                    <a:pt x="249707" y="18288"/>
                    <a:pt x="239649" y="20879"/>
                    <a:pt x="230810" y="26061"/>
                  </a:cubicBezTo>
                  <a:cubicBezTo>
                    <a:pt x="221971" y="31242"/>
                    <a:pt x="214998" y="38596"/>
                    <a:pt x="209893" y="48121"/>
                  </a:cubicBezTo>
                  <a:cubicBezTo>
                    <a:pt x="204788" y="57646"/>
                    <a:pt x="202235" y="68809"/>
                    <a:pt x="202235" y="81611"/>
                  </a:cubicBezTo>
                  <a:cubicBezTo>
                    <a:pt x="202235" y="94260"/>
                    <a:pt x="204788" y="105385"/>
                    <a:pt x="209893" y="114986"/>
                  </a:cubicBezTo>
                  <a:cubicBezTo>
                    <a:pt x="214998" y="124587"/>
                    <a:pt x="222009" y="131979"/>
                    <a:pt x="230924" y="137160"/>
                  </a:cubicBezTo>
                  <a:cubicBezTo>
                    <a:pt x="239840" y="142342"/>
                    <a:pt x="249860" y="144933"/>
                    <a:pt x="260985" y="144933"/>
                  </a:cubicBezTo>
                  <a:cubicBezTo>
                    <a:pt x="272110" y="144933"/>
                    <a:pt x="282131" y="142342"/>
                    <a:pt x="291046" y="137160"/>
                  </a:cubicBezTo>
                  <a:cubicBezTo>
                    <a:pt x="299961" y="131979"/>
                    <a:pt x="306972" y="124587"/>
                    <a:pt x="312077" y="114986"/>
                  </a:cubicBezTo>
                  <a:cubicBezTo>
                    <a:pt x="317183" y="105385"/>
                    <a:pt x="319735" y="94260"/>
                    <a:pt x="319735" y="81611"/>
                  </a:cubicBezTo>
                  <a:cubicBezTo>
                    <a:pt x="319735" y="68809"/>
                    <a:pt x="317183" y="57646"/>
                    <a:pt x="312077" y="48121"/>
                  </a:cubicBezTo>
                  <a:cubicBezTo>
                    <a:pt x="306972" y="38596"/>
                    <a:pt x="299999" y="31242"/>
                    <a:pt x="291160" y="26061"/>
                  </a:cubicBezTo>
                  <a:cubicBezTo>
                    <a:pt x="282321" y="20879"/>
                    <a:pt x="272263" y="18288"/>
                    <a:pt x="260985" y="18288"/>
                  </a:cubicBezTo>
                  <a:close/>
                  <a:moveTo>
                    <a:pt x="369722" y="3201"/>
                  </a:moveTo>
                  <a:lnTo>
                    <a:pt x="392125" y="3201"/>
                  </a:lnTo>
                  <a:lnTo>
                    <a:pt x="450647" y="133960"/>
                  </a:lnTo>
                  <a:lnTo>
                    <a:pt x="509168" y="3201"/>
                  </a:lnTo>
                  <a:lnTo>
                    <a:pt x="531343" y="3201"/>
                  </a:lnTo>
                  <a:lnTo>
                    <a:pt x="531343" y="161392"/>
                  </a:lnTo>
                  <a:lnTo>
                    <a:pt x="510540" y="161392"/>
                  </a:lnTo>
                  <a:lnTo>
                    <a:pt x="510540" y="43434"/>
                  </a:lnTo>
                  <a:lnTo>
                    <a:pt x="457962" y="161392"/>
                  </a:lnTo>
                  <a:lnTo>
                    <a:pt x="443332" y="161392"/>
                  </a:lnTo>
                  <a:lnTo>
                    <a:pt x="390525" y="43206"/>
                  </a:lnTo>
                  <a:lnTo>
                    <a:pt x="390525" y="161392"/>
                  </a:lnTo>
                  <a:lnTo>
                    <a:pt x="369722" y="161392"/>
                  </a:lnTo>
                  <a:close/>
                  <a:moveTo>
                    <a:pt x="1303172" y="2058"/>
                  </a:moveTo>
                  <a:lnTo>
                    <a:pt x="1354607" y="2058"/>
                  </a:lnTo>
                  <a:cubicBezTo>
                    <a:pt x="1366647" y="2058"/>
                    <a:pt x="1376820" y="4115"/>
                    <a:pt x="1385125" y="8230"/>
                  </a:cubicBezTo>
                  <a:cubicBezTo>
                    <a:pt x="1393431" y="12345"/>
                    <a:pt x="1399642" y="17907"/>
                    <a:pt x="1403756" y="24918"/>
                  </a:cubicBezTo>
                  <a:cubicBezTo>
                    <a:pt x="1407871" y="31928"/>
                    <a:pt x="1409929" y="39929"/>
                    <a:pt x="1409929" y="48921"/>
                  </a:cubicBezTo>
                  <a:cubicBezTo>
                    <a:pt x="1409929" y="59894"/>
                    <a:pt x="1406766" y="69571"/>
                    <a:pt x="1400442" y="77953"/>
                  </a:cubicBezTo>
                  <a:cubicBezTo>
                    <a:pt x="1394117" y="86335"/>
                    <a:pt x="1384630" y="91898"/>
                    <a:pt x="1371981" y="94641"/>
                  </a:cubicBezTo>
                  <a:lnTo>
                    <a:pt x="1411986" y="161392"/>
                  </a:lnTo>
                  <a:lnTo>
                    <a:pt x="1387068" y="161392"/>
                  </a:lnTo>
                  <a:lnTo>
                    <a:pt x="1349121" y="96241"/>
                  </a:lnTo>
                  <a:lnTo>
                    <a:pt x="1323975" y="96241"/>
                  </a:lnTo>
                  <a:lnTo>
                    <a:pt x="1323975" y="161392"/>
                  </a:lnTo>
                  <a:lnTo>
                    <a:pt x="1303172" y="161392"/>
                  </a:lnTo>
                  <a:close/>
                  <a:moveTo>
                    <a:pt x="988543" y="2058"/>
                  </a:moveTo>
                  <a:lnTo>
                    <a:pt x="1096442" y="2058"/>
                  </a:lnTo>
                  <a:lnTo>
                    <a:pt x="1096442" y="18974"/>
                  </a:lnTo>
                  <a:lnTo>
                    <a:pt x="1053008" y="18974"/>
                  </a:lnTo>
                  <a:lnTo>
                    <a:pt x="1053008" y="161392"/>
                  </a:lnTo>
                  <a:lnTo>
                    <a:pt x="1032205" y="161392"/>
                  </a:lnTo>
                  <a:lnTo>
                    <a:pt x="1032205" y="18974"/>
                  </a:lnTo>
                  <a:lnTo>
                    <a:pt x="988543" y="18974"/>
                  </a:lnTo>
                  <a:close/>
                  <a:moveTo>
                    <a:pt x="941222" y="2058"/>
                  </a:moveTo>
                  <a:lnTo>
                    <a:pt x="962025" y="2058"/>
                  </a:lnTo>
                  <a:lnTo>
                    <a:pt x="962025" y="161392"/>
                  </a:lnTo>
                  <a:lnTo>
                    <a:pt x="941222" y="161392"/>
                  </a:lnTo>
                  <a:close/>
                  <a:moveTo>
                    <a:pt x="807568" y="2058"/>
                  </a:moveTo>
                  <a:lnTo>
                    <a:pt x="915467" y="2058"/>
                  </a:lnTo>
                  <a:lnTo>
                    <a:pt x="915467" y="18974"/>
                  </a:lnTo>
                  <a:lnTo>
                    <a:pt x="872033" y="18974"/>
                  </a:lnTo>
                  <a:lnTo>
                    <a:pt x="872033" y="161392"/>
                  </a:lnTo>
                  <a:lnTo>
                    <a:pt x="851230" y="161392"/>
                  </a:lnTo>
                  <a:lnTo>
                    <a:pt x="851230" y="18974"/>
                  </a:lnTo>
                  <a:lnTo>
                    <a:pt x="807568" y="18974"/>
                  </a:lnTo>
                  <a:close/>
                  <a:moveTo>
                    <a:pt x="569747" y="2058"/>
                  </a:moveTo>
                  <a:lnTo>
                    <a:pt x="621182" y="2058"/>
                  </a:lnTo>
                  <a:cubicBezTo>
                    <a:pt x="639166" y="2058"/>
                    <a:pt x="652844" y="6401"/>
                    <a:pt x="662216" y="15088"/>
                  </a:cubicBezTo>
                  <a:cubicBezTo>
                    <a:pt x="671589" y="23775"/>
                    <a:pt x="676275" y="34976"/>
                    <a:pt x="676275" y="48692"/>
                  </a:cubicBezTo>
                  <a:cubicBezTo>
                    <a:pt x="676275" y="61951"/>
                    <a:pt x="671741" y="72962"/>
                    <a:pt x="662673" y="81725"/>
                  </a:cubicBezTo>
                  <a:cubicBezTo>
                    <a:pt x="653606" y="90488"/>
                    <a:pt x="639775" y="94869"/>
                    <a:pt x="621182" y="94869"/>
                  </a:cubicBezTo>
                  <a:lnTo>
                    <a:pt x="590550" y="94869"/>
                  </a:lnTo>
                  <a:lnTo>
                    <a:pt x="590550" y="161392"/>
                  </a:lnTo>
                  <a:lnTo>
                    <a:pt x="569747" y="161392"/>
                  </a:lnTo>
                  <a:close/>
                  <a:moveTo>
                    <a:pt x="703097" y="1829"/>
                  </a:moveTo>
                  <a:lnTo>
                    <a:pt x="788822" y="1829"/>
                  </a:lnTo>
                  <a:lnTo>
                    <a:pt x="788822" y="18974"/>
                  </a:lnTo>
                  <a:lnTo>
                    <a:pt x="723900" y="18974"/>
                  </a:lnTo>
                  <a:lnTo>
                    <a:pt x="723900" y="72238"/>
                  </a:lnTo>
                  <a:lnTo>
                    <a:pt x="781964" y="72238"/>
                  </a:lnTo>
                  <a:lnTo>
                    <a:pt x="781964" y="89383"/>
                  </a:lnTo>
                  <a:lnTo>
                    <a:pt x="723900" y="89383"/>
                  </a:lnTo>
                  <a:lnTo>
                    <a:pt x="723900" y="144247"/>
                  </a:lnTo>
                  <a:lnTo>
                    <a:pt x="788822" y="144247"/>
                  </a:lnTo>
                  <a:lnTo>
                    <a:pt x="788822" y="161392"/>
                  </a:lnTo>
                  <a:lnTo>
                    <a:pt x="703097" y="161392"/>
                  </a:lnTo>
                  <a:close/>
                  <a:moveTo>
                    <a:pt x="1194435" y="229"/>
                  </a:moveTo>
                  <a:cubicBezTo>
                    <a:pt x="1209370" y="229"/>
                    <a:pt x="1222934" y="3696"/>
                    <a:pt x="1235126" y="10630"/>
                  </a:cubicBezTo>
                  <a:cubicBezTo>
                    <a:pt x="1247318" y="17565"/>
                    <a:pt x="1256919" y="27204"/>
                    <a:pt x="1263929" y="39548"/>
                  </a:cubicBezTo>
                  <a:cubicBezTo>
                    <a:pt x="1270940" y="51893"/>
                    <a:pt x="1274445" y="65913"/>
                    <a:pt x="1274445" y="81611"/>
                  </a:cubicBezTo>
                  <a:cubicBezTo>
                    <a:pt x="1274445" y="97308"/>
                    <a:pt x="1270940" y="111329"/>
                    <a:pt x="1263929" y="123673"/>
                  </a:cubicBezTo>
                  <a:cubicBezTo>
                    <a:pt x="1256919" y="136017"/>
                    <a:pt x="1247318" y="145657"/>
                    <a:pt x="1235126" y="152591"/>
                  </a:cubicBezTo>
                  <a:cubicBezTo>
                    <a:pt x="1222934" y="159525"/>
                    <a:pt x="1209370" y="162992"/>
                    <a:pt x="1194435" y="162992"/>
                  </a:cubicBezTo>
                  <a:cubicBezTo>
                    <a:pt x="1179652" y="162992"/>
                    <a:pt x="1166165" y="159525"/>
                    <a:pt x="1153973" y="152591"/>
                  </a:cubicBezTo>
                  <a:cubicBezTo>
                    <a:pt x="1141781" y="145657"/>
                    <a:pt x="1132141" y="135979"/>
                    <a:pt x="1125055" y="123559"/>
                  </a:cubicBezTo>
                  <a:cubicBezTo>
                    <a:pt x="1117968" y="111138"/>
                    <a:pt x="1114425" y="97155"/>
                    <a:pt x="1114425" y="81611"/>
                  </a:cubicBezTo>
                  <a:cubicBezTo>
                    <a:pt x="1114425" y="66066"/>
                    <a:pt x="1117968" y="52083"/>
                    <a:pt x="1125055" y="39663"/>
                  </a:cubicBezTo>
                  <a:cubicBezTo>
                    <a:pt x="1132141" y="27242"/>
                    <a:pt x="1141781" y="17565"/>
                    <a:pt x="1153973" y="10630"/>
                  </a:cubicBezTo>
                  <a:cubicBezTo>
                    <a:pt x="1166165" y="3696"/>
                    <a:pt x="1179652" y="229"/>
                    <a:pt x="1194435" y="229"/>
                  </a:cubicBezTo>
                  <a:close/>
                  <a:moveTo>
                    <a:pt x="260985" y="229"/>
                  </a:moveTo>
                  <a:cubicBezTo>
                    <a:pt x="275920" y="229"/>
                    <a:pt x="289484" y="3696"/>
                    <a:pt x="301676" y="10630"/>
                  </a:cubicBezTo>
                  <a:cubicBezTo>
                    <a:pt x="313868" y="17565"/>
                    <a:pt x="323469" y="27204"/>
                    <a:pt x="330479" y="39548"/>
                  </a:cubicBezTo>
                  <a:cubicBezTo>
                    <a:pt x="337490" y="51893"/>
                    <a:pt x="340995" y="65913"/>
                    <a:pt x="340995" y="81611"/>
                  </a:cubicBezTo>
                  <a:cubicBezTo>
                    <a:pt x="340995" y="97308"/>
                    <a:pt x="337490" y="111329"/>
                    <a:pt x="330479" y="123673"/>
                  </a:cubicBezTo>
                  <a:cubicBezTo>
                    <a:pt x="323469" y="136017"/>
                    <a:pt x="313868" y="145657"/>
                    <a:pt x="301676" y="152591"/>
                  </a:cubicBezTo>
                  <a:cubicBezTo>
                    <a:pt x="289484" y="159525"/>
                    <a:pt x="275920" y="162992"/>
                    <a:pt x="260985" y="162992"/>
                  </a:cubicBezTo>
                  <a:cubicBezTo>
                    <a:pt x="246202" y="162992"/>
                    <a:pt x="232715" y="159525"/>
                    <a:pt x="220523" y="152591"/>
                  </a:cubicBezTo>
                  <a:cubicBezTo>
                    <a:pt x="208331" y="145657"/>
                    <a:pt x="198692" y="135979"/>
                    <a:pt x="191605" y="123559"/>
                  </a:cubicBezTo>
                  <a:cubicBezTo>
                    <a:pt x="184518" y="111138"/>
                    <a:pt x="180975" y="97155"/>
                    <a:pt x="180975" y="81611"/>
                  </a:cubicBezTo>
                  <a:cubicBezTo>
                    <a:pt x="180975" y="66066"/>
                    <a:pt x="184518" y="52083"/>
                    <a:pt x="191605" y="39663"/>
                  </a:cubicBezTo>
                  <a:cubicBezTo>
                    <a:pt x="198692" y="27242"/>
                    <a:pt x="208331" y="17565"/>
                    <a:pt x="220523" y="10630"/>
                  </a:cubicBezTo>
                  <a:cubicBezTo>
                    <a:pt x="232715" y="3696"/>
                    <a:pt x="246202" y="229"/>
                    <a:pt x="260985" y="229"/>
                  </a:cubicBezTo>
                  <a:close/>
                  <a:moveTo>
                    <a:pt x="79553" y="0"/>
                  </a:moveTo>
                  <a:cubicBezTo>
                    <a:pt x="96926" y="0"/>
                    <a:pt x="112090" y="4191"/>
                    <a:pt x="125044" y="12573"/>
                  </a:cubicBezTo>
                  <a:cubicBezTo>
                    <a:pt x="137998" y="20955"/>
                    <a:pt x="147447" y="32843"/>
                    <a:pt x="153391" y="48235"/>
                  </a:cubicBezTo>
                  <a:lnTo>
                    <a:pt x="128473" y="48235"/>
                  </a:lnTo>
                  <a:cubicBezTo>
                    <a:pt x="124054" y="38634"/>
                    <a:pt x="117691" y="31242"/>
                    <a:pt x="109385" y="26061"/>
                  </a:cubicBezTo>
                  <a:cubicBezTo>
                    <a:pt x="101079" y="20879"/>
                    <a:pt x="91135" y="18288"/>
                    <a:pt x="79553" y="18288"/>
                  </a:cubicBezTo>
                  <a:cubicBezTo>
                    <a:pt x="68428" y="18288"/>
                    <a:pt x="58445" y="20879"/>
                    <a:pt x="49606" y="26061"/>
                  </a:cubicBezTo>
                  <a:cubicBezTo>
                    <a:pt x="40767" y="31242"/>
                    <a:pt x="33833" y="38596"/>
                    <a:pt x="28804" y="48121"/>
                  </a:cubicBezTo>
                  <a:cubicBezTo>
                    <a:pt x="23774" y="57646"/>
                    <a:pt x="21260" y="68809"/>
                    <a:pt x="21260" y="81611"/>
                  </a:cubicBezTo>
                  <a:cubicBezTo>
                    <a:pt x="21260" y="94260"/>
                    <a:pt x="23774" y="105347"/>
                    <a:pt x="28804" y="114872"/>
                  </a:cubicBezTo>
                  <a:cubicBezTo>
                    <a:pt x="33833" y="124397"/>
                    <a:pt x="40767" y="131750"/>
                    <a:pt x="49606" y="136932"/>
                  </a:cubicBezTo>
                  <a:cubicBezTo>
                    <a:pt x="58445" y="142113"/>
                    <a:pt x="68428" y="144704"/>
                    <a:pt x="79553" y="144704"/>
                  </a:cubicBezTo>
                  <a:cubicBezTo>
                    <a:pt x="91135" y="144704"/>
                    <a:pt x="101079" y="142152"/>
                    <a:pt x="109385" y="137046"/>
                  </a:cubicBezTo>
                  <a:cubicBezTo>
                    <a:pt x="117691" y="131941"/>
                    <a:pt x="124054" y="124587"/>
                    <a:pt x="128473" y="114986"/>
                  </a:cubicBezTo>
                  <a:lnTo>
                    <a:pt x="153391" y="114986"/>
                  </a:lnTo>
                  <a:cubicBezTo>
                    <a:pt x="147447" y="130226"/>
                    <a:pt x="137998" y="141999"/>
                    <a:pt x="125044" y="150305"/>
                  </a:cubicBezTo>
                  <a:cubicBezTo>
                    <a:pt x="112090" y="158611"/>
                    <a:pt x="96926" y="162764"/>
                    <a:pt x="79553" y="162764"/>
                  </a:cubicBezTo>
                  <a:cubicBezTo>
                    <a:pt x="64770" y="162764"/>
                    <a:pt x="51321" y="159297"/>
                    <a:pt x="39205" y="152362"/>
                  </a:cubicBezTo>
                  <a:cubicBezTo>
                    <a:pt x="27089" y="145428"/>
                    <a:pt x="17526" y="135789"/>
                    <a:pt x="10516" y="123444"/>
                  </a:cubicBezTo>
                  <a:cubicBezTo>
                    <a:pt x="3505" y="111100"/>
                    <a:pt x="0" y="97155"/>
                    <a:pt x="0" y="81611"/>
                  </a:cubicBezTo>
                  <a:cubicBezTo>
                    <a:pt x="0" y="66066"/>
                    <a:pt x="3505" y="52083"/>
                    <a:pt x="10516" y="39663"/>
                  </a:cubicBezTo>
                  <a:cubicBezTo>
                    <a:pt x="17526" y="27242"/>
                    <a:pt x="27089" y="17526"/>
                    <a:pt x="39205" y="10516"/>
                  </a:cubicBezTo>
                  <a:cubicBezTo>
                    <a:pt x="51321" y="3506"/>
                    <a:pt x="64770" y="0"/>
                    <a:pt x="7955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8F0D0CC4-CF0D-2E2D-933F-7DAB15B74BE0}"/>
              </a:ext>
            </a:extLst>
          </p:cNvPr>
          <p:cNvGrpSpPr/>
          <p:nvPr/>
        </p:nvGrpSpPr>
        <p:grpSpPr>
          <a:xfrm>
            <a:off x="9858875" y="1611561"/>
            <a:ext cx="1326928" cy="242390"/>
            <a:chOff x="5354854" y="1536378"/>
            <a:chExt cx="1326928" cy="242390"/>
          </a:xfrm>
          <a:solidFill>
            <a:srgbClr val="B9DCD2"/>
          </a:solidFill>
        </p:grpSpPr>
        <p:sp>
          <p:nvSpPr>
            <p:cNvPr id="206" name="Cube 205">
              <a:extLst>
                <a:ext uri="{FF2B5EF4-FFF2-40B4-BE49-F238E27FC236}">
                  <a16:creationId xmlns:a16="http://schemas.microsoft.com/office/drawing/2014/main" id="{DAEDE88A-46C7-9359-C1E2-B9A8DDD02594}"/>
                </a:ext>
              </a:extLst>
            </p:cNvPr>
            <p:cNvSpPr/>
            <p:nvPr/>
          </p:nvSpPr>
          <p:spPr bwMode="auto">
            <a:xfrm>
              <a:off x="5354854" y="1536378"/>
              <a:ext cx="242390" cy="242390"/>
            </a:xfrm>
            <a:prstGeom prst="cube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5F7D2E36-C127-A95D-508B-3F2637EE33F1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652004" y="1598137"/>
              <a:ext cx="1029778" cy="118872"/>
            </a:xfrm>
            <a:custGeom>
              <a:avLst/>
              <a:gdLst/>
              <a:ahLst/>
              <a:cxnLst/>
              <a:rect l="l" t="t" r="r" b="b"/>
              <a:pathLst>
                <a:path w="1411986" h="162992">
                  <a:moveTo>
                    <a:pt x="1323975" y="19203"/>
                  </a:moveTo>
                  <a:lnTo>
                    <a:pt x="1323975" y="79553"/>
                  </a:lnTo>
                  <a:lnTo>
                    <a:pt x="1354607" y="79553"/>
                  </a:lnTo>
                  <a:cubicBezTo>
                    <a:pt x="1365885" y="79553"/>
                    <a:pt x="1374343" y="76772"/>
                    <a:pt x="1379982" y="71209"/>
                  </a:cubicBezTo>
                  <a:cubicBezTo>
                    <a:pt x="1385621" y="65647"/>
                    <a:pt x="1388440" y="58217"/>
                    <a:pt x="1388440" y="48921"/>
                  </a:cubicBezTo>
                  <a:cubicBezTo>
                    <a:pt x="1388440" y="39472"/>
                    <a:pt x="1385659" y="32157"/>
                    <a:pt x="1380096" y="26975"/>
                  </a:cubicBezTo>
                  <a:cubicBezTo>
                    <a:pt x="1374534" y="21794"/>
                    <a:pt x="1366037" y="19203"/>
                    <a:pt x="1354607" y="19203"/>
                  </a:cubicBezTo>
                  <a:close/>
                  <a:moveTo>
                    <a:pt x="590550" y="19203"/>
                  </a:moveTo>
                  <a:lnTo>
                    <a:pt x="590550" y="77724"/>
                  </a:lnTo>
                  <a:lnTo>
                    <a:pt x="621182" y="77724"/>
                  </a:lnTo>
                  <a:cubicBezTo>
                    <a:pt x="632765" y="77724"/>
                    <a:pt x="641299" y="75210"/>
                    <a:pt x="646786" y="70181"/>
                  </a:cubicBezTo>
                  <a:cubicBezTo>
                    <a:pt x="652272" y="65151"/>
                    <a:pt x="655015" y="57989"/>
                    <a:pt x="655015" y="48692"/>
                  </a:cubicBezTo>
                  <a:cubicBezTo>
                    <a:pt x="655015" y="29033"/>
                    <a:pt x="643738" y="19203"/>
                    <a:pt x="621182" y="19203"/>
                  </a:cubicBezTo>
                  <a:close/>
                  <a:moveTo>
                    <a:pt x="1194435" y="18288"/>
                  </a:moveTo>
                  <a:cubicBezTo>
                    <a:pt x="1183157" y="18288"/>
                    <a:pt x="1173099" y="20879"/>
                    <a:pt x="1164260" y="26061"/>
                  </a:cubicBezTo>
                  <a:cubicBezTo>
                    <a:pt x="1155421" y="31242"/>
                    <a:pt x="1148448" y="38596"/>
                    <a:pt x="1143343" y="48121"/>
                  </a:cubicBezTo>
                  <a:cubicBezTo>
                    <a:pt x="1138237" y="57646"/>
                    <a:pt x="1135685" y="68809"/>
                    <a:pt x="1135685" y="81611"/>
                  </a:cubicBezTo>
                  <a:cubicBezTo>
                    <a:pt x="1135685" y="94260"/>
                    <a:pt x="1138237" y="105385"/>
                    <a:pt x="1143343" y="114986"/>
                  </a:cubicBezTo>
                  <a:cubicBezTo>
                    <a:pt x="1148448" y="124587"/>
                    <a:pt x="1155459" y="131979"/>
                    <a:pt x="1164374" y="137160"/>
                  </a:cubicBezTo>
                  <a:cubicBezTo>
                    <a:pt x="1173289" y="142342"/>
                    <a:pt x="1183310" y="144933"/>
                    <a:pt x="1194435" y="144933"/>
                  </a:cubicBezTo>
                  <a:cubicBezTo>
                    <a:pt x="1205560" y="144933"/>
                    <a:pt x="1215580" y="142342"/>
                    <a:pt x="1224496" y="137160"/>
                  </a:cubicBezTo>
                  <a:cubicBezTo>
                    <a:pt x="1233411" y="131979"/>
                    <a:pt x="1240422" y="124587"/>
                    <a:pt x="1245527" y="114986"/>
                  </a:cubicBezTo>
                  <a:cubicBezTo>
                    <a:pt x="1250632" y="105385"/>
                    <a:pt x="1253185" y="94260"/>
                    <a:pt x="1253185" y="81611"/>
                  </a:cubicBezTo>
                  <a:cubicBezTo>
                    <a:pt x="1253185" y="68809"/>
                    <a:pt x="1250632" y="57646"/>
                    <a:pt x="1245527" y="48121"/>
                  </a:cubicBezTo>
                  <a:cubicBezTo>
                    <a:pt x="1240422" y="38596"/>
                    <a:pt x="1233449" y="31242"/>
                    <a:pt x="1224610" y="26061"/>
                  </a:cubicBezTo>
                  <a:cubicBezTo>
                    <a:pt x="1215771" y="20879"/>
                    <a:pt x="1205713" y="18288"/>
                    <a:pt x="1194435" y="18288"/>
                  </a:cubicBezTo>
                  <a:close/>
                  <a:moveTo>
                    <a:pt x="260985" y="18288"/>
                  </a:moveTo>
                  <a:cubicBezTo>
                    <a:pt x="249707" y="18288"/>
                    <a:pt x="239649" y="20879"/>
                    <a:pt x="230810" y="26061"/>
                  </a:cubicBezTo>
                  <a:cubicBezTo>
                    <a:pt x="221971" y="31242"/>
                    <a:pt x="214998" y="38596"/>
                    <a:pt x="209893" y="48121"/>
                  </a:cubicBezTo>
                  <a:cubicBezTo>
                    <a:pt x="204788" y="57646"/>
                    <a:pt x="202235" y="68809"/>
                    <a:pt x="202235" y="81611"/>
                  </a:cubicBezTo>
                  <a:cubicBezTo>
                    <a:pt x="202235" y="94260"/>
                    <a:pt x="204788" y="105385"/>
                    <a:pt x="209893" y="114986"/>
                  </a:cubicBezTo>
                  <a:cubicBezTo>
                    <a:pt x="214998" y="124587"/>
                    <a:pt x="222009" y="131979"/>
                    <a:pt x="230924" y="137160"/>
                  </a:cubicBezTo>
                  <a:cubicBezTo>
                    <a:pt x="239840" y="142342"/>
                    <a:pt x="249860" y="144933"/>
                    <a:pt x="260985" y="144933"/>
                  </a:cubicBezTo>
                  <a:cubicBezTo>
                    <a:pt x="272110" y="144933"/>
                    <a:pt x="282131" y="142342"/>
                    <a:pt x="291046" y="137160"/>
                  </a:cubicBezTo>
                  <a:cubicBezTo>
                    <a:pt x="299961" y="131979"/>
                    <a:pt x="306972" y="124587"/>
                    <a:pt x="312077" y="114986"/>
                  </a:cubicBezTo>
                  <a:cubicBezTo>
                    <a:pt x="317183" y="105385"/>
                    <a:pt x="319735" y="94260"/>
                    <a:pt x="319735" y="81611"/>
                  </a:cubicBezTo>
                  <a:cubicBezTo>
                    <a:pt x="319735" y="68809"/>
                    <a:pt x="317183" y="57646"/>
                    <a:pt x="312077" y="48121"/>
                  </a:cubicBezTo>
                  <a:cubicBezTo>
                    <a:pt x="306972" y="38596"/>
                    <a:pt x="299999" y="31242"/>
                    <a:pt x="291160" y="26061"/>
                  </a:cubicBezTo>
                  <a:cubicBezTo>
                    <a:pt x="282321" y="20879"/>
                    <a:pt x="272263" y="18288"/>
                    <a:pt x="260985" y="18288"/>
                  </a:cubicBezTo>
                  <a:close/>
                  <a:moveTo>
                    <a:pt x="369722" y="3201"/>
                  </a:moveTo>
                  <a:lnTo>
                    <a:pt x="392125" y="3201"/>
                  </a:lnTo>
                  <a:lnTo>
                    <a:pt x="450647" y="133960"/>
                  </a:lnTo>
                  <a:lnTo>
                    <a:pt x="509168" y="3201"/>
                  </a:lnTo>
                  <a:lnTo>
                    <a:pt x="531343" y="3201"/>
                  </a:lnTo>
                  <a:lnTo>
                    <a:pt x="531343" y="161392"/>
                  </a:lnTo>
                  <a:lnTo>
                    <a:pt x="510540" y="161392"/>
                  </a:lnTo>
                  <a:lnTo>
                    <a:pt x="510540" y="43434"/>
                  </a:lnTo>
                  <a:lnTo>
                    <a:pt x="457962" y="161392"/>
                  </a:lnTo>
                  <a:lnTo>
                    <a:pt x="443332" y="161392"/>
                  </a:lnTo>
                  <a:lnTo>
                    <a:pt x="390525" y="43206"/>
                  </a:lnTo>
                  <a:lnTo>
                    <a:pt x="390525" y="161392"/>
                  </a:lnTo>
                  <a:lnTo>
                    <a:pt x="369722" y="161392"/>
                  </a:lnTo>
                  <a:close/>
                  <a:moveTo>
                    <a:pt x="1303172" y="2058"/>
                  </a:moveTo>
                  <a:lnTo>
                    <a:pt x="1354607" y="2058"/>
                  </a:lnTo>
                  <a:cubicBezTo>
                    <a:pt x="1366647" y="2058"/>
                    <a:pt x="1376820" y="4115"/>
                    <a:pt x="1385125" y="8230"/>
                  </a:cubicBezTo>
                  <a:cubicBezTo>
                    <a:pt x="1393431" y="12345"/>
                    <a:pt x="1399642" y="17907"/>
                    <a:pt x="1403756" y="24918"/>
                  </a:cubicBezTo>
                  <a:cubicBezTo>
                    <a:pt x="1407871" y="31928"/>
                    <a:pt x="1409929" y="39929"/>
                    <a:pt x="1409929" y="48921"/>
                  </a:cubicBezTo>
                  <a:cubicBezTo>
                    <a:pt x="1409929" y="59894"/>
                    <a:pt x="1406766" y="69571"/>
                    <a:pt x="1400442" y="77953"/>
                  </a:cubicBezTo>
                  <a:cubicBezTo>
                    <a:pt x="1394117" y="86335"/>
                    <a:pt x="1384630" y="91898"/>
                    <a:pt x="1371981" y="94641"/>
                  </a:cubicBezTo>
                  <a:lnTo>
                    <a:pt x="1411986" y="161392"/>
                  </a:lnTo>
                  <a:lnTo>
                    <a:pt x="1387068" y="161392"/>
                  </a:lnTo>
                  <a:lnTo>
                    <a:pt x="1349121" y="96241"/>
                  </a:lnTo>
                  <a:lnTo>
                    <a:pt x="1323975" y="96241"/>
                  </a:lnTo>
                  <a:lnTo>
                    <a:pt x="1323975" y="161392"/>
                  </a:lnTo>
                  <a:lnTo>
                    <a:pt x="1303172" y="161392"/>
                  </a:lnTo>
                  <a:close/>
                  <a:moveTo>
                    <a:pt x="988543" y="2058"/>
                  </a:moveTo>
                  <a:lnTo>
                    <a:pt x="1096442" y="2058"/>
                  </a:lnTo>
                  <a:lnTo>
                    <a:pt x="1096442" y="18974"/>
                  </a:lnTo>
                  <a:lnTo>
                    <a:pt x="1053008" y="18974"/>
                  </a:lnTo>
                  <a:lnTo>
                    <a:pt x="1053008" y="161392"/>
                  </a:lnTo>
                  <a:lnTo>
                    <a:pt x="1032205" y="161392"/>
                  </a:lnTo>
                  <a:lnTo>
                    <a:pt x="1032205" y="18974"/>
                  </a:lnTo>
                  <a:lnTo>
                    <a:pt x="988543" y="18974"/>
                  </a:lnTo>
                  <a:close/>
                  <a:moveTo>
                    <a:pt x="941222" y="2058"/>
                  </a:moveTo>
                  <a:lnTo>
                    <a:pt x="962025" y="2058"/>
                  </a:lnTo>
                  <a:lnTo>
                    <a:pt x="962025" y="161392"/>
                  </a:lnTo>
                  <a:lnTo>
                    <a:pt x="941222" y="161392"/>
                  </a:lnTo>
                  <a:close/>
                  <a:moveTo>
                    <a:pt x="807568" y="2058"/>
                  </a:moveTo>
                  <a:lnTo>
                    <a:pt x="915467" y="2058"/>
                  </a:lnTo>
                  <a:lnTo>
                    <a:pt x="915467" y="18974"/>
                  </a:lnTo>
                  <a:lnTo>
                    <a:pt x="872033" y="18974"/>
                  </a:lnTo>
                  <a:lnTo>
                    <a:pt x="872033" y="161392"/>
                  </a:lnTo>
                  <a:lnTo>
                    <a:pt x="851230" y="161392"/>
                  </a:lnTo>
                  <a:lnTo>
                    <a:pt x="851230" y="18974"/>
                  </a:lnTo>
                  <a:lnTo>
                    <a:pt x="807568" y="18974"/>
                  </a:lnTo>
                  <a:close/>
                  <a:moveTo>
                    <a:pt x="569747" y="2058"/>
                  </a:moveTo>
                  <a:lnTo>
                    <a:pt x="621182" y="2058"/>
                  </a:lnTo>
                  <a:cubicBezTo>
                    <a:pt x="639166" y="2058"/>
                    <a:pt x="652844" y="6401"/>
                    <a:pt x="662216" y="15088"/>
                  </a:cubicBezTo>
                  <a:cubicBezTo>
                    <a:pt x="671589" y="23775"/>
                    <a:pt x="676275" y="34976"/>
                    <a:pt x="676275" y="48692"/>
                  </a:cubicBezTo>
                  <a:cubicBezTo>
                    <a:pt x="676275" y="61951"/>
                    <a:pt x="671741" y="72962"/>
                    <a:pt x="662673" y="81725"/>
                  </a:cubicBezTo>
                  <a:cubicBezTo>
                    <a:pt x="653606" y="90488"/>
                    <a:pt x="639775" y="94869"/>
                    <a:pt x="621182" y="94869"/>
                  </a:cubicBezTo>
                  <a:lnTo>
                    <a:pt x="590550" y="94869"/>
                  </a:lnTo>
                  <a:lnTo>
                    <a:pt x="590550" y="161392"/>
                  </a:lnTo>
                  <a:lnTo>
                    <a:pt x="569747" y="161392"/>
                  </a:lnTo>
                  <a:close/>
                  <a:moveTo>
                    <a:pt x="703097" y="1829"/>
                  </a:moveTo>
                  <a:lnTo>
                    <a:pt x="788822" y="1829"/>
                  </a:lnTo>
                  <a:lnTo>
                    <a:pt x="788822" y="18974"/>
                  </a:lnTo>
                  <a:lnTo>
                    <a:pt x="723900" y="18974"/>
                  </a:lnTo>
                  <a:lnTo>
                    <a:pt x="723900" y="72238"/>
                  </a:lnTo>
                  <a:lnTo>
                    <a:pt x="781964" y="72238"/>
                  </a:lnTo>
                  <a:lnTo>
                    <a:pt x="781964" y="89383"/>
                  </a:lnTo>
                  <a:lnTo>
                    <a:pt x="723900" y="89383"/>
                  </a:lnTo>
                  <a:lnTo>
                    <a:pt x="723900" y="144247"/>
                  </a:lnTo>
                  <a:lnTo>
                    <a:pt x="788822" y="144247"/>
                  </a:lnTo>
                  <a:lnTo>
                    <a:pt x="788822" y="161392"/>
                  </a:lnTo>
                  <a:lnTo>
                    <a:pt x="703097" y="161392"/>
                  </a:lnTo>
                  <a:close/>
                  <a:moveTo>
                    <a:pt x="1194435" y="229"/>
                  </a:moveTo>
                  <a:cubicBezTo>
                    <a:pt x="1209370" y="229"/>
                    <a:pt x="1222934" y="3696"/>
                    <a:pt x="1235126" y="10630"/>
                  </a:cubicBezTo>
                  <a:cubicBezTo>
                    <a:pt x="1247318" y="17565"/>
                    <a:pt x="1256919" y="27204"/>
                    <a:pt x="1263929" y="39548"/>
                  </a:cubicBezTo>
                  <a:cubicBezTo>
                    <a:pt x="1270940" y="51893"/>
                    <a:pt x="1274445" y="65913"/>
                    <a:pt x="1274445" y="81611"/>
                  </a:cubicBezTo>
                  <a:cubicBezTo>
                    <a:pt x="1274445" y="97308"/>
                    <a:pt x="1270940" y="111329"/>
                    <a:pt x="1263929" y="123673"/>
                  </a:cubicBezTo>
                  <a:cubicBezTo>
                    <a:pt x="1256919" y="136017"/>
                    <a:pt x="1247318" y="145657"/>
                    <a:pt x="1235126" y="152591"/>
                  </a:cubicBezTo>
                  <a:cubicBezTo>
                    <a:pt x="1222934" y="159525"/>
                    <a:pt x="1209370" y="162992"/>
                    <a:pt x="1194435" y="162992"/>
                  </a:cubicBezTo>
                  <a:cubicBezTo>
                    <a:pt x="1179652" y="162992"/>
                    <a:pt x="1166165" y="159525"/>
                    <a:pt x="1153973" y="152591"/>
                  </a:cubicBezTo>
                  <a:cubicBezTo>
                    <a:pt x="1141781" y="145657"/>
                    <a:pt x="1132141" y="135979"/>
                    <a:pt x="1125055" y="123559"/>
                  </a:cubicBezTo>
                  <a:cubicBezTo>
                    <a:pt x="1117968" y="111138"/>
                    <a:pt x="1114425" y="97155"/>
                    <a:pt x="1114425" y="81611"/>
                  </a:cubicBezTo>
                  <a:cubicBezTo>
                    <a:pt x="1114425" y="66066"/>
                    <a:pt x="1117968" y="52083"/>
                    <a:pt x="1125055" y="39663"/>
                  </a:cubicBezTo>
                  <a:cubicBezTo>
                    <a:pt x="1132141" y="27242"/>
                    <a:pt x="1141781" y="17565"/>
                    <a:pt x="1153973" y="10630"/>
                  </a:cubicBezTo>
                  <a:cubicBezTo>
                    <a:pt x="1166165" y="3696"/>
                    <a:pt x="1179652" y="229"/>
                    <a:pt x="1194435" y="229"/>
                  </a:cubicBezTo>
                  <a:close/>
                  <a:moveTo>
                    <a:pt x="260985" y="229"/>
                  </a:moveTo>
                  <a:cubicBezTo>
                    <a:pt x="275920" y="229"/>
                    <a:pt x="289484" y="3696"/>
                    <a:pt x="301676" y="10630"/>
                  </a:cubicBezTo>
                  <a:cubicBezTo>
                    <a:pt x="313868" y="17565"/>
                    <a:pt x="323469" y="27204"/>
                    <a:pt x="330479" y="39548"/>
                  </a:cubicBezTo>
                  <a:cubicBezTo>
                    <a:pt x="337490" y="51893"/>
                    <a:pt x="340995" y="65913"/>
                    <a:pt x="340995" y="81611"/>
                  </a:cubicBezTo>
                  <a:cubicBezTo>
                    <a:pt x="340995" y="97308"/>
                    <a:pt x="337490" y="111329"/>
                    <a:pt x="330479" y="123673"/>
                  </a:cubicBezTo>
                  <a:cubicBezTo>
                    <a:pt x="323469" y="136017"/>
                    <a:pt x="313868" y="145657"/>
                    <a:pt x="301676" y="152591"/>
                  </a:cubicBezTo>
                  <a:cubicBezTo>
                    <a:pt x="289484" y="159525"/>
                    <a:pt x="275920" y="162992"/>
                    <a:pt x="260985" y="162992"/>
                  </a:cubicBezTo>
                  <a:cubicBezTo>
                    <a:pt x="246202" y="162992"/>
                    <a:pt x="232715" y="159525"/>
                    <a:pt x="220523" y="152591"/>
                  </a:cubicBezTo>
                  <a:cubicBezTo>
                    <a:pt x="208331" y="145657"/>
                    <a:pt x="198692" y="135979"/>
                    <a:pt x="191605" y="123559"/>
                  </a:cubicBezTo>
                  <a:cubicBezTo>
                    <a:pt x="184518" y="111138"/>
                    <a:pt x="180975" y="97155"/>
                    <a:pt x="180975" y="81611"/>
                  </a:cubicBezTo>
                  <a:cubicBezTo>
                    <a:pt x="180975" y="66066"/>
                    <a:pt x="184518" y="52083"/>
                    <a:pt x="191605" y="39663"/>
                  </a:cubicBezTo>
                  <a:cubicBezTo>
                    <a:pt x="198692" y="27242"/>
                    <a:pt x="208331" y="17565"/>
                    <a:pt x="220523" y="10630"/>
                  </a:cubicBezTo>
                  <a:cubicBezTo>
                    <a:pt x="232715" y="3696"/>
                    <a:pt x="246202" y="229"/>
                    <a:pt x="260985" y="229"/>
                  </a:cubicBezTo>
                  <a:close/>
                  <a:moveTo>
                    <a:pt x="79553" y="0"/>
                  </a:moveTo>
                  <a:cubicBezTo>
                    <a:pt x="96926" y="0"/>
                    <a:pt x="112090" y="4191"/>
                    <a:pt x="125044" y="12573"/>
                  </a:cubicBezTo>
                  <a:cubicBezTo>
                    <a:pt x="137998" y="20955"/>
                    <a:pt x="147447" y="32843"/>
                    <a:pt x="153391" y="48235"/>
                  </a:cubicBezTo>
                  <a:lnTo>
                    <a:pt x="128473" y="48235"/>
                  </a:lnTo>
                  <a:cubicBezTo>
                    <a:pt x="124054" y="38634"/>
                    <a:pt x="117691" y="31242"/>
                    <a:pt x="109385" y="26061"/>
                  </a:cubicBezTo>
                  <a:cubicBezTo>
                    <a:pt x="101079" y="20879"/>
                    <a:pt x="91135" y="18288"/>
                    <a:pt x="79553" y="18288"/>
                  </a:cubicBezTo>
                  <a:cubicBezTo>
                    <a:pt x="68428" y="18288"/>
                    <a:pt x="58445" y="20879"/>
                    <a:pt x="49606" y="26061"/>
                  </a:cubicBezTo>
                  <a:cubicBezTo>
                    <a:pt x="40767" y="31242"/>
                    <a:pt x="33833" y="38596"/>
                    <a:pt x="28804" y="48121"/>
                  </a:cubicBezTo>
                  <a:cubicBezTo>
                    <a:pt x="23774" y="57646"/>
                    <a:pt x="21260" y="68809"/>
                    <a:pt x="21260" y="81611"/>
                  </a:cubicBezTo>
                  <a:cubicBezTo>
                    <a:pt x="21260" y="94260"/>
                    <a:pt x="23774" y="105347"/>
                    <a:pt x="28804" y="114872"/>
                  </a:cubicBezTo>
                  <a:cubicBezTo>
                    <a:pt x="33833" y="124397"/>
                    <a:pt x="40767" y="131750"/>
                    <a:pt x="49606" y="136932"/>
                  </a:cubicBezTo>
                  <a:cubicBezTo>
                    <a:pt x="58445" y="142113"/>
                    <a:pt x="68428" y="144704"/>
                    <a:pt x="79553" y="144704"/>
                  </a:cubicBezTo>
                  <a:cubicBezTo>
                    <a:pt x="91135" y="144704"/>
                    <a:pt x="101079" y="142152"/>
                    <a:pt x="109385" y="137046"/>
                  </a:cubicBezTo>
                  <a:cubicBezTo>
                    <a:pt x="117691" y="131941"/>
                    <a:pt x="124054" y="124587"/>
                    <a:pt x="128473" y="114986"/>
                  </a:cubicBezTo>
                  <a:lnTo>
                    <a:pt x="153391" y="114986"/>
                  </a:lnTo>
                  <a:cubicBezTo>
                    <a:pt x="147447" y="130226"/>
                    <a:pt x="137998" y="141999"/>
                    <a:pt x="125044" y="150305"/>
                  </a:cubicBezTo>
                  <a:cubicBezTo>
                    <a:pt x="112090" y="158611"/>
                    <a:pt x="96926" y="162764"/>
                    <a:pt x="79553" y="162764"/>
                  </a:cubicBezTo>
                  <a:cubicBezTo>
                    <a:pt x="64770" y="162764"/>
                    <a:pt x="51321" y="159297"/>
                    <a:pt x="39205" y="152362"/>
                  </a:cubicBezTo>
                  <a:cubicBezTo>
                    <a:pt x="27089" y="145428"/>
                    <a:pt x="17526" y="135789"/>
                    <a:pt x="10516" y="123444"/>
                  </a:cubicBezTo>
                  <a:cubicBezTo>
                    <a:pt x="3505" y="111100"/>
                    <a:pt x="0" y="97155"/>
                    <a:pt x="0" y="81611"/>
                  </a:cubicBezTo>
                  <a:cubicBezTo>
                    <a:pt x="0" y="66066"/>
                    <a:pt x="3505" y="52083"/>
                    <a:pt x="10516" y="39663"/>
                  </a:cubicBezTo>
                  <a:cubicBezTo>
                    <a:pt x="17526" y="27242"/>
                    <a:pt x="27089" y="17526"/>
                    <a:pt x="39205" y="10516"/>
                  </a:cubicBezTo>
                  <a:cubicBezTo>
                    <a:pt x="51321" y="3506"/>
                    <a:pt x="64770" y="0"/>
                    <a:pt x="7955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800" dirty="0" err="1">
                <a:solidFill>
                  <a:schemeClr val="tx2"/>
                </a:solidFill>
              </a:endParaRPr>
            </a:p>
          </p:txBody>
        </p:sp>
      </p:grpSp>
      <p:pic>
        <p:nvPicPr>
          <p:cNvPr id="221" name="Graphic 220">
            <a:extLst>
              <a:ext uri="{FF2B5EF4-FFF2-40B4-BE49-F238E27FC236}">
                <a16:creationId xmlns:a16="http://schemas.microsoft.com/office/drawing/2014/main" id="{CAD924E7-EF1E-DE2D-4A5B-2228F941D6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5693" y="4000632"/>
            <a:ext cx="287980" cy="292608"/>
          </a:xfrm>
          <a:prstGeom prst="rect">
            <a:avLst/>
          </a:prstGeom>
        </p:spPr>
      </p:pic>
      <p:pic>
        <p:nvPicPr>
          <p:cNvPr id="222" name="Graphic 221">
            <a:extLst>
              <a:ext uri="{FF2B5EF4-FFF2-40B4-BE49-F238E27FC236}">
                <a16:creationId xmlns:a16="http://schemas.microsoft.com/office/drawing/2014/main" id="{AF3EBF02-B1F1-2332-34C8-217E1D12B3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5693" y="4608034"/>
            <a:ext cx="287980" cy="292608"/>
          </a:xfrm>
          <a:prstGeom prst="rect">
            <a:avLst/>
          </a:prstGeom>
        </p:spPr>
      </p:pic>
      <p:pic>
        <p:nvPicPr>
          <p:cNvPr id="223" name="Graphic 222">
            <a:extLst>
              <a:ext uri="{FF2B5EF4-FFF2-40B4-BE49-F238E27FC236}">
                <a16:creationId xmlns:a16="http://schemas.microsoft.com/office/drawing/2014/main" id="{54742CAB-9DE4-A28D-5F33-A7E4D3E2D8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5693" y="5215436"/>
            <a:ext cx="287980" cy="292608"/>
          </a:xfrm>
          <a:prstGeom prst="rect">
            <a:avLst/>
          </a:prstGeom>
        </p:spPr>
      </p:pic>
      <p:pic>
        <p:nvPicPr>
          <p:cNvPr id="224" name="Graphic 223">
            <a:extLst>
              <a:ext uri="{FF2B5EF4-FFF2-40B4-BE49-F238E27FC236}">
                <a16:creationId xmlns:a16="http://schemas.microsoft.com/office/drawing/2014/main" id="{859B9F01-CAAD-314A-3766-2D60911CD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85693" y="5822838"/>
            <a:ext cx="287980" cy="292608"/>
          </a:xfrm>
          <a:prstGeom prst="rect">
            <a:avLst/>
          </a:prstGeom>
        </p:spPr>
      </p:pic>
      <p:pic>
        <p:nvPicPr>
          <p:cNvPr id="225" name="Graphic 224">
            <a:extLst>
              <a:ext uri="{FF2B5EF4-FFF2-40B4-BE49-F238E27FC236}">
                <a16:creationId xmlns:a16="http://schemas.microsoft.com/office/drawing/2014/main" id="{3F38B59B-E090-104B-2383-6BF7EF2F8E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2021" y="2178426"/>
            <a:ext cx="287980" cy="292608"/>
          </a:xfrm>
          <a:prstGeom prst="rect">
            <a:avLst/>
          </a:prstGeom>
        </p:spPr>
      </p:pic>
      <p:pic>
        <p:nvPicPr>
          <p:cNvPr id="226" name="Graphic 225">
            <a:extLst>
              <a:ext uri="{FF2B5EF4-FFF2-40B4-BE49-F238E27FC236}">
                <a16:creationId xmlns:a16="http://schemas.microsoft.com/office/drawing/2014/main" id="{AA84FBE5-F1CA-10EB-C938-79C380B420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2021" y="2785828"/>
            <a:ext cx="287980" cy="292608"/>
          </a:xfrm>
          <a:prstGeom prst="rect">
            <a:avLst/>
          </a:prstGeom>
        </p:spPr>
      </p:pic>
      <p:pic>
        <p:nvPicPr>
          <p:cNvPr id="227" name="Graphic 226">
            <a:extLst>
              <a:ext uri="{FF2B5EF4-FFF2-40B4-BE49-F238E27FC236}">
                <a16:creationId xmlns:a16="http://schemas.microsoft.com/office/drawing/2014/main" id="{63D82108-AAAA-A5B9-49CB-6639DDBBB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2021" y="5215436"/>
            <a:ext cx="287980" cy="292608"/>
          </a:xfrm>
          <a:prstGeom prst="rect">
            <a:avLst/>
          </a:prstGeom>
        </p:spPr>
      </p:pic>
      <p:pic>
        <p:nvPicPr>
          <p:cNvPr id="228" name="Graphic 227">
            <a:extLst>
              <a:ext uri="{FF2B5EF4-FFF2-40B4-BE49-F238E27FC236}">
                <a16:creationId xmlns:a16="http://schemas.microsoft.com/office/drawing/2014/main" id="{42FB9EB8-5F95-E1FA-3D32-1CEA51308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82021" y="5822838"/>
            <a:ext cx="287980" cy="292608"/>
          </a:xfrm>
          <a:prstGeom prst="rect">
            <a:avLst/>
          </a:prstGeom>
        </p:spPr>
      </p:pic>
      <p:pic>
        <p:nvPicPr>
          <p:cNvPr id="229" name="Graphic 228">
            <a:extLst>
              <a:ext uri="{FF2B5EF4-FFF2-40B4-BE49-F238E27FC236}">
                <a16:creationId xmlns:a16="http://schemas.microsoft.com/office/drawing/2014/main" id="{0140FDF6-BCAE-9211-63C8-C5F47CA4D9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78349" y="2178426"/>
            <a:ext cx="287980" cy="292608"/>
          </a:xfrm>
          <a:prstGeom prst="rect">
            <a:avLst/>
          </a:prstGeom>
        </p:spPr>
      </p:pic>
      <p:pic>
        <p:nvPicPr>
          <p:cNvPr id="230" name="Graphic 229">
            <a:extLst>
              <a:ext uri="{FF2B5EF4-FFF2-40B4-BE49-F238E27FC236}">
                <a16:creationId xmlns:a16="http://schemas.microsoft.com/office/drawing/2014/main" id="{A21335A6-18CA-9951-0625-C4C715908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78349" y="2785828"/>
            <a:ext cx="287980" cy="292608"/>
          </a:xfrm>
          <a:prstGeom prst="rect">
            <a:avLst/>
          </a:prstGeom>
        </p:spPr>
      </p:pic>
      <p:pic>
        <p:nvPicPr>
          <p:cNvPr id="231" name="Graphic 230">
            <a:extLst>
              <a:ext uri="{FF2B5EF4-FFF2-40B4-BE49-F238E27FC236}">
                <a16:creationId xmlns:a16="http://schemas.microsoft.com/office/drawing/2014/main" id="{06FA1DDB-CDBC-CC32-2214-BAC713CBE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78349" y="3393230"/>
            <a:ext cx="287980" cy="292608"/>
          </a:xfrm>
          <a:prstGeom prst="rect">
            <a:avLst/>
          </a:prstGeom>
        </p:spPr>
      </p:pic>
      <p:pic>
        <p:nvPicPr>
          <p:cNvPr id="232" name="Graphic 231">
            <a:extLst>
              <a:ext uri="{FF2B5EF4-FFF2-40B4-BE49-F238E27FC236}">
                <a16:creationId xmlns:a16="http://schemas.microsoft.com/office/drawing/2014/main" id="{A3C1248F-22C1-A91B-6526-1B15348BB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78349" y="4000632"/>
            <a:ext cx="287980" cy="292608"/>
          </a:xfrm>
          <a:prstGeom prst="rect">
            <a:avLst/>
          </a:prstGeom>
        </p:spPr>
      </p:pic>
      <p:grpSp>
        <p:nvGrpSpPr>
          <p:cNvPr id="233" name="Group 232">
            <a:extLst>
              <a:ext uri="{FF2B5EF4-FFF2-40B4-BE49-F238E27FC236}">
                <a16:creationId xmlns:a16="http://schemas.microsoft.com/office/drawing/2014/main" id="{C65D65FF-A576-1BF3-7C0C-DFC6EC03AC1E}"/>
              </a:ext>
            </a:extLst>
          </p:cNvPr>
          <p:cNvGrpSpPr/>
          <p:nvPr/>
        </p:nvGrpSpPr>
        <p:grpSpPr>
          <a:xfrm>
            <a:off x="5986666" y="2178610"/>
            <a:ext cx="287007" cy="292240"/>
            <a:chOff x="571500" y="2022851"/>
            <a:chExt cx="287007" cy="292240"/>
          </a:xfrm>
        </p:grpSpPr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74670B07-3AD6-AE7C-4408-440A64BF9F7D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11D70484-C1A8-A5E8-1AD5-32B4F357994F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C2C89682-5857-AA2C-68DB-A6E0A8282F89}"/>
              </a:ext>
            </a:extLst>
          </p:cNvPr>
          <p:cNvGrpSpPr/>
          <p:nvPr/>
        </p:nvGrpSpPr>
        <p:grpSpPr>
          <a:xfrm>
            <a:off x="5986666" y="2786012"/>
            <a:ext cx="287007" cy="292240"/>
            <a:chOff x="571500" y="2022851"/>
            <a:chExt cx="287007" cy="292240"/>
          </a:xfrm>
        </p:grpSpPr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42FCD665-EC50-D6C5-48BF-B36D699282ED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A23B200-7888-31C4-C145-89D4058346C7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B7D169D2-9259-6393-0BD2-DF7E732499CC}"/>
              </a:ext>
            </a:extLst>
          </p:cNvPr>
          <p:cNvGrpSpPr/>
          <p:nvPr/>
        </p:nvGrpSpPr>
        <p:grpSpPr>
          <a:xfrm>
            <a:off x="5986666" y="3393414"/>
            <a:ext cx="287007" cy="292240"/>
            <a:chOff x="571500" y="2022851"/>
            <a:chExt cx="287007" cy="292240"/>
          </a:xfrm>
        </p:grpSpPr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63D0673B-8EB3-9983-1235-83C7CBAA7FC5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6611197E-C097-B7D6-F787-E0CAE2BE6117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EDC52316-D006-6AB2-0FB8-6F43BC634EE5}"/>
              </a:ext>
            </a:extLst>
          </p:cNvPr>
          <p:cNvGrpSpPr/>
          <p:nvPr/>
        </p:nvGrpSpPr>
        <p:grpSpPr>
          <a:xfrm>
            <a:off x="8187698" y="3393414"/>
            <a:ext cx="287007" cy="292240"/>
            <a:chOff x="571500" y="2022851"/>
            <a:chExt cx="287007" cy="292240"/>
          </a:xfrm>
        </p:grpSpPr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06D42A1A-DFE1-B1B9-DED1-1046276E18D9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7BB313A7-7CB5-4978-42FE-E7B3D61B22F6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DFF522DE-E67F-B5F4-4AD0-11245ABB0214}"/>
              </a:ext>
            </a:extLst>
          </p:cNvPr>
          <p:cNvGrpSpPr/>
          <p:nvPr/>
        </p:nvGrpSpPr>
        <p:grpSpPr>
          <a:xfrm>
            <a:off x="8187698" y="4000816"/>
            <a:ext cx="287007" cy="292240"/>
            <a:chOff x="571500" y="2022851"/>
            <a:chExt cx="287007" cy="292240"/>
          </a:xfrm>
        </p:grpSpPr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5C06354F-219F-4E93-35D1-A0A704DCEC1F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D1BB123D-79EC-393A-37A5-1E616E57E92B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AB444C2D-0BE3-0AC0-D316-1DD3FD7034C0}"/>
              </a:ext>
            </a:extLst>
          </p:cNvPr>
          <p:cNvGrpSpPr/>
          <p:nvPr/>
        </p:nvGrpSpPr>
        <p:grpSpPr>
          <a:xfrm>
            <a:off x="8187698" y="4608218"/>
            <a:ext cx="287007" cy="292240"/>
            <a:chOff x="571500" y="2022851"/>
            <a:chExt cx="287007" cy="292240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2B28CD19-DD04-0DA9-D218-33D4787522CB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E43FA1BE-E98F-60D5-FA55-3B0CC6A42721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349079D2-BFF3-E963-BEDB-952FEAB8FE9F}"/>
              </a:ext>
            </a:extLst>
          </p:cNvPr>
          <p:cNvGrpSpPr/>
          <p:nvPr/>
        </p:nvGrpSpPr>
        <p:grpSpPr>
          <a:xfrm>
            <a:off x="10373646" y="4608218"/>
            <a:ext cx="287007" cy="292240"/>
            <a:chOff x="571500" y="2022851"/>
            <a:chExt cx="287007" cy="292240"/>
          </a:xfrm>
        </p:grpSpPr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C322B3B4-BE49-2CC2-529D-99482CE495F5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17880491-7973-B5C3-805C-08476AF29F35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4F7BDCF9-9111-B6E6-B6A4-AC8E69CF1AF8}"/>
              </a:ext>
            </a:extLst>
          </p:cNvPr>
          <p:cNvGrpSpPr/>
          <p:nvPr/>
        </p:nvGrpSpPr>
        <p:grpSpPr>
          <a:xfrm>
            <a:off x="10373646" y="5215620"/>
            <a:ext cx="287007" cy="292240"/>
            <a:chOff x="571500" y="2022851"/>
            <a:chExt cx="287007" cy="292240"/>
          </a:xfrm>
        </p:grpSpPr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6ACB524A-056A-D024-E97C-6EE58ECC625E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24" name="Freeform: Shape 1023">
              <a:extLst>
                <a:ext uri="{FF2B5EF4-FFF2-40B4-BE49-F238E27FC236}">
                  <a16:creationId xmlns:a16="http://schemas.microsoft.com/office/drawing/2014/main" id="{B2080337-1B7D-634E-A471-768AA1BC395D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025" name="Group 1024">
            <a:extLst>
              <a:ext uri="{FF2B5EF4-FFF2-40B4-BE49-F238E27FC236}">
                <a16:creationId xmlns:a16="http://schemas.microsoft.com/office/drawing/2014/main" id="{28CB8624-86ED-DDF3-F1B9-4C6FC2B460FA}"/>
              </a:ext>
            </a:extLst>
          </p:cNvPr>
          <p:cNvGrpSpPr/>
          <p:nvPr/>
        </p:nvGrpSpPr>
        <p:grpSpPr>
          <a:xfrm>
            <a:off x="10373646" y="5823022"/>
            <a:ext cx="287007" cy="292240"/>
            <a:chOff x="571500" y="2022851"/>
            <a:chExt cx="287007" cy="292240"/>
          </a:xfrm>
        </p:grpSpPr>
        <p:sp>
          <p:nvSpPr>
            <p:cNvPr id="1027" name="Freeform: Shape 1026">
              <a:extLst>
                <a:ext uri="{FF2B5EF4-FFF2-40B4-BE49-F238E27FC236}">
                  <a16:creationId xmlns:a16="http://schemas.microsoft.com/office/drawing/2014/main" id="{1CDC14C5-FEC9-9DB5-05B0-9589DD97FD66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028" name="Freeform: Shape 1027">
              <a:extLst>
                <a:ext uri="{FF2B5EF4-FFF2-40B4-BE49-F238E27FC236}">
                  <a16:creationId xmlns:a16="http://schemas.microsoft.com/office/drawing/2014/main" id="{67A88040-9663-5515-934A-46EDF61A4820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57AF4E5-46BD-F7B2-16F5-B6D7A9209854}"/>
              </a:ext>
            </a:extLst>
          </p:cNvPr>
          <p:cNvGrpSpPr/>
          <p:nvPr/>
        </p:nvGrpSpPr>
        <p:grpSpPr>
          <a:xfrm>
            <a:off x="3789852" y="2178610"/>
            <a:ext cx="287007" cy="292240"/>
            <a:chOff x="571500" y="2022851"/>
            <a:chExt cx="287007" cy="292240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C62151C-3099-BC49-7428-EDBDDF795BB4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C668A4A-2FAE-B79E-5137-A718DAFEB224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67D36BC2-5BB6-3922-3367-889E422AB8F2}"/>
              </a:ext>
            </a:extLst>
          </p:cNvPr>
          <p:cNvGrpSpPr/>
          <p:nvPr/>
        </p:nvGrpSpPr>
        <p:grpSpPr>
          <a:xfrm>
            <a:off x="3789852" y="2786012"/>
            <a:ext cx="287007" cy="292240"/>
            <a:chOff x="571500" y="2022851"/>
            <a:chExt cx="287007" cy="292240"/>
          </a:xfrm>
        </p:grpSpPr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3F571C7-DCF1-4C29-89CF-C80AF70880B4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9A9DEE22-EC7C-6A0A-D518-EBCAA7BDA245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D22F9DC-3095-2AA9-ECC1-9304FA4FDF11}"/>
              </a:ext>
            </a:extLst>
          </p:cNvPr>
          <p:cNvGrpSpPr/>
          <p:nvPr/>
        </p:nvGrpSpPr>
        <p:grpSpPr>
          <a:xfrm>
            <a:off x="3789852" y="3393414"/>
            <a:ext cx="287007" cy="292240"/>
            <a:chOff x="571500" y="2022851"/>
            <a:chExt cx="287007" cy="292240"/>
          </a:xfrm>
        </p:grpSpPr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D04608E-274F-FCBB-C0C1-0BB47B67CB5D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02779B1B-62CC-1E71-D33C-313F4A12026C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42894B9-27FB-5220-0F13-3BCAC7764F47}"/>
              </a:ext>
            </a:extLst>
          </p:cNvPr>
          <p:cNvGrpSpPr/>
          <p:nvPr/>
        </p:nvGrpSpPr>
        <p:grpSpPr>
          <a:xfrm>
            <a:off x="3789852" y="4000816"/>
            <a:ext cx="287007" cy="292240"/>
            <a:chOff x="571500" y="2022851"/>
            <a:chExt cx="287007" cy="292240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CE3046-164B-FDCB-78F5-6BE46CBDC476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E6FC0675-906F-4267-5444-2833CC646D09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5C23BC9-3310-105D-5839-AA513D7165EE}"/>
              </a:ext>
            </a:extLst>
          </p:cNvPr>
          <p:cNvGrpSpPr/>
          <p:nvPr/>
        </p:nvGrpSpPr>
        <p:grpSpPr>
          <a:xfrm>
            <a:off x="3789852" y="4608218"/>
            <a:ext cx="287007" cy="292240"/>
            <a:chOff x="571500" y="2022851"/>
            <a:chExt cx="287007" cy="292240"/>
          </a:xfrm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CACF148-2E5E-4168-E80F-29EE142FD8B1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CE0C9284-1CF3-DA39-6F90-AAF614E7E0EB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2B520FFF-5514-7595-A449-C5962E6A7E43}"/>
              </a:ext>
            </a:extLst>
          </p:cNvPr>
          <p:cNvGrpSpPr/>
          <p:nvPr/>
        </p:nvGrpSpPr>
        <p:grpSpPr>
          <a:xfrm>
            <a:off x="3789852" y="5215620"/>
            <a:ext cx="287007" cy="292240"/>
            <a:chOff x="571500" y="2022851"/>
            <a:chExt cx="287007" cy="292240"/>
          </a:xfrm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F6964B5B-8074-618F-0C63-3E189D9DEBBA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8D5C4D4A-5849-4583-3CE6-3A4384E27216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AC8FB36F-BB0D-FF61-E444-008024DEB0AB}"/>
              </a:ext>
            </a:extLst>
          </p:cNvPr>
          <p:cNvGrpSpPr/>
          <p:nvPr/>
        </p:nvGrpSpPr>
        <p:grpSpPr>
          <a:xfrm>
            <a:off x="3789852" y="5823022"/>
            <a:ext cx="287007" cy="292240"/>
            <a:chOff x="571500" y="2022851"/>
            <a:chExt cx="287007" cy="292240"/>
          </a:xfrm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3A686B84-69E7-C625-07A9-F701860DAD99}"/>
                </a:ext>
              </a:extLst>
            </p:cNvPr>
            <p:cNvSpPr/>
            <p:nvPr/>
          </p:nvSpPr>
          <p:spPr bwMode="auto">
            <a:xfrm>
              <a:off x="571500" y="2022851"/>
              <a:ext cx="287007" cy="29224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rgbClr val="75CF63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534A44F-6994-0941-881E-B79EF7057DC6}"/>
                </a:ext>
              </a:extLst>
            </p:cNvPr>
            <p:cNvSpPr/>
            <p:nvPr/>
          </p:nvSpPr>
          <p:spPr>
            <a:xfrm>
              <a:off x="644300" y="2116408"/>
              <a:ext cx="141384" cy="105108"/>
            </a:xfrm>
            <a:custGeom>
              <a:avLst/>
              <a:gdLst>
                <a:gd name="connsiteX0" fmla="*/ 125748 w 141384"/>
                <a:gd name="connsiteY0" fmla="*/ 0 h 105108"/>
                <a:gd name="connsiteX1" fmla="*/ 136817 w 141384"/>
                <a:gd name="connsiteY1" fmla="*/ 4573 h 105108"/>
                <a:gd name="connsiteX2" fmla="*/ 136817 w 141384"/>
                <a:gd name="connsiteY2" fmla="*/ 26712 h 105108"/>
                <a:gd name="connsiteX3" fmla="*/ 62990 w 141384"/>
                <a:gd name="connsiteY3" fmla="*/ 100539 h 105108"/>
                <a:gd name="connsiteX4" fmla="*/ 40791 w 141384"/>
                <a:gd name="connsiteY4" fmla="*/ 100482 h 105108"/>
                <a:gd name="connsiteX5" fmla="*/ 40358 w 141384"/>
                <a:gd name="connsiteY5" fmla="*/ 100030 h 105108"/>
                <a:gd name="connsiteX6" fmla="*/ 4574 w 141384"/>
                <a:gd name="connsiteY6" fmla="*/ 64214 h 105108"/>
                <a:gd name="connsiteX7" fmla="*/ 4574 w 141384"/>
                <a:gd name="connsiteY7" fmla="*/ 42075 h 105108"/>
                <a:gd name="connsiteX8" fmla="*/ 26729 w 141384"/>
                <a:gd name="connsiteY8" fmla="*/ 42075 h 105108"/>
                <a:gd name="connsiteX9" fmla="*/ 51937 w 141384"/>
                <a:gd name="connsiteY9" fmla="*/ 67315 h 105108"/>
                <a:gd name="connsiteX10" fmla="*/ 114679 w 141384"/>
                <a:gd name="connsiteY10" fmla="*/ 4573 h 105108"/>
                <a:gd name="connsiteX11" fmla="*/ 125748 w 141384"/>
                <a:gd name="connsiteY11" fmla="*/ 0 h 105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384" h="105108">
                  <a:moveTo>
                    <a:pt x="125748" y="0"/>
                  </a:moveTo>
                  <a:cubicBezTo>
                    <a:pt x="129753" y="0"/>
                    <a:pt x="133758" y="1524"/>
                    <a:pt x="136817" y="4573"/>
                  </a:cubicBezTo>
                  <a:cubicBezTo>
                    <a:pt x="142907" y="10696"/>
                    <a:pt x="142907" y="20589"/>
                    <a:pt x="136817" y="26712"/>
                  </a:cubicBezTo>
                  <a:lnTo>
                    <a:pt x="62990" y="100539"/>
                  </a:lnTo>
                  <a:cubicBezTo>
                    <a:pt x="56844" y="106654"/>
                    <a:pt x="46905" y="106628"/>
                    <a:pt x="40791" y="100482"/>
                  </a:cubicBezTo>
                  <a:cubicBezTo>
                    <a:pt x="40644" y="100335"/>
                    <a:pt x="40499" y="100184"/>
                    <a:pt x="40358" y="100030"/>
                  </a:cubicBezTo>
                  <a:lnTo>
                    <a:pt x="4574" y="64214"/>
                  </a:lnTo>
                  <a:cubicBezTo>
                    <a:pt x="-1524" y="58094"/>
                    <a:pt x="-1524" y="48195"/>
                    <a:pt x="4574" y="42075"/>
                  </a:cubicBezTo>
                  <a:cubicBezTo>
                    <a:pt x="10703" y="35984"/>
                    <a:pt x="20600" y="35984"/>
                    <a:pt x="26729" y="42075"/>
                  </a:cubicBezTo>
                  <a:lnTo>
                    <a:pt x="51937" y="67315"/>
                  </a:lnTo>
                  <a:lnTo>
                    <a:pt x="114679" y="4573"/>
                  </a:lnTo>
                  <a:cubicBezTo>
                    <a:pt x="117739" y="1524"/>
                    <a:pt x="121743" y="0"/>
                    <a:pt x="1257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>
              <a:outerShdw blurRad="127000" dir="5400000" algn="t" rotWithShape="0">
                <a:prstClr val="black">
                  <a:alpha val="1000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>
                <a:solidFill>
                  <a:srgbClr val="FFFFFF"/>
                </a:solidFill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1350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BFE1E-82AA-BCDF-0301-BF4EF1D0D7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27D2E-16F7-F5B6-790E-157391EC5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Marketing Strategy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039E256-E154-C878-A8E7-6A9410DC44C3}"/>
              </a:ext>
            </a:extLst>
          </p:cNvPr>
          <p:cNvGrpSpPr/>
          <p:nvPr/>
        </p:nvGrpSpPr>
        <p:grpSpPr>
          <a:xfrm>
            <a:off x="3845598" y="1605516"/>
            <a:ext cx="4500805" cy="4500804"/>
            <a:chOff x="3687881" y="1447800"/>
            <a:chExt cx="4816237" cy="4816236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FD90E36-9AA2-B53D-E5F7-93F712196D87}"/>
                </a:ext>
              </a:extLst>
            </p:cNvPr>
            <p:cNvSpPr/>
            <p:nvPr/>
          </p:nvSpPr>
          <p:spPr>
            <a:xfrm>
              <a:off x="6182522" y="1447800"/>
              <a:ext cx="1555399" cy="1671429"/>
            </a:xfrm>
            <a:custGeom>
              <a:avLst/>
              <a:gdLst>
                <a:gd name="connsiteX0" fmla="*/ 528136 w 1555399"/>
                <a:gd name="connsiteY0" fmla="*/ 1671429 h 1671429"/>
                <a:gd name="connsiteX1" fmla="*/ 1555399 w 1555399"/>
                <a:gd name="connsiteY1" fmla="*/ 644165 h 1671429"/>
                <a:gd name="connsiteX2" fmla="*/ 0 w 1555399"/>
                <a:gd name="connsiteY2" fmla="*/ 0 h 1671429"/>
                <a:gd name="connsiteX3" fmla="*/ 0 w 1555399"/>
                <a:gd name="connsiteY3" fmla="*/ 1452373 h 1671429"/>
                <a:gd name="connsiteX4" fmla="*/ 528136 w 1555399"/>
                <a:gd name="connsiteY4" fmla="*/ 1671429 h 167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5399" h="1671429">
                  <a:moveTo>
                    <a:pt x="528136" y="1671429"/>
                  </a:moveTo>
                  <a:lnTo>
                    <a:pt x="1555399" y="644165"/>
                  </a:lnTo>
                  <a:cubicBezTo>
                    <a:pt x="1144294" y="262067"/>
                    <a:pt x="600154" y="21005"/>
                    <a:pt x="0" y="0"/>
                  </a:cubicBezTo>
                  <a:lnTo>
                    <a:pt x="0" y="1452373"/>
                  </a:lnTo>
                  <a:cubicBezTo>
                    <a:pt x="200051" y="1470378"/>
                    <a:pt x="383099" y="1549398"/>
                    <a:pt x="528136" y="16714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9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8332505-08E7-855A-BDED-999B97F23C43}"/>
                </a:ext>
              </a:extLst>
            </p:cNvPr>
            <p:cNvSpPr/>
            <p:nvPr/>
          </p:nvSpPr>
          <p:spPr>
            <a:xfrm>
              <a:off x="4454077" y="1447800"/>
              <a:ext cx="1555399" cy="1671429"/>
            </a:xfrm>
            <a:custGeom>
              <a:avLst/>
              <a:gdLst>
                <a:gd name="connsiteX0" fmla="*/ 1555400 w 1555399"/>
                <a:gd name="connsiteY0" fmla="*/ 1452373 h 1671429"/>
                <a:gd name="connsiteX1" fmla="*/ 1555400 w 1555399"/>
                <a:gd name="connsiteY1" fmla="*/ 0 h 1671429"/>
                <a:gd name="connsiteX2" fmla="*/ 0 w 1555399"/>
                <a:gd name="connsiteY2" fmla="*/ 644165 h 1671429"/>
                <a:gd name="connsiteX3" fmla="*/ 1027264 w 1555399"/>
                <a:gd name="connsiteY3" fmla="*/ 1671429 h 1671429"/>
                <a:gd name="connsiteX4" fmla="*/ 1555400 w 1555399"/>
                <a:gd name="connsiteY4" fmla="*/ 1452373 h 167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5399" h="1671429">
                  <a:moveTo>
                    <a:pt x="1555400" y="1452373"/>
                  </a:moveTo>
                  <a:lnTo>
                    <a:pt x="1555400" y="0"/>
                  </a:lnTo>
                  <a:cubicBezTo>
                    <a:pt x="955245" y="21005"/>
                    <a:pt x="410105" y="262067"/>
                    <a:pt x="0" y="644165"/>
                  </a:cubicBezTo>
                  <a:lnTo>
                    <a:pt x="1027264" y="1671429"/>
                  </a:lnTo>
                  <a:cubicBezTo>
                    <a:pt x="1173301" y="1549398"/>
                    <a:pt x="1355348" y="1470378"/>
                    <a:pt x="1555400" y="1452373"/>
                  </a:cubicBezTo>
                  <a:close/>
                </a:path>
              </a:pathLst>
            </a:custGeom>
            <a:solidFill>
              <a:schemeClr val="accent1"/>
            </a:solidFill>
            <a:ln w="99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798738C-82DC-8954-DF2F-D55E53ED9AD2}"/>
                </a:ext>
              </a:extLst>
            </p:cNvPr>
            <p:cNvSpPr/>
            <p:nvPr/>
          </p:nvSpPr>
          <p:spPr>
            <a:xfrm>
              <a:off x="3687882" y="2213996"/>
              <a:ext cx="1671429" cy="1555399"/>
            </a:xfrm>
            <a:custGeom>
              <a:avLst/>
              <a:gdLst>
                <a:gd name="connsiteX0" fmla="*/ 1671429 w 1671429"/>
                <a:gd name="connsiteY0" fmla="*/ 1027264 h 1555399"/>
                <a:gd name="connsiteX1" fmla="*/ 644165 w 1671429"/>
                <a:gd name="connsiteY1" fmla="*/ 0 h 1555399"/>
                <a:gd name="connsiteX2" fmla="*/ 0 w 1671429"/>
                <a:gd name="connsiteY2" fmla="*/ 1555400 h 1555399"/>
                <a:gd name="connsiteX3" fmla="*/ 1452373 w 1671429"/>
                <a:gd name="connsiteY3" fmla="*/ 1555400 h 1555399"/>
                <a:gd name="connsiteX4" fmla="*/ 1671429 w 1671429"/>
                <a:gd name="connsiteY4" fmla="*/ 1027264 h 155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1429" h="1555399">
                  <a:moveTo>
                    <a:pt x="1671429" y="1027264"/>
                  </a:moveTo>
                  <a:lnTo>
                    <a:pt x="644165" y="0"/>
                  </a:lnTo>
                  <a:cubicBezTo>
                    <a:pt x="262067" y="411106"/>
                    <a:pt x="21005" y="955245"/>
                    <a:pt x="0" y="1555400"/>
                  </a:cubicBezTo>
                  <a:lnTo>
                    <a:pt x="1452373" y="1555400"/>
                  </a:lnTo>
                  <a:cubicBezTo>
                    <a:pt x="1470378" y="1355348"/>
                    <a:pt x="1549398" y="1173301"/>
                    <a:pt x="1671429" y="102726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9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3FA9C47-DBD8-9238-9904-656E95FC3CD5}"/>
                </a:ext>
              </a:extLst>
            </p:cNvPr>
            <p:cNvSpPr/>
            <p:nvPr/>
          </p:nvSpPr>
          <p:spPr>
            <a:xfrm>
              <a:off x="6832688" y="2213996"/>
              <a:ext cx="1671429" cy="1555400"/>
            </a:xfrm>
            <a:custGeom>
              <a:avLst/>
              <a:gdLst>
                <a:gd name="connsiteX0" fmla="*/ 219056 w 1671429"/>
                <a:gd name="connsiteY0" fmla="*/ 1555400 h 1555399"/>
                <a:gd name="connsiteX1" fmla="*/ 1671429 w 1671429"/>
                <a:gd name="connsiteY1" fmla="*/ 1555400 h 1555399"/>
                <a:gd name="connsiteX2" fmla="*/ 1027264 w 1671429"/>
                <a:gd name="connsiteY2" fmla="*/ 0 h 1555399"/>
                <a:gd name="connsiteX3" fmla="*/ 0 w 1671429"/>
                <a:gd name="connsiteY3" fmla="*/ 1027264 h 1555399"/>
                <a:gd name="connsiteX4" fmla="*/ 219056 w 1671429"/>
                <a:gd name="connsiteY4" fmla="*/ 1555400 h 155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1429" h="1555399">
                  <a:moveTo>
                    <a:pt x="219056" y="1555400"/>
                  </a:moveTo>
                  <a:lnTo>
                    <a:pt x="1671429" y="1555400"/>
                  </a:lnTo>
                  <a:cubicBezTo>
                    <a:pt x="1650424" y="955245"/>
                    <a:pt x="1409362" y="410105"/>
                    <a:pt x="1027264" y="0"/>
                  </a:cubicBezTo>
                  <a:lnTo>
                    <a:pt x="0" y="1027264"/>
                  </a:lnTo>
                  <a:cubicBezTo>
                    <a:pt x="122031" y="1173301"/>
                    <a:pt x="201052" y="1355348"/>
                    <a:pt x="219056" y="1555400"/>
                  </a:cubicBezTo>
                  <a:close/>
                </a:path>
              </a:pathLst>
            </a:custGeom>
            <a:solidFill>
              <a:schemeClr val="accent1"/>
            </a:solidFill>
            <a:ln w="99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26D85D-7F41-0981-E41C-BCE09159E616}"/>
                </a:ext>
              </a:extLst>
            </p:cNvPr>
            <p:cNvSpPr/>
            <p:nvPr/>
          </p:nvSpPr>
          <p:spPr>
            <a:xfrm>
              <a:off x="4454078" y="4592607"/>
              <a:ext cx="1555399" cy="1671429"/>
            </a:xfrm>
            <a:custGeom>
              <a:avLst/>
              <a:gdLst>
                <a:gd name="connsiteX0" fmla="*/ 1027264 w 1555399"/>
                <a:gd name="connsiteY0" fmla="*/ 0 h 1671429"/>
                <a:gd name="connsiteX1" fmla="*/ 0 w 1555399"/>
                <a:gd name="connsiteY1" fmla="*/ 1027264 h 1671429"/>
                <a:gd name="connsiteX2" fmla="*/ 1555400 w 1555399"/>
                <a:gd name="connsiteY2" fmla="*/ 1671429 h 1671429"/>
                <a:gd name="connsiteX3" fmla="*/ 1555400 w 1555399"/>
                <a:gd name="connsiteY3" fmla="*/ 219056 h 1671429"/>
                <a:gd name="connsiteX4" fmla="*/ 1027264 w 1555399"/>
                <a:gd name="connsiteY4" fmla="*/ 0 h 167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5399" h="1671429">
                  <a:moveTo>
                    <a:pt x="1027264" y="0"/>
                  </a:moveTo>
                  <a:lnTo>
                    <a:pt x="0" y="1027264"/>
                  </a:lnTo>
                  <a:cubicBezTo>
                    <a:pt x="411106" y="1409362"/>
                    <a:pt x="955245" y="1650424"/>
                    <a:pt x="1555400" y="1671429"/>
                  </a:cubicBezTo>
                  <a:lnTo>
                    <a:pt x="1555400" y="219056"/>
                  </a:lnTo>
                  <a:cubicBezTo>
                    <a:pt x="1355348" y="201052"/>
                    <a:pt x="1173301" y="122031"/>
                    <a:pt x="1027264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9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72F1595-4803-B591-E767-65A59BA303FB}"/>
                </a:ext>
              </a:extLst>
            </p:cNvPr>
            <p:cNvSpPr/>
            <p:nvPr/>
          </p:nvSpPr>
          <p:spPr>
            <a:xfrm>
              <a:off x="6832689" y="3942440"/>
              <a:ext cx="1671429" cy="1556399"/>
            </a:xfrm>
            <a:custGeom>
              <a:avLst/>
              <a:gdLst>
                <a:gd name="connsiteX0" fmla="*/ 219056 w 1671429"/>
                <a:gd name="connsiteY0" fmla="*/ 0 h 1556399"/>
                <a:gd name="connsiteX1" fmla="*/ 0 w 1671429"/>
                <a:gd name="connsiteY1" fmla="*/ 529136 h 1556399"/>
                <a:gd name="connsiteX2" fmla="*/ 1027264 w 1671429"/>
                <a:gd name="connsiteY2" fmla="*/ 1556400 h 1556399"/>
                <a:gd name="connsiteX3" fmla="*/ 1671429 w 1671429"/>
                <a:gd name="connsiteY3" fmla="*/ 1000 h 1556399"/>
                <a:gd name="connsiteX4" fmla="*/ 219056 w 1671429"/>
                <a:gd name="connsiteY4" fmla="*/ 1000 h 1556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1429" h="1556399">
                  <a:moveTo>
                    <a:pt x="219056" y="0"/>
                  </a:moveTo>
                  <a:cubicBezTo>
                    <a:pt x="201052" y="200051"/>
                    <a:pt x="122031" y="383099"/>
                    <a:pt x="0" y="529136"/>
                  </a:cubicBezTo>
                  <a:lnTo>
                    <a:pt x="1027264" y="1556400"/>
                  </a:lnTo>
                  <a:cubicBezTo>
                    <a:pt x="1409362" y="1145294"/>
                    <a:pt x="1650424" y="601154"/>
                    <a:pt x="1671429" y="1000"/>
                  </a:cubicBezTo>
                  <a:lnTo>
                    <a:pt x="219056" y="1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9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68F5E1-A595-33A4-B5D9-4E6498582828}"/>
                </a:ext>
              </a:extLst>
            </p:cNvPr>
            <p:cNvSpPr/>
            <p:nvPr/>
          </p:nvSpPr>
          <p:spPr>
            <a:xfrm>
              <a:off x="3687881" y="3942440"/>
              <a:ext cx="1671429" cy="1555400"/>
            </a:xfrm>
            <a:custGeom>
              <a:avLst/>
              <a:gdLst>
                <a:gd name="connsiteX0" fmla="*/ 1452373 w 1671429"/>
                <a:gd name="connsiteY0" fmla="*/ 0 h 1555399"/>
                <a:gd name="connsiteX1" fmla="*/ 0 w 1671429"/>
                <a:gd name="connsiteY1" fmla="*/ 0 h 1555399"/>
                <a:gd name="connsiteX2" fmla="*/ 644165 w 1671429"/>
                <a:gd name="connsiteY2" fmla="*/ 1555399 h 1555399"/>
                <a:gd name="connsiteX3" fmla="*/ 1671429 w 1671429"/>
                <a:gd name="connsiteY3" fmla="*/ 528136 h 1555399"/>
                <a:gd name="connsiteX4" fmla="*/ 1452373 w 1671429"/>
                <a:gd name="connsiteY4" fmla="*/ 0 h 155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1429" h="1555399">
                  <a:moveTo>
                    <a:pt x="1452373" y="0"/>
                  </a:moveTo>
                  <a:lnTo>
                    <a:pt x="0" y="0"/>
                  </a:lnTo>
                  <a:cubicBezTo>
                    <a:pt x="21005" y="600154"/>
                    <a:pt x="262067" y="1145294"/>
                    <a:pt x="644165" y="1555399"/>
                  </a:cubicBezTo>
                  <a:lnTo>
                    <a:pt x="1671429" y="528136"/>
                  </a:lnTo>
                  <a:cubicBezTo>
                    <a:pt x="1549398" y="383099"/>
                    <a:pt x="1470378" y="200051"/>
                    <a:pt x="1452373" y="0"/>
                  </a:cubicBezTo>
                  <a:close/>
                </a:path>
              </a:pathLst>
            </a:custGeom>
            <a:solidFill>
              <a:schemeClr val="accent1"/>
            </a:solidFill>
            <a:ln w="99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3C407E93-430A-FEE9-7E51-EE67FA15501A}"/>
                </a:ext>
              </a:extLst>
            </p:cNvPr>
            <p:cNvSpPr/>
            <p:nvPr/>
          </p:nvSpPr>
          <p:spPr>
            <a:xfrm>
              <a:off x="6182521" y="4592607"/>
              <a:ext cx="1555399" cy="1671429"/>
            </a:xfrm>
            <a:custGeom>
              <a:avLst/>
              <a:gdLst>
                <a:gd name="connsiteX0" fmla="*/ 0 w 1555399"/>
                <a:gd name="connsiteY0" fmla="*/ 219056 h 1671429"/>
                <a:gd name="connsiteX1" fmla="*/ 0 w 1555399"/>
                <a:gd name="connsiteY1" fmla="*/ 1671429 h 1671429"/>
                <a:gd name="connsiteX2" fmla="*/ 1555399 w 1555399"/>
                <a:gd name="connsiteY2" fmla="*/ 1027264 h 1671429"/>
                <a:gd name="connsiteX3" fmla="*/ 528136 w 1555399"/>
                <a:gd name="connsiteY3" fmla="*/ 0 h 1671429"/>
                <a:gd name="connsiteX4" fmla="*/ 0 w 1555399"/>
                <a:gd name="connsiteY4" fmla="*/ 219056 h 1671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5399" h="1671429">
                  <a:moveTo>
                    <a:pt x="0" y="219056"/>
                  </a:moveTo>
                  <a:lnTo>
                    <a:pt x="0" y="1671429"/>
                  </a:lnTo>
                  <a:cubicBezTo>
                    <a:pt x="600154" y="1650424"/>
                    <a:pt x="1145294" y="1409362"/>
                    <a:pt x="1555399" y="1027264"/>
                  </a:cubicBezTo>
                  <a:lnTo>
                    <a:pt x="528136" y="0"/>
                  </a:lnTo>
                  <a:cubicBezTo>
                    <a:pt x="383099" y="122031"/>
                    <a:pt x="200051" y="201052"/>
                    <a:pt x="0" y="219056"/>
                  </a:cubicBezTo>
                  <a:close/>
                </a:path>
              </a:pathLst>
            </a:custGeom>
            <a:solidFill>
              <a:schemeClr val="accent1"/>
            </a:solidFill>
            <a:ln w="999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6B5083A2-D3F8-E8FA-D6DF-C781C13AEF91}"/>
              </a:ext>
            </a:extLst>
          </p:cNvPr>
          <p:cNvSpPr txBox="1"/>
          <p:nvPr/>
        </p:nvSpPr>
        <p:spPr>
          <a:xfrm>
            <a:off x="8404224" y="1699164"/>
            <a:ext cx="2549526" cy="637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200"/>
            </a:pPr>
            <a:r>
              <a:rPr lang="en-US" sz="1200" b="1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The Strategy Name 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200"/>
            </a:pPr>
            <a:r>
              <a:rPr lang="en-US" sz="1200" b="0" i="0" u="none" strike="noStrike" cap="none">
                <a:solidFill>
                  <a:schemeClr val="tx2"/>
                </a:solidFill>
                <a:latin typeface="+mn-lt"/>
                <a:ea typeface="Montserrat Medium"/>
                <a:cs typeface="Montserrat Medium"/>
                <a:sym typeface="Montserrat Medium"/>
              </a:rPr>
              <a:t>Outline how your real estate business attracts investors.</a:t>
            </a: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2877CD5B-242D-91F3-85CA-ECF04409122C}"/>
              </a:ext>
            </a:extLst>
          </p:cNvPr>
          <p:cNvSpPr txBox="1"/>
          <p:nvPr/>
        </p:nvSpPr>
        <p:spPr>
          <a:xfrm>
            <a:off x="9070974" y="2936176"/>
            <a:ext cx="2549526" cy="637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200"/>
            </a:pPr>
            <a:r>
              <a:rPr lang="en-US" sz="1200" b="1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The Strategy Name 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200"/>
            </a:pPr>
            <a:r>
              <a:rPr lang="en-US" sz="1200" b="0" i="0" u="none" strike="noStrike" cap="none">
                <a:solidFill>
                  <a:schemeClr val="tx2"/>
                </a:solidFill>
                <a:latin typeface="+mn-lt"/>
                <a:ea typeface="Montserrat Medium"/>
                <a:cs typeface="Montserrat Medium"/>
                <a:sym typeface="Montserrat Medium"/>
              </a:rPr>
              <a:t>Outline how your real estate business attracts investors.</a:t>
            </a: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F1E886AD-AC49-A0F0-6927-0C1F96C1B70E}"/>
              </a:ext>
            </a:extLst>
          </p:cNvPr>
          <p:cNvSpPr txBox="1"/>
          <p:nvPr/>
        </p:nvSpPr>
        <p:spPr>
          <a:xfrm>
            <a:off x="9070974" y="4173188"/>
            <a:ext cx="2549526" cy="637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200"/>
            </a:pPr>
            <a:r>
              <a:rPr lang="en-US" sz="1200" b="1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The Strategy Name 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200"/>
            </a:pPr>
            <a:r>
              <a:rPr lang="en-US" sz="1200" b="0" i="0" u="none" strike="noStrike" cap="none">
                <a:solidFill>
                  <a:schemeClr val="tx2"/>
                </a:solidFill>
                <a:latin typeface="+mn-lt"/>
                <a:ea typeface="Montserrat Medium"/>
                <a:cs typeface="Montserrat Medium"/>
                <a:sym typeface="Montserrat Medium"/>
              </a:rPr>
              <a:t>Outline how your real estate business attracts investors.</a:t>
            </a: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128101C8-9713-1BF8-BA44-2B7691308BCE}"/>
              </a:ext>
            </a:extLst>
          </p:cNvPr>
          <p:cNvSpPr txBox="1"/>
          <p:nvPr/>
        </p:nvSpPr>
        <p:spPr>
          <a:xfrm>
            <a:off x="8404224" y="5410200"/>
            <a:ext cx="2549526" cy="637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200"/>
            </a:pPr>
            <a:r>
              <a:rPr lang="en-US" sz="1200" b="1" i="0" u="none" strike="noStrike" cap="none">
                <a:solidFill>
                  <a:schemeClr val="tx2"/>
                </a:solidFill>
                <a:latin typeface="+mj-lt"/>
                <a:ea typeface="Montserrat Medium"/>
                <a:cs typeface="Montserrat Medium"/>
                <a:sym typeface="Montserrat Medium"/>
              </a:rPr>
              <a:t>The Strategy Name 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200"/>
            </a:pPr>
            <a:r>
              <a:rPr lang="en-US" sz="1200" b="0" i="0" u="none" strike="noStrike" cap="none">
                <a:solidFill>
                  <a:schemeClr val="tx2"/>
                </a:solidFill>
                <a:latin typeface="+mn-lt"/>
                <a:ea typeface="Montserrat Medium"/>
                <a:cs typeface="Montserrat Medium"/>
                <a:sym typeface="Montserrat Medium"/>
              </a:rPr>
              <a:t>Outline how your real estate business attracts investors.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D13E67A-8A95-E53E-235F-93F6D3BFFB49}"/>
              </a:ext>
            </a:extLst>
          </p:cNvPr>
          <p:cNvGrpSpPr/>
          <p:nvPr/>
        </p:nvGrpSpPr>
        <p:grpSpPr>
          <a:xfrm flipH="1">
            <a:off x="571500" y="1699164"/>
            <a:ext cx="3216276" cy="4348133"/>
            <a:chOff x="571500" y="1699164"/>
            <a:chExt cx="3216276" cy="4348133"/>
          </a:xfrm>
        </p:grpSpPr>
        <p:sp>
          <p:nvSpPr>
            <p:cNvPr id="26" name="Google Shape;436;p14">
              <a:extLst>
                <a:ext uri="{FF2B5EF4-FFF2-40B4-BE49-F238E27FC236}">
                  <a16:creationId xmlns:a16="http://schemas.microsoft.com/office/drawing/2014/main" id="{E9159D83-4FB4-A131-579C-DB2FE66435A7}"/>
                </a:ext>
              </a:extLst>
            </p:cNvPr>
            <p:cNvSpPr txBox="1"/>
            <p:nvPr/>
          </p:nvSpPr>
          <p:spPr>
            <a:xfrm>
              <a:off x="571500" y="1699164"/>
              <a:ext cx="2549526" cy="6370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R="0" lvl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200"/>
              </a:pPr>
              <a:r>
                <a:rPr lang="en-US" sz="1200" b="1" i="0" u="none" strike="noStrike" cap="none">
                  <a:solidFill>
                    <a:schemeClr val="tx2"/>
                  </a:solidFill>
                  <a:latin typeface="+mj-lt"/>
                  <a:ea typeface="Montserrat Medium"/>
                  <a:cs typeface="Montserrat Medium"/>
                  <a:sym typeface="Montserrat Medium"/>
                </a:rPr>
                <a:t>The Strategy Name </a:t>
              </a:r>
            </a:p>
            <a:p>
              <a:pPr marR="0" lvl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200"/>
              </a:pPr>
              <a:r>
                <a:rPr lang="en-US" sz="1200" b="0" i="0" u="none" strike="noStrike" cap="none">
                  <a:solidFill>
                    <a:schemeClr val="tx2"/>
                  </a:solidFill>
                  <a:latin typeface="+mn-lt"/>
                  <a:ea typeface="Montserrat Medium"/>
                  <a:cs typeface="Montserrat Medium"/>
                  <a:sym typeface="Montserrat Medium"/>
                </a:rPr>
                <a:t>Outline how your real estate business attracts investors.</a:t>
              </a:r>
            </a:p>
          </p:txBody>
        </p:sp>
        <p:sp>
          <p:nvSpPr>
            <p:cNvPr id="27" name="Google Shape;436;p14">
              <a:extLst>
                <a:ext uri="{FF2B5EF4-FFF2-40B4-BE49-F238E27FC236}">
                  <a16:creationId xmlns:a16="http://schemas.microsoft.com/office/drawing/2014/main" id="{6873EBED-3999-0CBB-18FF-241699B6C028}"/>
                </a:ext>
              </a:extLst>
            </p:cNvPr>
            <p:cNvSpPr txBox="1"/>
            <p:nvPr/>
          </p:nvSpPr>
          <p:spPr>
            <a:xfrm>
              <a:off x="1238250" y="2936176"/>
              <a:ext cx="2549526" cy="6370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R="0" lvl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200"/>
              </a:pPr>
              <a:r>
                <a:rPr lang="en-US" sz="1200" b="1" i="0" u="none" strike="noStrike" cap="none">
                  <a:solidFill>
                    <a:schemeClr val="tx2"/>
                  </a:solidFill>
                  <a:latin typeface="+mj-lt"/>
                  <a:ea typeface="Montserrat Medium"/>
                  <a:cs typeface="Montserrat Medium"/>
                  <a:sym typeface="Montserrat Medium"/>
                </a:rPr>
                <a:t>The Strategy Name </a:t>
              </a:r>
            </a:p>
            <a:p>
              <a:pPr marR="0" lvl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200"/>
              </a:pPr>
              <a:r>
                <a:rPr lang="en-US" sz="1200" b="0" i="0" u="none" strike="noStrike" cap="none">
                  <a:solidFill>
                    <a:schemeClr val="tx2"/>
                  </a:solidFill>
                  <a:latin typeface="+mn-lt"/>
                  <a:ea typeface="Montserrat Medium"/>
                  <a:cs typeface="Montserrat Medium"/>
                  <a:sym typeface="Montserrat Medium"/>
                </a:rPr>
                <a:t>Outline how your real estate business attracts investors.</a:t>
              </a:r>
            </a:p>
          </p:txBody>
        </p:sp>
        <p:sp>
          <p:nvSpPr>
            <p:cNvPr id="28" name="Google Shape;436;p14">
              <a:extLst>
                <a:ext uri="{FF2B5EF4-FFF2-40B4-BE49-F238E27FC236}">
                  <a16:creationId xmlns:a16="http://schemas.microsoft.com/office/drawing/2014/main" id="{7D3CC739-8D7A-E75A-E6C2-C5E58BFBDB9D}"/>
                </a:ext>
              </a:extLst>
            </p:cNvPr>
            <p:cNvSpPr txBox="1"/>
            <p:nvPr/>
          </p:nvSpPr>
          <p:spPr>
            <a:xfrm>
              <a:off x="1238250" y="4173188"/>
              <a:ext cx="2549526" cy="6370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R="0" lvl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200"/>
              </a:pPr>
              <a:r>
                <a:rPr lang="en-US" sz="1200" b="1" i="0" u="none" strike="noStrike" cap="none">
                  <a:solidFill>
                    <a:schemeClr val="tx2"/>
                  </a:solidFill>
                  <a:latin typeface="+mj-lt"/>
                  <a:ea typeface="Montserrat Medium"/>
                  <a:cs typeface="Montserrat Medium"/>
                  <a:sym typeface="Montserrat Medium"/>
                </a:rPr>
                <a:t>The Strategy Name </a:t>
              </a:r>
            </a:p>
            <a:p>
              <a:pPr marR="0" lvl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200"/>
              </a:pPr>
              <a:r>
                <a:rPr lang="en-US" sz="1200" b="0" i="0" u="none" strike="noStrike" cap="none">
                  <a:solidFill>
                    <a:schemeClr val="tx2"/>
                  </a:solidFill>
                  <a:latin typeface="+mn-lt"/>
                  <a:ea typeface="Montserrat Medium"/>
                  <a:cs typeface="Montserrat Medium"/>
                  <a:sym typeface="Montserrat Medium"/>
                </a:rPr>
                <a:t>Outline how your real estate business attracts investors.</a:t>
              </a:r>
            </a:p>
          </p:txBody>
        </p:sp>
        <p:sp>
          <p:nvSpPr>
            <p:cNvPr id="29" name="Google Shape;436;p14">
              <a:extLst>
                <a:ext uri="{FF2B5EF4-FFF2-40B4-BE49-F238E27FC236}">
                  <a16:creationId xmlns:a16="http://schemas.microsoft.com/office/drawing/2014/main" id="{1DD1B95B-A967-5CEB-10C2-5794383A1429}"/>
                </a:ext>
              </a:extLst>
            </p:cNvPr>
            <p:cNvSpPr txBox="1"/>
            <p:nvPr/>
          </p:nvSpPr>
          <p:spPr>
            <a:xfrm>
              <a:off x="571500" y="5410200"/>
              <a:ext cx="2549526" cy="6370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R="0" lvl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200"/>
              </a:pPr>
              <a:r>
                <a:rPr lang="en-US" sz="1200" b="1" i="0" u="none" strike="noStrike" cap="none">
                  <a:solidFill>
                    <a:schemeClr val="tx2"/>
                  </a:solidFill>
                  <a:latin typeface="+mj-lt"/>
                  <a:ea typeface="Montserrat Medium"/>
                  <a:cs typeface="Montserrat Medium"/>
                  <a:sym typeface="Montserrat Medium"/>
                </a:rPr>
                <a:t>The Strategy Name </a:t>
              </a:r>
            </a:p>
            <a:p>
              <a:pPr marR="0" lvl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1325"/>
                </a:buClr>
                <a:buSzPts val="1200"/>
              </a:pPr>
              <a:r>
                <a:rPr lang="en-US" sz="1200" b="0" i="0" u="none" strike="noStrike" cap="none">
                  <a:solidFill>
                    <a:schemeClr val="tx2"/>
                  </a:solidFill>
                  <a:latin typeface="+mn-lt"/>
                  <a:ea typeface="Montserrat Medium"/>
                  <a:cs typeface="Montserrat Medium"/>
                  <a:sym typeface="Montserrat Medium"/>
                </a:rPr>
                <a:t>Outline how your real estate business attracts investors.</a:t>
              </a:r>
            </a:p>
          </p:txBody>
        </p:sp>
      </p:grpSp>
      <p:sp>
        <p:nvSpPr>
          <p:cNvPr id="5" name="Freeform 9">
            <a:extLst>
              <a:ext uri="{FF2B5EF4-FFF2-40B4-BE49-F238E27FC236}">
                <a16:creationId xmlns:a16="http://schemas.microsoft.com/office/drawing/2014/main" id="{5F2186DC-7166-7AFF-CE28-3DF85BD75126}"/>
              </a:ext>
            </a:extLst>
          </p:cNvPr>
          <p:cNvSpPr>
            <a:spLocks noEditPoints="1"/>
          </p:cNvSpPr>
          <p:nvPr/>
        </p:nvSpPr>
        <p:spPr bwMode="auto">
          <a:xfrm>
            <a:off x="7441390" y="3066709"/>
            <a:ext cx="435852" cy="308098"/>
          </a:xfrm>
          <a:custGeom>
            <a:avLst/>
            <a:gdLst>
              <a:gd name="T0" fmla="*/ 588 w 604"/>
              <a:gd name="T1" fmla="*/ 68 h 427"/>
              <a:gd name="T2" fmla="*/ 404 w 604"/>
              <a:gd name="T3" fmla="*/ 68 h 427"/>
              <a:gd name="T4" fmla="*/ 404 w 604"/>
              <a:gd name="T5" fmla="*/ 35 h 427"/>
              <a:gd name="T6" fmla="*/ 369 w 604"/>
              <a:gd name="T7" fmla="*/ 0 h 427"/>
              <a:gd name="T8" fmla="*/ 235 w 604"/>
              <a:gd name="T9" fmla="*/ 0 h 427"/>
              <a:gd name="T10" fmla="*/ 200 w 604"/>
              <a:gd name="T11" fmla="*/ 35 h 427"/>
              <a:gd name="T12" fmla="*/ 200 w 604"/>
              <a:gd name="T13" fmla="*/ 68 h 427"/>
              <a:gd name="T14" fmla="*/ 15 w 604"/>
              <a:gd name="T15" fmla="*/ 68 h 427"/>
              <a:gd name="T16" fmla="*/ 0 w 604"/>
              <a:gd name="T17" fmla="*/ 83 h 427"/>
              <a:gd name="T18" fmla="*/ 0 w 604"/>
              <a:gd name="T19" fmla="*/ 411 h 427"/>
              <a:gd name="T20" fmla="*/ 15 w 604"/>
              <a:gd name="T21" fmla="*/ 427 h 427"/>
              <a:gd name="T22" fmla="*/ 588 w 604"/>
              <a:gd name="T23" fmla="*/ 427 h 427"/>
              <a:gd name="T24" fmla="*/ 604 w 604"/>
              <a:gd name="T25" fmla="*/ 411 h 427"/>
              <a:gd name="T26" fmla="*/ 604 w 604"/>
              <a:gd name="T27" fmla="*/ 83 h 427"/>
              <a:gd name="T28" fmla="*/ 588 w 604"/>
              <a:gd name="T29" fmla="*/ 68 h 427"/>
              <a:gd name="T30" fmla="*/ 232 w 604"/>
              <a:gd name="T31" fmla="*/ 35 h 427"/>
              <a:gd name="T32" fmla="*/ 235 w 604"/>
              <a:gd name="T33" fmla="*/ 32 h 427"/>
              <a:gd name="T34" fmla="*/ 369 w 604"/>
              <a:gd name="T35" fmla="*/ 32 h 427"/>
              <a:gd name="T36" fmla="*/ 372 w 604"/>
              <a:gd name="T37" fmla="*/ 35 h 427"/>
              <a:gd name="T38" fmla="*/ 372 w 604"/>
              <a:gd name="T39" fmla="*/ 68 h 427"/>
              <a:gd name="T40" fmla="*/ 232 w 604"/>
              <a:gd name="T41" fmla="*/ 68 h 427"/>
              <a:gd name="T42" fmla="*/ 232 w 604"/>
              <a:gd name="T43" fmla="*/ 35 h 427"/>
              <a:gd name="T44" fmla="*/ 573 w 604"/>
              <a:gd name="T45" fmla="*/ 396 h 427"/>
              <a:gd name="T46" fmla="*/ 31 w 604"/>
              <a:gd name="T47" fmla="*/ 396 h 427"/>
              <a:gd name="T48" fmla="*/ 31 w 604"/>
              <a:gd name="T49" fmla="*/ 141 h 427"/>
              <a:gd name="T50" fmla="*/ 259 w 604"/>
              <a:gd name="T51" fmla="*/ 278 h 427"/>
              <a:gd name="T52" fmla="*/ 298 w 604"/>
              <a:gd name="T53" fmla="*/ 289 h 427"/>
              <a:gd name="T54" fmla="*/ 337 w 604"/>
              <a:gd name="T55" fmla="*/ 279 h 427"/>
              <a:gd name="T56" fmla="*/ 573 w 604"/>
              <a:gd name="T57" fmla="*/ 140 h 427"/>
              <a:gd name="T58" fmla="*/ 573 w 604"/>
              <a:gd name="T59" fmla="*/ 396 h 427"/>
              <a:gd name="T60" fmla="*/ 573 w 604"/>
              <a:gd name="T61" fmla="*/ 104 h 427"/>
              <a:gd name="T62" fmla="*/ 320 w 604"/>
              <a:gd name="T63" fmla="*/ 251 h 427"/>
              <a:gd name="T64" fmla="*/ 275 w 604"/>
              <a:gd name="T65" fmla="*/ 251 h 427"/>
              <a:gd name="T66" fmla="*/ 31 w 604"/>
              <a:gd name="T67" fmla="*/ 105 h 427"/>
              <a:gd name="T68" fmla="*/ 31 w 604"/>
              <a:gd name="T69" fmla="*/ 99 h 427"/>
              <a:gd name="T70" fmla="*/ 573 w 604"/>
              <a:gd name="T71" fmla="*/ 99 h 427"/>
              <a:gd name="T72" fmla="*/ 573 w 604"/>
              <a:gd name="T73" fmla="*/ 104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04" h="427">
                <a:moveTo>
                  <a:pt x="588" y="68"/>
                </a:moveTo>
                <a:cubicBezTo>
                  <a:pt x="404" y="68"/>
                  <a:pt x="404" y="68"/>
                  <a:pt x="404" y="68"/>
                </a:cubicBezTo>
                <a:cubicBezTo>
                  <a:pt x="404" y="35"/>
                  <a:pt x="404" y="35"/>
                  <a:pt x="404" y="35"/>
                </a:cubicBezTo>
                <a:cubicBezTo>
                  <a:pt x="404" y="16"/>
                  <a:pt x="388" y="0"/>
                  <a:pt x="369" y="0"/>
                </a:cubicBezTo>
                <a:cubicBezTo>
                  <a:pt x="235" y="0"/>
                  <a:pt x="235" y="0"/>
                  <a:pt x="235" y="0"/>
                </a:cubicBezTo>
                <a:cubicBezTo>
                  <a:pt x="216" y="0"/>
                  <a:pt x="200" y="16"/>
                  <a:pt x="200" y="35"/>
                </a:cubicBezTo>
                <a:cubicBezTo>
                  <a:pt x="200" y="68"/>
                  <a:pt x="200" y="68"/>
                  <a:pt x="200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7" y="68"/>
                  <a:pt x="0" y="75"/>
                  <a:pt x="0" y="83"/>
                </a:cubicBezTo>
                <a:cubicBezTo>
                  <a:pt x="0" y="411"/>
                  <a:pt x="0" y="411"/>
                  <a:pt x="0" y="411"/>
                </a:cubicBezTo>
                <a:cubicBezTo>
                  <a:pt x="0" y="420"/>
                  <a:pt x="7" y="427"/>
                  <a:pt x="15" y="427"/>
                </a:cubicBezTo>
                <a:cubicBezTo>
                  <a:pt x="588" y="427"/>
                  <a:pt x="588" y="427"/>
                  <a:pt x="588" y="427"/>
                </a:cubicBezTo>
                <a:cubicBezTo>
                  <a:pt x="597" y="427"/>
                  <a:pt x="604" y="420"/>
                  <a:pt x="604" y="411"/>
                </a:cubicBezTo>
                <a:cubicBezTo>
                  <a:pt x="604" y="83"/>
                  <a:pt x="604" y="83"/>
                  <a:pt x="604" y="83"/>
                </a:cubicBezTo>
                <a:cubicBezTo>
                  <a:pt x="604" y="75"/>
                  <a:pt x="597" y="68"/>
                  <a:pt x="588" y="68"/>
                </a:cubicBezTo>
                <a:close/>
                <a:moveTo>
                  <a:pt x="232" y="35"/>
                </a:moveTo>
                <a:cubicBezTo>
                  <a:pt x="232" y="33"/>
                  <a:pt x="233" y="32"/>
                  <a:pt x="235" y="32"/>
                </a:cubicBezTo>
                <a:cubicBezTo>
                  <a:pt x="369" y="32"/>
                  <a:pt x="369" y="32"/>
                  <a:pt x="369" y="32"/>
                </a:cubicBezTo>
                <a:cubicBezTo>
                  <a:pt x="371" y="32"/>
                  <a:pt x="372" y="33"/>
                  <a:pt x="372" y="35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232" y="68"/>
                  <a:pt x="232" y="68"/>
                  <a:pt x="232" y="68"/>
                </a:cubicBezTo>
                <a:lnTo>
                  <a:pt x="232" y="35"/>
                </a:lnTo>
                <a:close/>
                <a:moveTo>
                  <a:pt x="573" y="396"/>
                </a:moveTo>
                <a:cubicBezTo>
                  <a:pt x="31" y="396"/>
                  <a:pt x="31" y="396"/>
                  <a:pt x="31" y="396"/>
                </a:cubicBezTo>
                <a:cubicBezTo>
                  <a:pt x="31" y="141"/>
                  <a:pt x="31" y="141"/>
                  <a:pt x="31" y="141"/>
                </a:cubicBezTo>
                <a:cubicBezTo>
                  <a:pt x="259" y="278"/>
                  <a:pt x="259" y="278"/>
                  <a:pt x="259" y="278"/>
                </a:cubicBezTo>
                <a:cubicBezTo>
                  <a:pt x="271" y="285"/>
                  <a:pt x="284" y="289"/>
                  <a:pt x="298" y="289"/>
                </a:cubicBezTo>
                <a:cubicBezTo>
                  <a:pt x="311" y="289"/>
                  <a:pt x="325" y="286"/>
                  <a:pt x="337" y="279"/>
                </a:cubicBezTo>
                <a:cubicBezTo>
                  <a:pt x="573" y="140"/>
                  <a:pt x="573" y="140"/>
                  <a:pt x="573" y="140"/>
                </a:cubicBezTo>
                <a:lnTo>
                  <a:pt x="573" y="396"/>
                </a:lnTo>
                <a:close/>
                <a:moveTo>
                  <a:pt x="573" y="104"/>
                </a:moveTo>
                <a:cubicBezTo>
                  <a:pt x="320" y="251"/>
                  <a:pt x="320" y="251"/>
                  <a:pt x="320" y="251"/>
                </a:cubicBezTo>
                <a:cubicBezTo>
                  <a:pt x="306" y="260"/>
                  <a:pt x="289" y="259"/>
                  <a:pt x="275" y="251"/>
                </a:cubicBezTo>
                <a:cubicBezTo>
                  <a:pt x="31" y="105"/>
                  <a:pt x="31" y="105"/>
                  <a:pt x="31" y="105"/>
                </a:cubicBezTo>
                <a:cubicBezTo>
                  <a:pt x="31" y="99"/>
                  <a:pt x="31" y="99"/>
                  <a:pt x="31" y="99"/>
                </a:cubicBezTo>
                <a:cubicBezTo>
                  <a:pt x="573" y="99"/>
                  <a:pt x="573" y="99"/>
                  <a:pt x="573" y="99"/>
                </a:cubicBezTo>
                <a:lnTo>
                  <a:pt x="573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5BABD169-6B18-CD83-5F52-7E5C1D965ED4}"/>
              </a:ext>
            </a:extLst>
          </p:cNvPr>
          <p:cNvSpPr>
            <a:spLocks noEditPoints="1"/>
          </p:cNvSpPr>
          <p:nvPr/>
        </p:nvSpPr>
        <p:spPr bwMode="auto">
          <a:xfrm>
            <a:off x="5347599" y="5198082"/>
            <a:ext cx="393858" cy="368662"/>
          </a:xfrm>
          <a:custGeom>
            <a:avLst/>
            <a:gdLst>
              <a:gd name="T0" fmla="*/ 90 w 546"/>
              <a:gd name="T1" fmla="*/ 116 h 510"/>
              <a:gd name="T2" fmla="*/ 327 w 546"/>
              <a:gd name="T3" fmla="*/ 131 h 510"/>
              <a:gd name="T4" fmla="*/ 90 w 546"/>
              <a:gd name="T5" fmla="*/ 147 h 510"/>
              <a:gd name="T6" fmla="*/ 90 w 546"/>
              <a:gd name="T7" fmla="*/ 202 h 510"/>
              <a:gd name="T8" fmla="*/ 327 w 546"/>
              <a:gd name="T9" fmla="*/ 186 h 510"/>
              <a:gd name="T10" fmla="*/ 90 w 546"/>
              <a:gd name="T11" fmla="*/ 170 h 510"/>
              <a:gd name="T12" fmla="*/ 90 w 546"/>
              <a:gd name="T13" fmla="*/ 202 h 510"/>
              <a:gd name="T14" fmla="*/ 90 w 546"/>
              <a:gd name="T15" fmla="*/ 388 h 510"/>
              <a:gd name="T16" fmla="*/ 90 w 546"/>
              <a:gd name="T17" fmla="*/ 419 h 510"/>
              <a:gd name="T18" fmla="*/ 223 w 546"/>
              <a:gd name="T19" fmla="*/ 404 h 510"/>
              <a:gd name="T20" fmla="*/ 542 w 546"/>
              <a:gd name="T21" fmla="*/ 52 h 510"/>
              <a:gd name="T22" fmla="*/ 387 w 546"/>
              <a:gd name="T23" fmla="*/ 494 h 510"/>
              <a:gd name="T24" fmla="*/ 16 w 546"/>
              <a:gd name="T25" fmla="*/ 510 h 510"/>
              <a:gd name="T26" fmla="*/ 0 w 546"/>
              <a:gd name="T27" fmla="*/ 47 h 510"/>
              <a:gd name="T28" fmla="*/ 371 w 546"/>
              <a:gd name="T29" fmla="*/ 31 h 510"/>
              <a:gd name="T30" fmla="*/ 387 w 546"/>
              <a:gd name="T31" fmla="*/ 143 h 510"/>
              <a:gd name="T32" fmla="*/ 477 w 546"/>
              <a:gd name="T33" fmla="*/ 1 h 510"/>
              <a:gd name="T34" fmla="*/ 536 w 546"/>
              <a:gd name="T35" fmla="*/ 30 h 510"/>
              <a:gd name="T36" fmla="*/ 355 w 546"/>
              <a:gd name="T37" fmla="*/ 362 h 510"/>
              <a:gd name="T38" fmla="*/ 291 w 546"/>
              <a:gd name="T39" fmla="*/ 416 h 510"/>
              <a:gd name="T40" fmla="*/ 272 w 546"/>
              <a:gd name="T41" fmla="*/ 417 h 510"/>
              <a:gd name="T42" fmla="*/ 272 w 546"/>
              <a:gd name="T43" fmla="*/ 365 h 510"/>
              <a:gd name="T44" fmla="*/ 74 w 546"/>
              <a:gd name="T45" fmla="*/ 349 h 510"/>
              <a:gd name="T46" fmla="*/ 279 w 546"/>
              <a:gd name="T47" fmla="*/ 333 h 510"/>
              <a:gd name="T48" fmla="*/ 283 w 546"/>
              <a:gd name="T49" fmla="*/ 315 h 510"/>
              <a:gd name="T50" fmla="*/ 90 w 546"/>
              <a:gd name="T51" fmla="*/ 311 h 510"/>
              <a:gd name="T52" fmla="*/ 90 w 546"/>
              <a:gd name="T53" fmla="*/ 279 h 510"/>
              <a:gd name="T54" fmla="*/ 321 w 546"/>
              <a:gd name="T55" fmla="*/ 253 h 510"/>
              <a:gd name="T56" fmla="*/ 90 w 546"/>
              <a:gd name="T57" fmla="*/ 256 h 510"/>
              <a:gd name="T58" fmla="*/ 90 w 546"/>
              <a:gd name="T59" fmla="*/ 224 h 510"/>
              <a:gd name="T60" fmla="*/ 327 w 546"/>
              <a:gd name="T61" fmla="*/ 240 h 510"/>
              <a:gd name="T62" fmla="*/ 355 w 546"/>
              <a:gd name="T63" fmla="*/ 196 h 510"/>
              <a:gd name="T64" fmla="*/ 32 w 546"/>
              <a:gd name="T65" fmla="*/ 63 h 510"/>
              <a:gd name="T66" fmla="*/ 355 w 546"/>
              <a:gd name="T67" fmla="*/ 478 h 510"/>
              <a:gd name="T68" fmla="*/ 483 w 546"/>
              <a:gd name="T69" fmla="*/ 87 h 510"/>
              <a:gd name="T70" fmla="*/ 312 w 546"/>
              <a:gd name="T71" fmla="*/ 329 h 510"/>
              <a:gd name="T72" fmla="*/ 331 w 546"/>
              <a:gd name="T73" fmla="*/ 341 h 510"/>
              <a:gd name="T74" fmla="*/ 506 w 546"/>
              <a:gd name="T75" fmla="*/ 49 h 510"/>
              <a:gd name="T76" fmla="*/ 480 w 546"/>
              <a:gd name="T77" fmla="*/ 49 h 510"/>
              <a:gd name="T78" fmla="*/ 506 w 546"/>
              <a:gd name="T79" fmla="*/ 49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46" h="510">
                <a:moveTo>
                  <a:pt x="74" y="131"/>
                </a:moveTo>
                <a:cubicBezTo>
                  <a:pt x="74" y="123"/>
                  <a:pt x="81" y="116"/>
                  <a:pt x="90" y="116"/>
                </a:cubicBezTo>
                <a:cubicBezTo>
                  <a:pt x="311" y="116"/>
                  <a:pt x="311" y="116"/>
                  <a:pt x="311" y="116"/>
                </a:cubicBezTo>
                <a:cubicBezTo>
                  <a:pt x="320" y="116"/>
                  <a:pt x="327" y="123"/>
                  <a:pt x="327" y="131"/>
                </a:cubicBezTo>
                <a:cubicBezTo>
                  <a:pt x="327" y="140"/>
                  <a:pt x="320" y="147"/>
                  <a:pt x="311" y="14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81" y="147"/>
                  <a:pt x="74" y="140"/>
                  <a:pt x="74" y="131"/>
                </a:cubicBezTo>
                <a:close/>
                <a:moveTo>
                  <a:pt x="90" y="202"/>
                </a:moveTo>
                <a:cubicBezTo>
                  <a:pt x="311" y="202"/>
                  <a:pt x="311" y="202"/>
                  <a:pt x="311" y="202"/>
                </a:cubicBezTo>
                <a:cubicBezTo>
                  <a:pt x="320" y="202"/>
                  <a:pt x="327" y="195"/>
                  <a:pt x="327" y="186"/>
                </a:cubicBezTo>
                <a:cubicBezTo>
                  <a:pt x="327" y="177"/>
                  <a:pt x="320" y="170"/>
                  <a:pt x="311" y="170"/>
                </a:cubicBezTo>
                <a:cubicBezTo>
                  <a:pt x="90" y="170"/>
                  <a:pt x="90" y="170"/>
                  <a:pt x="90" y="170"/>
                </a:cubicBezTo>
                <a:cubicBezTo>
                  <a:pt x="81" y="170"/>
                  <a:pt x="74" y="177"/>
                  <a:pt x="74" y="186"/>
                </a:cubicBezTo>
                <a:cubicBezTo>
                  <a:pt x="74" y="195"/>
                  <a:pt x="81" y="202"/>
                  <a:pt x="90" y="202"/>
                </a:cubicBezTo>
                <a:close/>
                <a:moveTo>
                  <a:pt x="207" y="388"/>
                </a:moveTo>
                <a:cubicBezTo>
                  <a:pt x="90" y="388"/>
                  <a:pt x="90" y="388"/>
                  <a:pt x="90" y="388"/>
                </a:cubicBezTo>
                <a:cubicBezTo>
                  <a:pt x="81" y="388"/>
                  <a:pt x="74" y="395"/>
                  <a:pt x="74" y="404"/>
                </a:cubicBezTo>
                <a:cubicBezTo>
                  <a:pt x="74" y="412"/>
                  <a:pt x="81" y="419"/>
                  <a:pt x="90" y="419"/>
                </a:cubicBezTo>
                <a:cubicBezTo>
                  <a:pt x="207" y="419"/>
                  <a:pt x="207" y="419"/>
                  <a:pt x="207" y="419"/>
                </a:cubicBezTo>
                <a:cubicBezTo>
                  <a:pt x="216" y="419"/>
                  <a:pt x="223" y="412"/>
                  <a:pt x="223" y="404"/>
                </a:cubicBezTo>
                <a:cubicBezTo>
                  <a:pt x="223" y="395"/>
                  <a:pt x="216" y="388"/>
                  <a:pt x="207" y="388"/>
                </a:cubicBezTo>
                <a:close/>
                <a:moveTo>
                  <a:pt x="542" y="52"/>
                </a:moveTo>
                <a:cubicBezTo>
                  <a:pt x="387" y="310"/>
                  <a:pt x="387" y="310"/>
                  <a:pt x="387" y="310"/>
                </a:cubicBezTo>
                <a:cubicBezTo>
                  <a:pt x="387" y="494"/>
                  <a:pt x="387" y="494"/>
                  <a:pt x="387" y="494"/>
                </a:cubicBezTo>
                <a:cubicBezTo>
                  <a:pt x="387" y="503"/>
                  <a:pt x="380" y="510"/>
                  <a:pt x="371" y="510"/>
                </a:cubicBezTo>
                <a:cubicBezTo>
                  <a:pt x="16" y="510"/>
                  <a:pt x="16" y="510"/>
                  <a:pt x="16" y="510"/>
                </a:cubicBezTo>
                <a:cubicBezTo>
                  <a:pt x="7" y="510"/>
                  <a:pt x="0" y="503"/>
                  <a:pt x="0" y="494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39"/>
                  <a:pt x="7" y="31"/>
                  <a:pt x="16" y="31"/>
                </a:cubicBezTo>
                <a:cubicBezTo>
                  <a:pt x="371" y="31"/>
                  <a:pt x="371" y="31"/>
                  <a:pt x="371" y="31"/>
                </a:cubicBezTo>
                <a:cubicBezTo>
                  <a:pt x="380" y="31"/>
                  <a:pt x="387" y="39"/>
                  <a:pt x="387" y="47"/>
                </a:cubicBezTo>
                <a:cubicBezTo>
                  <a:pt x="387" y="143"/>
                  <a:pt x="387" y="143"/>
                  <a:pt x="387" y="143"/>
                </a:cubicBezTo>
                <a:cubicBezTo>
                  <a:pt x="468" y="8"/>
                  <a:pt x="468" y="8"/>
                  <a:pt x="468" y="8"/>
                </a:cubicBezTo>
                <a:cubicBezTo>
                  <a:pt x="470" y="4"/>
                  <a:pt x="473" y="2"/>
                  <a:pt x="477" y="1"/>
                </a:cubicBezTo>
                <a:cubicBezTo>
                  <a:pt x="482" y="0"/>
                  <a:pt x="486" y="0"/>
                  <a:pt x="489" y="2"/>
                </a:cubicBezTo>
                <a:cubicBezTo>
                  <a:pt x="536" y="30"/>
                  <a:pt x="536" y="30"/>
                  <a:pt x="536" y="30"/>
                </a:cubicBezTo>
                <a:cubicBezTo>
                  <a:pt x="544" y="35"/>
                  <a:pt x="546" y="45"/>
                  <a:pt x="542" y="52"/>
                </a:cubicBezTo>
                <a:close/>
                <a:moveTo>
                  <a:pt x="355" y="362"/>
                </a:moveTo>
                <a:cubicBezTo>
                  <a:pt x="355" y="363"/>
                  <a:pt x="354" y="363"/>
                  <a:pt x="354" y="363"/>
                </a:cubicBezTo>
                <a:cubicBezTo>
                  <a:pt x="291" y="416"/>
                  <a:pt x="291" y="416"/>
                  <a:pt x="291" y="416"/>
                </a:cubicBezTo>
                <a:cubicBezTo>
                  <a:pt x="288" y="418"/>
                  <a:pt x="284" y="419"/>
                  <a:pt x="280" y="419"/>
                </a:cubicBezTo>
                <a:cubicBezTo>
                  <a:pt x="278" y="419"/>
                  <a:pt x="275" y="419"/>
                  <a:pt x="272" y="417"/>
                </a:cubicBezTo>
                <a:cubicBezTo>
                  <a:pt x="267" y="414"/>
                  <a:pt x="264" y="407"/>
                  <a:pt x="265" y="400"/>
                </a:cubicBezTo>
                <a:cubicBezTo>
                  <a:pt x="272" y="365"/>
                  <a:pt x="272" y="365"/>
                  <a:pt x="272" y="365"/>
                </a:cubicBezTo>
                <a:cubicBezTo>
                  <a:pt x="90" y="365"/>
                  <a:pt x="90" y="365"/>
                  <a:pt x="90" y="365"/>
                </a:cubicBezTo>
                <a:cubicBezTo>
                  <a:pt x="81" y="365"/>
                  <a:pt x="74" y="358"/>
                  <a:pt x="74" y="349"/>
                </a:cubicBezTo>
                <a:cubicBezTo>
                  <a:pt x="74" y="340"/>
                  <a:pt x="81" y="333"/>
                  <a:pt x="90" y="333"/>
                </a:cubicBezTo>
                <a:cubicBezTo>
                  <a:pt x="279" y="333"/>
                  <a:pt x="279" y="333"/>
                  <a:pt x="279" y="333"/>
                </a:cubicBezTo>
                <a:cubicBezTo>
                  <a:pt x="281" y="320"/>
                  <a:pt x="281" y="320"/>
                  <a:pt x="281" y="320"/>
                </a:cubicBezTo>
                <a:cubicBezTo>
                  <a:pt x="282" y="318"/>
                  <a:pt x="283" y="317"/>
                  <a:pt x="283" y="315"/>
                </a:cubicBezTo>
                <a:cubicBezTo>
                  <a:pt x="286" y="311"/>
                  <a:pt x="286" y="311"/>
                  <a:pt x="286" y="311"/>
                </a:cubicBezTo>
                <a:cubicBezTo>
                  <a:pt x="90" y="311"/>
                  <a:pt x="90" y="311"/>
                  <a:pt x="90" y="311"/>
                </a:cubicBezTo>
                <a:cubicBezTo>
                  <a:pt x="81" y="311"/>
                  <a:pt x="74" y="303"/>
                  <a:pt x="74" y="295"/>
                </a:cubicBezTo>
                <a:cubicBezTo>
                  <a:pt x="74" y="286"/>
                  <a:pt x="81" y="279"/>
                  <a:pt x="90" y="279"/>
                </a:cubicBezTo>
                <a:cubicBezTo>
                  <a:pt x="305" y="279"/>
                  <a:pt x="305" y="279"/>
                  <a:pt x="305" y="279"/>
                </a:cubicBezTo>
                <a:cubicBezTo>
                  <a:pt x="321" y="253"/>
                  <a:pt x="321" y="253"/>
                  <a:pt x="321" y="253"/>
                </a:cubicBezTo>
                <a:cubicBezTo>
                  <a:pt x="318" y="255"/>
                  <a:pt x="315" y="256"/>
                  <a:pt x="311" y="256"/>
                </a:cubicBezTo>
                <a:cubicBezTo>
                  <a:pt x="90" y="256"/>
                  <a:pt x="90" y="256"/>
                  <a:pt x="90" y="256"/>
                </a:cubicBezTo>
                <a:cubicBezTo>
                  <a:pt x="81" y="256"/>
                  <a:pt x="74" y="249"/>
                  <a:pt x="74" y="240"/>
                </a:cubicBezTo>
                <a:cubicBezTo>
                  <a:pt x="74" y="232"/>
                  <a:pt x="81" y="224"/>
                  <a:pt x="90" y="224"/>
                </a:cubicBezTo>
                <a:cubicBezTo>
                  <a:pt x="311" y="224"/>
                  <a:pt x="311" y="224"/>
                  <a:pt x="311" y="224"/>
                </a:cubicBezTo>
                <a:cubicBezTo>
                  <a:pt x="320" y="224"/>
                  <a:pt x="327" y="232"/>
                  <a:pt x="327" y="240"/>
                </a:cubicBezTo>
                <a:cubicBezTo>
                  <a:pt x="327" y="241"/>
                  <a:pt x="327" y="242"/>
                  <a:pt x="327" y="243"/>
                </a:cubicBezTo>
                <a:cubicBezTo>
                  <a:pt x="355" y="196"/>
                  <a:pt x="355" y="196"/>
                  <a:pt x="355" y="196"/>
                </a:cubicBezTo>
                <a:cubicBezTo>
                  <a:pt x="355" y="63"/>
                  <a:pt x="355" y="63"/>
                  <a:pt x="355" y="63"/>
                </a:cubicBezTo>
                <a:cubicBezTo>
                  <a:pt x="32" y="63"/>
                  <a:pt x="32" y="63"/>
                  <a:pt x="32" y="63"/>
                </a:cubicBezTo>
                <a:cubicBezTo>
                  <a:pt x="32" y="478"/>
                  <a:pt x="32" y="478"/>
                  <a:pt x="32" y="478"/>
                </a:cubicBezTo>
                <a:cubicBezTo>
                  <a:pt x="355" y="478"/>
                  <a:pt x="355" y="478"/>
                  <a:pt x="355" y="478"/>
                </a:cubicBezTo>
                <a:lnTo>
                  <a:pt x="355" y="362"/>
                </a:lnTo>
                <a:close/>
                <a:moveTo>
                  <a:pt x="483" y="87"/>
                </a:moveTo>
                <a:cubicBezTo>
                  <a:pt x="464" y="76"/>
                  <a:pt x="464" y="76"/>
                  <a:pt x="464" y="76"/>
                </a:cubicBezTo>
                <a:cubicBezTo>
                  <a:pt x="312" y="329"/>
                  <a:pt x="312" y="329"/>
                  <a:pt x="312" y="329"/>
                </a:cubicBezTo>
                <a:cubicBezTo>
                  <a:pt x="305" y="363"/>
                  <a:pt x="305" y="363"/>
                  <a:pt x="305" y="363"/>
                </a:cubicBezTo>
                <a:cubicBezTo>
                  <a:pt x="331" y="341"/>
                  <a:pt x="331" y="341"/>
                  <a:pt x="331" y="341"/>
                </a:cubicBezTo>
                <a:lnTo>
                  <a:pt x="483" y="87"/>
                </a:lnTo>
                <a:close/>
                <a:moveTo>
                  <a:pt x="506" y="49"/>
                </a:moveTo>
                <a:cubicBezTo>
                  <a:pt x="487" y="38"/>
                  <a:pt x="487" y="38"/>
                  <a:pt x="487" y="38"/>
                </a:cubicBezTo>
                <a:cubicBezTo>
                  <a:pt x="480" y="49"/>
                  <a:pt x="480" y="49"/>
                  <a:pt x="480" y="49"/>
                </a:cubicBezTo>
                <a:cubicBezTo>
                  <a:pt x="500" y="60"/>
                  <a:pt x="500" y="60"/>
                  <a:pt x="500" y="60"/>
                </a:cubicBezTo>
                <a:lnTo>
                  <a:pt x="506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5B757282-859F-DC5B-73D0-697DF0FE868A}"/>
              </a:ext>
            </a:extLst>
          </p:cNvPr>
          <p:cNvSpPr>
            <a:spLocks noEditPoints="1"/>
          </p:cNvSpPr>
          <p:nvPr/>
        </p:nvSpPr>
        <p:spPr bwMode="auto">
          <a:xfrm>
            <a:off x="4445464" y="3001283"/>
            <a:ext cx="365126" cy="438948"/>
          </a:xfrm>
          <a:custGeom>
            <a:avLst/>
            <a:gdLst>
              <a:gd name="T0" fmla="*/ 5 w 506"/>
              <a:gd name="T1" fmla="*/ 186 h 608"/>
              <a:gd name="T2" fmla="*/ 8 w 506"/>
              <a:gd name="T3" fmla="*/ 164 h 608"/>
              <a:gd name="T4" fmla="*/ 220 w 506"/>
              <a:gd name="T5" fmla="*/ 4 h 608"/>
              <a:gd name="T6" fmla="*/ 239 w 506"/>
              <a:gd name="T7" fmla="*/ 4 h 608"/>
              <a:gd name="T8" fmla="*/ 452 w 506"/>
              <a:gd name="T9" fmla="*/ 164 h 608"/>
              <a:gd name="T10" fmla="*/ 455 w 506"/>
              <a:gd name="T11" fmla="*/ 186 h 608"/>
              <a:gd name="T12" fmla="*/ 442 w 506"/>
              <a:gd name="T13" fmla="*/ 192 h 608"/>
              <a:gd name="T14" fmla="*/ 433 w 506"/>
              <a:gd name="T15" fmla="*/ 189 h 608"/>
              <a:gd name="T16" fmla="*/ 230 w 506"/>
              <a:gd name="T17" fmla="*/ 36 h 608"/>
              <a:gd name="T18" fmla="*/ 27 w 506"/>
              <a:gd name="T19" fmla="*/ 189 h 608"/>
              <a:gd name="T20" fmla="*/ 5 w 506"/>
              <a:gd name="T21" fmla="*/ 186 h 608"/>
              <a:gd name="T22" fmla="*/ 2 w 506"/>
              <a:gd name="T23" fmla="*/ 244 h 608"/>
              <a:gd name="T24" fmla="*/ 8 w 506"/>
              <a:gd name="T25" fmla="*/ 231 h 608"/>
              <a:gd name="T26" fmla="*/ 220 w 506"/>
              <a:gd name="T27" fmla="*/ 71 h 608"/>
              <a:gd name="T28" fmla="*/ 239 w 506"/>
              <a:gd name="T29" fmla="*/ 71 h 608"/>
              <a:gd name="T30" fmla="*/ 452 w 506"/>
              <a:gd name="T31" fmla="*/ 231 h 608"/>
              <a:gd name="T32" fmla="*/ 458 w 506"/>
              <a:gd name="T33" fmla="*/ 244 h 608"/>
              <a:gd name="T34" fmla="*/ 458 w 506"/>
              <a:gd name="T35" fmla="*/ 507 h 608"/>
              <a:gd name="T36" fmla="*/ 500 w 506"/>
              <a:gd name="T37" fmla="*/ 550 h 608"/>
              <a:gd name="T38" fmla="*/ 500 w 506"/>
              <a:gd name="T39" fmla="*/ 572 h 608"/>
              <a:gd name="T40" fmla="*/ 469 w 506"/>
              <a:gd name="T41" fmla="*/ 603 h 608"/>
              <a:gd name="T42" fmla="*/ 458 w 506"/>
              <a:gd name="T43" fmla="*/ 608 h 608"/>
              <a:gd name="T44" fmla="*/ 446 w 506"/>
              <a:gd name="T45" fmla="*/ 603 h 608"/>
              <a:gd name="T46" fmla="*/ 372 w 506"/>
              <a:gd name="T47" fmla="*/ 529 h 608"/>
              <a:gd name="T48" fmla="*/ 18 w 506"/>
              <a:gd name="T49" fmla="*/ 529 h 608"/>
              <a:gd name="T50" fmla="*/ 2 w 506"/>
              <a:gd name="T51" fmla="*/ 513 h 608"/>
              <a:gd name="T52" fmla="*/ 2 w 506"/>
              <a:gd name="T53" fmla="*/ 244 h 608"/>
              <a:gd name="T54" fmla="*/ 341 w 506"/>
              <a:gd name="T55" fmla="*/ 435 h 608"/>
              <a:gd name="T56" fmla="*/ 336 w 506"/>
              <a:gd name="T57" fmla="*/ 439 h 608"/>
              <a:gd name="T58" fmla="*/ 332 w 506"/>
              <a:gd name="T59" fmla="*/ 444 h 608"/>
              <a:gd name="T60" fmla="*/ 458 w 506"/>
              <a:gd name="T61" fmla="*/ 570 h 608"/>
              <a:gd name="T62" fmla="*/ 466 w 506"/>
              <a:gd name="T63" fmla="*/ 561 h 608"/>
              <a:gd name="T64" fmla="*/ 341 w 506"/>
              <a:gd name="T65" fmla="*/ 435 h 608"/>
              <a:gd name="T66" fmla="*/ 314 w 506"/>
              <a:gd name="T67" fmla="*/ 279 h 608"/>
              <a:gd name="T68" fmla="*/ 245 w 506"/>
              <a:gd name="T69" fmla="*/ 250 h 608"/>
              <a:gd name="T70" fmla="*/ 175 w 506"/>
              <a:gd name="T71" fmla="*/ 279 h 608"/>
              <a:gd name="T72" fmla="*/ 175 w 506"/>
              <a:gd name="T73" fmla="*/ 417 h 608"/>
              <a:gd name="T74" fmla="*/ 245 w 506"/>
              <a:gd name="T75" fmla="*/ 446 h 608"/>
              <a:gd name="T76" fmla="*/ 314 w 506"/>
              <a:gd name="T77" fmla="*/ 417 h 608"/>
              <a:gd name="T78" fmla="*/ 314 w 506"/>
              <a:gd name="T79" fmla="*/ 279 h 608"/>
              <a:gd name="T80" fmla="*/ 34 w 506"/>
              <a:gd name="T81" fmla="*/ 498 h 608"/>
              <a:gd name="T82" fmla="*/ 341 w 506"/>
              <a:gd name="T83" fmla="*/ 498 h 608"/>
              <a:gd name="T84" fmla="*/ 306 w 506"/>
              <a:gd name="T85" fmla="*/ 462 h 608"/>
              <a:gd name="T86" fmla="*/ 245 w 506"/>
              <a:gd name="T87" fmla="*/ 477 h 608"/>
              <a:gd name="T88" fmla="*/ 153 w 506"/>
              <a:gd name="T89" fmla="*/ 439 h 608"/>
              <a:gd name="T90" fmla="*/ 153 w 506"/>
              <a:gd name="T91" fmla="*/ 256 h 608"/>
              <a:gd name="T92" fmla="*/ 245 w 506"/>
              <a:gd name="T93" fmla="*/ 218 h 608"/>
              <a:gd name="T94" fmla="*/ 336 w 506"/>
              <a:gd name="T95" fmla="*/ 256 h 608"/>
              <a:gd name="T96" fmla="*/ 359 w 506"/>
              <a:gd name="T97" fmla="*/ 409 h 608"/>
              <a:gd name="T98" fmla="*/ 426 w 506"/>
              <a:gd name="T99" fmla="*/ 476 h 608"/>
              <a:gd name="T100" fmla="*/ 426 w 506"/>
              <a:gd name="T101" fmla="*/ 252 h 608"/>
              <a:gd name="T102" fmla="*/ 230 w 506"/>
              <a:gd name="T103" fmla="*/ 104 h 608"/>
              <a:gd name="T104" fmla="*/ 34 w 506"/>
              <a:gd name="T105" fmla="*/ 252 h 608"/>
              <a:gd name="T106" fmla="*/ 34 w 506"/>
              <a:gd name="T107" fmla="*/ 498 h 608"/>
              <a:gd name="T108" fmla="*/ 283 w 506"/>
              <a:gd name="T109" fmla="*/ 386 h 608"/>
              <a:gd name="T110" fmla="*/ 206 w 506"/>
              <a:gd name="T111" fmla="*/ 386 h 608"/>
              <a:gd name="T112" fmla="*/ 184 w 506"/>
              <a:gd name="T113" fmla="*/ 386 h 608"/>
              <a:gd name="T114" fmla="*/ 184 w 506"/>
              <a:gd name="T115" fmla="*/ 408 h 608"/>
              <a:gd name="T116" fmla="*/ 245 w 506"/>
              <a:gd name="T117" fmla="*/ 434 h 608"/>
              <a:gd name="T118" fmla="*/ 305 w 506"/>
              <a:gd name="T119" fmla="*/ 408 h 608"/>
              <a:gd name="T120" fmla="*/ 305 w 506"/>
              <a:gd name="T121" fmla="*/ 386 h 608"/>
              <a:gd name="T122" fmla="*/ 283 w 506"/>
              <a:gd name="T123" fmla="*/ 386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6" h="608">
                <a:moveTo>
                  <a:pt x="5" y="186"/>
                </a:moveTo>
                <a:cubicBezTo>
                  <a:pt x="0" y="179"/>
                  <a:pt x="1" y="169"/>
                  <a:pt x="8" y="164"/>
                </a:cubicBezTo>
                <a:cubicBezTo>
                  <a:pt x="220" y="4"/>
                  <a:pt x="220" y="4"/>
                  <a:pt x="220" y="4"/>
                </a:cubicBezTo>
                <a:cubicBezTo>
                  <a:pt x="226" y="0"/>
                  <a:pt x="234" y="0"/>
                  <a:pt x="239" y="4"/>
                </a:cubicBezTo>
                <a:cubicBezTo>
                  <a:pt x="452" y="164"/>
                  <a:pt x="452" y="164"/>
                  <a:pt x="452" y="164"/>
                </a:cubicBezTo>
                <a:cubicBezTo>
                  <a:pt x="459" y="169"/>
                  <a:pt x="460" y="179"/>
                  <a:pt x="455" y="186"/>
                </a:cubicBezTo>
                <a:cubicBezTo>
                  <a:pt x="452" y="190"/>
                  <a:pt x="447" y="192"/>
                  <a:pt x="442" y="192"/>
                </a:cubicBezTo>
                <a:cubicBezTo>
                  <a:pt x="439" y="192"/>
                  <a:pt x="435" y="191"/>
                  <a:pt x="433" y="189"/>
                </a:cubicBezTo>
                <a:cubicBezTo>
                  <a:pt x="230" y="36"/>
                  <a:pt x="230" y="36"/>
                  <a:pt x="230" y="36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20" y="194"/>
                  <a:pt x="10" y="193"/>
                  <a:pt x="5" y="186"/>
                </a:cubicBezTo>
                <a:close/>
                <a:moveTo>
                  <a:pt x="2" y="244"/>
                </a:moveTo>
                <a:cubicBezTo>
                  <a:pt x="2" y="239"/>
                  <a:pt x="4" y="234"/>
                  <a:pt x="8" y="231"/>
                </a:cubicBezTo>
                <a:cubicBezTo>
                  <a:pt x="220" y="71"/>
                  <a:pt x="220" y="71"/>
                  <a:pt x="220" y="71"/>
                </a:cubicBezTo>
                <a:cubicBezTo>
                  <a:pt x="226" y="67"/>
                  <a:pt x="234" y="67"/>
                  <a:pt x="239" y="71"/>
                </a:cubicBezTo>
                <a:cubicBezTo>
                  <a:pt x="452" y="231"/>
                  <a:pt x="452" y="231"/>
                  <a:pt x="452" y="231"/>
                </a:cubicBezTo>
                <a:cubicBezTo>
                  <a:pt x="456" y="234"/>
                  <a:pt x="458" y="239"/>
                  <a:pt x="458" y="244"/>
                </a:cubicBezTo>
                <a:cubicBezTo>
                  <a:pt x="458" y="507"/>
                  <a:pt x="458" y="507"/>
                  <a:pt x="458" y="507"/>
                </a:cubicBezTo>
                <a:cubicBezTo>
                  <a:pt x="500" y="550"/>
                  <a:pt x="500" y="550"/>
                  <a:pt x="500" y="550"/>
                </a:cubicBezTo>
                <a:cubicBezTo>
                  <a:pt x="506" y="556"/>
                  <a:pt x="506" y="566"/>
                  <a:pt x="500" y="572"/>
                </a:cubicBezTo>
                <a:cubicBezTo>
                  <a:pt x="469" y="603"/>
                  <a:pt x="469" y="603"/>
                  <a:pt x="469" y="603"/>
                </a:cubicBezTo>
                <a:cubicBezTo>
                  <a:pt x="466" y="606"/>
                  <a:pt x="462" y="608"/>
                  <a:pt x="458" y="608"/>
                </a:cubicBezTo>
                <a:cubicBezTo>
                  <a:pt x="454" y="608"/>
                  <a:pt x="450" y="606"/>
                  <a:pt x="446" y="603"/>
                </a:cubicBezTo>
                <a:cubicBezTo>
                  <a:pt x="372" y="529"/>
                  <a:pt x="372" y="529"/>
                  <a:pt x="372" y="529"/>
                </a:cubicBezTo>
                <a:cubicBezTo>
                  <a:pt x="18" y="529"/>
                  <a:pt x="18" y="529"/>
                  <a:pt x="18" y="529"/>
                </a:cubicBezTo>
                <a:cubicBezTo>
                  <a:pt x="9" y="529"/>
                  <a:pt x="2" y="522"/>
                  <a:pt x="2" y="513"/>
                </a:cubicBezTo>
                <a:lnTo>
                  <a:pt x="2" y="244"/>
                </a:lnTo>
                <a:close/>
                <a:moveTo>
                  <a:pt x="341" y="435"/>
                </a:moveTo>
                <a:cubicBezTo>
                  <a:pt x="339" y="436"/>
                  <a:pt x="338" y="438"/>
                  <a:pt x="336" y="439"/>
                </a:cubicBezTo>
                <a:cubicBezTo>
                  <a:pt x="335" y="441"/>
                  <a:pt x="333" y="442"/>
                  <a:pt x="332" y="444"/>
                </a:cubicBezTo>
                <a:cubicBezTo>
                  <a:pt x="458" y="570"/>
                  <a:pt x="458" y="570"/>
                  <a:pt x="458" y="570"/>
                </a:cubicBezTo>
                <a:cubicBezTo>
                  <a:pt x="466" y="561"/>
                  <a:pt x="466" y="561"/>
                  <a:pt x="466" y="561"/>
                </a:cubicBezTo>
                <a:lnTo>
                  <a:pt x="341" y="435"/>
                </a:lnTo>
                <a:close/>
                <a:moveTo>
                  <a:pt x="314" y="279"/>
                </a:moveTo>
                <a:cubicBezTo>
                  <a:pt x="295" y="260"/>
                  <a:pt x="271" y="250"/>
                  <a:pt x="245" y="250"/>
                </a:cubicBezTo>
                <a:cubicBezTo>
                  <a:pt x="219" y="250"/>
                  <a:pt x="194" y="260"/>
                  <a:pt x="175" y="279"/>
                </a:cubicBezTo>
                <a:cubicBezTo>
                  <a:pt x="137" y="317"/>
                  <a:pt x="137" y="379"/>
                  <a:pt x="175" y="417"/>
                </a:cubicBezTo>
                <a:cubicBezTo>
                  <a:pt x="194" y="436"/>
                  <a:pt x="219" y="446"/>
                  <a:pt x="245" y="446"/>
                </a:cubicBezTo>
                <a:cubicBezTo>
                  <a:pt x="271" y="446"/>
                  <a:pt x="295" y="436"/>
                  <a:pt x="314" y="417"/>
                </a:cubicBezTo>
                <a:cubicBezTo>
                  <a:pt x="352" y="379"/>
                  <a:pt x="352" y="317"/>
                  <a:pt x="314" y="279"/>
                </a:cubicBezTo>
                <a:close/>
                <a:moveTo>
                  <a:pt x="34" y="498"/>
                </a:moveTo>
                <a:cubicBezTo>
                  <a:pt x="341" y="498"/>
                  <a:pt x="341" y="498"/>
                  <a:pt x="341" y="498"/>
                </a:cubicBezTo>
                <a:cubicBezTo>
                  <a:pt x="306" y="462"/>
                  <a:pt x="306" y="462"/>
                  <a:pt x="306" y="462"/>
                </a:cubicBezTo>
                <a:cubicBezTo>
                  <a:pt x="287" y="472"/>
                  <a:pt x="266" y="477"/>
                  <a:pt x="245" y="477"/>
                </a:cubicBezTo>
                <a:cubicBezTo>
                  <a:pt x="210" y="477"/>
                  <a:pt x="178" y="464"/>
                  <a:pt x="153" y="439"/>
                </a:cubicBezTo>
                <a:cubicBezTo>
                  <a:pt x="103" y="389"/>
                  <a:pt x="103" y="307"/>
                  <a:pt x="153" y="256"/>
                </a:cubicBezTo>
                <a:cubicBezTo>
                  <a:pt x="178" y="232"/>
                  <a:pt x="210" y="218"/>
                  <a:pt x="245" y="218"/>
                </a:cubicBezTo>
                <a:cubicBezTo>
                  <a:pt x="279" y="218"/>
                  <a:pt x="312" y="232"/>
                  <a:pt x="336" y="256"/>
                </a:cubicBezTo>
                <a:cubicBezTo>
                  <a:pt x="378" y="297"/>
                  <a:pt x="385" y="360"/>
                  <a:pt x="359" y="409"/>
                </a:cubicBezTo>
                <a:cubicBezTo>
                  <a:pt x="426" y="476"/>
                  <a:pt x="426" y="476"/>
                  <a:pt x="426" y="476"/>
                </a:cubicBezTo>
                <a:cubicBezTo>
                  <a:pt x="426" y="252"/>
                  <a:pt x="426" y="252"/>
                  <a:pt x="426" y="252"/>
                </a:cubicBezTo>
                <a:cubicBezTo>
                  <a:pt x="230" y="104"/>
                  <a:pt x="230" y="104"/>
                  <a:pt x="230" y="104"/>
                </a:cubicBezTo>
                <a:cubicBezTo>
                  <a:pt x="34" y="252"/>
                  <a:pt x="34" y="252"/>
                  <a:pt x="34" y="252"/>
                </a:cubicBezTo>
                <a:lnTo>
                  <a:pt x="34" y="498"/>
                </a:lnTo>
                <a:close/>
                <a:moveTo>
                  <a:pt x="283" y="386"/>
                </a:moveTo>
                <a:cubicBezTo>
                  <a:pt x="262" y="407"/>
                  <a:pt x="228" y="407"/>
                  <a:pt x="206" y="386"/>
                </a:cubicBezTo>
                <a:cubicBezTo>
                  <a:pt x="200" y="380"/>
                  <a:pt x="190" y="380"/>
                  <a:pt x="184" y="386"/>
                </a:cubicBezTo>
                <a:cubicBezTo>
                  <a:pt x="178" y="392"/>
                  <a:pt x="178" y="402"/>
                  <a:pt x="184" y="408"/>
                </a:cubicBezTo>
                <a:cubicBezTo>
                  <a:pt x="201" y="425"/>
                  <a:pt x="223" y="434"/>
                  <a:pt x="245" y="434"/>
                </a:cubicBezTo>
                <a:cubicBezTo>
                  <a:pt x="267" y="434"/>
                  <a:pt x="289" y="425"/>
                  <a:pt x="305" y="408"/>
                </a:cubicBezTo>
                <a:cubicBezTo>
                  <a:pt x="312" y="402"/>
                  <a:pt x="312" y="392"/>
                  <a:pt x="305" y="386"/>
                </a:cubicBezTo>
                <a:cubicBezTo>
                  <a:pt x="299" y="380"/>
                  <a:pt x="289" y="380"/>
                  <a:pt x="283" y="3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16" name="Freeform 28">
            <a:extLst>
              <a:ext uri="{FF2B5EF4-FFF2-40B4-BE49-F238E27FC236}">
                <a16:creationId xmlns:a16="http://schemas.microsoft.com/office/drawing/2014/main" id="{1F54DF5E-A54A-9AD1-FA66-EBF5F3D310D2}"/>
              </a:ext>
            </a:extLst>
          </p:cNvPr>
          <p:cNvSpPr>
            <a:spLocks noEditPoints="1"/>
          </p:cNvSpPr>
          <p:nvPr/>
        </p:nvSpPr>
        <p:spPr bwMode="auto">
          <a:xfrm>
            <a:off x="4400597" y="4230039"/>
            <a:ext cx="454860" cy="382366"/>
          </a:xfrm>
          <a:custGeom>
            <a:avLst/>
            <a:gdLst>
              <a:gd name="T0" fmla="*/ 605 w 630"/>
              <a:gd name="T1" fmla="*/ 264 h 530"/>
              <a:gd name="T2" fmla="*/ 525 w 630"/>
              <a:gd name="T3" fmla="*/ 261 h 530"/>
              <a:gd name="T4" fmla="*/ 442 w 630"/>
              <a:gd name="T5" fmla="*/ 77 h 530"/>
              <a:gd name="T6" fmla="*/ 296 w 630"/>
              <a:gd name="T7" fmla="*/ 47 h 530"/>
              <a:gd name="T8" fmla="*/ 239 w 630"/>
              <a:gd name="T9" fmla="*/ 4 h 530"/>
              <a:gd name="T10" fmla="*/ 220 w 630"/>
              <a:gd name="T11" fmla="*/ 4 h 530"/>
              <a:gd name="T12" fmla="*/ 8 w 630"/>
              <a:gd name="T13" fmla="*/ 164 h 530"/>
              <a:gd name="T14" fmla="*/ 5 w 630"/>
              <a:gd name="T15" fmla="*/ 187 h 530"/>
              <a:gd name="T16" fmla="*/ 27 w 630"/>
              <a:gd name="T17" fmla="*/ 190 h 530"/>
              <a:gd name="T18" fmla="*/ 230 w 630"/>
              <a:gd name="T19" fmla="*/ 37 h 530"/>
              <a:gd name="T20" fmla="*/ 258 w 630"/>
              <a:gd name="T21" fmla="*/ 59 h 530"/>
              <a:gd name="T22" fmla="*/ 236 w 630"/>
              <a:gd name="T23" fmla="*/ 70 h 530"/>
              <a:gd name="T24" fmla="*/ 220 w 630"/>
              <a:gd name="T25" fmla="*/ 72 h 530"/>
              <a:gd name="T26" fmla="*/ 8 w 630"/>
              <a:gd name="T27" fmla="*/ 232 h 530"/>
              <a:gd name="T28" fmla="*/ 2 w 630"/>
              <a:gd name="T29" fmla="*/ 245 h 530"/>
              <a:gd name="T30" fmla="*/ 2 w 630"/>
              <a:gd name="T31" fmla="*/ 514 h 530"/>
              <a:gd name="T32" fmla="*/ 18 w 630"/>
              <a:gd name="T33" fmla="*/ 530 h 530"/>
              <a:gd name="T34" fmla="*/ 442 w 630"/>
              <a:gd name="T35" fmla="*/ 530 h 530"/>
              <a:gd name="T36" fmla="*/ 458 w 630"/>
              <a:gd name="T37" fmla="*/ 514 h 530"/>
              <a:gd name="T38" fmla="*/ 458 w 630"/>
              <a:gd name="T39" fmla="*/ 307 h 530"/>
              <a:gd name="T40" fmla="*/ 507 w 630"/>
              <a:gd name="T41" fmla="*/ 288 h 530"/>
              <a:gd name="T42" fmla="*/ 567 w 630"/>
              <a:gd name="T43" fmla="*/ 304 h 530"/>
              <a:gd name="T44" fmla="*/ 619 w 630"/>
              <a:gd name="T45" fmla="*/ 292 h 530"/>
              <a:gd name="T46" fmla="*/ 626 w 630"/>
              <a:gd name="T47" fmla="*/ 271 h 530"/>
              <a:gd name="T48" fmla="*/ 605 w 630"/>
              <a:gd name="T49" fmla="*/ 264 h 530"/>
              <a:gd name="T50" fmla="*/ 256 w 630"/>
              <a:gd name="T51" fmla="*/ 498 h 530"/>
              <a:gd name="T52" fmla="*/ 204 w 630"/>
              <a:gd name="T53" fmla="*/ 498 h 530"/>
              <a:gd name="T54" fmla="*/ 204 w 630"/>
              <a:gd name="T55" fmla="*/ 383 h 530"/>
              <a:gd name="T56" fmla="*/ 256 w 630"/>
              <a:gd name="T57" fmla="*/ 383 h 530"/>
              <a:gd name="T58" fmla="*/ 256 w 630"/>
              <a:gd name="T59" fmla="*/ 498 h 530"/>
              <a:gd name="T60" fmla="*/ 426 w 630"/>
              <a:gd name="T61" fmla="*/ 498 h 530"/>
              <a:gd name="T62" fmla="*/ 287 w 630"/>
              <a:gd name="T63" fmla="*/ 498 h 530"/>
              <a:gd name="T64" fmla="*/ 287 w 630"/>
              <a:gd name="T65" fmla="*/ 367 h 530"/>
              <a:gd name="T66" fmla="*/ 272 w 630"/>
              <a:gd name="T67" fmla="*/ 351 h 530"/>
              <a:gd name="T68" fmla="*/ 188 w 630"/>
              <a:gd name="T69" fmla="*/ 351 h 530"/>
              <a:gd name="T70" fmla="*/ 172 w 630"/>
              <a:gd name="T71" fmla="*/ 367 h 530"/>
              <a:gd name="T72" fmla="*/ 172 w 630"/>
              <a:gd name="T73" fmla="*/ 498 h 530"/>
              <a:gd name="T74" fmla="*/ 33 w 630"/>
              <a:gd name="T75" fmla="*/ 498 h 530"/>
              <a:gd name="T76" fmla="*/ 33 w 630"/>
              <a:gd name="T77" fmla="*/ 252 h 530"/>
              <a:gd name="T78" fmla="*/ 220 w 630"/>
              <a:gd name="T79" fmla="*/ 112 h 530"/>
              <a:gd name="T80" fmla="*/ 304 w 630"/>
              <a:gd name="T81" fmla="*/ 279 h 530"/>
              <a:gd name="T82" fmla="*/ 413 w 630"/>
              <a:gd name="T83" fmla="*/ 313 h 530"/>
              <a:gd name="T84" fmla="*/ 426 w 630"/>
              <a:gd name="T85" fmla="*/ 312 h 530"/>
              <a:gd name="T86" fmla="*/ 426 w 630"/>
              <a:gd name="T87" fmla="*/ 498 h 530"/>
              <a:gd name="T88" fmla="*/ 337 w 630"/>
              <a:gd name="T89" fmla="*/ 173 h 530"/>
              <a:gd name="T90" fmla="*/ 477 w 630"/>
              <a:gd name="T91" fmla="*/ 268 h 530"/>
              <a:gd name="T92" fmla="*/ 322 w 630"/>
              <a:gd name="T93" fmla="*/ 253 h 530"/>
              <a:gd name="T94" fmla="*/ 253 w 630"/>
              <a:gd name="T95" fmla="*/ 97 h 530"/>
              <a:gd name="T96" fmla="*/ 424 w 630"/>
              <a:gd name="T97" fmla="*/ 103 h 530"/>
              <a:gd name="T98" fmla="*/ 495 w 630"/>
              <a:gd name="T99" fmla="*/ 241 h 530"/>
              <a:gd name="T100" fmla="*/ 355 w 630"/>
              <a:gd name="T101" fmla="*/ 147 h 530"/>
              <a:gd name="T102" fmla="*/ 333 w 630"/>
              <a:gd name="T103" fmla="*/ 151 h 530"/>
              <a:gd name="T104" fmla="*/ 337 w 630"/>
              <a:gd name="T105" fmla="*/ 173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30" h="530">
                <a:moveTo>
                  <a:pt x="605" y="264"/>
                </a:moveTo>
                <a:cubicBezTo>
                  <a:pt x="579" y="276"/>
                  <a:pt x="550" y="275"/>
                  <a:pt x="525" y="261"/>
                </a:cubicBezTo>
                <a:cubicBezTo>
                  <a:pt x="534" y="189"/>
                  <a:pt x="502" y="118"/>
                  <a:pt x="442" y="77"/>
                </a:cubicBezTo>
                <a:cubicBezTo>
                  <a:pt x="398" y="48"/>
                  <a:pt x="346" y="38"/>
                  <a:pt x="296" y="47"/>
                </a:cubicBezTo>
                <a:cubicBezTo>
                  <a:pt x="239" y="4"/>
                  <a:pt x="239" y="4"/>
                  <a:pt x="239" y="4"/>
                </a:cubicBezTo>
                <a:cubicBezTo>
                  <a:pt x="234" y="0"/>
                  <a:pt x="226" y="0"/>
                  <a:pt x="220" y="4"/>
                </a:cubicBezTo>
                <a:cubicBezTo>
                  <a:pt x="8" y="164"/>
                  <a:pt x="8" y="164"/>
                  <a:pt x="8" y="164"/>
                </a:cubicBezTo>
                <a:cubicBezTo>
                  <a:pt x="1" y="170"/>
                  <a:pt x="0" y="180"/>
                  <a:pt x="5" y="187"/>
                </a:cubicBezTo>
                <a:cubicBezTo>
                  <a:pt x="10" y="194"/>
                  <a:pt x="20" y="195"/>
                  <a:pt x="27" y="190"/>
                </a:cubicBezTo>
                <a:cubicBezTo>
                  <a:pt x="230" y="37"/>
                  <a:pt x="230" y="37"/>
                  <a:pt x="230" y="37"/>
                </a:cubicBezTo>
                <a:cubicBezTo>
                  <a:pt x="258" y="59"/>
                  <a:pt x="258" y="59"/>
                  <a:pt x="258" y="59"/>
                </a:cubicBezTo>
                <a:cubicBezTo>
                  <a:pt x="251" y="62"/>
                  <a:pt x="243" y="66"/>
                  <a:pt x="236" y="70"/>
                </a:cubicBezTo>
                <a:cubicBezTo>
                  <a:pt x="231" y="68"/>
                  <a:pt x="225" y="69"/>
                  <a:pt x="220" y="72"/>
                </a:cubicBezTo>
                <a:cubicBezTo>
                  <a:pt x="8" y="232"/>
                  <a:pt x="8" y="232"/>
                  <a:pt x="8" y="232"/>
                </a:cubicBezTo>
                <a:cubicBezTo>
                  <a:pt x="4" y="235"/>
                  <a:pt x="2" y="240"/>
                  <a:pt x="2" y="245"/>
                </a:cubicBezTo>
                <a:cubicBezTo>
                  <a:pt x="2" y="514"/>
                  <a:pt x="2" y="514"/>
                  <a:pt x="2" y="514"/>
                </a:cubicBezTo>
                <a:cubicBezTo>
                  <a:pt x="2" y="523"/>
                  <a:pt x="9" y="530"/>
                  <a:pt x="18" y="530"/>
                </a:cubicBezTo>
                <a:cubicBezTo>
                  <a:pt x="442" y="530"/>
                  <a:pt x="442" y="530"/>
                  <a:pt x="442" y="530"/>
                </a:cubicBezTo>
                <a:cubicBezTo>
                  <a:pt x="451" y="530"/>
                  <a:pt x="458" y="523"/>
                  <a:pt x="458" y="514"/>
                </a:cubicBezTo>
                <a:cubicBezTo>
                  <a:pt x="458" y="307"/>
                  <a:pt x="458" y="307"/>
                  <a:pt x="458" y="307"/>
                </a:cubicBezTo>
                <a:cubicBezTo>
                  <a:pt x="475" y="303"/>
                  <a:pt x="492" y="297"/>
                  <a:pt x="507" y="288"/>
                </a:cubicBezTo>
                <a:cubicBezTo>
                  <a:pt x="526" y="298"/>
                  <a:pt x="547" y="304"/>
                  <a:pt x="567" y="304"/>
                </a:cubicBezTo>
                <a:cubicBezTo>
                  <a:pt x="585" y="304"/>
                  <a:pt x="602" y="300"/>
                  <a:pt x="619" y="292"/>
                </a:cubicBezTo>
                <a:cubicBezTo>
                  <a:pt x="626" y="289"/>
                  <a:pt x="630" y="279"/>
                  <a:pt x="626" y="271"/>
                </a:cubicBezTo>
                <a:cubicBezTo>
                  <a:pt x="623" y="263"/>
                  <a:pt x="613" y="260"/>
                  <a:pt x="605" y="264"/>
                </a:cubicBezTo>
                <a:close/>
                <a:moveTo>
                  <a:pt x="256" y="498"/>
                </a:moveTo>
                <a:cubicBezTo>
                  <a:pt x="204" y="498"/>
                  <a:pt x="204" y="498"/>
                  <a:pt x="204" y="498"/>
                </a:cubicBezTo>
                <a:cubicBezTo>
                  <a:pt x="204" y="383"/>
                  <a:pt x="204" y="383"/>
                  <a:pt x="204" y="383"/>
                </a:cubicBezTo>
                <a:cubicBezTo>
                  <a:pt x="256" y="383"/>
                  <a:pt x="256" y="383"/>
                  <a:pt x="256" y="383"/>
                </a:cubicBezTo>
                <a:lnTo>
                  <a:pt x="256" y="498"/>
                </a:lnTo>
                <a:close/>
                <a:moveTo>
                  <a:pt x="426" y="498"/>
                </a:moveTo>
                <a:cubicBezTo>
                  <a:pt x="287" y="498"/>
                  <a:pt x="287" y="498"/>
                  <a:pt x="287" y="498"/>
                </a:cubicBezTo>
                <a:cubicBezTo>
                  <a:pt x="287" y="367"/>
                  <a:pt x="287" y="367"/>
                  <a:pt x="287" y="367"/>
                </a:cubicBezTo>
                <a:cubicBezTo>
                  <a:pt x="287" y="359"/>
                  <a:pt x="280" y="351"/>
                  <a:pt x="272" y="351"/>
                </a:cubicBezTo>
                <a:cubicBezTo>
                  <a:pt x="188" y="351"/>
                  <a:pt x="188" y="351"/>
                  <a:pt x="188" y="351"/>
                </a:cubicBezTo>
                <a:cubicBezTo>
                  <a:pt x="179" y="351"/>
                  <a:pt x="172" y="359"/>
                  <a:pt x="172" y="367"/>
                </a:cubicBezTo>
                <a:cubicBezTo>
                  <a:pt x="172" y="498"/>
                  <a:pt x="172" y="498"/>
                  <a:pt x="172" y="498"/>
                </a:cubicBezTo>
                <a:cubicBezTo>
                  <a:pt x="33" y="498"/>
                  <a:pt x="33" y="498"/>
                  <a:pt x="33" y="498"/>
                </a:cubicBezTo>
                <a:cubicBezTo>
                  <a:pt x="33" y="252"/>
                  <a:pt x="33" y="252"/>
                  <a:pt x="33" y="252"/>
                </a:cubicBezTo>
                <a:cubicBezTo>
                  <a:pt x="220" y="112"/>
                  <a:pt x="220" y="112"/>
                  <a:pt x="220" y="112"/>
                </a:cubicBezTo>
                <a:cubicBezTo>
                  <a:pt x="217" y="178"/>
                  <a:pt x="249" y="242"/>
                  <a:pt x="304" y="279"/>
                </a:cubicBezTo>
                <a:cubicBezTo>
                  <a:pt x="337" y="301"/>
                  <a:pt x="375" y="313"/>
                  <a:pt x="413" y="313"/>
                </a:cubicBezTo>
                <a:cubicBezTo>
                  <a:pt x="417" y="313"/>
                  <a:pt x="422" y="312"/>
                  <a:pt x="426" y="312"/>
                </a:cubicBezTo>
                <a:lnTo>
                  <a:pt x="426" y="498"/>
                </a:lnTo>
                <a:close/>
                <a:moveTo>
                  <a:pt x="337" y="173"/>
                </a:moveTo>
                <a:cubicBezTo>
                  <a:pt x="477" y="268"/>
                  <a:pt x="477" y="268"/>
                  <a:pt x="477" y="268"/>
                </a:cubicBezTo>
                <a:cubicBezTo>
                  <a:pt x="427" y="289"/>
                  <a:pt x="368" y="284"/>
                  <a:pt x="322" y="253"/>
                </a:cubicBezTo>
                <a:cubicBezTo>
                  <a:pt x="271" y="218"/>
                  <a:pt x="244" y="158"/>
                  <a:pt x="253" y="97"/>
                </a:cubicBezTo>
                <a:cubicBezTo>
                  <a:pt x="306" y="66"/>
                  <a:pt x="373" y="69"/>
                  <a:pt x="424" y="103"/>
                </a:cubicBezTo>
                <a:cubicBezTo>
                  <a:pt x="470" y="134"/>
                  <a:pt x="496" y="187"/>
                  <a:pt x="495" y="241"/>
                </a:cubicBezTo>
                <a:cubicBezTo>
                  <a:pt x="355" y="147"/>
                  <a:pt x="355" y="147"/>
                  <a:pt x="355" y="147"/>
                </a:cubicBezTo>
                <a:cubicBezTo>
                  <a:pt x="348" y="142"/>
                  <a:pt x="338" y="144"/>
                  <a:pt x="333" y="151"/>
                </a:cubicBezTo>
                <a:cubicBezTo>
                  <a:pt x="328" y="158"/>
                  <a:pt x="330" y="168"/>
                  <a:pt x="337" y="1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21" name="Freeform 34">
            <a:extLst>
              <a:ext uri="{FF2B5EF4-FFF2-40B4-BE49-F238E27FC236}">
                <a16:creationId xmlns:a16="http://schemas.microsoft.com/office/drawing/2014/main" id="{5D8A7418-11FB-7699-0D6D-D9D87EFF53F6}"/>
              </a:ext>
            </a:extLst>
          </p:cNvPr>
          <p:cNvSpPr>
            <a:spLocks noEditPoints="1"/>
          </p:cNvSpPr>
          <p:nvPr/>
        </p:nvSpPr>
        <p:spPr bwMode="auto">
          <a:xfrm>
            <a:off x="5397329" y="2093381"/>
            <a:ext cx="294398" cy="466792"/>
          </a:xfrm>
          <a:custGeom>
            <a:avLst/>
            <a:gdLst>
              <a:gd name="T0" fmla="*/ 302 w 408"/>
              <a:gd name="T1" fmla="*/ 0 h 646"/>
              <a:gd name="T2" fmla="*/ 106 w 408"/>
              <a:gd name="T3" fmla="*/ 0 h 646"/>
              <a:gd name="T4" fmla="*/ 0 w 408"/>
              <a:gd name="T5" fmla="*/ 106 h 646"/>
              <a:gd name="T6" fmla="*/ 0 w 408"/>
              <a:gd name="T7" fmla="*/ 540 h 646"/>
              <a:gd name="T8" fmla="*/ 106 w 408"/>
              <a:gd name="T9" fmla="*/ 646 h 646"/>
              <a:gd name="T10" fmla="*/ 302 w 408"/>
              <a:gd name="T11" fmla="*/ 646 h 646"/>
              <a:gd name="T12" fmla="*/ 408 w 408"/>
              <a:gd name="T13" fmla="*/ 540 h 646"/>
              <a:gd name="T14" fmla="*/ 408 w 408"/>
              <a:gd name="T15" fmla="*/ 106 h 646"/>
              <a:gd name="T16" fmla="*/ 302 w 408"/>
              <a:gd name="T17" fmla="*/ 0 h 646"/>
              <a:gd name="T18" fmla="*/ 376 w 408"/>
              <a:gd name="T19" fmla="*/ 540 h 646"/>
              <a:gd name="T20" fmla="*/ 302 w 408"/>
              <a:gd name="T21" fmla="*/ 614 h 646"/>
              <a:gd name="T22" fmla="*/ 106 w 408"/>
              <a:gd name="T23" fmla="*/ 614 h 646"/>
              <a:gd name="T24" fmla="*/ 32 w 408"/>
              <a:gd name="T25" fmla="*/ 540 h 646"/>
              <a:gd name="T26" fmla="*/ 32 w 408"/>
              <a:gd name="T27" fmla="*/ 106 h 646"/>
              <a:gd name="T28" fmla="*/ 106 w 408"/>
              <a:gd name="T29" fmla="*/ 31 h 646"/>
              <a:gd name="T30" fmla="*/ 302 w 408"/>
              <a:gd name="T31" fmla="*/ 31 h 646"/>
              <a:gd name="T32" fmla="*/ 376 w 408"/>
              <a:gd name="T33" fmla="*/ 106 h 646"/>
              <a:gd name="T34" fmla="*/ 376 w 408"/>
              <a:gd name="T35" fmla="*/ 540 h 646"/>
              <a:gd name="T36" fmla="*/ 339 w 408"/>
              <a:gd name="T37" fmla="*/ 87 h 646"/>
              <a:gd name="T38" fmla="*/ 69 w 408"/>
              <a:gd name="T39" fmla="*/ 87 h 646"/>
              <a:gd name="T40" fmla="*/ 53 w 408"/>
              <a:gd name="T41" fmla="*/ 103 h 646"/>
              <a:gd name="T42" fmla="*/ 53 w 408"/>
              <a:gd name="T43" fmla="*/ 499 h 646"/>
              <a:gd name="T44" fmla="*/ 69 w 408"/>
              <a:gd name="T45" fmla="*/ 515 h 646"/>
              <a:gd name="T46" fmla="*/ 339 w 408"/>
              <a:gd name="T47" fmla="*/ 515 h 646"/>
              <a:gd name="T48" fmla="*/ 355 w 408"/>
              <a:gd name="T49" fmla="*/ 499 h 646"/>
              <a:gd name="T50" fmla="*/ 355 w 408"/>
              <a:gd name="T51" fmla="*/ 103 h 646"/>
              <a:gd name="T52" fmla="*/ 339 w 408"/>
              <a:gd name="T53" fmla="*/ 87 h 646"/>
              <a:gd name="T54" fmla="*/ 323 w 408"/>
              <a:gd name="T55" fmla="*/ 483 h 646"/>
              <a:gd name="T56" fmla="*/ 85 w 408"/>
              <a:gd name="T57" fmla="*/ 483 h 646"/>
              <a:gd name="T58" fmla="*/ 85 w 408"/>
              <a:gd name="T59" fmla="*/ 119 h 646"/>
              <a:gd name="T60" fmla="*/ 323 w 408"/>
              <a:gd name="T61" fmla="*/ 119 h 646"/>
              <a:gd name="T62" fmla="*/ 323 w 408"/>
              <a:gd name="T63" fmla="*/ 483 h 646"/>
              <a:gd name="T64" fmla="*/ 238 w 408"/>
              <a:gd name="T65" fmla="*/ 565 h 646"/>
              <a:gd name="T66" fmla="*/ 204 w 408"/>
              <a:gd name="T67" fmla="*/ 599 h 646"/>
              <a:gd name="T68" fmla="*/ 170 w 408"/>
              <a:gd name="T69" fmla="*/ 565 h 646"/>
              <a:gd name="T70" fmla="*/ 204 w 408"/>
              <a:gd name="T71" fmla="*/ 531 h 646"/>
              <a:gd name="T72" fmla="*/ 238 w 408"/>
              <a:gd name="T73" fmla="*/ 565 h 646"/>
              <a:gd name="T74" fmla="*/ 139 w 408"/>
              <a:gd name="T75" fmla="*/ 383 h 646"/>
              <a:gd name="T76" fmla="*/ 270 w 408"/>
              <a:gd name="T77" fmla="*/ 383 h 646"/>
              <a:gd name="T78" fmla="*/ 286 w 408"/>
              <a:gd name="T79" fmla="*/ 367 h 646"/>
              <a:gd name="T80" fmla="*/ 286 w 408"/>
              <a:gd name="T81" fmla="*/ 284 h 646"/>
              <a:gd name="T82" fmla="*/ 279 w 408"/>
              <a:gd name="T83" fmla="*/ 271 h 646"/>
              <a:gd name="T84" fmla="*/ 214 w 408"/>
              <a:gd name="T85" fmla="*/ 222 h 646"/>
              <a:gd name="T86" fmla="*/ 195 w 408"/>
              <a:gd name="T87" fmla="*/ 222 h 646"/>
              <a:gd name="T88" fmla="*/ 129 w 408"/>
              <a:gd name="T89" fmla="*/ 271 h 646"/>
              <a:gd name="T90" fmla="*/ 123 w 408"/>
              <a:gd name="T91" fmla="*/ 284 h 646"/>
              <a:gd name="T92" fmla="*/ 123 w 408"/>
              <a:gd name="T93" fmla="*/ 367 h 646"/>
              <a:gd name="T94" fmla="*/ 139 w 408"/>
              <a:gd name="T95" fmla="*/ 383 h 646"/>
              <a:gd name="T96" fmla="*/ 154 w 408"/>
              <a:gd name="T97" fmla="*/ 292 h 646"/>
              <a:gd name="T98" fmla="*/ 204 w 408"/>
              <a:gd name="T99" fmla="*/ 254 h 646"/>
              <a:gd name="T100" fmla="*/ 254 w 408"/>
              <a:gd name="T101" fmla="*/ 292 h 646"/>
              <a:gd name="T102" fmla="*/ 254 w 408"/>
              <a:gd name="T103" fmla="*/ 351 h 646"/>
              <a:gd name="T104" fmla="*/ 219 w 408"/>
              <a:gd name="T105" fmla="*/ 351 h 646"/>
              <a:gd name="T106" fmla="*/ 219 w 408"/>
              <a:gd name="T107" fmla="*/ 324 h 646"/>
              <a:gd name="T108" fmla="*/ 214 w 408"/>
              <a:gd name="T109" fmla="*/ 319 h 646"/>
              <a:gd name="T110" fmla="*/ 194 w 408"/>
              <a:gd name="T111" fmla="*/ 319 h 646"/>
              <a:gd name="T112" fmla="*/ 189 w 408"/>
              <a:gd name="T113" fmla="*/ 324 h 646"/>
              <a:gd name="T114" fmla="*/ 189 w 408"/>
              <a:gd name="T115" fmla="*/ 351 h 646"/>
              <a:gd name="T116" fmla="*/ 154 w 408"/>
              <a:gd name="T117" fmla="*/ 351 h 646"/>
              <a:gd name="T118" fmla="*/ 154 w 408"/>
              <a:gd name="T119" fmla="*/ 292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8" h="646">
                <a:moveTo>
                  <a:pt x="302" y="0"/>
                </a:moveTo>
                <a:cubicBezTo>
                  <a:pt x="106" y="0"/>
                  <a:pt x="106" y="0"/>
                  <a:pt x="106" y="0"/>
                </a:cubicBezTo>
                <a:cubicBezTo>
                  <a:pt x="48" y="0"/>
                  <a:pt x="0" y="47"/>
                  <a:pt x="0" y="106"/>
                </a:cubicBezTo>
                <a:cubicBezTo>
                  <a:pt x="0" y="540"/>
                  <a:pt x="0" y="540"/>
                  <a:pt x="0" y="540"/>
                </a:cubicBezTo>
                <a:cubicBezTo>
                  <a:pt x="0" y="599"/>
                  <a:pt x="48" y="646"/>
                  <a:pt x="106" y="646"/>
                </a:cubicBezTo>
                <a:cubicBezTo>
                  <a:pt x="302" y="646"/>
                  <a:pt x="302" y="646"/>
                  <a:pt x="302" y="646"/>
                </a:cubicBezTo>
                <a:cubicBezTo>
                  <a:pt x="361" y="646"/>
                  <a:pt x="408" y="599"/>
                  <a:pt x="408" y="540"/>
                </a:cubicBezTo>
                <a:cubicBezTo>
                  <a:pt x="408" y="106"/>
                  <a:pt x="408" y="106"/>
                  <a:pt x="408" y="106"/>
                </a:cubicBezTo>
                <a:cubicBezTo>
                  <a:pt x="408" y="47"/>
                  <a:pt x="361" y="0"/>
                  <a:pt x="302" y="0"/>
                </a:cubicBezTo>
                <a:close/>
                <a:moveTo>
                  <a:pt x="376" y="540"/>
                </a:moveTo>
                <a:cubicBezTo>
                  <a:pt x="376" y="581"/>
                  <a:pt x="343" y="614"/>
                  <a:pt x="302" y="614"/>
                </a:cubicBezTo>
                <a:cubicBezTo>
                  <a:pt x="106" y="614"/>
                  <a:pt x="106" y="614"/>
                  <a:pt x="106" y="614"/>
                </a:cubicBezTo>
                <a:cubicBezTo>
                  <a:pt x="65" y="614"/>
                  <a:pt x="32" y="581"/>
                  <a:pt x="32" y="540"/>
                </a:cubicBezTo>
                <a:cubicBezTo>
                  <a:pt x="32" y="106"/>
                  <a:pt x="32" y="106"/>
                  <a:pt x="32" y="106"/>
                </a:cubicBezTo>
                <a:cubicBezTo>
                  <a:pt x="32" y="65"/>
                  <a:pt x="65" y="31"/>
                  <a:pt x="106" y="31"/>
                </a:cubicBezTo>
                <a:cubicBezTo>
                  <a:pt x="302" y="31"/>
                  <a:pt x="302" y="31"/>
                  <a:pt x="302" y="31"/>
                </a:cubicBezTo>
                <a:cubicBezTo>
                  <a:pt x="343" y="31"/>
                  <a:pt x="376" y="65"/>
                  <a:pt x="376" y="106"/>
                </a:cubicBezTo>
                <a:lnTo>
                  <a:pt x="376" y="540"/>
                </a:lnTo>
                <a:close/>
                <a:moveTo>
                  <a:pt x="339" y="87"/>
                </a:moveTo>
                <a:cubicBezTo>
                  <a:pt x="69" y="87"/>
                  <a:pt x="69" y="87"/>
                  <a:pt x="69" y="87"/>
                </a:cubicBezTo>
                <a:cubicBezTo>
                  <a:pt x="60" y="87"/>
                  <a:pt x="53" y="94"/>
                  <a:pt x="53" y="103"/>
                </a:cubicBezTo>
                <a:cubicBezTo>
                  <a:pt x="53" y="499"/>
                  <a:pt x="53" y="499"/>
                  <a:pt x="53" y="499"/>
                </a:cubicBezTo>
                <a:cubicBezTo>
                  <a:pt x="53" y="508"/>
                  <a:pt x="60" y="515"/>
                  <a:pt x="69" y="515"/>
                </a:cubicBezTo>
                <a:cubicBezTo>
                  <a:pt x="339" y="515"/>
                  <a:pt x="339" y="515"/>
                  <a:pt x="339" y="515"/>
                </a:cubicBezTo>
                <a:cubicBezTo>
                  <a:pt x="348" y="515"/>
                  <a:pt x="355" y="508"/>
                  <a:pt x="355" y="499"/>
                </a:cubicBezTo>
                <a:cubicBezTo>
                  <a:pt x="355" y="103"/>
                  <a:pt x="355" y="103"/>
                  <a:pt x="355" y="103"/>
                </a:cubicBezTo>
                <a:cubicBezTo>
                  <a:pt x="355" y="94"/>
                  <a:pt x="348" y="87"/>
                  <a:pt x="339" y="87"/>
                </a:cubicBezTo>
                <a:close/>
                <a:moveTo>
                  <a:pt x="323" y="483"/>
                </a:moveTo>
                <a:cubicBezTo>
                  <a:pt x="85" y="483"/>
                  <a:pt x="85" y="483"/>
                  <a:pt x="85" y="483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323" y="119"/>
                  <a:pt x="323" y="119"/>
                  <a:pt x="323" y="119"/>
                </a:cubicBezTo>
                <a:lnTo>
                  <a:pt x="323" y="483"/>
                </a:lnTo>
                <a:close/>
                <a:moveTo>
                  <a:pt x="238" y="565"/>
                </a:moveTo>
                <a:cubicBezTo>
                  <a:pt x="238" y="583"/>
                  <a:pt x="223" y="599"/>
                  <a:pt x="204" y="599"/>
                </a:cubicBezTo>
                <a:cubicBezTo>
                  <a:pt x="185" y="599"/>
                  <a:pt x="170" y="583"/>
                  <a:pt x="170" y="565"/>
                </a:cubicBezTo>
                <a:cubicBezTo>
                  <a:pt x="170" y="546"/>
                  <a:pt x="185" y="531"/>
                  <a:pt x="204" y="531"/>
                </a:cubicBezTo>
                <a:cubicBezTo>
                  <a:pt x="223" y="531"/>
                  <a:pt x="238" y="546"/>
                  <a:pt x="238" y="565"/>
                </a:cubicBezTo>
                <a:close/>
                <a:moveTo>
                  <a:pt x="139" y="383"/>
                </a:moveTo>
                <a:cubicBezTo>
                  <a:pt x="270" y="383"/>
                  <a:pt x="270" y="383"/>
                  <a:pt x="270" y="383"/>
                </a:cubicBezTo>
                <a:cubicBezTo>
                  <a:pt x="279" y="383"/>
                  <a:pt x="286" y="376"/>
                  <a:pt x="286" y="367"/>
                </a:cubicBezTo>
                <a:cubicBezTo>
                  <a:pt x="286" y="284"/>
                  <a:pt x="286" y="284"/>
                  <a:pt x="286" y="284"/>
                </a:cubicBezTo>
                <a:cubicBezTo>
                  <a:pt x="286" y="279"/>
                  <a:pt x="283" y="274"/>
                  <a:pt x="279" y="271"/>
                </a:cubicBezTo>
                <a:cubicBezTo>
                  <a:pt x="214" y="222"/>
                  <a:pt x="214" y="222"/>
                  <a:pt x="214" y="222"/>
                </a:cubicBezTo>
                <a:cubicBezTo>
                  <a:pt x="208" y="218"/>
                  <a:pt x="200" y="218"/>
                  <a:pt x="195" y="222"/>
                </a:cubicBezTo>
                <a:cubicBezTo>
                  <a:pt x="129" y="271"/>
                  <a:pt x="129" y="271"/>
                  <a:pt x="129" y="271"/>
                </a:cubicBezTo>
                <a:cubicBezTo>
                  <a:pt x="125" y="274"/>
                  <a:pt x="123" y="279"/>
                  <a:pt x="123" y="284"/>
                </a:cubicBezTo>
                <a:cubicBezTo>
                  <a:pt x="123" y="367"/>
                  <a:pt x="123" y="367"/>
                  <a:pt x="123" y="367"/>
                </a:cubicBezTo>
                <a:cubicBezTo>
                  <a:pt x="123" y="376"/>
                  <a:pt x="130" y="383"/>
                  <a:pt x="139" y="383"/>
                </a:cubicBezTo>
                <a:close/>
                <a:moveTo>
                  <a:pt x="154" y="292"/>
                </a:moveTo>
                <a:cubicBezTo>
                  <a:pt x="204" y="254"/>
                  <a:pt x="204" y="254"/>
                  <a:pt x="204" y="254"/>
                </a:cubicBezTo>
                <a:cubicBezTo>
                  <a:pt x="254" y="292"/>
                  <a:pt x="254" y="292"/>
                  <a:pt x="254" y="292"/>
                </a:cubicBezTo>
                <a:cubicBezTo>
                  <a:pt x="254" y="351"/>
                  <a:pt x="254" y="351"/>
                  <a:pt x="254" y="351"/>
                </a:cubicBezTo>
                <a:cubicBezTo>
                  <a:pt x="219" y="351"/>
                  <a:pt x="219" y="351"/>
                  <a:pt x="219" y="351"/>
                </a:cubicBezTo>
                <a:cubicBezTo>
                  <a:pt x="219" y="324"/>
                  <a:pt x="219" y="324"/>
                  <a:pt x="219" y="324"/>
                </a:cubicBezTo>
                <a:cubicBezTo>
                  <a:pt x="219" y="321"/>
                  <a:pt x="217" y="319"/>
                  <a:pt x="214" y="319"/>
                </a:cubicBezTo>
                <a:cubicBezTo>
                  <a:pt x="194" y="319"/>
                  <a:pt x="194" y="319"/>
                  <a:pt x="194" y="319"/>
                </a:cubicBezTo>
                <a:cubicBezTo>
                  <a:pt x="192" y="319"/>
                  <a:pt x="189" y="321"/>
                  <a:pt x="189" y="324"/>
                </a:cubicBezTo>
                <a:cubicBezTo>
                  <a:pt x="189" y="351"/>
                  <a:pt x="189" y="351"/>
                  <a:pt x="189" y="351"/>
                </a:cubicBezTo>
                <a:cubicBezTo>
                  <a:pt x="154" y="351"/>
                  <a:pt x="154" y="351"/>
                  <a:pt x="154" y="351"/>
                </a:cubicBezTo>
                <a:lnTo>
                  <a:pt x="154" y="2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22" name="Freeform 35">
            <a:extLst>
              <a:ext uri="{FF2B5EF4-FFF2-40B4-BE49-F238E27FC236}">
                <a16:creationId xmlns:a16="http://schemas.microsoft.com/office/drawing/2014/main" id="{40D2AE0E-C705-F17A-01D2-FE0D59323709}"/>
              </a:ext>
            </a:extLst>
          </p:cNvPr>
          <p:cNvSpPr>
            <a:spLocks noEditPoints="1"/>
          </p:cNvSpPr>
          <p:nvPr/>
        </p:nvSpPr>
        <p:spPr bwMode="auto">
          <a:xfrm>
            <a:off x="7459071" y="4187383"/>
            <a:ext cx="400488" cy="467678"/>
          </a:xfrm>
          <a:custGeom>
            <a:avLst/>
            <a:gdLst>
              <a:gd name="T0" fmla="*/ 209 w 555"/>
              <a:gd name="T1" fmla="*/ 534 h 648"/>
              <a:gd name="T2" fmla="*/ 194 w 555"/>
              <a:gd name="T3" fmla="*/ 550 h 648"/>
              <a:gd name="T4" fmla="*/ 121 w 555"/>
              <a:gd name="T5" fmla="*/ 462 h 648"/>
              <a:gd name="T6" fmla="*/ 105 w 555"/>
              <a:gd name="T7" fmla="*/ 541 h 648"/>
              <a:gd name="T8" fmla="*/ 89 w 555"/>
              <a:gd name="T9" fmla="*/ 414 h 648"/>
              <a:gd name="T10" fmla="*/ 117 w 555"/>
              <a:gd name="T11" fmla="*/ 405 h 648"/>
              <a:gd name="T12" fmla="*/ 178 w 555"/>
              <a:gd name="T13" fmla="*/ 414 h 648"/>
              <a:gd name="T14" fmla="*/ 209 w 555"/>
              <a:gd name="T15" fmla="*/ 414 h 648"/>
              <a:gd name="T16" fmla="*/ 435 w 555"/>
              <a:gd name="T17" fmla="*/ 414 h 648"/>
              <a:gd name="T18" fmla="*/ 425 w 555"/>
              <a:gd name="T19" fmla="*/ 446 h 648"/>
              <a:gd name="T20" fmla="*/ 397 w 555"/>
              <a:gd name="T21" fmla="*/ 445 h 648"/>
              <a:gd name="T22" fmla="*/ 385 w 555"/>
              <a:gd name="T23" fmla="*/ 414 h 648"/>
              <a:gd name="T24" fmla="*/ 353 w 555"/>
              <a:gd name="T25" fmla="*/ 414 h 648"/>
              <a:gd name="T26" fmla="*/ 365 w 555"/>
              <a:gd name="T27" fmla="*/ 541 h 648"/>
              <a:gd name="T28" fmla="*/ 410 w 555"/>
              <a:gd name="T29" fmla="*/ 486 h 648"/>
              <a:gd name="T30" fmla="*/ 450 w 555"/>
              <a:gd name="T31" fmla="*/ 541 h 648"/>
              <a:gd name="T32" fmla="*/ 466 w 555"/>
              <a:gd name="T33" fmla="*/ 526 h 648"/>
              <a:gd name="T34" fmla="*/ 450 w 555"/>
              <a:gd name="T35" fmla="*/ 399 h 648"/>
              <a:gd name="T36" fmla="*/ 333 w 555"/>
              <a:gd name="T37" fmla="*/ 414 h 648"/>
              <a:gd name="T38" fmla="*/ 251 w 555"/>
              <a:gd name="T39" fmla="*/ 399 h 648"/>
              <a:gd name="T40" fmla="*/ 235 w 555"/>
              <a:gd name="T41" fmla="*/ 526 h 648"/>
              <a:gd name="T42" fmla="*/ 317 w 555"/>
              <a:gd name="T43" fmla="*/ 541 h 648"/>
              <a:gd name="T44" fmla="*/ 317 w 555"/>
              <a:gd name="T45" fmla="*/ 510 h 648"/>
              <a:gd name="T46" fmla="*/ 267 w 555"/>
              <a:gd name="T47" fmla="*/ 486 h 648"/>
              <a:gd name="T48" fmla="*/ 333 w 555"/>
              <a:gd name="T49" fmla="*/ 470 h 648"/>
              <a:gd name="T50" fmla="*/ 267 w 555"/>
              <a:gd name="T51" fmla="*/ 454 h 648"/>
              <a:gd name="T52" fmla="*/ 317 w 555"/>
              <a:gd name="T53" fmla="*/ 430 h 648"/>
              <a:gd name="T54" fmla="*/ 555 w 555"/>
              <a:gd name="T55" fmla="*/ 580 h 648"/>
              <a:gd name="T56" fmla="*/ 68 w 555"/>
              <a:gd name="T57" fmla="*/ 648 h 648"/>
              <a:gd name="T58" fmla="*/ 0 w 555"/>
              <a:gd name="T59" fmla="*/ 369 h 648"/>
              <a:gd name="T60" fmla="*/ 265 w 555"/>
              <a:gd name="T61" fmla="*/ 6 h 648"/>
              <a:gd name="T62" fmla="*/ 290 w 555"/>
              <a:gd name="T63" fmla="*/ 6 h 648"/>
              <a:gd name="T64" fmla="*/ 555 w 555"/>
              <a:gd name="T65" fmla="*/ 369 h 648"/>
              <a:gd name="T66" fmla="*/ 463 w 555"/>
              <a:gd name="T67" fmla="*/ 301 h 648"/>
              <a:gd name="T68" fmla="*/ 92 w 555"/>
              <a:gd name="T69" fmla="*/ 301 h 648"/>
              <a:gd name="T70" fmla="*/ 487 w 555"/>
              <a:gd name="T71" fmla="*/ 332 h 648"/>
              <a:gd name="T72" fmla="*/ 32 w 555"/>
              <a:gd name="T73" fmla="*/ 369 h 648"/>
              <a:gd name="T74" fmla="*/ 68 w 555"/>
              <a:gd name="T75" fmla="*/ 616 h 648"/>
              <a:gd name="T76" fmla="*/ 524 w 555"/>
              <a:gd name="T77" fmla="*/ 580 h 648"/>
              <a:gd name="T78" fmla="*/ 61 w 555"/>
              <a:gd name="T79" fmla="*/ 345 h 648"/>
              <a:gd name="T80" fmla="*/ 45 w 555"/>
              <a:gd name="T81" fmla="*/ 360 h 648"/>
              <a:gd name="T82" fmla="*/ 61 w 555"/>
              <a:gd name="T83" fmla="*/ 376 h 648"/>
              <a:gd name="T84" fmla="*/ 77 w 555"/>
              <a:gd name="T85" fmla="*/ 360 h 648"/>
              <a:gd name="T86" fmla="*/ 61 w 555"/>
              <a:gd name="T87" fmla="*/ 345 h 648"/>
              <a:gd name="T88" fmla="*/ 483 w 555"/>
              <a:gd name="T89" fmla="*/ 349 h 648"/>
              <a:gd name="T90" fmla="*/ 483 w 555"/>
              <a:gd name="T91" fmla="*/ 372 h 648"/>
              <a:gd name="T92" fmla="*/ 505 w 555"/>
              <a:gd name="T93" fmla="*/ 372 h 648"/>
              <a:gd name="T94" fmla="*/ 505 w 555"/>
              <a:gd name="T95" fmla="*/ 349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55" h="648">
                <a:moveTo>
                  <a:pt x="209" y="414"/>
                </a:moveTo>
                <a:cubicBezTo>
                  <a:pt x="209" y="534"/>
                  <a:pt x="209" y="534"/>
                  <a:pt x="209" y="534"/>
                </a:cubicBezTo>
                <a:cubicBezTo>
                  <a:pt x="209" y="541"/>
                  <a:pt x="205" y="547"/>
                  <a:pt x="199" y="549"/>
                </a:cubicBezTo>
                <a:cubicBezTo>
                  <a:pt x="197" y="550"/>
                  <a:pt x="195" y="550"/>
                  <a:pt x="194" y="550"/>
                </a:cubicBezTo>
                <a:cubicBezTo>
                  <a:pt x="189" y="550"/>
                  <a:pt x="184" y="548"/>
                  <a:pt x="181" y="544"/>
                </a:cubicBezTo>
                <a:cubicBezTo>
                  <a:pt x="121" y="462"/>
                  <a:pt x="121" y="462"/>
                  <a:pt x="121" y="462"/>
                </a:cubicBezTo>
                <a:cubicBezTo>
                  <a:pt x="121" y="526"/>
                  <a:pt x="121" y="526"/>
                  <a:pt x="121" y="526"/>
                </a:cubicBezTo>
                <a:cubicBezTo>
                  <a:pt x="121" y="534"/>
                  <a:pt x="113" y="541"/>
                  <a:pt x="105" y="541"/>
                </a:cubicBezTo>
                <a:cubicBezTo>
                  <a:pt x="96" y="541"/>
                  <a:pt x="89" y="534"/>
                  <a:pt x="89" y="526"/>
                </a:cubicBezTo>
                <a:cubicBezTo>
                  <a:pt x="89" y="414"/>
                  <a:pt x="89" y="414"/>
                  <a:pt x="89" y="414"/>
                </a:cubicBezTo>
                <a:cubicBezTo>
                  <a:pt x="89" y="408"/>
                  <a:pt x="93" y="402"/>
                  <a:pt x="100" y="399"/>
                </a:cubicBezTo>
                <a:cubicBezTo>
                  <a:pt x="106" y="397"/>
                  <a:pt x="113" y="399"/>
                  <a:pt x="117" y="405"/>
                </a:cubicBezTo>
                <a:cubicBezTo>
                  <a:pt x="178" y="486"/>
                  <a:pt x="178" y="486"/>
                  <a:pt x="178" y="486"/>
                </a:cubicBezTo>
                <a:cubicBezTo>
                  <a:pt x="178" y="414"/>
                  <a:pt x="178" y="414"/>
                  <a:pt x="178" y="414"/>
                </a:cubicBezTo>
                <a:cubicBezTo>
                  <a:pt x="178" y="406"/>
                  <a:pt x="185" y="399"/>
                  <a:pt x="194" y="399"/>
                </a:cubicBezTo>
                <a:cubicBezTo>
                  <a:pt x="202" y="399"/>
                  <a:pt x="209" y="406"/>
                  <a:pt x="209" y="414"/>
                </a:cubicBezTo>
                <a:close/>
                <a:moveTo>
                  <a:pt x="450" y="399"/>
                </a:moveTo>
                <a:cubicBezTo>
                  <a:pt x="442" y="399"/>
                  <a:pt x="435" y="406"/>
                  <a:pt x="435" y="414"/>
                </a:cubicBezTo>
                <a:cubicBezTo>
                  <a:pt x="435" y="464"/>
                  <a:pt x="435" y="464"/>
                  <a:pt x="435" y="464"/>
                </a:cubicBezTo>
                <a:cubicBezTo>
                  <a:pt x="425" y="446"/>
                  <a:pt x="425" y="446"/>
                  <a:pt x="425" y="446"/>
                </a:cubicBezTo>
                <a:cubicBezTo>
                  <a:pt x="422" y="441"/>
                  <a:pt x="417" y="438"/>
                  <a:pt x="411" y="437"/>
                </a:cubicBezTo>
                <a:cubicBezTo>
                  <a:pt x="405" y="437"/>
                  <a:pt x="400" y="440"/>
                  <a:pt x="397" y="445"/>
                </a:cubicBezTo>
                <a:cubicBezTo>
                  <a:pt x="385" y="467"/>
                  <a:pt x="385" y="467"/>
                  <a:pt x="385" y="467"/>
                </a:cubicBezTo>
                <a:cubicBezTo>
                  <a:pt x="385" y="414"/>
                  <a:pt x="385" y="414"/>
                  <a:pt x="385" y="414"/>
                </a:cubicBezTo>
                <a:cubicBezTo>
                  <a:pt x="385" y="406"/>
                  <a:pt x="378" y="399"/>
                  <a:pt x="369" y="399"/>
                </a:cubicBezTo>
                <a:cubicBezTo>
                  <a:pt x="360" y="399"/>
                  <a:pt x="353" y="406"/>
                  <a:pt x="353" y="414"/>
                </a:cubicBezTo>
                <a:cubicBezTo>
                  <a:pt x="353" y="526"/>
                  <a:pt x="353" y="526"/>
                  <a:pt x="353" y="526"/>
                </a:cubicBezTo>
                <a:cubicBezTo>
                  <a:pt x="353" y="533"/>
                  <a:pt x="358" y="539"/>
                  <a:pt x="365" y="541"/>
                </a:cubicBezTo>
                <a:cubicBezTo>
                  <a:pt x="372" y="543"/>
                  <a:pt x="379" y="540"/>
                  <a:pt x="383" y="533"/>
                </a:cubicBezTo>
                <a:cubicBezTo>
                  <a:pt x="410" y="486"/>
                  <a:pt x="410" y="486"/>
                  <a:pt x="410" y="486"/>
                </a:cubicBezTo>
                <a:cubicBezTo>
                  <a:pt x="437" y="533"/>
                  <a:pt x="437" y="533"/>
                  <a:pt x="437" y="533"/>
                </a:cubicBezTo>
                <a:cubicBezTo>
                  <a:pt x="439" y="538"/>
                  <a:pt x="445" y="541"/>
                  <a:pt x="450" y="541"/>
                </a:cubicBezTo>
                <a:cubicBezTo>
                  <a:pt x="452" y="541"/>
                  <a:pt x="453" y="541"/>
                  <a:pt x="454" y="541"/>
                </a:cubicBezTo>
                <a:cubicBezTo>
                  <a:pt x="461" y="539"/>
                  <a:pt x="466" y="533"/>
                  <a:pt x="466" y="526"/>
                </a:cubicBezTo>
                <a:cubicBezTo>
                  <a:pt x="466" y="414"/>
                  <a:pt x="466" y="414"/>
                  <a:pt x="466" y="414"/>
                </a:cubicBezTo>
                <a:cubicBezTo>
                  <a:pt x="466" y="406"/>
                  <a:pt x="459" y="399"/>
                  <a:pt x="450" y="399"/>
                </a:cubicBezTo>
                <a:close/>
                <a:moveTo>
                  <a:pt x="317" y="430"/>
                </a:moveTo>
                <a:cubicBezTo>
                  <a:pt x="326" y="430"/>
                  <a:pt x="333" y="423"/>
                  <a:pt x="333" y="414"/>
                </a:cubicBezTo>
                <a:cubicBezTo>
                  <a:pt x="333" y="406"/>
                  <a:pt x="326" y="399"/>
                  <a:pt x="317" y="399"/>
                </a:cubicBezTo>
                <a:cubicBezTo>
                  <a:pt x="251" y="399"/>
                  <a:pt x="251" y="399"/>
                  <a:pt x="251" y="399"/>
                </a:cubicBezTo>
                <a:cubicBezTo>
                  <a:pt x="242" y="399"/>
                  <a:pt x="235" y="406"/>
                  <a:pt x="235" y="414"/>
                </a:cubicBezTo>
                <a:cubicBezTo>
                  <a:pt x="235" y="526"/>
                  <a:pt x="235" y="526"/>
                  <a:pt x="235" y="526"/>
                </a:cubicBezTo>
                <a:cubicBezTo>
                  <a:pt x="235" y="534"/>
                  <a:pt x="242" y="541"/>
                  <a:pt x="251" y="541"/>
                </a:cubicBezTo>
                <a:cubicBezTo>
                  <a:pt x="317" y="541"/>
                  <a:pt x="317" y="541"/>
                  <a:pt x="317" y="541"/>
                </a:cubicBezTo>
                <a:cubicBezTo>
                  <a:pt x="326" y="541"/>
                  <a:pt x="333" y="534"/>
                  <a:pt x="333" y="526"/>
                </a:cubicBezTo>
                <a:cubicBezTo>
                  <a:pt x="333" y="517"/>
                  <a:pt x="326" y="510"/>
                  <a:pt x="317" y="510"/>
                </a:cubicBezTo>
                <a:cubicBezTo>
                  <a:pt x="267" y="510"/>
                  <a:pt x="267" y="510"/>
                  <a:pt x="267" y="510"/>
                </a:cubicBezTo>
                <a:cubicBezTo>
                  <a:pt x="267" y="486"/>
                  <a:pt x="267" y="486"/>
                  <a:pt x="267" y="486"/>
                </a:cubicBezTo>
                <a:cubicBezTo>
                  <a:pt x="317" y="486"/>
                  <a:pt x="317" y="486"/>
                  <a:pt x="317" y="486"/>
                </a:cubicBezTo>
                <a:cubicBezTo>
                  <a:pt x="326" y="486"/>
                  <a:pt x="333" y="479"/>
                  <a:pt x="333" y="470"/>
                </a:cubicBezTo>
                <a:cubicBezTo>
                  <a:pt x="333" y="461"/>
                  <a:pt x="326" y="454"/>
                  <a:pt x="317" y="454"/>
                </a:cubicBezTo>
                <a:cubicBezTo>
                  <a:pt x="267" y="454"/>
                  <a:pt x="267" y="454"/>
                  <a:pt x="267" y="454"/>
                </a:cubicBezTo>
                <a:cubicBezTo>
                  <a:pt x="267" y="430"/>
                  <a:pt x="267" y="430"/>
                  <a:pt x="267" y="430"/>
                </a:cubicBezTo>
                <a:lnTo>
                  <a:pt x="317" y="430"/>
                </a:lnTo>
                <a:close/>
                <a:moveTo>
                  <a:pt x="555" y="369"/>
                </a:moveTo>
                <a:cubicBezTo>
                  <a:pt x="555" y="580"/>
                  <a:pt x="555" y="580"/>
                  <a:pt x="555" y="580"/>
                </a:cubicBezTo>
                <a:cubicBezTo>
                  <a:pt x="555" y="618"/>
                  <a:pt x="525" y="648"/>
                  <a:pt x="487" y="648"/>
                </a:cubicBezTo>
                <a:cubicBezTo>
                  <a:pt x="68" y="648"/>
                  <a:pt x="68" y="648"/>
                  <a:pt x="68" y="648"/>
                </a:cubicBezTo>
                <a:cubicBezTo>
                  <a:pt x="30" y="648"/>
                  <a:pt x="0" y="618"/>
                  <a:pt x="0" y="580"/>
                </a:cubicBezTo>
                <a:cubicBezTo>
                  <a:pt x="0" y="369"/>
                  <a:pt x="0" y="369"/>
                  <a:pt x="0" y="369"/>
                </a:cubicBezTo>
                <a:cubicBezTo>
                  <a:pt x="0" y="337"/>
                  <a:pt x="22" y="310"/>
                  <a:pt x="51" y="303"/>
                </a:cubicBezTo>
                <a:cubicBezTo>
                  <a:pt x="265" y="6"/>
                  <a:pt x="265" y="6"/>
                  <a:pt x="265" y="6"/>
                </a:cubicBezTo>
                <a:cubicBezTo>
                  <a:pt x="268" y="2"/>
                  <a:pt x="272" y="0"/>
                  <a:pt x="278" y="0"/>
                </a:cubicBezTo>
                <a:cubicBezTo>
                  <a:pt x="283" y="0"/>
                  <a:pt x="287" y="2"/>
                  <a:pt x="290" y="6"/>
                </a:cubicBezTo>
                <a:cubicBezTo>
                  <a:pt x="504" y="303"/>
                  <a:pt x="504" y="303"/>
                  <a:pt x="504" y="303"/>
                </a:cubicBezTo>
                <a:cubicBezTo>
                  <a:pt x="533" y="310"/>
                  <a:pt x="555" y="337"/>
                  <a:pt x="555" y="369"/>
                </a:cubicBezTo>
                <a:close/>
                <a:moveTo>
                  <a:pt x="92" y="301"/>
                </a:moveTo>
                <a:cubicBezTo>
                  <a:pt x="463" y="301"/>
                  <a:pt x="463" y="301"/>
                  <a:pt x="463" y="301"/>
                </a:cubicBezTo>
                <a:cubicBezTo>
                  <a:pt x="278" y="43"/>
                  <a:pt x="278" y="43"/>
                  <a:pt x="278" y="43"/>
                </a:cubicBezTo>
                <a:lnTo>
                  <a:pt x="92" y="301"/>
                </a:lnTo>
                <a:close/>
                <a:moveTo>
                  <a:pt x="524" y="369"/>
                </a:moveTo>
                <a:cubicBezTo>
                  <a:pt x="524" y="349"/>
                  <a:pt x="507" y="332"/>
                  <a:pt x="487" y="332"/>
                </a:cubicBezTo>
                <a:cubicBezTo>
                  <a:pt x="68" y="332"/>
                  <a:pt x="68" y="332"/>
                  <a:pt x="68" y="332"/>
                </a:cubicBezTo>
                <a:cubicBezTo>
                  <a:pt x="48" y="332"/>
                  <a:pt x="32" y="349"/>
                  <a:pt x="32" y="369"/>
                </a:cubicBezTo>
                <a:cubicBezTo>
                  <a:pt x="32" y="580"/>
                  <a:pt x="32" y="580"/>
                  <a:pt x="32" y="580"/>
                </a:cubicBezTo>
                <a:cubicBezTo>
                  <a:pt x="32" y="600"/>
                  <a:pt x="48" y="616"/>
                  <a:pt x="68" y="616"/>
                </a:cubicBezTo>
                <a:cubicBezTo>
                  <a:pt x="487" y="616"/>
                  <a:pt x="487" y="616"/>
                  <a:pt x="487" y="616"/>
                </a:cubicBezTo>
                <a:cubicBezTo>
                  <a:pt x="507" y="616"/>
                  <a:pt x="524" y="600"/>
                  <a:pt x="524" y="580"/>
                </a:cubicBezTo>
                <a:lnTo>
                  <a:pt x="524" y="369"/>
                </a:lnTo>
                <a:close/>
                <a:moveTo>
                  <a:pt x="61" y="345"/>
                </a:moveTo>
                <a:cubicBezTo>
                  <a:pt x="57" y="345"/>
                  <a:pt x="53" y="346"/>
                  <a:pt x="50" y="349"/>
                </a:cubicBezTo>
                <a:cubicBezTo>
                  <a:pt x="47" y="352"/>
                  <a:pt x="45" y="356"/>
                  <a:pt x="45" y="360"/>
                </a:cubicBezTo>
                <a:cubicBezTo>
                  <a:pt x="45" y="365"/>
                  <a:pt x="47" y="369"/>
                  <a:pt x="50" y="372"/>
                </a:cubicBezTo>
                <a:cubicBezTo>
                  <a:pt x="53" y="375"/>
                  <a:pt x="57" y="376"/>
                  <a:pt x="61" y="376"/>
                </a:cubicBezTo>
                <a:cubicBezTo>
                  <a:pt x="65" y="376"/>
                  <a:pt x="69" y="375"/>
                  <a:pt x="72" y="372"/>
                </a:cubicBezTo>
                <a:cubicBezTo>
                  <a:pt x="75" y="369"/>
                  <a:pt x="77" y="365"/>
                  <a:pt x="77" y="360"/>
                </a:cubicBezTo>
                <a:cubicBezTo>
                  <a:pt x="77" y="356"/>
                  <a:pt x="75" y="352"/>
                  <a:pt x="72" y="349"/>
                </a:cubicBezTo>
                <a:cubicBezTo>
                  <a:pt x="69" y="346"/>
                  <a:pt x="65" y="345"/>
                  <a:pt x="61" y="345"/>
                </a:cubicBezTo>
                <a:close/>
                <a:moveTo>
                  <a:pt x="494" y="345"/>
                </a:moveTo>
                <a:cubicBezTo>
                  <a:pt x="490" y="345"/>
                  <a:pt x="486" y="346"/>
                  <a:pt x="483" y="349"/>
                </a:cubicBezTo>
                <a:cubicBezTo>
                  <a:pt x="480" y="352"/>
                  <a:pt x="478" y="356"/>
                  <a:pt x="478" y="360"/>
                </a:cubicBezTo>
                <a:cubicBezTo>
                  <a:pt x="478" y="365"/>
                  <a:pt x="480" y="369"/>
                  <a:pt x="483" y="372"/>
                </a:cubicBezTo>
                <a:cubicBezTo>
                  <a:pt x="486" y="375"/>
                  <a:pt x="490" y="376"/>
                  <a:pt x="494" y="376"/>
                </a:cubicBezTo>
                <a:cubicBezTo>
                  <a:pt x="498" y="376"/>
                  <a:pt x="502" y="375"/>
                  <a:pt x="505" y="372"/>
                </a:cubicBezTo>
                <a:cubicBezTo>
                  <a:pt x="508" y="369"/>
                  <a:pt x="510" y="365"/>
                  <a:pt x="510" y="360"/>
                </a:cubicBezTo>
                <a:cubicBezTo>
                  <a:pt x="510" y="356"/>
                  <a:pt x="508" y="352"/>
                  <a:pt x="505" y="349"/>
                </a:cubicBezTo>
                <a:cubicBezTo>
                  <a:pt x="502" y="346"/>
                  <a:pt x="498" y="345"/>
                  <a:pt x="494" y="3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23" name="Freeform 36">
            <a:extLst>
              <a:ext uri="{FF2B5EF4-FFF2-40B4-BE49-F238E27FC236}">
                <a16:creationId xmlns:a16="http://schemas.microsoft.com/office/drawing/2014/main" id="{EA8047B7-98CF-B840-DDE5-26019808B889}"/>
              </a:ext>
            </a:extLst>
          </p:cNvPr>
          <p:cNvSpPr>
            <a:spLocks noEditPoints="1"/>
          </p:cNvSpPr>
          <p:nvPr/>
        </p:nvSpPr>
        <p:spPr bwMode="auto">
          <a:xfrm>
            <a:off x="6472070" y="2084228"/>
            <a:ext cx="360584" cy="485100"/>
          </a:xfrm>
          <a:custGeom>
            <a:avLst/>
            <a:gdLst>
              <a:gd name="T0" fmla="*/ 485 w 511"/>
              <a:gd name="T1" fmla="*/ 179 h 687"/>
              <a:gd name="T2" fmla="*/ 438 w 511"/>
              <a:gd name="T3" fmla="*/ 89 h 687"/>
              <a:gd name="T4" fmla="*/ 399 w 511"/>
              <a:gd name="T5" fmla="*/ 55 h 687"/>
              <a:gd name="T6" fmla="*/ 304 w 511"/>
              <a:gd name="T7" fmla="*/ 19 h 687"/>
              <a:gd name="T8" fmla="*/ 207 w 511"/>
              <a:gd name="T9" fmla="*/ 19 h 687"/>
              <a:gd name="T10" fmla="*/ 112 w 511"/>
              <a:gd name="T11" fmla="*/ 55 h 687"/>
              <a:gd name="T12" fmla="*/ 73 w 511"/>
              <a:gd name="T13" fmla="*/ 89 h 687"/>
              <a:gd name="T14" fmla="*/ 26 w 511"/>
              <a:gd name="T15" fmla="*/ 179 h 687"/>
              <a:gd name="T16" fmla="*/ 15 w 511"/>
              <a:gd name="T17" fmla="*/ 275 h 687"/>
              <a:gd name="T18" fmla="*/ 39 w 511"/>
              <a:gd name="T19" fmla="*/ 374 h 687"/>
              <a:gd name="T20" fmla="*/ 68 w 511"/>
              <a:gd name="T21" fmla="*/ 417 h 687"/>
              <a:gd name="T22" fmla="*/ 40 w 511"/>
              <a:gd name="T23" fmla="*/ 631 h 687"/>
              <a:gd name="T24" fmla="*/ 160 w 511"/>
              <a:gd name="T25" fmla="*/ 677 h 687"/>
              <a:gd name="T26" fmla="*/ 189 w 511"/>
              <a:gd name="T27" fmla="*/ 677 h 687"/>
              <a:gd name="T28" fmla="*/ 336 w 511"/>
              <a:gd name="T29" fmla="*/ 687 h 687"/>
              <a:gd name="T30" fmla="*/ 382 w 511"/>
              <a:gd name="T31" fmla="*/ 606 h 687"/>
              <a:gd name="T32" fmla="*/ 475 w 511"/>
              <a:gd name="T33" fmla="*/ 614 h 687"/>
              <a:gd name="T34" fmla="*/ 449 w 511"/>
              <a:gd name="T35" fmla="*/ 401 h 687"/>
              <a:gd name="T36" fmla="*/ 496 w 511"/>
              <a:gd name="T37" fmla="*/ 311 h 687"/>
              <a:gd name="T38" fmla="*/ 503 w 511"/>
              <a:gd name="T39" fmla="*/ 259 h 687"/>
              <a:gd name="T40" fmla="*/ 131 w 511"/>
              <a:gd name="T41" fmla="*/ 571 h 687"/>
              <a:gd name="T42" fmla="*/ 135 w 511"/>
              <a:gd name="T43" fmla="*/ 465 h 687"/>
              <a:gd name="T44" fmla="*/ 212 w 511"/>
              <a:gd name="T45" fmla="*/ 503 h 687"/>
              <a:gd name="T46" fmla="*/ 432 w 511"/>
              <a:gd name="T47" fmla="*/ 592 h 687"/>
              <a:gd name="T48" fmla="*/ 337 w 511"/>
              <a:gd name="T49" fmla="*/ 631 h 687"/>
              <a:gd name="T50" fmla="*/ 359 w 511"/>
              <a:gd name="T51" fmla="*/ 474 h 687"/>
              <a:gd name="T52" fmla="*/ 432 w 511"/>
              <a:gd name="T53" fmla="*/ 592 h 687"/>
              <a:gd name="T54" fmla="*/ 463 w 511"/>
              <a:gd name="T55" fmla="*/ 298 h 687"/>
              <a:gd name="T56" fmla="*/ 439 w 511"/>
              <a:gd name="T57" fmla="*/ 361 h 687"/>
              <a:gd name="T58" fmla="*/ 385 w 511"/>
              <a:gd name="T59" fmla="*/ 430 h 687"/>
              <a:gd name="T60" fmla="*/ 326 w 511"/>
              <a:gd name="T61" fmla="*/ 462 h 687"/>
              <a:gd name="T62" fmla="*/ 238 w 511"/>
              <a:gd name="T63" fmla="*/ 467 h 687"/>
              <a:gd name="T64" fmla="*/ 173 w 511"/>
              <a:gd name="T65" fmla="*/ 450 h 687"/>
              <a:gd name="T66" fmla="*/ 98 w 511"/>
              <a:gd name="T67" fmla="*/ 405 h 687"/>
              <a:gd name="T68" fmla="*/ 60 w 511"/>
              <a:gd name="T69" fmla="*/ 350 h 687"/>
              <a:gd name="T70" fmla="*/ 44 w 511"/>
              <a:gd name="T71" fmla="*/ 264 h 687"/>
              <a:gd name="T72" fmla="*/ 52 w 511"/>
              <a:gd name="T73" fmla="*/ 197 h 687"/>
              <a:gd name="T74" fmla="*/ 88 w 511"/>
              <a:gd name="T75" fmla="*/ 117 h 687"/>
              <a:gd name="T76" fmla="*/ 138 w 511"/>
              <a:gd name="T77" fmla="*/ 73 h 687"/>
              <a:gd name="T78" fmla="*/ 222 w 511"/>
              <a:gd name="T79" fmla="*/ 47 h 687"/>
              <a:gd name="T80" fmla="*/ 289 w 511"/>
              <a:gd name="T81" fmla="*/ 47 h 687"/>
              <a:gd name="T82" fmla="*/ 373 w 511"/>
              <a:gd name="T83" fmla="*/ 73 h 687"/>
              <a:gd name="T84" fmla="*/ 423 w 511"/>
              <a:gd name="T85" fmla="*/ 117 h 687"/>
              <a:gd name="T86" fmla="*/ 459 w 511"/>
              <a:gd name="T87" fmla="*/ 197 h 687"/>
              <a:gd name="T88" fmla="*/ 256 w 511"/>
              <a:gd name="T89" fmla="*/ 79 h 687"/>
              <a:gd name="T90" fmla="*/ 429 w 511"/>
              <a:gd name="T91" fmla="*/ 253 h 687"/>
              <a:gd name="T92" fmla="*/ 114 w 511"/>
              <a:gd name="T93" fmla="*/ 253 h 687"/>
              <a:gd name="T94" fmla="*/ 256 w 511"/>
              <a:gd name="T95" fmla="*/ 395 h 687"/>
              <a:gd name="T96" fmla="*/ 246 w 511"/>
              <a:gd name="T97" fmla="*/ 166 h 687"/>
              <a:gd name="T98" fmla="*/ 166 w 511"/>
              <a:gd name="T99" fmla="*/ 328 h 687"/>
              <a:gd name="T100" fmla="*/ 345 w 511"/>
              <a:gd name="T101" fmla="*/ 328 h 687"/>
              <a:gd name="T102" fmla="*/ 314 w 511"/>
              <a:gd name="T103" fmla="*/ 312 h 687"/>
              <a:gd name="T104" fmla="*/ 265 w 511"/>
              <a:gd name="T105" fmla="*/ 273 h 687"/>
              <a:gd name="T106" fmla="*/ 239 w 511"/>
              <a:gd name="T107" fmla="*/ 312 h 687"/>
              <a:gd name="T108" fmla="*/ 256 w 511"/>
              <a:gd name="T109" fmla="*/ 198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11" h="687">
                <a:moveTo>
                  <a:pt x="503" y="259"/>
                </a:moveTo>
                <a:cubicBezTo>
                  <a:pt x="511" y="237"/>
                  <a:pt x="508" y="212"/>
                  <a:pt x="495" y="193"/>
                </a:cubicBezTo>
                <a:cubicBezTo>
                  <a:pt x="485" y="179"/>
                  <a:pt x="485" y="179"/>
                  <a:pt x="485" y="179"/>
                </a:cubicBezTo>
                <a:cubicBezTo>
                  <a:pt x="481" y="174"/>
                  <a:pt x="479" y="167"/>
                  <a:pt x="478" y="161"/>
                </a:cubicBezTo>
                <a:cubicBezTo>
                  <a:pt x="476" y="144"/>
                  <a:pt x="476" y="144"/>
                  <a:pt x="476" y="144"/>
                </a:cubicBezTo>
                <a:cubicBezTo>
                  <a:pt x="473" y="121"/>
                  <a:pt x="459" y="100"/>
                  <a:pt x="438" y="89"/>
                </a:cubicBezTo>
                <a:cubicBezTo>
                  <a:pt x="423" y="81"/>
                  <a:pt x="423" y="81"/>
                  <a:pt x="423" y="81"/>
                </a:cubicBezTo>
                <a:cubicBezTo>
                  <a:pt x="417" y="78"/>
                  <a:pt x="412" y="74"/>
                  <a:pt x="409" y="68"/>
                </a:cubicBezTo>
                <a:cubicBezTo>
                  <a:pt x="399" y="55"/>
                  <a:pt x="399" y="55"/>
                  <a:pt x="399" y="55"/>
                </a:cubicBezTo>
                <a:cubicBezTo>
                  <a:pt x="386" y="35"/>
                  <a:pt x="363" y="23"/>
                  <a:pt x="340" y="23"/>
                </a:cubicBezTo>
                <a:cubicBezTo>
                  <a:pt x="323" y="23"/>
                  <a:pt x="323" y="23"/>
                  <a:pt x="323" y="23"/>
                </a:cubicBezTo>
                <a:cubicBezTo>
                  <a:pt x="316" y="23"/>
                  <a:pt x="310" y="22"/>
                  <a:pt x="304" y="19"/>
                </a:cubicBezTo>
                <a:cubicBezTo>
                  <a:pt x="289" y="11"/>
                  <a:pt x="289" y="11"/>
                  <a:pt x="289" y="11"/>
                </a:cubicBezTo>
                <a:cubicBezTo>
                  <a:pt x="268" y="0"/>
                  <a:pt x="243" y="0"/>
                  <a:pt x="222" y="11"/>
                </a:cubicBezTo>
                <a:cubicBezTo>
                  <a:pt x="207" y="19"/>
                  <a:pt x="207" y="19"/>
                  <a:pt x="207" y="19"/>
                </a:cubicBezTo>
                <a:cubicBezTo>
                  <a:pt x="201" y="22"/>
                  <a:pt x="195" y="23"/>
                  <a:pt x="188" y="23"/>
                </a:cubicBezTo>
                <a:cubicBezTo>
                  <a:pt x="172" y="23"/>
                  <a:pt x="172" y="23"/>
                  <a:pt x="172" y="23"/>
                </a:cubicBezTo>
                <a:cubicBezTo>
                  <a:pt x="148" y="23"/>
                  <a:pt x="126" y="35"/>
                  <a:pt x="112" y="55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99" y="74"/>
                  <a:pt x="94" y="78"/>
                  <a:pt x="88" y="81"/>
                </a:cubicBezTo>
                <a:cubicBezTo>
                  <a:pt x="73" y="89"/>
                  <a:pt x="73" y="89"/>
                  <a:pt x="73" y="89"/>
                </a:cubicBezTo>
                <a:cubicBezTo>
                  <a:pt x="52" y="100"/>
                  <a:pt x="38" y="121"/>
                  <a:pt x="35" y="144"/>
                </a:cubicBezTo>
                <a:cubicBezTo>
                  <a:pt x="33" y="161"/>
                  <a:pt x="33" y="161"/>
                  <a:pt x="33" y="161"/>
                </a:cubicBezTo>
                <a:cubicBezTo>
                  <a:pt x="32" y="167"/>
                  <a:pt x="30" y="174"/>
                  <a:pt x="26" y="179"/>
                </a:cubicBezTo>
                <a:cubicBezTo>
                  <a:pt x="17" y="193"/>
                  <a:pt x="17" y="193"/>
                  <a:pt x="17" y="193"/>
                </a:cubicBezTo>
                <a:cubicBezTo>
                  <a:pt x="3" y="212"/>
                  <a:pt x="0" y="237"/>
                  <a:pt x="9" y="259"/>
                </a:cubicBezTo>
                <a:cubicBezTo>
                  <a:pt x="15" y="275"/>
                  <a:pt x="15" y="275"/>
                  <a:pt x="15" y="275"/>
                </a:cubicBezTo>
                <a:cubicBezTo>
                  <a:pt x="17" y="281"/>
                  <a:pt x="18" y="288"/>
                  <a:pt x="17" y="294"/>
                </a:cubicBezTo>
                <a:cubicBezTo>
                  <a:pt x="15" y="311"/>
                  <a:pt x="15" y="311"/>
                  <a:pt x="15" y="311"/>
                </a:cubicBezTo>
                <a:cubicBezTo>
                  <a:pt x="12" y="335"/>
                  <a:pt x="21" y="358"/>
                  <a:pt x="39" y="374"/>
                </a:cubicBezTo>
                <a:cubicBezTo>
                  <a:pt x="51" y="385"/>
                  <a:pt x="51" y="385"/>
                  <a:pt x="51" y="385"/>
                </a:cubicBezTo>
                <a:cubicBezTo>
                  <a:pt x="56" y="389"/>
                  <a:pt x="60" y="395"/>
                  <a:pt x="62" y="401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74" y="433"/>
                  <a:pt x="86" y="446"/>
                  <a:pt x="102" y="455"/>
                </a:cubicBezTo>
                <a:cubicBezTo>
                  <a:pt x="36" y="614"/>
                  <a:pt x="36" y="614"/>
                  <a:pt x="36" y="614"/>
                </a:cubicBezTo>
                <a:cubicBezTo>
                  <a:pt x="34" y="620"/>
                  <a:pt x="35" y="627"/>
                  <a:pt x="40" y="631"/>
                </a:cubicBezTo>
                <a:cubicBezTo>
                  <a:pt x="44" y="636"/>
                  <a:pt x="51" y="637"/>
                  <a:pt x="57" y="635"/>
                </a:cubicBezTo>
                <a:cubicBezTo>
                  <a:pt x="129" y="606"/>
                  <a:pt x="129" y="606"/>
                  <a:pt x="129" y="606"/>
                </a:cubicBezTo>
                <a:cubicBezTo>
                  <a:pt x="160" y="677"/>
                  <a:pt x="160" y="677"/>
                  <a:pt x="160" y="677"/>
                </a:cubicBezTo>
                <a:cubicBezTo>
                  <a:pt x="163" y="683"/>
                  <a:pt x="168" y="687"/>
                  <a:pt x="175" y="687"/>
                </a:cubicBezTo>
                <a:cubicBezTo>
                  <a:pt x="175" y="687"/>
                  <a:pt x="175" y="687"/>
                  <a:pt x="175" y="687"/>
                </a:cubicBezTo>
                <a:cubicBezTo>
                  <a:pt x="181" y="687"/>
                  <a:pt x="187" y="683"/>
                  <a:pt x="189" y="677"/>
                </a:cubicBezTo>
                <a:cubicBezTo>
                  <a:pt x="256" y="515"/>
                  <a:pt x="256" y="515"/>
                  <a:pt x="256" y="515"/>
                </a:cubicBezTo>
                <a:cubicBezTo>
                  <a:pt x="322" y="677"/>
                  <a:pt x="322" y="677"/>
                  <a:pt x="322" y="677"/>
                </a:cubicBezTo>
                <a:cubicBezTo>
                  <a:pt x="324" y="683"/>
                  <a:pt x="330" y="687"/>
                  <a:pt x="336" y="687"/>
                </a:cubicBezTo>
                <a:cubicBezTo>
                  <a:pt x="337" y="687"/>
                  <a:pt x="337" y="687"/>
                  <a:pt x="337" y="687"/>
                </a:cubicBezTo>
                <a:cubicBezTo>
                  <a:pt x="343" y="687"/>
                  <a:pt x="349" y="683"/>
                  <a:pt x="351" y="677"/>
                </a:cubicBezTo>
                <a:cubicBezTo>
                  <a:pt x="382" y="606"/>
                  <a:pt x="382" y="606"/>
                  <a:pt x="382" y="606"/>
                </a:cubicBezTo>
                <a:cubicBezTo>
                  <a:pt x="455" y="635"/>
                  <a:pt x="455" y="635"/>
                  <a:pt x="455" y="635"/>
                </a:cubicBezTo>
                <a:cubicBezTo>
                  <a:pt x="461" y="637"/>
                  <a:pt x="467" y="636"/>
                  <a:pt x="472" y="631"/>
                </a:cubicBezTo>
                <a:cubicBezTo>
                  <a:pt x="476" y="627"/>
                  <a:pt x="478" y="620"/>
                  <a:pt x="475" y="614"/>
                </a:cubicBezTo>
                <a:cubicBezTo>
                  <a:pt x="410" y="455"/>
                  <a:pt x="410" y="455"/>
                  <a:pt x="410" y="455"/>
                </a:cubicBezTo>
                <a:cubicBezTo>
                  <a:pt x="425" y="446"/>
                  <a:pt x="437" y="433"/>
                  <a:pt x="443" y="417"/>
                </a:cubicBezTo>
                <a:cubicBezTo>
                  <a:pt x="449" y="401"/>
                  <a:pt x="449" y="401"/>
                  <a:pt x="449" y="401"/>
                </a:cubicBezTo>
                <a:cubicBezTo>
                  <a:pt x="451" y="395"/>
                  <a:pt x="455" y="389"/>
                  <a:pt x="460" y="385"/>
                </a:cubicBezTo>
                <a:cubicBezTo>
                  <a:pt x="473" y="374"/>
                  <a:pt x="473" y="374"/>
                  <a:pt x="473" y="374"/>
                </a:cubicBezTo>
                <a:cubicBezTo>
                  <a:pt x="490" y="358"/>
                  <a:pt x="499" y="335"/>
                  <a:pt x="496" y="311"/>
                </a:cubicBezTo>
                <a:cubicBezTo>
                  <a:pt x="494" y="294"/>
                  <a:pt x="494" y="294"/>
                  <a:pt x="494" y="294"/>
                </a:cubicBezTo>
                <a:cubicBezTo>
                  <a:pt x="494" y="288"/>
                  <a:pt x="494" y="281"/>
                  <a:pt x="497" y="275"/>
                </a:cubicBezTo>
                <a:lnTo>
                  <a:pt x="503" y="259"/>
                </a:lnTo>
                <a:close/>
                <a:moveTo>
                  <a:pt x="174" y="631"/>
                </a:moveTo>
                <a:cubicBezTo>
                  <a:pt x="152" y="580"/>
                  <a:pt x="152" y="580"/>
                  <a:pt x="152" y="580"/>
                </a:cubicBezTo>
                <a:cubicBezTo>
                  <a:pt x="148" y="572"/>
                  <a:pt x="139" y="568"/>
                  <a:pt x="131" y="571"/>
                </a:cubicBezTo>
                <a:cubicBezTo>
                  <a:pt x="80" y="592"/>
                  <a:pt x="80" y="592"/>
                  <a:pt x="80" y="592"/>
                </a:cubicBezTo>
                <a:cubicBezTo>
                  <a:pt x="132" y="464"/>
                  <a:pt x="132" y="464"/>
                  <a:pt x="132" y="464"/>
                </a:cubicBezTo>
                <a:cubicBezTo>
                  <a:pt x="135" y="465"/>
                  <a:pt x="135" y="465"/>
                  <a:pt x="135" y="465"/>
                </a:cubicBezTo>
                <a:cubicBezTo>
                  <a:pt x="141" y="467"/>
                  <a:pt x="147" y="470"/>
                  <a:pt x="152" y="474"/>
                </a:cubicBezTo>
                <a:cubicBezTo>
                  <a:pt x="164" y="485"/>
                  <a:pt x="164" y="485"/>
                  <a:pt x="164" y="485"/>
                </a:cubicBezTo>
                <a:cubicBezTo>
                  <a:pt x="178" y="497"/>
                  <a:pt x="195" y="503"/>
                  <a:pt x="212" y="503"/>
                </a:cubicBezTo>
                <a:cubicBezTo>
                  <a:pt x="217" y="503"/>
                  <a:pt x="222" y="503"/>
                  <a:pt x="227" y="502"/>
                </a:cubicBezTo>
                <a:lnTo>
                  <a:pt x="174" y="631"/>
                </a:lnTo>
                <a:close/>
                <a:moveTo>
                  <a:pt x="432" y="592"/>
                </a:moveTo>
                <a:cubicBezTo>
                  <a:pt x="380" y="571"/>
                  <a:pt x="380" y="571"/>
                  <a:pt x="380" y="571"/>
                </a:cubicBezTo>
                <a:cubicBezTo>
                  <a:pt x="372" y="568"/>
                  <a:pt x="363" y="572"/>
                  <a:pt x="360" y="580"/>
                </a:cubicBezTo>
                <a:cubicBezTo>
                  <a:pt x="337" y="631"/>
                  <a:pt x="337" y="631"/>
                  <a:pt x="337" y="631"/>
                </a:cubicBezTo>
                <a:cubicBezTo>
                  <a:pt x="284" y="502"/>
                  <a:pt x="284" y="502"/>
                  <a:pt x="284" y="502"/>
                </a:cubicBezTo>
                <a:cubicBezTo>
                  <a:pt x="307" y="507"/>
                  <a:pt x="330" y="500"/>
                  <a:pt x="347" y="485"/>
                </a:cubicBezTo>
                <a:cubicBezTo>
                  <a:pt x="359" y="474"/>
                  <a:pt x="359" y="474"/>
                  <a:pt x="359" y="474"/>
                </a:cubicBezTo>
                <a:cubicBezTo>
                  <a:pt x="364" y="470"/>
                  <a:pt x="370" y="467"/>
                  <a:pt x="377" y="465"/>
                </a:cubicBezTo>
                <a:cubicBezTo>
                  <a:pt x="379" y="464"/>
                  <a:pt x="379" y="464"/>
                  <a:pt x="379" y="464"/>
                </a:cubicBezTo>
                <a:lnTo>
                  <a:pt x="432" y="592"/>
                </a:lnTo>
                <a:close/>
                <a:moveTo>
                  <a:pt x="473" y="248"/>
                </a:moveTo>
                <a:cubicBezTo>
                  <a:pt x="467" y="264"/>
                  <a:pt x="467" y="264"/>
                  <a:pt x="467" y="264"/>
                </a:cubicBezTo>
                <a:cubicBezTo>
                  <a:pt x="463" y="275"/>
                  <a:pt x="462" y="287"/>
                  <a:pt x="463" y="298"/>
                </a:cubicBezTo>
                <a:cubicBezTo>
                  <a:pt x="465" y="315"/>
                  <a:pt x="465" y="315"/>
                  <a:pt x="465" y="315"/>
                </a:cubicBezTo>
                <a:cubicBezTo>
                  <a:pt x="467" y="328"/>
                  <a:pt x="462" y="341"/>
                  <a:pt x="452" y="350"/>
                </a:cubicBezTo>
                <a:cubicBezTo>
                  <a:pt x="439" y="361"/>
                  <a:pt x="439" y="361"/>
                  <a:pt x="439" y="361"/>
                </a:cubicBezTo>
                <a:cubicBezTo>
                  <a:pt x="430" y="369"/>
                  <a:pt x="424" y="379"/>
                  <a:pt x="419" y="390"/>
                </a:cubicBezTo>
                <a:cubicBezTo>
                  <a:pt x="413" y="405"/>
                  <a:pt x="413" y="405"/>
                  <a:pt x="413" y="405"/>
                </a:cubicBezTo>
                <a:cubicBezTo>
                  <a:pt x="409" y="418"/>
                  <a:pt x="398" y="427"/>
                  <a:pt x="385" y="430"/>
                </a:cubicBezTo>
                <a:cubicBezTo>
                  <a:pt x="369" y="434"/>
                  <a:pt x="369" y="434"/>
                  <a:pt x="369" y="434"/>
                </a:cubicBezTo>
                <a:cubicBezTo>
                  <a:pt x="358" y="437"/>
                  <a:pt x="347" y="443"/>
                  <a:pt x="338" y="450"/>
                </a:cubicBezTo>
                <a:cubicBezTo>
                  <a:pt x="326" y="462"/>
                  <a:pt x="326" y="462"/>
                  <a:pt x="326" y="462"/>
                </a:cubicBezTo>
                <a:cubicBezTo>
                  <a:pt x="316" y="470"/>
                  <a:pt x="302" y="474"/>
                  <a:pt x="289" y="471"/>
                </a:cubicBezTo>
                <a:cubicBezTo>
                  <a:pt x="273" y="467"/>
                  <a:pt x="273" y="467"/>
                  <a:pt x="273" y="467"/>
                </a:cubicBezTo>
                <a:cubicBezTo>
                  <a:pt x="262" y="464"/>
                  <a:pt x="250" y="464"/>
                  <a:pt x="238" y="467"/>
                </a:cubicBezTo>
                <a:cubicBezTo>
                  <a:pt x="222" y="471"/>
                  <a:pt x="222" y="471"/>
                  <a:pt x="222" y="471"/>
                </a:cubicBezTo>
                <a:cubicBezTo>
                  <a:pt x="209" y="474"/>
                  <a:pt x="195" y="470"/>
                  <a:pt x="185" y="462"/>
                </a:cubicBezTo>
                <a:cubicBezTo>
                  <a:pt x="173" y="450"/>
                  <a:pt x="173" y="450"/>
                  <a:pt x="173" y="450"/>
                </a:cubicBezTo>
                <a:cubicBezTo>
                  <a:pt x="164" y="443"/>
                  <a:pt x="154" y="437"/>
                  <a:pt x="142" y="434"/>
                </a:cubicBezTo>
                <a:cubicBezTo>
                  <a:pt x="126" y="430"/>
                  <a:pt x="126" y="430"/>
                  <a:pt x="126" y="430"/>
                </a:cubicBezTo>
                <a:cubicBezTo>
                  <a:pt x="113" y="427"/>
                  <a:pt x="103" y="418"/>
                  <a:pt x="98" y="405"/>
                </a:cubicBezTo>
                <a:cubicBezTo>
                  <a:pt x="92" y="390"/>
                  <a:pt x="92" y="390"/>
                  <a:pt x="92" y="390"/>
                </a:cubicBezTo>
                <a:cubicBezTo>
                  <a:pt x="88" y="379"/>
                  <a:pt x="81" y="369"/>
                  <a:pt x="72" y="361"/>
                </a:cubicBezTo>
                <a:cubicBezTo>
                  <a:pt x="60" y="350"/>
                  <a:pt x="60" y="350"/>
                  <a:pt x="60" y="350"/>
                </a:cubicBezTo>
                <a:cubicBezTo>
                  <a:pt x="50" y="341"/>
                  <a:pt x="45" y="328"/>
                  <a:pt x="46" y="315"/>
                </a:cubicBezTo>
                <a:cubicBezTo>
                  <a:pt x="48" y="298"/>
                  <a:pt x="48" y="298"/>
                  <a:pt x="48" y="298"/>
                </a:cubicBezTo>
                <a:cubicBezTo>
                  <a:pt x="50" y="287"/>
                  <a:pt x="48" y="275"/>
                  <a:pt x="44" y="264"/>
                </a:cubicBezTo>
                <a:cubicBezTo>
                  <a:pt x="38" y="248"/>
                  <a:pt x="38" y="248"/>
                  <a:pt x="38" y="248"/>
                </a:cubicBezTo>
                <a:cubicBezTo>
                  <a:pt x="34" y="236"/>
                  <a:pt x="35" y="222"/>
                  <a:pt x="43" y="211"/>
                </a:cubicBezTo>
                <a:cubicBezTo>
                  <a:pt x="52" y="197"/>
                  <a:pt x="52" y="197"/>
                  <a:pt x="52" y="197"/>
                </a:cubicBezTo>
                <a:cubicBezTo>
                  <a:pt x="59" y="187"/>
                  <a:pt x="63" y="176"/>
                  <a:pt x="65" y="165"/>
                </a:cubicBezTo>
                <a:cubicBezTo>
                  <a:pt x="67" y="148"/>
                  <a:pt x="67" y="148"/>
                  <a:pt x="67" y="148"/>
                </a:cubicBezTo>
                <a:cubicBezTo>
                  <a:pt x="68" y="135"/>
                  <a:pt x="76" y="123"/>
                  <a:pt x="88" y="117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13" y="104"/>
                  <a:pt x="122" y="96"/>
                  <a:pt x="129" y="86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46" y="62"/>
                  <a:pt x="158" y="55"/>
                  <a:pt x="172" y="55"/>
                </a:cubicBezTo>
                <a:cubicBezTo>
                  <a:pt x="188" y="55"/>
                  <a:pt x="188" y="55"/>
                  <a:pt x="188" y="55"/>
                </a:cubicBezTo>
                <a:cubicBezTo>
                  <a:pt x="200" y="55"/>
                  <a:pt x="212" y="52"/>
                  <a:pt x="222" y="47"/>
                </a:cubicBezTo>
                <a:cubicBezTo>
                  <a:pt x="237" y="39"/>
                  <a:pt x="237" y="39"/>
                  <a:pt x="237" y="39"/>
                </a:cubicBezTo>
                <a:cubicBezTo>
                  <a:pt x="249" y="33"/>
                  <a:pt x="263" y="33"/>
                  <a:pt x="275" y="39"/>
                </a:cubicBezTo>
                <a:cubicBezTo>
                  <a:pt x="289" y="47"/>
                  <a:pt x="289" y="47"/>
                  <a:pt x="289" y="47"/>
                </a:cubicBezTo>
                <a:cubicBezTo>
                  <a:pt x="300" y="52"/>
                  <a:pt x="311" y="55"/>
                  <a:pt x="323" y="55"/>
                </a:cubicBezTo>
                <a:cubicBezTo>
                  <a:pt x="340" y="55"/>
                  <a:pt x="340" y="55"/>
                  <a:pt x="340" y="55"/>
                </a:cubicBezTo>
                <a:cubicBezTo>
                  <a:pt x="353" y="55"/>
                  <a:pt x="365" y="62"/>
                  <a:pt x="373" y="73"/>
                </a:cubicBezTo>
                <a:cubicBezTo>
                  <a:pt x="383" y="86"/>
                  <a:pt x="383" y="86"/>
                  <a:pt x="383" y="86"/>
                </a:cubicBezTo>
                <a:cubicBezTo>
                  <a:pt x="389" y="96"/>
                  <a:pt x="398" y="104"/>
                  <a:pt x="408" y="109"/>
                </a:cubicBezTo>
                <a:cubicBezTo>
                  <a:pt x="423" y="117"/>
                  <a:pt x="423" y="117"/>
                  <a:pt x="423" y="117"/>
                </a:cubicBezTo>
                <a:cubicBezTo>
                  <a:pt x="435" y="123"/>
                  <a:pt x="443" y="135"/>
                  <a:pt x="445" y="148"/>
                </a:cubicBezTo>
                <a:cubicBezTo>
                  <a:pt x="447" y="165"/>
                  <a:pt x="447" y="165"/>
                  <a:pt x="447" y="165"/>
                </a:cubicBezTo>
                <a:cubicBezTo>
                  <a:pt x="448" y="176"/>
                  <a:pt x="452" y="187"/>
                  <a:pt x="459" y="197"/>
                </a:cubicBezTo>
                <a:cubicBezTo>
                  <a:pt x="469" y="211"/>
                  <a:pt x="469" y="211"/>
                  <a:pt x="469" y="211"/>
                </a:cubicBezTo>
                <a:cubicBezTo>
                  <a:pt x="476" y="222"/>
                  <a:pt x="478" y="236"/>
                  <a:pt x="473" y="248"/>
                </a:cubicBezTo>
                <a:close/>
                <a:moveTo>
                  <a:pt x="256" y="79"/>
                </a:moveTo>
                <a:cubicBezTo>
                  <a:pt x="160" y="79"/>
                  <a:pt x="82" y="157"/>
                  <a:pt x="82" y="253"/>
                </a:cubicBezTo>
                <a:cubicBezTo>
                  <a:pt x="82" y="349"/>
                  <a:pt x="160" y="427"/>
                  <a:pt x="256" y="427"/>
                </a:cubicBezTo>
                <a:cubicBezTo>
                  <a:pt x="351" y="427"/>
                  <a:pt x="429" y="349"/>
                  <a:pt x="429" y="253"/>
                </a:cubicBezTo>
                <a:cubicBezTo>
                  <a:pt x="429" y="157"/>
                  <a:pt x="351" y="79"/>
                  <a:pt x="256" y="79"/>
                </a:cubicBezTo>
                <a:close/>
                <a:moveTo>
                  <a:pt x="256" y="395"/>
                </a:moveTo>
                <a:cubicBezTo>
                  <a:pt x="177" y="395"/>
                  <a:pt x="114" y="331"/>
                  <a:pt x="114" y="253"/>
                </a:cubicBezTo>
                <a:cubicBezTo>
                  <a:pt x="114" y="175"/>
                  <a:pt x="177" y="111"/>
                  <a:pt x="256" y="111"/>
                </a:cubicBezTo>
                <a:cubicBezTo>
                  <a:pt x="334" y="111"/>
                  <a:pt x="398" y="175"/>
                  <a:pt x="398" y="253"/>
                </a:cubicBezTo>
                <a:cubicBezTo>
                  <a:pt x="398" y="331"/>
                  <a:pt x="334" y="395"/>
                  <a:pt x="256" y="395"/>
                </a:cubicBezTo>
                <a:close/>
                <a:moveTo>
                  <a:pt x="339" y="221"/>
                </a:moveTo>
                <a:cubicBezTo>
                  <a:pt x="265" y="166"/>
                  <a:pt x="265" y="166"/>
                  <a:pt x="265" y="166"/>
                </a:cubicBezTo>
                <a:cubicBezTo>
                  <a:pt x="260" y="161"/>
                  <a:pt x="252" y="161"/>
                  <a:pt x="246" y="166"/>
                </a:cubicBezTo>
                <a:cubicBezTo>
                  <a:pt x="172" y="221"/>
                  <a:pt x="172" y="221"/>
                  <a:pt x="172" y="221"/>
                </a:cubicBezTo>
                <a:cubicBezTo>
                  <a:pt x="168" y="224"/>
                  <a:pt x="166" y="229"/>
                  <a:pt x="166" y="234"/>
                </a:cubicBezTo>
                <a:cubicBezTo>
                  <a:pt x="166" y="328"/>
                  <a:pt x="166" y="328"/>
                  <a:pt x="166" y="328"/>
                </a:cubicBezTo>
                <a:cubicBezTo>
                  <a:pt x="166" y="337"/>
                  <a:pt x="173" y="344"/>
                  <a:pt x="182" y="344"/>
                </a:cubicBezTo>
                <a:cubicBezTo>
                  <a:pt x="330" y="344"/>
                  <a:pt x="330" y="344"/>
                  <a:pt x="330" y="344"/>
                </a:cubicBezTo>
                <a:cubicBezTo>
                  <a:pt x="338" y="344"/>
                  <a:pt x="345" y="337"/>
                  <a:pt x="345" y="328"/>
                </a:cubicBezTo>
                <a:cubicBezTo>
                  <a:pt x="345" y="234"/>
                  <a:pt x="345" y="234"/>
                  <a:pt x="345" y="234"/>
                </a:cubicBezTo>
                <a:cubicBezTo>
                  <a:pt x="345" y="229"/>
                  <a:pt x="343" y="224"/>
                  <a:pt x="339" y="221"/>
                </a:cubicBezTo>
                <a:close/>
                <a:moveTo>
                  <a:pt x="314" y="312"/>
                </a:moveTo>
                <a:cubicBezTo>
                  <a:pt x="273" y="312"/>
                  <a:pt x="273" y="312"/>
                  <a:pt x="273" y="312"/>
                </a:cubicBezTo>
                <a:cubicBezTo>
                  <a:pt x="273" y="280"/>
                  <a:pt x="273" y="280"/>
                  <a:pt x="273" y="280"/>
                </a:cubicBezTo>
                <a:cubicBezTo>
                  <a:pt x="273" y="276"/>
                  <a:pt x="269" y="273"/>
                  <a:pt x="265" y="273"/>
                </a:cubicBezTo>
                <a:cubicBezTo>
                  <a:pt x="246" y="273"/>
                  <a:pt x="246" y="273"/>
                  <a:pt x="246" y="273"/>
                </a:cubicBezTo>
                <a:cubicBezTo>
                  <a:pt x="242" y="273"/>
                  <a:pt x="239" y="276"/>
                  <a:pt x="239" y="280"/>
                </a:cubicBezTo>
                <a:cubicBezTo>
                  <a:pt x="239" y="312"/>
                  <a:pt x="239" y="312"/>
                  <a:pt x="239" y="312"/>
                </a:cubicBezTo>
                <a:cubicBezTo>
                  <a:pt x="198" y="312"/>
                  <a:pt x="198" y="312"/>
                  <a:pt x="198" y="312"/>
                </a:cubicBezTo>
                <a:cubicBezTo>
                  <a:pt x="198" y="242"/>
                  <a:pt x="198" y="242"/>
                  <a:pt x="198" y="242"/>
                </a:cubicBezTo>
                <a:cubicBezTo>
                  <a:pt x="256" y="198"/>
                  <a:pt x="256" y="198"/>
                  <a:pt x="256" y="198"/>
                </a:cubicBezTo>
                <a:cubicBezTo>
                  <a:pt x="314" y="242"/>
                  <a:pt x="314" y="242"/>
                  <a:pt x="314" y="242"/>
                </a:cubicBezTo>
                <a:lnTo>
                  <a:pt x="314" y="3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  <p:sp>
        <p:nvSpPr>
          <p:cNvPr id="24" name="Freeform 13">
            <a:extLst>
              <a:ext uri="{FF2B5EF4-FFF2-40B4-BE49-F238E27FC236}">
                <a16:creationId xmlns:a16="http://schemas.microsoft.com/office/drawing/2014/main" id="{AECDF33C-F323-12E6-5146-017DA5F9C649}"/>
              </a:ext>
            </a:extLst>
          </p:cNvPr>
          <p:cNvSpPr>
            <a:spLocks noEditPoints="1"/>
          </p:cNvSpPr>
          <p:nvPr/>
        </p:nvSpPr>
        <p:spPr bwMode="auto">
          <a:xfrm>
            <a:off x="6457672" y="5187724"/>
            <a:ext cx="389382" cy="389380"/>
          </a:xfrm>
          <a:custGeom>
            <a:avLst/>
            <a:gdLst>
              <a:gd name="T0" fmla="*/ 241 w 482"/>
              <a:gd name="T1" fmla="*/ 482 h 482"/>
              <a:gd name="T2" fmla="*/ 482 w 482"/>
              <a:gd name="T3" fmla="*/ 241 h 482"/>
              <a:gd name="T4" fmla="*/ 241 w 482"/>
              <a:gd name="T5" fmla="*/ 0 h 482"/>
              <a:gd name="T6" fmla="*/ 0 w 482"/>
              <a:gd name="T7" fmla="*/ 241 h 482"/>
              <a:gd name="T8" fmla="*/ 241 w 482"/>
              <a:gd name="T9" fmla="*/ 482 h 482"/>
              <a:gd name="T10" fmla="*/ 241 w 482"/>
              <a:gd name="T11" fmla="*/ 32 h 482"/>
              <a:gd name="T12" fmla="*/ 450 w 482"/>
              <a:gd name="T13" fmla="*/ 241 h 482"/>
              <a:gd name="T14" fmla="*/ 241 w 482"/>
              <a:gd name="T15" fmla="*/ 450 h 482"/>
              <a:gd name="T16" fmla="*/ 32 w 482"/>
              <a:gd name="T17" fmla="*/ 241 h 482"/>
              <a:gd name="T18" fmla="*/ 241 w 482"/>
              <a:gd name="T19" fmla="*/ 32 h 482"/>
              <a:gd name="T20" fmla="*/ 225 w 482"/>
              <a:gd name="T21" fmla="*/ 255 h 482"/>
              <a:gd name="T22" fmla="*/ 225 w 482"/>
              <a:gd name="T23" fmla="*/ 345 h 482"/>
              <a:gd name="T24" fmla="*/ 203 w 482"/>
              <a:gd name="T25" fmla="*/ 327 h 482"/>
              <a:gd name="T26" fmla="*/ 181 w 482"/>
              <a:gd name="T27" fmla="*/ 323 h 482"/>
              <a:gd name="T28" fmla="*/ 176 w 482"/>
              <a:gd name="T29" fmla="*/ 345 h 482"/>
              <a:gd name="T30" fmla="*/ 225 w 482"/>
              <a:gd name="T31" fmla="*/ 378 h 482"/>
              <a:gd name="T32" fmla="*/ 225 w 482"/>
              <a:gd name="T33" fmla="*/ 403 h 482"/>
              <a:gd name="T34" fmla="*/ 241 w 482"/>
              <a:gd name="T35" fmla="*/ 419 h 482"/>
              <a:gd name="T36" fmla="*/ 257 w 482"/>
              <a:gd name="T37" fmla="*/ 403 h 482"/>
              <a:gd name="T38" fmla="*/ 257 w 482"/>
              <a:gd name="T39" fmla="*/ 378 h 482"/>
              <a:gd name="T40" fmla="*/ 318 w 482"/>
              <a:gd name="T41" fmla="*/ 302 h 482"/>
              <a:gd name="T42" fmla="*/ 257 w 482"/>
              <a:gd name="T43" fmla="*/ 227 h 482"/>
              <a:gd name="T44" fmla="*/ 257 w 482"/>
              <a:gd name="T45" fmla="*/ 137 h 482"/>
              <a:gd name="T46" fmla="*/ 279 w 482"/>
              <a:gd name="T47" fmla="*/ 154 h 482"/>
              <a:gd name="T48" fmla="*/ 301 w 482"/>
              <a:gd name="T49" fmla="*/ 159 h 482"/>
              <a:gd name="T50" fmla="*/ 305 w 482"/>
              <a:gd name="T51" fmla="*/ 137 h 482"/>
              <a:gd name="T52" fmla="*/ 257 w 482"/>
              <a:gd name="T53" fmla="*/ 104 h 482"/>
              <a:gd name="T54" fmla="*/ 257 w 482"/>
              <a:gd name="T55" fmla="*/ 79 h 482"/>
              <a:gd name="T56" fmla="*/ 241 w 482"/>
              <a:gd name="T57" fmla="*/ 63 h 482"/>
              <a:gd name="T58" fmla="*/ 225 w 482"/>
              <a:gd name="T59" fmla="*/ 79 h 482"/>
              <a:gd name="T60" fmla="*/ 225 w 482"/>
              <a:gd name="T61" fmla="*/ 104 h 482"/>
              <a:gd name="T62" fmla="*/ 164 w 482"/>
              <a:gd name="T63" fmla="*/ 180 h 482"/>
              <a:gd name="T64" fmla="*/ 225 w 482"/>
              <a:gd name="T65" fmla="*/ 255 h 482"/>
              <a:gd name="T66" fmla="*/ 257 w 482"/>
              <a:gd name="T67" fmla="*/ 260 h 482"/>
              <a:gd name="T68" fmla="*/ 287 w 482"/>
              <a:gd name="T69" fmla="*/ 302 h 482"/>
              <a:gd name="T70" fmla="*/ 257 w 482"/>
              <a:gd name="T71" fmla="*/ 345 h 482"/>
              <a:gd name="T72" fmla="*/ 257 w 482"/>
              <a:gd name="T73" fmla="*/ 260 h 482"/>
              <a:gd name="T74" fmla="*/ 225 w 482"/>
              <a:gd name="T75" fmla="*/ 137 h 482"/>
              <a:gd name="T76" fmla="*/ 225 w 482"/>
              <a:gd name="T77" fmla="*/ 222 h 482"/>
              <a:gd name="T78" fmla="*/ 195 w 482"/>
              <a:gd name="T79" fmla="*/ 180 h 482"/>
              <a:gd name="T80" fmla="*/ 225 w 482"/>
              <a:gd name="T81" fmla="*/ 13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82" h="482">
                <a:moveTo>
                  <a:pt x="241" y="482"/>
                </a:moveTo>
                <a:cubicBezTo>
                  <a:pt x="374" y="482"/>
                  <a:pt x="482" y="374"/>
                  <a:pt x="482" y="241"/>
                </a:cubicBezTo>
                <a:cubicBezTo>
                  <a:pt x="482" y="108"/>
                  <a:pt x="374" y="0"/>
                  <a:pt x="241" y="0"/>
                </a:cubicBezTo>
                <a:cubicBezTo>
                  <a:pt x="108" y="0"/>
                  <a:pt x="0" y="108"/>
                  <a:pt x="0" y="241"/>
                </a:cubicBezTo>
                <a:cubicBezTo>
                  <a:pt x="0" y="374"/>
                  <a:pt x="108" y="482"/>
                  <a:pt x="241" y="482"/>
                </a:cubicBezTo>
                <a:close/>
                <a:moveTo>
                  <a:pt x="241" y="32"/>
                </a:moveTo>
                <a:cubicBezTo>
                  <a:pt x="356" y="32"/>
                  <a:pt x="450" y="126"/>
                  <a:pt x="450" y="241"/>
                </a:cubicBezTo>
                <a:cubicBezTo>
                  <a:pt x="450" y="356"/>
                  <a:pt x="356" y="450"/>
                  <a:pt x="241" y="450"/>
                </a:cubicBezTo>
                <a:cubicBezTo>
                  <a:pt x="126" y="450"/>
                  <a:pt x="32" y="356"/>
                  <a:pt x="32" y="241"/>
                </a:cubicBezTo>
                <a:cubicBezTo>
                  <a:pt x="32" y="126"/>
                  <a:pt x="126" y="32"/>
                  <a:pt x="241" y="32"/>
                </a:cubicBezTo>
                <a:close/>
                <a:moveTo>
                  <a:pt x="225" y="255"/>
                </a:moveTo>
                <a:cubicBezTo>
                  <a:pt x="225" y="345"/>
                  <a:pt x="225" y="345"/>
                  <a:pt x="225" y="345"/>
                </a:cubicBezTo>
                <a:cubicBezTo>
                  <a:pt x="216" y="342"/>
                  <a:pt x="208" y="336"/>
                  <a:pt x="203" y="327"/>
                </a:cubicBezTo>
                <a:cubicBezTo>
                  <a:pt x="198" y="320"/>
                  <a:pt x="188" y="318"/>
                  <a:pt x="181" y="323"/>
                </a:cubicBezTo>
                <a:cubicBezTo>
                  <a:pt x="174" y="328"/>
                  <a:pt x="172" y="338"/>
                  <a:pt x="176" y="345"/>
                </a:cubicBezTo>
                <a:cubicBezTo>
                  <a:pt x="188" y="362"/>
                  <a:pt x="205" y="374"/>
                  <a:pt x="225" y="378"/>
                </a:cubicBezTo>
                <a:cubicBezTo>
                  <a:pt x="225" y="403"/>
                  <a:pt x="225" y="403"/>
                  <a:pt x="225" y="403"/>
                </a:cubicBezTo>
                <a:cubicBezTo>
                  <a:pt x="225" y="412"/>
                  <a:pt x="232" y="419"/>
                  <a:pt x="241" y="419"/>
                </a:cubicBezTo>
                <a:cubicBezTo>
                  <a:pt x="250" y="419"/>
                  <a:pt x="257" y="412"/>
                  <a:pt x="257" y="403"/>
                </a:cubicBezTo>
                <a:cubicBezTo>
                  <a:pt x="257" y="378"/>
                  <a:pt x="257" y="378"/>
                  <a:pt x="257" y="378"/>
                </a:cubicBezTo>
                <a:cubicBezTo>
                  <a:pt x="292" y="371"/>
                  <a:pt x="318" y="340"/>
                  <a:pt x="318" y="302"/>
                </a:cubicBezTo>
                <a:cubicBezTo>
                  <a:pt x="318" y="265"/>
                  <a:pt x="292" y="234"/>
                  <a:pt x="257" y="227"/>
                </a:cubicBezTo>
                <a:cubicBezTo>
                  <a:pt x="257" y="137"/>
                  <a:pt x="257" y="137"/>
                  <a:pt x="257" y="137"/>
                </a:cubicBezTo>
                <a:cubicBezTo>
                  <a:pt x="266" y="140"/>
                  <a:pt x="274" y="146"/>
                  <a:pt x="279" y="154"/>
                </a:cubicBezTo>
                <a:cubicBezTo>
                  <a:pt x="284" y="162"/>
                  <a:pt x="294" y="164"/>
                  <a:pt x="301" y="159"/>
                </a:cubicBezTo>
                <a:cubicBezTo>
                  <a:pt x="308" y="154"/>
                  <a:pt x="310" y="144"/>
                  <a:pt x="305" y="137"/>
                </a:cubicBezTo>
                <a:cubicBezTo>
                  <a:pt x="294" y="120"/>
                  <a:pt x="277" y="108"/>
                  <a:pt x="257" y="104"/>
                </a:cubicBezTo>
                <a:cubicBezTo>
                  <a:pt x="257" y="79"/>
                  <a:pt x="257" y="79"/>
                  <a:pt x="257" y="79"/>
                </a:cubicBezTo>
                <a:cubicBezTo>
                  <a:pt x="257" y="70"/>
                  <a:pt x="250" y="63"/>
                  <a:pt x="241" y="63"/>
                </a:cubicBezTo>
                <a:cubicBezTo>
                  <a:pt x="232" y="63"/>
                  <a:pt x="225" y="70"/>
                  <a:pt x="225" y="79"/>
                </a:cubicBezTo>
                <a:cubicBezTo>
                  <a:pt x="225" y="104"/>
                  <a:pt x="225" y="104"/>
                  <a:pt x="225" y="104"/>
                </a:cubicBezTo>
                <a:cubicBezTo>
                  <a:pt x="190" y="111"/>
                  <a:pt x="164" y="142"/>
                  <a:pt x="164" y="180"/>
                </a:cubicBezTo>
                <a:cubicBezTo>
                  <a:pt x="164" y="217"/>
                  <a:pt x="190" y="248"/>
                  <a:pt x="225" y="255"/>
                </a:cubicBezTo>
                <a:close/>
                <a:moveTo>
                  <a:pt x="257" y="260"/>
                </a:moveTo>
                <a:cubicBezTo>
                  <a:pt x="274" y="266"/>
                  <a:pt x="287" y="283"/>
                  <a:pt x="287" y="302"/>
                </a:cubicBezTo>
                <a:cubicBezTo>
                  <a:pt x="287" y="322"/>
                  <a:pt x="274" y="339"/>
                  <a:pt x="257" y="345"/>
                </a:cubicBezTo>
                <a:lnTo>
                  <a:pt x="257" y="260"/>
                </a:lnTo>
                <a:close/>
                <a:moveTo>
                  <a:pt x="225" y="137"/>
                </a:moveTo>
                <a:cubicBezTo>
                  <a:pt x="225" y="222"/>
                  <a:pt x="225" y="222"/>
                  <a:pt x="225" y="222"/>
                </a:cubicBezTo>
                <a:cubicBezTo>
                  <a:pt x="208" y="216"/>
                  <a:pt x="195" y="199"/>
                  <a:pt x="195" y="180"/>
                </a:cubicBezTo>
                <a:cubicBezTo>
                  <a:pt x="195" y="160"/>
                  <a:pt x="208" y="143"/>
                  <a:pt x="225" y="1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endParaRPr lang="en-US" sz="3599"/>
          </a:p>
        </p:txBody>
      </p:sp>
    </p:spTree>
    <p:extLst>
      <p:ext uri="{BB962C8B-B14F-4D97-AF65-F5344CB8AC3E}">
        <p14:creationId xmlns:p14="http://schemas.microsoft.com/office/powerpoint/2010/main" val="2479138165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Real Estate">
      <a:dk1>
        <a:srgbClr val="000000"/>
      </a:dk1>
      <a:lt1>
        <a:srgbClr val="FFFFFF"/>
      </a:lt1>
      <a:dk2>
        <a:srgbClr val="333649"/>
      </a:dk2>
      <a:lt2>
        <a:srgbClr val="FFFFFF"/>
      </a:lt2>
      <a:accent1>
        <a:srgbClr val="FF7D5F"/>
      </a:accent1>
      <a:accent2>
        <a:srgbClr val="FF7D5F"/>
      </a:accent2>
      <a:accent3>
        <a:srgbClr val="FF7D5F"/>
      </a:accent3>
      <a:accent4>
        <a:srgbClr val="FF7D5F"/>
      </a:accent4>
      <a:accent5>
        <a:srgbClr val="FF7D5F"/>
      </a:accent5>
      <a:accent6>
        <a:srgbClr val="FF7D5F"/>
      </a:accent6>
      <a:hlink>
        <a:srgbClr val="0563C1"/>
      </a:hlink>
      <a:folHlink>
        <a:srgbClr val="C03BC4"/>
      </a:folHlink>
    </a:clrScheme>
    <a:fontScheme name="Custom 33">
      <a:majorFont>
        <a:latin typeface="Poppins"/>
        <a:ea typeface=""/>
        <a:cs typeface=""/>
      </a:majorFont>
      <a:minorFont>
        <a:latin typeface="Poppi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11195</TotalTime>
  <Words>781</Words>
  <Application>Microsoft Office PowerPoint</Application>
  <PresentationFormat>Widescreen</PresentationFormat>
  <Paragraphs>174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Poppins</vt:lpstr>
      <vt:lpstr>Segoe UI</vt:lpstr>
      <vt:lpstr>Montserrat</vt:lpstr>
      <vt:lpstr>Aptos</vt:lpstr>
      <vt:lpstr>Wingdings</vt:lpstr>
      <vt:lpstr>16:9 Template Light</vt:lpstr>
      <vt:lpstr>PowerPoint Presentation</vt:lpstr>
      <vt:lpstr>Company Overview</vt:lpstr>
      <vt:lpstr>Problem Statement</vt:lpstr>
      <vt:lpstr>Our Solution </vt:lpstr>
      <vt:lpstr>Market Overview</vt:lpstr>
      <vt:lpstr>Business Model</vt:lpstr>
      <vt:lpstr>Property Portfolio</vt:lpstr>
      <vt:lpstr>Competitive Advantage</vt:lpstr>
      <vt:lpstr>Marketing Strategy</vt:lpstr>
      <vt:lpstr>Financial Projections</vt:lpstr>
      <vt:lpstr>Team &amp; Expertise</vt:lpstr>
      <vt:lpstr>Connect With Us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419</cp:revision>
  <dcterms:created xsi:type="dcterms:W3CDTF">2024-04-04T18:01:04Z</dcterms:created>
  <dcterms:modified xsi:type="dcterms:W3CDTF">2025-05-06T11:06:42Z</dcterms:modified>
  <cp:category/>
</cp:coreProperties>
</file>