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3355" r:id="rId2"/>
    <p:sldId id="3344" r:id="rId3"/>
    <p:sldId id="3345" r:id="rId4"/>
    <p:sldId id="3346" r:id="rId5"/>
    <p:sldId id="3347" r:id="rId6"/>
    <p:sldId id="3352" r:id="rId7"/>
    <p:sldId id="3350" r:id="rId8"/>
    <p:sldId id="3343" r:id="rId9"/>
    <p:sldId id="3359" r:id="rId10"/>
  </p:sldIdLst>
  <p:sldSz cx="12192000" cy="6858000"/>
  <p:notesSz cx="6858000" cy="9144000"/>
  <p:embeddedFontLst>
    <p:embeddedFont>
      <p:font typeface="Albert Sans" pitchFamily="2" charset="0"/>
      <p:regular r:id="rId13"/>
      <p:bold r:id="rId14"/>
      <p:italic r:id="rId15"/>
      <p:boldItalic r:id="rId16"/>
    </p:embeddedFont>
    <p:embeddedFont>
      <p:font typeface="Montserrat" panose="00000500000000000000" pitchFamily="2" charset="0"/>
      <p:regular r:id="rId17"/>
      <p:bold r:id="rId18"/>
      <p:italic r:id="rId19"/>
      <p:boldItalic r:id="rId20"/>
    </p:embeddedFont>
    <p:embeddedFont>
      <p:font typeface="Roboto" panose="02000000000000000000" pitchFamily="2" charset="0"/>
      <p:regular r:id="rId21"/>
      <p:bold r:id="rId22"/>
      <p:italic r:id="rId23"/>
      <p:boldItalic r:id="rId24"/>
    </p:embeddedFont>
    <p:embeddedFont>
      <p:font typeface="Segoe UI" panose="020B0502040204020203" pitchFamily="34" charset="0"/>
      <p:regular r:id="rId25"/>
      <p:bold r:id="rId26"/>
      <p:italic r:id="rId27"/>
      <p:boldItalic r:id="rId28"/>
    </p:embeddedFont>
    <p:embeddedFont>
      <p:font typeface="Sora SemiBold" pitchFamily="2" charset="0"/>
      <p:bold r:id="rId29"/>
    </p:embeddedFont>
  </p:embeddedFontLst>
  <p:defaultTextStyle>
    <a:defPPr>
      <a:defRPr lang="en-US"/>
    </a:defPPr>
    <a:lvl1pPr marL="0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1pPr>
    <a:lvl2pPr marL="457183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2pPr>
    <a:lvl3pPr marL="914367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3pPr>
    <a:lvl4pPr marL="1371550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4pPr>
    <a:lvl5pPr marL="1828734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5pPr>
    <a:lvl6pPr marL="2285918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6pPr>
    <a:lvl7pPr marL="2743101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7pPr>
    <a:lvl8pPr marL="3200284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8pPr>
    <a:lvl9pPr marL="3657469" algn="l" defTabSz="914367" rtl="0" eaLnBrk="1" latinLnBrk="0" hangingPunct="1">
      <a:defRPr sz="176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A15A15E-C8D3-4D1A-40C9-8BEEE2004363}" name="Cuong Bui" initials="CB" userId="bbfb85df2f869929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E8E8"/>
    <a:srgbClr val="F6F6F6"/>
    <a:srgbClr val="0A1616"/>
    <a:srgbClr val="020D0D"/>
    <a:srgbClr val="26302F"/>
    <a:srgbClr val="2A383A"/>
    <a:srgbClr val="081311"/>
    <a:srgbClr val="07100D"/>
    <a:srgbClr val="FC6203"/>
    <a:srgbClr val="2123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919" autoAdjust="0"/>
    <p:restoredTop sz="96747"/>
  </p:normalViewPr>
  <p:slideViewPr>
    <p:cSldViewPr snapToGrid="0">
      <p:cViewPr varScale="1">
        <p:scale>
          <a:sx n="122" d="100"/>
          <a:sy n="122" d="100"/>
        </p:scale>
        <p:origin x="739" y="96"/>
      </p:cViewPr>
      <p:guideLst>
        <p:guide pos="3840"/>
        <p:guide orient="horz" pos="216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howGuides="1">
      <p:cViewPr varScale="1">
        <p:scale>
          <a:sx n="93" d="100"/>
          <a:sy n="93" d="100"/>
        </p:scale>
        <p:origin x="3240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font" Target="fonts/font14.fntdata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34" Type="http://schemas.microsoft.com/office/2018/10/relationships/authors" Target="authors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font" Target="fonts/font13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openxmlformats.org/officeDocument/2006/relationships/font" Target="fonts/font1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font" Target="fonts/font12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font" Target="fonts/font16.fntdata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font" Target="fonts/font15.fntdata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United States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numRef>
              <c:f>Sheet1!$A$2:$A$9</c:f>
              <c:numCache>
                <c:formatCode>General</c:formatCode>
                <c:ptCount val="8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2023</c:v>
                </c:pt>
                <c:pt idx="7">
                  <c:v>2024</c:v>
                </c:pt>
              </c:numCache>
            </c:numRef>
          </c:cat>
          <c:val>
            <c:numRef>
              <c:f>Sheet1!$B$2:$B$9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8</c:v>
                </c:pt>
                <c:pt idx="7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022-4F3B-9CDC-3ED68CA8F22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China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Sheet1!$A$2:$A$9</c:f>
              <c:numCache>
                <c:formatCode>General</c:formatCode>
                <c:ptCount val="8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2023</c:v>
                </c:pt>
                <c:pt idx="7">
                  <c:v>2024</c:v>
                </c:pt>
              </c:numCache>
            </c:numRef>
          </c:cat>
          <c:val>
            <c:numRef>
              <c:f>Sheet1!$C$2:$C$9</c:f>
              <c:numCache>
                <c:formatCode>General</c:formatCode>
                <c:ptCount val="8"/>
                <c:pt idx="0">
                  <c:v>1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7</c:v>
                </c:pt>
                <c:pt idx="6">
                  <c:v>9</c:v>
                </c:pt>
                <c:pt idx="7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022-4F3B-9CDC-3ED68CA8F22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EU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Sheet1!$A$2:$A$9</c:f>
              <c:numCache>
                <c:formatCode>General</c:formatCode>
                <c:ptCount val="8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2023</c:v>
                </c:pt>
                <c:pt idx="7">
                  <c:v>2024</c:v>
                </c:pt>
              </c:numCache>
            </c:numRef>
          </c:cat>
          <c:val>
            <c:numRef>
              <c:f>Sheet1!$D$2:$D$9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2</c:v>
                </c:pt>
                <c:pt idx="3">
                  <c:v>3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022-4F3B-9CDC-3ED68CA8F2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8"/>
        <c:overlap val="100"/>
        <c:axId val="235014240"/>
        <c:axId val="235015200"/>
      </c:barChart>
      <c:catAx>
        <c:axId val="235014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5015200"/>
        <c:crosses val="autoZero"/>
        <c:auto val="1"/>
        <c:lblAlgn val="ctr"/>
        <c:lblOffset val="100"/>
        <c:noMultiLvlLbl val="0"/>
      </c:catAx>
      <c:valAx>
        <c:axId val="2350152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ysDash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50142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6C68812-C94F-6254-E4D0-657A41BDCF9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B2A86D-4572-285E-2A80-D4682ED387F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045CE-51B3-4BE0-AC27-4A7C5CF311DD}" type="datetimeFigureOut">
              <a:rPr lang="en-US" smtClean="0"/>
              <a:t>5/22/2025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47C55D-115F-3989-8188-1457B48610D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0CB5E3-131E-4912-FFB1-2FF2288E47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6BA0EA-F1FC-4B3C-8DA8-FDB4ADCF7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073205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V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D87305-FD37-B948-9A6F-BFB34E2FE3B5}" type="datetimeFigureOut">
              <a:t>5/22/2025</a:t>
            </a:fld>
            <a:endParaRPr lang="en-V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V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V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V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7B9D4A-384D-8D4A-9447-B0E05A0894BD}" type="slidenum">
              <a:t>‹#›</a:t>
            </a:fld>
            <a:endParaRPr lang="en-VN"/>
          </a:p>
        </p:txBody>
      </p:sp>
    </p:spTree>
    <p:extLst>
      <p:ext uri="{BB962C8B-B14F-4D97-AF65-F5344CB8AC3E}">
        <p14:creationId xmlns:p14="http://schemas.microsoft.com/office/powerpoint/2010/main" val="3330952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357723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 userDrawn="1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 userDrawn="1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AA729AF6-F0EE-6771-858B-273FCC110BA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9675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AA729AF6-F0EE-6771-858B-273FCC110BA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1912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301719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1C8C59-12C1-DF34-EB67-5BD002E068E0}"/>
              </a:ext>
            </a:extLst>
          </p:cNvPr>
          <p:cNvSpPr txBox="1"/>
          <p:nvPr userDrawn="1"/>
        </p:nvSpPr>
        <p:spPr>
          <a:xfrm>
            <a:off x="11142145" y="6471186"/>
            <a:ext cx="478355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fld id="{59E8C269-FA72-7E4E-9714-C27CD671F9B2}" type="slidenum">
              <a:rPr lang="en-VN" sz="1200" b="0" i="0" dirty="0" err="1" smtClean="0">
                <a:solidFill>
                  <a:schemeClr val="tx2"/>
                </a:solidFill>
                <a:latin typeface="+mn-lt"/>
                <a:ea typeface="FT Aktual" pitchFamily="2" charset="77"/>
              </a:rPr>
              <a:pPr algn="r"/>
              <a:t>‹#›</a:t>
            </a:fld>
            <a:endParaRPr lang="en-VN" sz="1200" b="0" i="0" dirty="0" err="1">
              <a:solidFill>
                <a:schemeClr val="tx2"/>
              </a:solidFill>
              <a:latin typeface="+mn-lt"/>
              <a:ea typeface="FT Aktual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1218838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592818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AA729AF6-F0EE-6771-858B-273FCC110BA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486400" y="0"/>
            <a:ext cx="6134100" cy="6858000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2382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44DD17D-FF90-6C68-3C5C-C03D7A7CC9C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61896" y="1540876"/>
            <a:ext cx="2370323" cy="1670921"/>
          </a:xfrm>
          <a:custGeom>
            <a:avLst/>
            <a:gdLst>
              <a:gd name="connsiteX0" fmla="*/ 198689 w 2370323"/>
              <a:gd name="connsiteY0" fmla="*/ 0 h 1670921"/>
              <a:gd name="connsiteX1" fmla="*/ 2171634 w 2370323"/>
              <a:gd name="connsiteY1" fmla="*/ 0 h 1670921"/>
              <a:gd name="connsiteX2" fmla="*/ 2370323 w 2370323"/>
              <a:gd name="connsiteY2" fmla="*/ 198689 h 1670921"/>
              <a:gd name="connsiteX3" fmla="*/ 2370323 w 2370323"/>
              <a:gd name="connsiteY3" fmla="*/ 1472232 h 1670921"/>
              <a:gd name="connsiteX4" fmla="*/ 2171634 w 2370323"/>
              <a:gd name="connsiteY4" fmla="*/ 1670921 h 1670921"/>
              <a:gd name="connsiteX5" fmla="*/ 198689 w 2370323"/>
              <a:gd name="connsiteY5" fmla="*/ 1670921 h 1670921"/>
              <a:gd name="connsiteX6" fmla="*/ 0 w 2370323"/>
              <a:gd name="connsiteY6" fmla="*/ 1472232 h 1670921"/>
              <a:gd name="connsiteX7" fmla="*/ 0 w 2370323"/>
              <a:gd name="connsiteY7" fmla="*/ 198689 h 1670921"/>
              <a:gd name="connsiteX8" fmla="*/ 198689 w 2370323"/>
              <a:gd name="connsiteY8" fmla="*/ 0 h 1670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70323" h="1670921">
                <a:moveTo>
                  <a:pt x="198689" y="0"/>
                </a:moveTo>
                <a:lnTo>
                  <a:pt x="2171634" y="0"/>
                </a:lnTo>
                <a:cubicBezTo>
                  <a:pt x="2281367" y="0"/>
                  <a:pt x="2370323" y="88956"/>
                  <a:pt x="2370323" y="198689"/>
                </a:cubicBezTo>
                <a:lnTo>
                  <a:pt x="2370323" y="1472232"/>
                </a:lnTo>
                <a:cubicBezTo>
                  <a:pt x="2370323" y="1581965"/>
                  <a:pt x="2281367" y="1670921"/>
                  <a:pt x="2171634" y="1670921"/>
                </a:cubicBezTo>
                <a:lnTo>
                  <a:pt x="198689" y="1670921"/>
                </a:lnTo>
                <a:cubicBezTo>
                  <a:pt x="88956" y="1670921"/>
                  <a:pt x="0" y="1581965"/>
                  <a:pt x="0" y="1472232"/>
                </a:cubicBezTo>
                <a:lnTo>
                  <a:pt x="0" y="198689"/>
                </a:lnTo>
                <a:cubicBezTo>
                  <a:pt x="0" y="88956"/>
                  <a:pt x="88956" y="0"/>
                  <a:pt x="198689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CF94CD6-2BB0-CDEF-737B-9002FF8EFCA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494523" y="1540876"/>
            <a:ext cx="2370323" cy="1670921"/>
          </a:xfrm>
          <a:custGeom>
            <a:avLst/>
            <a:gdLst>
              <a:gd name="connsiteX0" fmla="*/ 198689 w 2370323"/>
              <a:gd name="connsiteY0" fmla="*/ 0 h 1670921"/>
              <a:gd name="connsiteX1" fmla="*/ 2171634 w 2370323"/>
              <a:gd name="connsiteY1" fmla="*/ 0 h 1670921"/>
              <a:gd name="connsiteX2" fmla="*/ 2370323 w 2370323"/>
              <a:gd name="connsiteY2" fmla="*/ 198689 h 1670921"/>
              <a:gd name="connsiteX3" fmla="*/ 2370323 w 2370323"/>
              <a:gd name="connsiteY3" fmla="*/ 1472232 h 1670921"/>
              <a:gd name="connsiteX4" fmla="*/ 2171634 w 2370323"/>
              <a:gd name="connsiteY4" fmla="*/ 1670921 h 1670921"/>
              <a:gd name="connsiteX5" fmla="*/ 198689 w 2370323"/>
              <a:gd name="connsiteY5" fmla="*/ 1670921 h 1670921"/>
              <a:gd name="connsiteX6" fmla="*/ 0 w 2370323"/>
              <a:gd name="connsiteY6" fmla="*/ 1472232 h 1670921"/>
              <a:gd name="connsiteX7" fmla="*/ 0 w 2370323"/>
              <a:gd name="connsiteY7" fmla="*/ 198689 h 1670921"/>
              <a:gd name="connsiteX8" fmla="*/ 198689 w 2370323"/>
              <a:gd name="connsiteY8" fmla="*/ 0 h 1670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70323" h="1670921">
                <a:moveTo>
                  <a:pt x="198689" y="0"/>
                </a:moveTo>
                <a:lnTo>
                  <a:pt x="2171634" y="0"/>
                </a:lnTo>
                <a:cubicBezTo>
                  <a:pt x="2281367" y="0"/>
                  <a:pt x="2370323" y="88956"/>
                  <a:pt x="2370323" y="198689"/>
                </a:cubicBezTo>
                <a:lnTo>
                  <a:pt x="2370323" y="1472232"/>
                </a:lnTo>
                <a:cubicBezTo>
                  <a:pt x="2370323" y="1581965"/>
                  <a:pt x="2281367" y="1670921"/>
                  <a:pt x="2171634" y="1670921"/>
                </a:cubicBezTo>
                <a:lnTo>
                  <a:pt x="198689" y="1670921"/>
                </a:lnTo>
                <a:cubicBezTo>
                  <a:pt x="88956" y="1670921"/>
                  <a:pt x="0" y="1581965"/>
                  <a:pt x="0" y="1472232"/>
                </a:cubicBezTo>
                <a:lnTo>
                  <a:pt x="0" y="198689"/>
                </a:lnTo>
                <a:cubicBezTo>
                  <a:pt x="0" y="88956"/>
                  <a:pt x="88956" y="0"/>
                  <a:pt x="198689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07FC15C-31E9-2F61-7AA5-66314EBDC8C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327150" y="1540876"/>
            <a:ext cx="2370323" cy="1670921"/>
          </a:xfrm>
          <a:custGeom>
            <a:avLst/>
            <a:gdLst>
              <a:gd name="connsiteX0" fmla="*/ 198689 w 2370323"/>
              <a:gd name="connsiteY0" fmla="*/ 0 h 1670921"/>
              <a:gd name="connsiteX1" fmla="*/ 2171634 w 2370323"/>
              <a:gd name="connsiteY1" fmla="*/ 0 h 1670921"/>
              <a:gd name="connsiteX2" fmla="*/ 2370323 w 2370323"/>
              <a:gd name="connsiteY2" fmla="*/ 198689 h 1670921"/>
              <a:gd name="connsiteX3" fmla="*/ 2370323 w 2370323"/>
              <a:gd name="connsiteY3" fmla="*/ 1472232 h 1670921"/>
              <a:gd name="connsiteX4" fmla="*/ 2171634 w 2370323"/>
              <a:gd name="connsiteY4" fmla="*/ 1670921 h 1670921"/>
              <a:gd name="connsiteX5" fmla="*/ 198689 w 2370323"/>
              <a:gd name="connsiteY5" fmla="*/ 1670921 h 1670921"/>
              <a:gd name="connsiteX6" fmla="*/ 0 w 2370323"/>
              <a:gd name="connsiteY6" fmla="*/ 1472232 h 1670921"/>
              <a:gd name="connsiteX7" fmla="*/ 0 w 2370323"/>
              <a:gd name="connsiteY7" fmla="*/ 198689 h 1670921"/>
              <a:gd name="connsiteX8" fmla="*/ 198689 w 2370323"/>
              <a:gd name="connsiteY8" fmla="*/ 0 h 1670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70323" h="1670921">
                <a:moveTo>
                  <a:pt x="198689" y="0"/>
                </a:moveTo>
                <a:lnTo>
                  <a:pt x="2171634" y="0"/>
                </a:lnTo>
                <a:cubicBezTo>
                  <a:pt x="2281367" y="0"/>
                  <a:pt x="2370323" y="88956"/>
                  <a:pt x="2370323" y="198689"/>
                </a:cubicBezTo>
                <a:lnTo>
                  <a:pt x="2370323" y="1472232"/>
                </a:lnTo>
                <a:cubicBezTo>
                  <a:pt x="2370323" y="1581965"/>
                  <a:pt x="2281367" y="1670921"/>
                  <a:pt x="2171634" y="1670921"/>
                </a:cubicBezTo>
                <a:lnTo>
                  <a:pt x="198689" y="1670921"/>
                </a:lnTo>
                <a:cubicBezTo>
                  <a:pt x="88956" y="1670921"/>
                  <a:pt x="0" y="1581965"/>
                  <a:pt x="0" y="1472232"/>
                </a:cubicBezTo>
                <a:lnTo>
                  <a:pt x="0" y="198689"/>
                </a:lnTo>
                <a:cubicBezTo>
                  <a:pt x="0" y="88956"/>
                  <a:pt x="88956" y="0"/>
                  <a:pt x="198689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9DADB8B-78E8-6835-1603-02056C3F300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159777" y="1540876"/>
            <a:ext cx="2370323" cy="1670921"/>
          </a:xfrm>
          <a:custGeom>
            <a:avLst/>
            <a:gdLst>
              <a:gd name="connsiteX0" fmla="*/ 198689 w 2370323"/>
              <a:gd name="connsiteY0" fmla="*/ 0 h 1670921"/>
              <a:gd name="connsiteX1" fmla="*/ 2171634 w 2370323"/>
              <a:gd name="connsiteY1" fmla="*/ 0 h 1670921"/>
              <a:gd name="connsiteX2" fmla="*/ 2370323 w 2370323"/>
              <a:gd name="connsiteY2" fmla="*/ 198689 h 1670921"/>
              <a:gd name="connsiteX3" fmla="*/ 2370323 w 2370323"/>
              <a:gd name="connsiteY3" fmla="*/ 1472232 h 1670921"/>
              <a:gd name="connsiteX4" fmla="*/ 2171634 w 2370323"/>
              <a:gd name="connsiteY4" fmla="*/ 1670921 h 1670921"/>
              <a:gd name="connsiteX5" fmla="*/ 198689 w 2370323"/>
              <a:gd name="connsiteY5" fmla="*/ 1670921 h 1670921"/>
              <a:gd name="connsiteX6" fmla="*/ 0 w 2370323"/>
              <a:gd name="connsiteY6" fmla="*/ 1472232 h 1670921"/>
              <a:gd name="connsiteX7" fmla="*/ 0 w 2370323"/>
              <a:gd name="connsiteY7" fmla="*/ 198689 h 1670921"/>
              <a:gd name="connsiteX8" fmla="*/ 198689 w 2370323"/>
              <a:gd name="connsiteY8" fmla="*/ 0 h 1670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70323" h="1670921">
                <a:moveTo>
                  <a:pt x="198689" y="0"/>
                </a:moveTo>
                <a:lnTo>
                  <a:pt x="2171634" y="0"/>
                </a:lnTo>
                <a:cubicBezTo>
                  <a:pt x="2281367" y="0"/>
                  <a:pt x="2370323" y="88956"/>
                  <a:pt x="2370323" y="198689"/>
                </a:cubicBezTo>
                <a:lnTo>
                  <a:pt x="2370323" y="1472232"/>
                </a:lnTo>
                <a:cubicBezTo>
                  <a:pt x="2370323" y="1581965"/>
                  <a:pt x="2281367" y="1670921"/>
                  <a:pt x="2171634" y="1670921"/>
                </a:cubicBezTo>
                <a:lnTo>
                  <a:pt x="198689" y="1670921"/>
                </a:lnTo>
                <a:cubicBezTo>
                  <a:pt x="88956" y="1670921"/>
                  <a:pt x="0" y="1581965"/>
                  <a:pt x="0" y="1472232"/>
                </a:cubicBezTo>
                <a:lnTo>
                  <a:pt x="0" y="198689"/>
                </a:lnTo>
                <a:cubicBezTo>
                  <a:pt x="0" y="88956"/>
                  <a:pt x="88956" y="0"/>
                  <a:pt x="198689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7516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AA729AF6-F0EE-6771-858B-273FCC110BA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99075" y="0"/>
            <a:ext cx="6146994" cy="6858000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9722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6D9CA28-37BF-5CCB-97D9-8E34A085A6C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53105" y="1740506"/>
            <a:ext cx="1387902" cy="1387900"/>
          </a:xfrm>
          <a:custGeom>
            <a:avLst/>
            <a:gdLst>
              <a:gd name="connsiteX0" fmla="*/ 693952 w 1387902"/>
              <a:gd name="connsiteY0" fmla="*/ 0 h 1387900"/>
              <a:gd name="connsiteX1" fmla="*/ 1387902 w 1387902"/>
              <a:gd name="connsiteY1" fmla="*/ 693952 h 1387900"/>
              <a:gd name="connsiteX2" fmla="*/ 693952 w 1387902"/>
              <a:gd name="connsiteY2" fmla="*/ 1387900 h 1387900"/>
              <a:gd name="connsiteX3" fmla="*/ 0 w 1387902"/>
              <a:gd name="connsiteY3" fmla="*/ 693952 h 1387900"/>
              <a:gd name="connsiteX4" fmla="*/ 693952 w 1387902"/>
              <a:gd name="connsiteY4" fmla="*/ 0 h 1387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87902" h="1387900">
                <a:moveTo>
                  <a:pt x="693952" y="0"/>
                </a:moveTo>
                <a:cubicBezTo>
                  <a:pt x="1077211" y="0"/>
                  <a:pt x="1387902" y="310693"/>
                  <a:pt x="1387902" y="693952"/>
                </a:cubicBezTo>
                <a:cubicBezTo>
                  <a:pt x="1387902" y="1077209"/>
                  <a:pt x="1077211" y="1387900"/>
                  <a:pt x="693952" y="1387900"/>
                </a:cubicBezTo>
                <a:cubicBezTo>
                  <a:pt x="310694" y="1387900"/>
                  <a:pt x="0" y="1077209"/>
                  <a:pt x="0" y="693952"/>
                </a:cubicBezTo>
                <a:cubicBezTo>
                  <a:pt x="0" y="310693"/>
                  <a:pt x="310694" y="0"/>
                  <a:pt x="693952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F522F6E-FFD9-67F3-C419-CA4BCF7B548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986262" y="1740506"/>
            <a:ext cx="1387902" cy="1387900"/>
          </a:xfrm>
          <a:custGeom>
            <a:avLst/>
            <a:gdLst>
              <a:gd name="connsiteX0" fmla="*/ 693952 w 1387902"/>
              <a:gd name="connsiteY0" fmla="*/ 0 h 1387900"/>
              <a:gd name="connsiteX1" fmla="*/ 1387902 w 1387902"/>
              <a:gd name="connsiteY1" fmla="*/ 693952 h 1387900"/>
              <a:gd name="connsiteX2" fmla="*/ 693952 w 1387902"/>
              <a:gd name="connsiteY2" fmla="*/ 1387900 h 1387900"/>
              <a:gd name="connsiteX3" fmla="*/ 0 w 1387902"/>
              <a:gd name="connsiteY3" fmla="*/ 693952 h 1387900"/>
              <a:gd name="connsiteX4" fmla="*/ 693952 w 1387902"/>
              <a:gd name="connsiteY4" fmla="*/ 0 h 1387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87902" h="1387900">
                <a:moveTo>
                  <a:pt x="693952" y="0"/>
                </a:moveTo>
                <a:cubicBezTo>
                  <a:pt x="1077211" y="0"/>
                  <a:pt x="1387902" y="310693"/>
                  <a:pt x="1387902" y="693952"/>
                </a:cubicBezTo>
                <a:cubicBezTo>
                  <a:pt x="1387902" y="1077209"/>
                  <a:pt x="1077211" y="1387900"/>
                  <a:pt x="693952" y="1387900"/>
                </a:cubicBezTo>
                <a:cubicBezTo>
                  <a:pt x="310694" y="1387900"/>
                  <a:pt x="0" y="1077209"/>
                  <a:pt x="0" y="693952"/>
                </a:cubicBezTo>
                <a:cubicBezTo>
                  <a:pt x="0" y="310693"/>
                  <a:pt x="310694" y="0"/>
                  <a:pt x="693952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113A376-99C5-AC9B-B7E0-F8AADEFFEC7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19419" y="1740506"/>
            <a:ext cx="1387902" cy="1387900"/>
          </a:xfrm>
          <a:custGeom>
            <a:avLst/>
            <a:gdLst>
              <a:gd name="connsiteX0" fmla="*/ 693952 w 1387902"/>
              <a:gd name="connsiteY0" fmla="*/ 0 h 1387900"/>
              <a:gd name="connsiteX1" fmla="*/ 1387902 w 1387902"/>
              <a:gd name="connsiteY1" fmla="*/ 693952 h 1387900"/>
              <a:gd name="connsiteX2" fmla="*/ 693952 w 1387902"/>
              <a:gd name="connsiteY2" fmla="*/ 1387900 h 1387900"/>
              <a:gd name="connsiteX3" fmla="*/ 0 w 1387902"/>
              <a:gd name="connsiteY3" fmla="*/ 693952 h 1387900"/>
              <a:gd name="connsiteX4" fmla="*/ 693952 w 1387902"/>
              <a:gd name="connsiteY4" fmla="*/ 0 h 1387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87902" h="1387900">
                <a:moveTo>
                  <a:pt x="693952" y="0"/>
                </a:moveTo>
                <a:cubicBezTo>
                  <a:pt x="1077211" y="0"/>
                  <a:pt x="1387902" y="310693"/>
                  <a:pt x="1387902" y="693952"/>
                </a:cubicBezTo>
                <a:cubicBezTo>
                  <a:pt x="1387902" y="1077209"/>
                  <a:pt x="1077211" y="1387900"/>
                  <a:pt x="693952" y="1387900"/>
                </a:cubicBezTo>
                <a:cubicBezTo>
                  <a:pt x="310694" y="1387900"/>
                  <a:pt x="0" y="1077209"/>
                  <a:pt x="0" y="693952"/>
                </a:cubicBezTo>
                <a:cubicBezTo>
                  <a:pt x="0" y="310693"/>
                  <a:pt x="310694" y="0"/>
                  <a:pt x="693952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23CD90E-54F8-8BF8-50F7-47F8E3B0B4C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652576" y="1740506"/>
            <a:ext cx="1387902" cy="1387900"/>
          </a:xfrm>
          <a:custGeom>
            <a:avLst/>
            <a:gdLst>
              <a:gd name="connsiteX0" fmla="*/ 693952 w 1387902"/>
              <a:gd name="connsiteY0" fmla="*/ 0 h 1387900"/>
              <a:gd name="connsiteX1" fmla="*/ 1387902 w 1387902"/>
              <a:gd name="connsiteY1" fmla="*/ 693952 h 1387900"/>
              <a:gd name="connsiteX2" fmla="*/ 693952 w 1387902"/>
              <a:gd name="connsiteY2" fmla="*/ 1387900 h 1387900"/>
              <a:gd name="connsiteX3" fmla="*/ 0 w 1387902"/>
              <a:gd name="connsiteY3" fmla="*/ 693952 h 1387900"/>
              <a:gd name="connsiteX4" fmla="*/ 693952 w 1387902"/>
              <a:gd name="connsiteY4" fmla="*/ 0 h 1387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87902" h="1387900">
                <a:moveTo>
                  <a:pt x="693952" y="0"/>
                </a:moveTo>
                <a:cubicBezTo>
                  <a:pt x="1077211" y="0"/>
                  <a:pt x="1387902" y="310693"/>
                  <a:pt x="1387902" y="693952"/>
                </a:cubicBezTo>
                <a:cubicBezTo>
                  <a:pt x="1387902" y="1077209"/>
                  <a:pt x="1077211" y="1387900"/>
                  <a:pt x="693952" y="1387900"/>
                </a:cubicBezTo>
                <a:cubicBezTo>
                  <a:pt x="310694" y="1387900"/>
                  <a:pt x="0" y="1077209"/>
                  <a:pt x="0" y="693952"/>
                </a:cubicBezTo>
                <a:cubicBezTo>
                  <a:pt x="0" y="310693"/>
                  <a:pt x="310694" y="0"/>
                  <a:pt x="693952" y="0"/>
                </a:cubicBezTo>
                <a:close/>
              </a:path>
            </a:pathLst>
          </a:cu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0584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">
            <a:extLst>
              <a:ext uri="{FF2B5EF4-FFF2-40B4-BE49-F238E27FC236}">
                <a16:creationId xmlns:a16="http://schemas.microsoft.com/office/drawing/2014/main" id="{D0AAD849-7CFE-4AF7-A7C5-6BBD50C88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3">
            <a:extLst>
              <a:ext uri="{FF2B5EF4-FFF2-40B4-BE49-F238E27FC236}">
                <a16:creationId xmlns:a16="http://schemas.microsoft.com/office/drawing/2014/main" id="{AA729AF6-F0EE-6771-858B-273FCC110BA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845843" y="0"/>
            <a:ext cx="6774658" cy="6858000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>
            <a:lvl1pPr marL="0" indent="0" algn="ctr">
              <a:buNone/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8098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6" pos="779">
          <p15:clr>
            <a:srgbClr val="A4A3A4"/>
          </p15:clr>
        </p15:guide>
        <p15:guide id="7" pos="962">
          <p15:clr>
            <a:srgbClr val="A4A3A4"/>
          </p15:clr>
        </p15:guide>
        <p15:guide id="8" pos="1373">
          <p15:clr>
            <a:srgbClr val="A4A3A4"/>
          </p15:clr>
        </p15:guide>
        <p15:guide id="9" pos="1556">
          <p15:clr>
            <a:srgbClr val="A4A3A4"/>
          </p15:clr>
        </p15:guide>
        <p15:guide id="10" pos="1967">
          <p15:clr>
            <a:srgbClr val="A4A3A4"/>
          </p15:clr>
        </p15:guide>
        <p15:guide id="11" pos="2150">
          <p15:clr>
            <a:srgbClr val="A4A3A4"/>
          </p15:clr>
        </p15:guide>
        <p15:guide id="12" pos="2561">
          <p15:clr>
            <a:srgbClr val="A4A3A4"/>
          </p15:clr>
        </p15:guide>
        <p15:guide id="13" pos="2744">
          <p15:clr>
            <a:srgbClr val="A4A3A4"/>
          </p15:clr>
        </p15:guide>
        <p15:guide id="14" pos="3155">
          <p15:clr>
            <a:srgbClr val="A4A3A4"/>
          </p15:clr>
        </p15:guide>
        <p15:guide id="15" pos="3338">
          <p15:clr>
            <a:srgbClr val="A4A3A4"/>
          </p15:clr>
        </p15:guide>
        <p15:guide id="16" pos="3749">
          <p15:clr>
            <a:srgbClr val="A4A3A4"/>
          </p15:clr>
        </p15:guide>
        <p15:guide id="17" pos="3932">
          <p15:clr>
            <a:srgbClr val="A4A3A4"/>
          </p15:clr>
        </p15:guide>
        <p15:guide id="18" pos="4343">
          <p15:clr>
            <a:srgbClr val="A4A3A4"/>
          </p15:clr>
        </p15:guide>
        <p15:guide id="19" pos="4526">
          <p15:clr>
            <a:srgbClr val="A4A3A4"/>
          </p15:clr>
        </p15:guide>
        <p15:guide id="20" pos="4937">
          <p15:clr>
            <a:srgbClr val="A4A3A4"/>
          </p15:clr>
        </p15:guide>
        <p15:guide id="21" pos="5120">
          <p15:clr>
            <a:srgbClr val="A4A3A4"/>
          </p15:clr>
        </p15:guide>
        <p15:guide id="22" pos="5529">
          <p15:clr>
            <a:srgbClr val="A4A3A4"/>
          </p15:clr>
        </p15:guide>
        <p15:guide id="23" pos="5714">
          <p15:clr>
            <a:srgbClr val="A4A3A4"/>
          </p15:clr>
        </p15:guide>
        <p15:guide id="24" pos="6123">
          <p15:clr>
            <a:srgbClr val="A4A3A4"/>
          </p15:clr>
        </p15:guide>
        <p15:guide id="25" pos="6312">
          <p15:clr>
            <a:srgbClr val="A4A3A4"/>
          </p15:clr>
        </p15:guide>
        <p15:guide id="26" pos="6717">
          <p15:clr>
            <a:srgbClr val="A4A3A4"/>
          </p15:clr>
        </p15:guide>
        <p15:guide id="27" pos="6900">
          <p15:clr>
            <a:srgbClr val="A4A3A4"/>
          </p15:clr>
        </p15:guide>
        <p15:guide id="28" orient="horz" pos="912">
          <p15:clr>
            <a:srgbClr val="5ACBF0"/>
          </p15:clr>
        </p15:guide>
        <p15:guide id="29" orient="horz" pos="1271">
          <p15:clr>
            <a:srgbClr val="5ACBF0"/>
          </p15:clr>
        </p15:guide>
        <p15:guide id="30" orient="horz" pos="288">
          <p15:clr>
            <a:srgbClr val="5ACBF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blackWhite">
      <p:bgPr>
        <a:solidFill>
          <a:srgbClr val="F8F7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"/>
          <p:cNvSpPr>
            <a:spLocks noGrp="1"/>
          </p:cNvSpPr>
          <p:nvPr>
            <p:ph type="title"/>
          </p:nvPr>
        </p:nvSpPr>
        <p:spPr>
          <a:xfrm>
            <a:off x="571500" y="522516"/>
            <a:ext cx="11035283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"/>
          <p:cNvSpPr>
            <a:spLocks noGrp="1"/>
          </p:cNvSpPr>
          <p:nvPr>
            <p:ph type="body" idx="1"/>
          </p:nvPr>
        </p:nvSpPr>
        <p:spPr>
          <a:xfrm>
            <a:off x="571500" y="1435503"/>
            <a:ext cx="11043920" cy="16127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50" name="Logo" hidden="1">
            <a:extLst>
              <a:ext uri="{FF2B5EF4-FFF2-40B4-BE49-F238E27FC236}">
                <a16:creationId xmlns:a16="http://schemas.microsoft.com/office/drawing/2014/main" id="{E2E47591-2B6C-08C9-B652-83940596C65F}"/>
              </a:ext>
            </a:extLst>
          </p:cNvPr>
          <p:cNvGrpSpPr/>
          <p:nvPr userDrawn="1"/>
        </p:nvGrpSpPr>
        <p:grpSpPr>
          <a:xfrm>
            <a:off x="571500" y="6144768"/>
            <a:ext cx="526473" cy="526473"/>
            <a:chOff x="2347933" y="6144768"/>
            <a:chExt cx="526473" cy="526473"/>
          </a:xfrm>
        </p:grpSpPr>
        <p:sp>
          <p:nvSpPr>
            <p:cNvPr id="48" name="Oval">
              <a:extLst>
                <a:ext uri="{FF2B5EF4-FFF2-40B4-BE49-F238E27FC236}">
                  <a16:creationId xmlns:a16="http://schemas.microsoft.com/office/drawing/2014/main" id="{3A319E00-DD84-4757-3F01-E398E4882DCA}"/>
                </a:ext>
              </a:extLst>
            </p:cNvPr>
            <p:cNvSpPr/>
            <p:nvPr userDrawn="1"/>
          </p:nvSpPr>
          <p:spPr bwMode="auto">
            <a:xfrm>
              <a:off x="2347933" y="6144768"/>
              <a:ext cx="526473" cy="526473"/>
            </a:xfrm>
            <a:prstGeom prst="ellipse">
              <a:avLst/>
            </a:prstGeom>
            <a:solidFill>
              <a:schemeClr val="accent1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VN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pic>
          <p:nvPicPr>
            <p:cNvPr id="49" name="Logo" descr="A white logo with black background&#10;&#10;Description automatically generated">
              <a:extLst>
                <a:ext uri="{FF2B5EF4-FFF2-40B4-BE49-F238E27FC236}">
                  <a16:creationId xmlns:a16="http://schemas.microsoft.com/office/drawing/2014/main" id="{4F80159E-A8EC-2007-D26D-00F16BA7446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/>
            <a:stretch>
              <a:fillRect/>
            </a:stretch>
          </p:blipFill>
          <p:spPr>
            <a:xfrm>
              <a:off x="2408408" y="6202610"/>
              <a:ext cx="405523" cy="410789"/>
            </a:xfrm>
            <a:prstGeom prst="rect">
              <a:avLst/>
            </a:prstGeom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BF22A6A-738D-4D48-6808-3C99D59ED1B1}"/>
              </a:ext>
            </a:extLst>
          </p:cNvPr>
          <p:cNvSpPr txBox="1"/>
          <p:nvPr userDrawn="1"/>
        </p:nvSpPr>
        <p:spPr>
          <a:xfrm>
            <a:off x="11142145" y="6471186"/>
            <a:ext cx="478355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r"/>
            <a:fld id="{59E8C269-FA72-7E4E-9714-C27CD671F9B2}" type="slidenum">
              <a:rPr lang="en-VN" sz="1200" b="0" i="0" dirty="0" err="1" smtClean="0">
                <a:solidFill>
                  <a:schemeClr val="tx2"/>
                </a:solidFill>
                <a:latin typeface="+mn-lt"/>
                <a:ea typeface="FT Aktual" pitchFamily="2" charset="77"/>
              </a:rPr>
              <a:pPr algn="r"/>
              <a:t>‹#›</a:t>
            </a:fld>
            <a:endParaRPr lang="en-VN" sz="1200" b="0" i="0" dirty="0" err="1">
              <a:solidFill>
                <a:schemeClr val="tx2"/>
              </a:solidFill>
              <a:latin typeface="+mn-lt"/>
              <a:ea typeface="FT Aktual" pitchFamily="2" charset="77"/>
            </a:endParaRPr>
          </a:p>
        </p:txBody>
      </p:sp>
      <p:sp>
        <p:nvSpPr>
          <p:cNvPr id="10" name="Google Shape;436;p14">
            <a:extLst>
              <a:ext uri="{FF2B5EF4-FFF2-40B4-BE49-F238E27FC236}">
                <a16:creationId xmlns:a16="http://schemas.microsoft.com/office/drawing/2014/main" id="{924C4B03-AC94-E546-B357-A28810CFE699}"/>
              </a:ext>
            </a:extLst>
          </p:cNvPr>
          <p:cNvSpPr txBox="1"/>
          <p:nvPr userDrawn="1"/>
        </p:nvSpPr>
        <p:spPr>
          <a:xfrm>
            <a:off x="8988251" y="6478880"/>
            <a:ext cx="2300120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>
            <a:defPPr>
              <a:defRPr lang="en-US"/>
            </a:defPPr>
            <a:lvl1pPr algn="r">
              <a:defRPr sz="1200" b="0" i="0">
                <a:solidFill>
                  <a:schemeClr val="tx2"/>
                </a:solidFill>
                <a:ea typeface="FT Aktual" pitchFamily="2" charset="77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vi-VN" sz="1100"/>
              <a:t>Designed by</a:t>
            </a:r>
            <a:r>
              <a:rPr lang="en-US" sz="1100"/>
              <a:t> </a:t>
            </a:r>
            <a:r>
              <a:rPr lang="en-US" sz="1100" b="1"/>
              <a:t>Ocvembor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2680B80-6110-82E2-66ED-7D2873A65B30}"/>
              </a:ext>
            </a:extLst>
          </p:cNvPr>
          <p:cNvGrpSpPr/>
          <p:nvPr userDrawn="1"/>
        </p:nvGrpSpPr>
        <p:grpSpPr>
          <a:xfrm>
            <a:off x="571500" y="6434594"/>
            <a:ext cx="237744" cy="237744"/>
            <a:chOff x="937260" y="1517857"/>
            <a:chExt cx="339641" cy="339641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31D337AB-E076-F80C-E261-174869484EDA}"/>
                </a:ext>
              </a:extLst>
            </p:cNvPr>
            <p:cNvSpPr/>
            <p:nvPr/>
          </p:nvSpPr>
          <p:spPr bwMode="auto">
            <a:xfrm>
              <a:off x="937260" y="1517857"/>
              <a:ext cx="339641" cy="33964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 defTabSz="932472" fontAlgn="base">
                <a:spcBef>
                  <a:spcPct val="0"/>
                </a:spcBef>
                <a:spcAft>
                  <a:spcPct val="0"/>
                </a:spcAft>
              </a:pPr>
              <a:endParaRPr lang="en-US" sz="2000" dirty="0" err="1">
                <a:solidFill>
                  <a:srgbClr val="FFFFFF"/>
                </a:soli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15" name="Graphic 10">
              <a:extLst>
                <a:ext uri="{FF2B5EF4-FFF2-40B4-BE49-F238E27FC236}">
                  <a16:creationId xmlns:a16="http://schemas.microsoft.com/office/drawing/2014/main" id="{8118C485-54DB-429E-7FF0-F67CBA7C0FE0}"/>
                </a:ext>
              </a:extLst>
            </p:cNvPr>
            <p:cNvSpPr/>
            <p:nvPr/>
          </p:nvSpPr>
          <p:spPr>
            <a:xfrm>
              <a:off x="1021033" y="1581170"/>
              <a:ext cx="172095" cy="191991"/>
            </a:xfrm>
            <a:custGeom>
              <a:avLst/>
              <a:gdLst>
                <a:gd name="connsiteX0" fmla="*/ 260033 w 1458277"/>
                <a:gd name="connsiteY0" fmla="*/ 1626870 h 1626870"/>
                <a:gd name="connsiteX1" fmla="*/ 260033 w 1458277"/>
                <a:gd name="connsiteY1" fmla="*/ 1626870 h 1626870"/>
                <a:gd name="connsiteX2" fmla="*/ 260033 w 1458277"/>
                <a:gd name="connsiteY2" fmla="*/ 1626870 h 1626870"/>
                <a:gd name="connsiteX3" fmla="*/ 0 w 1458277"/>
                <a:gd name="connsiteY3" fmla="*/ 1626870 h 1626870"/>
                <a:gd name="connsiteX4" fmla="*/ 0 w 1458277"/>
                <a:gd name="connsiteY4" fmla="*/ 1626870 h 1626870"/>
                <a:gd name="connsiteX5" fmla="*/ 0 w 1458277"/>
                <a:gd name="connsiteY5" fmla="*/ 1626870 h 1626870"/>
                <a:gd name="connsiteX6" fmla="*/ 161925 w 1458277"/>
                <a:gd name="connsiteY6" fmla="*/ 575310 h 1626870"/>
                <a:gd name="connsiteX7" fmla="*/ 167640 w 1458277"/>
                <a:gd name="connsiteY7" fmla="*/ 562928 h 1626870"/>
                <a:gd name="connsiteX8" fmla="*/ 174308 w 1458277"/>
                <a:gd name="connsiteY8" fmla="*/ 558165 h 1626870"/>
                <a:gd name="connsiteX9" fmla="*/ 181928 w 1458277"/>
                <a:gd name="connsiteY9" fmla="*/ 556260 h 1626870"/>
                <a:gd name="connsiteX10" fmla="*/ 199073 w 1458277"/>
                <a:gd name="connsiteY10" fmla="*/ 561023 h 1626870"/>
                <a:gd name="connsiteX11" fmla="*/ 208598 w 1458277"/>
                <a:gd name="connsiteY11" fmla="*/ 579120 h 1626870"/>
                <a:gd name="connsiteX12" fmla="*/ 260033 w 1458277"/>
                <a:gd name="connsiteY12" fmla="*/ 1626870 h 1626870"/>
                <a:gd name="connsiteX13" fmla="*/ 1458278 w 1458277"/>
                <a:gd name="connsiteY13" fmla="*/ 1626870 h 1626870"/>
                <a:gd name="connsiteX14" fmla="*/ 364808 w 1458277"/>
                <a:gd name="connsiteY14" fmla="*/ 1626870 h 1626870"/>
                <a:gd name="connsiteX15" fmla="*/ 357188 w 1458277"/>
                <a:gd name="connsiteY15" fmla="*/ 1535430 h 1626870"/>
                <a:gd name="connsiteX16" fmla="*/ 267653 w 1458277"/>
                <a:gd name="connsiteY16" fmla="*/ 433388 h 1626870"/>
                <a:gd name="connsiteX17" fmla="*/ 352425 w 1458277"/>
                <a:gd name="connsiteY17" fmla="*/ 340995 h 1626870"/>
                <a:gd name="connsiteX18" fmla="*/ 443865 w 1458277"/>
                <a:gd name="connsiteY18" fmla="*/ 340995 h 1626870"/>
                <a:gd name="connsiteX19" fmla="*/ 443865 w 1458277"/>
                <a:gd name="connsiteY19" fmla="*/ 198120 h 1626870"/>
                <a:gd name="connsiteX20" fmla="*/ 641985 w 1458277"/>
                <a:gd name="connsiteY20" fmla="*/ 0 h 1626870"/>
                <a:gd name="connsiteX21" fmla="*/ 896303 w 1458277"/>
                <a:gd name="connsiteY21" fmla="*/ 0 h 1626870"/>
                <a:gd name="connsiteX22" fmla="*/ 1094423 w 1458277"/>
                <a:gd name="connsiteY22" fmla="*/ 198120 h 1626870"/>
                <a:gd name="connsiteX23" fmla="*/ 1094423 w 1458277"/>
                <a:gd name="connsiteY23" fmla="*/ 341948 h 1626870"/>
                <a:gd name="connsiteX24" fmla="*/ 1177290 w 1458277"/>
                <a:gd name="connsiteY24" fmla="*/ 341948 h 1626870"/>
                <a:gd name="connsiteX25" fmla="*/ 1261110 w 1458277"/>
                <a:gd name="connsiteY25" fmla="*/ 413385 h 1626870"/>
                <a:gd name="connsiteX26" fmla="*/ 1368743 w 1458277"/>
                <a:gd name="connsiteY26" fmla="*/ 1080135 h 1626870"/>
                <a:gd name="connsiteX27" fmla="*/ 1458278 w 1458277"/>
                <a:gd name="connsiteY27" fmla="*/ 1626870 h 1626870"/>
                <a:gd name="connsiteX28" fmla="*/ 517208 w 1458277"/>
                <a:gd name="connsiteY28" fmla="*/ 340995 h 1626870"/>
                <a:gd name="connsiteX29" fmla="*/ 1021080 w 1458277"/>
                <a:gd name="connsiteY29" fmla="*/ 340995 h 1626870"/>
                <a:gd name="connsiteX30" fmla="*/ 1021080 w 1458277"/>
                <a:gd name="connsiteY30" fmla="*/ 198120 h 1626870"/>
                <a:gd name="connsiteX31" fmla="*/ 896303 w 1458277"/>
                <a:gd name="connsiteY31" fmla="*/ 73343 h 1626870"/>
                <a:gd name="connsiteX32" fmla="*/ 641985 w 1458277"/>
                <a:gd name="connsiteY32" fmla="*/ 73343 h 1626870"/>
                <a:gd name="connsiteX33" fmla="*/ 517208 w 1458277"/>
                <a:gd name="connsiteY33" fmla="*/ 198120 h 1626870"/>
                <a:gd name="connsiteX34" fmla="*/ 517208 w 1458277"/>
                <a:gd name="connsiteY34" fmla="*/ 340995 h 1626870"/>
                <a:gd name="connsiteX35" fmla="*/ 543878 w 1458277"/>
                <a:gd name="connsiteY35" fmla="*/ 497205 h 1626870"/>
                <a:gd name="connsiteX36" fmla="*/ 481013 w 1458277"/>
                <a:gd name="connsiteY36" fmla="*/ 434340 h 1626870"/>
                <a:gd name="connsiteX37" fmla="*/ 418148 w 1458277"/>
                <a:gd name="connsiteY37" fmla="*/ 497205 h 1626870"/>
                <a:gd name="connsiteX38" fmla="*/ 481013 w 1458277"/>
                <a:gd name="connsiteY38" fmla="*/ 560070 h 1626870"/>
                <a:gd name="connsiteX39" fmla="*/ 543878 w 1458277"/>
                <a:gd name="connsiteY39" fmla="*/ 497205 h 1626870"/>
                <a:gd name="connsiteX40" fmla="*/ 911543 w 1458277"/>
                <a:gd name="connsiteY40" fmla="*/ 984885 h 1626870"/>
                <a:gd name="connsiteX41" fmla="*/ 1038225 w 1458277"/>
                <a:gd name="connsiteY41" fmla="*/ 947738 h 1626870"/>
                <a:gd name="connsiteX42" fmla="*/ 1035368 w 1458277"/>
                <a:gd name="connsiteY42" fmla="*/ 886778 h 1626870"/>
                <a:gd name="connsiteX43" fmla="*/ 654368 w 1458277"/>
                <a:gd name="connsiteY43" fmla="*/ 809625 h 1626870"/>
                <a:gd name="connsiteX44" fmla="*/ 617220 w 1458277"/>
                <a:gd name="connsiteY44" fmla="*/ 846773 h 1626870"/>
                <a:gd name="connsiteX45" fmla="*/ 694373 w 1458277"/>
                <a:gd name="connsiteY45" fmla="*/ 1231583 h 1626870"/>
                <a:gd name="connsiteX46" fmla="*/ 755333 w 1458277"/>
                <a:gd name="connsiteY46" fmla="*/ 1234440 h 1626870"/>
                <a:gd name="connsiteX47" fmla="*/ 792480 w 1458277"/>
                <a:gd name="connsiteY47" fmla="*/ 1106805 h 1626870"/>
                <a:gd name="connsiteX48" fmla="*/ 938213 w 1458277"/>
                <a:gd name="connsiteY48" fmla="*/ 1253490 h 1626870"/>
                <a:gd name="connsiteX49" fmla="*/ 1058228 w 1458277"/>
                <a:gd name="connsiteY49" fmla="*/ 1132523 h 1626870"/>
                <a:gd name="connsiteX50" fmla="*/ 911543 w 1458277"/>
                <a:gd name="connsiteY50" fmla="*/ 984885 h 1626870"/>
                <a:gd name="connsiteX51" fmla="*/ 1123950 w 1458277"/>
                <a:gd name="connsiteY51" fmla="*/ 497205 h 1626870"/>
                <a:gd name="connsiteX52" fmla="*/ 1061085 w 1458277"/>
                <a:gd name="connsiteY52" fmla="*/ 434340 h 1626870"/>
                <a:gd name="connsiteX53" fmla="*/ 998220 w 1458277"/>
                <a:gd name="connsiteY53" fmla="*/ 497205 h 1626870"/>
                <a:gd name="connsiteX54" fmla="*/ 1061085 w 1458277"/>
                <a:gd name="connsiteY54" fmla="*/ 560070 h 1626870"/>
                <a:gd name="connsiteX55" fmla="*/ 1123950 w 1458277"/>
                <a:gd name="connsiteY55" fmla="*/ 497205 h 1626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1458277" h="1626870">
                  <a:moveTo>
                    <a:pt x="260033" y="1626870"/>
                  </a:moveTo>
                  <a:lnTo>
                    <a:pt x="260033" y="1626870"/>
                  </a:lnTo>
                  <a:lnTo>
                    <a:pt x="260033" y="1626870"/>
                  </a:lnTo>
                  <a:lnTo>
                    <a:pt x="0" y="1626870"/>
                  </a:lnTo>
                  <a:lnTo>
                    <a:pt x="0" y="1626870"/>
                  </a:lnTo>
                  <a:lnTo>
                    <a:pt x="0" y="1626870"/>
                  </a:lnTo>
                  <a:lnTo>
                    <a:pt x="161925" y="575310"/>
                  </a:lnTo>
                  <a:cubicBezTo>
                    <a:pt x="162878" y="569595"/>
                    <a:pt x="164783" y="565785"/>
                    <a:pt x="167640" y="562928"/>
                  </a:cubicBezTo>
                  <a:cubicBezTo>
                    <a:pt x="169545" y="561023"/>
                    <a:pt x="171450" y="559118"/>
                    <a:pt x="174308" y="558165"/>
                  </a:cubicBezTo>
                  <a:cubicBezTo>
                    <a:pt x="177165" y="557213"/>
                    <a:pt x="180023" y="556260"/>
                    <a:pt x="181928" y="556260"/>
                  </a:cubicBezTo>
                  <a:cubicBezTo>
                    <a:pt x="187643" y="555308"/>
                    <a:pt x="194310" y="557213"/>
                    <a:pt x="199073" y="561023"/>
                  </a:cubicBezTo>
                  <a:cubicBezTo>
                    <a:pt x="204788" y="564833"/>
                    <a:pt x="208598" y="570548"/>
                    <a:pt x="208598" y="579120"/>
                  </a:cubicBezTo>
                  <a:lnTo>
                    <a:pt x="260033" y="1626870"/>
                  </a:lnTo>
                  <a:close/>
                  <a:moveTo>
                    <a:pt x="1458278" y="1626870"/>
                  </a:moveTo>
                  <a:lnTo>
                    <a:pt x="364808" y="1626870"/>
                  </a:lnTo>
                  <a:lnTo>
                    <a:pt x="357188" y="1535430"/>
                  </a:lnTo>
                  <a:lnTo>
                    <a:pt x="267653" y="433388"/>
                  </a:lnTo>
                  <a:cubicBezTo>
                    <a:pt x="263843" y="383858"/>
                    <a:pt x="302895" y="340995"/>
                    <a:pt x="352425" y="340995"/>
                  </a:cubicBezTo>
                  <a:lnTo>
                    <a:pt x="443865" y="340995"/>
                  </a:lnTo>
                  <a:lnTo>
                    <a:pt x="443865" y="198120"/>
                  </a:lnTo>
                  <a:cubicBezTo>
                    <a:pt x="444818" y="88583"/>
                    <a:pt x="533400" y="0"/>
                    <a:pt x="641985" y="0"/>
                  </a:cubicBezTo>
                  <a:lnTo>
                    <a:pt x="896303" y="0"/>
                  </a:lnTo>
                  <a:cubicBezTo>
                    <a:pt x="1004888" y="0"/>
                    <a:pt x="1094423" y="88583"/>
                    <a:pt x="1094423" y="198120"/>
                  </a:cubicBezTo>
                  <a:lnTo>
                    <a:pt x="1094423" y="341948"/>
                  </a:lnTo>
                  <a:lnTo>
                    <a:pt x="1177290" y="341948"/>
                  </a:lnTo>
                  <a:cubicBezTo>
                    <a:pt x="1219200" y="341948"/>
                    <a:pt x="1254443" y="372428"/>
                    <a:pt x="1261110" y="413385"/>
                  </a:cubicBezTo>
                  <a:lnTo>
                    <a:pt x="1368743" y="1080135"/>
                  </a:lnTo>
                  <a:lnTo>
                    <a:pt x="1458278" y="1626870"/>
                  </a:lnTo>
                  <a:close/>
                  <a:moveTo>
                    <a:pt x="517208" y="340995"/>
                  </a:moveTo>
                  <a:lnTo>
                    <a:pt x="1021080" y="340995"/>
                  </a:lnTo>
                  <a:lnTo>
                    <a:pt x="1021080" y="198120"/>
                  </a:lnTo>
                  <a:cubicBezTo>
                    <a:pt x="1021080" y="129540"/>
                    <a:pt x="964883" y="73343"/>
                    <a:pt x="896303" y="73343"/>
                  </a:cubicBezTo>
                  <a:lnTo>
                    <a:pt x="641985" y="73343"/>
                  </a:lnTo>
                  <a:cubicBezTo>
                    <a:pt x="573405" y="73343"/>
                    <a:pt x="517208" y="129540"/>
                    <a:pt x="517208" y="198120"/>
                  </a:cubicBezTo>
                  <a:lnTo>
                    <a:pt x="517208" y="340995"/>
                  </a:lnTo>
                  <a:close/>
                  <a:moveTo>
                    <a:pt x="543878" y="497205"/>
                  </a:moveTo>
                  <a:cubicBezTo>
                    <a:pt x="543878" y="462915"/>
                    <a:pt x="515303" y="434340"/>
                    <a:pt x="481013" y="434340"/>
                  </a:cubicBezTo>
                  <a:cubicBezTo>
                    <a:pt x="446723" y="434340"/>
                    <a:pt x="418148" y="461963"/>
                    <a:pt x="418148" y="497205"/>
                  </a:cubicBezTo>
                  <a:cubicBezTo>
                    <a:pt x="418148" y="531495"/>
                    <a:pt x="446723" y="560070"/>
                    <a:pt x="481013" y="560070"/>
                  </a:cubicBezTo>
                  <a:cubicBezTo>
                    <a:pt x="515303" y="560070"/>
                    <a:pt x="543878" y="532448"/>
                    <a:pt x="543878" y="497205"/>
                  </a:cubicBezTo>
                  <a:close/>
                  <a:moveTo>
                    <a:pt x="911543" y="984885"/>
                  </a:moveTo>
                  <a:lnTo>
                    <a:pt x="1038225" y="947738"/>
                  </a:lnTo>
                  <a:cubicBezTo>
                    <a:pt x="1069658" y="938213"/>
                    <a:pt x="1067753" y="893445"/>
                    <a:pt x="1035368" y="886778"/>
                  </a:cubicBezTo>
                  <a:lnTo>
                    <a:pt x="654368" y="809625"/>
                  </a:lnTo>
                  <a:cubicBezTo>
                    <a:pt x="632460" y="804863"/>
                    <a:pt x="613410" y="824865"/>
                    <a:pt x="617220" y="846773"/>
                  </a:cubicBezTo>
                  <a:lnTo>
                    <a:pt x="694373" y="1231583"/>
                  </a:lnTo>
                  <a:cubicBezTo>
                    <a:pt x="701040" y="1263968"/>
                    <a:pt x="745808" y="1265873"/>
                    <a:pt x="755333" y="1234440"/>
                  </a:cubicBezTo>
                  <a:lnTo>
                    <a:pt x="792480" y="1106805"/>
                  </a:lnTo>
                  <a:lnTo>
                    <a:pt x="938213" y="1253490"/>
                  </a:lnTo>
                  <a:lnTo>
                    <a:pt x="1058228" y="1132523"/>
                  </a:lnTo>
                  <a:lnTo>
                    <a:pt x="911543" y="984885"/>
                  </a:lnTo>
                  <a:close/>
                  <a:moveTo>
                    <a:pt x="1123950" y="497205"/>
                  </a:moveTo>
                  <a:cubicBezTo>
                    <a:pt x="1123950" y="462915"/>
                    <a:pt x="1096328" y="434340"/>
                    <a:pt x="1061085" y="434340"/>
                  </a:cubicBezTo>
                  <a:cubicBezTo>
                    <a:pt x="1026795" y="434340"/>
                    <a:pt x="998220" y="461963"/>
                    <a:pt x="998220" y="497205"/>
                  </a:cubicBezTo>
                  <a:cubicBezTo>
                    <a:pt x="998220" y="531495"/>
                    <a:pt x="1026795" y="560070"/>
                    <a:pt x="1061085" y="560070"/>
                  </a:cubicBezTo>
                  <a:cubicBezTo>
                    <a:pt x="1096328" y="560070"/>
                    <a:pt x="1123950" y="532448"/>
                    <a:pt x="1123950" y="497205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75F92DB9-A3E6-9916-92C3-0F241679F7C5}"/>
              </a:ext>
            </a:extLst>
          </p:cNvPr>
          <p:cNvSpPr txBox="1"/>
          <p:nvPr userDrawn="1"/>
        </p:nvSpPr>
        <p:spPr>
          <a:xfrm>
            <a:off x="861748" y="6491408"/>
            <a:ext cx="918124" cy="124117"/>
          </a:xfrm>
          <a:custGeom>
            <a:avLst/>
            <a:gdLst/>
            <a:ahLst/>
            <a:cxnLst/>
            <a:rect l="l" t="t" r="r" b="b"/>
            <a:pathLst>
              <a:path w="1533754" h="207340">
                <a:moveTo>
                  <a:pt x="735178" y="106985"/>
                </a:moveTo>
                <a:lnTo>
                  <a:pt x="699745" y="111099"/>
                </a:lnTo>
                <a:cubicBezTo>
                  <a:pt x="692125" y="112014"/>
                  <a:pt x="686333" y="114109"/>
                  <a:pt x="682371" y="117386"/>
                </a:cubicBezTo>
                <a:cubicBezTo>
                  <a:pt x="678409" y="120663"/>
                  <a:pt x="676427" y="124968"/>
                  <a:pt x="676427" y="130302"/>
                </a:cubicBezTo>
                <a:cubicBezTo>
                  <a:pt x="676427" y="135636"/>
                  <a:pt x="678370" y="139903"/>
                  <a:pt x="682257" y="143103"/>
                </a:cubicBezTo>
                <a:cubicBezTo>
                  <a:pt x="686143" y="146304"/>
                  <a:pt x="691744" y="147904"/>
                  <a:pt x="699059" y="147904"/>
                </a:cubicBezTo>
                <a:cubicBezTo>
                  <a:pt x="707441" y="147904"/>
                  <a:pt x="714299" y="146228"/>
                  <a:pt x="719633" y="142875"/>
                </a:cubicBezTo>
                <a:cubicBezTo>
                  <a:pt x="724967" y="139522"/>
                  <a:pt x="728891" y="134988"/>
                  <a:pt x="731406" y="129273"/>
                </a:cubicBezTo>
                <a:cubicBezTo>
                  <a:pt x="733920" y="123558"/>
                  <a:pt x="735178" y="117348"/>
                  <a:pt x="735178" y="110642"/>
                </a:cubicBezTo>
                <a:close/>
                <a:moveTo>
                  <a:pt x="1476604" y="61950"/>
                </a:moveTo>
                <a:cubicBezTo>
                  <a:pt x="1469898" y="61950"/>
                  <a:pt x="1463650" y="63436"/>
                  <a:pt x="1457858" y="66408"/>
                </a:cubicBezTo>
                <a:cubicBezTo>
                  <a:pt x="1452067" y="69380"/>
                  <a:pt x="1447381" y="74028"/>
                  <a:pt x="1443799" y="80353"/>
                </a:cubicBezTo>
                <a:cubicBezTo>
                  <a:pt x="1440218" y="86677"/>
                  <a:pt x="1438427" y="94716"/>
                  <a:pt x="1438427" y="104470"/>
                </a:cubicBezTo>
                <a:cubicBezTo>
                  <a:pt x="1438427" y="114376"/>
                  <a:pt x="1440180" y="122453"/>
                  <a:pt x="1443685" y="128702"/>
                </a:cubicBezTo>
                <a:cubicBezTo>
                  <a:pt x="1447190" y="134950"/>
                  <a:pt x="1451801" y="139560"/>
                  <a:pt x="1457516" y="142532"/>
                </a:cubicBezTo>
                <a:cubicBezTo>
                  <a:pt x="1463231" y="145504"/>
                  <a:pt x="1469441" y="146990"/>
                  <a:pt x="1476146" y="146990"/>
                </a:cubicBezTo>
                <a:cubicBezTo>
                  <a:pt x="1482852" y="146990"/>
                  <a:pt x="1489177" y="145504"/>
                  <a:pt x="1495120" y="142532"/>
                </a:cubicBezTo>
                <a:cubicBezTo>
                  <a:pt x="1501064" y="139560"/>
                  <a:pt x="1505903" y="134912"/>
                  <a:pt x="1509636" y="128587"/>
                </a:cubicBezTo>
                <a:cubicBezTo>
                  <a:pt x="1513370" y="122263"/>
                  <a:pt x="1515237" y="114224"/>
                  <a:pt x="1515237" y="104470"/>
                </a:cubicBezTo>
                <a:cubicBezTo>
                  <a:pt x="1515237" y="94564"/>
                  <a:pt x="1513408" y="86487"/>
                  <a:pt x="1509751" y="80238"/>
                </a:cubicBezTo>
                <a:cubicBezTo>
                  <a:pt x="1506093" y="73990"/>
                  <a:pt x="1501330" y="69380"/>
                  <a:pt x="1495463" y="66408"/>
                </a:cubicBezTo>
                <a:cubicBezTo>
                  <a:pt x="1489596" y="63436"/>
                  <a:pt x="1483309" y="61950"/>
                  <a:pt x="1476604" y="61950"/>
                </a:cubicBezTo>
                <a:close/>
                <a:moveTo>
                  <a:pt x="1200379" y="61950"/>
                </a:moveTo>
                <a:cubicBezTo>
                  <a:pt x="1193673" y="61950"/>
                  <a:pt x="1187425" y="63436"/>
                  <a:pt x="1181633" y="66408"/>
                </a:cubicBezTo>
                <a:cubicBezTo>
                  <a:pt x="1175842" y="69380"/>
                  <a:pt x="1171156" y="74028"/>
                  <a:pt x="1167574" y="80353"/>
                </a:cubicBezTo>
                <a:cubicBezTo>
                  <a:pt x="1163993" y="86677"/>
                  <a:pt x="1162202" y="94716"/>
                  <a:pt x="1162202" y="104470"/>
                </a:cubicBezTo>
                <a:cubicBezTo>
                  <a:pt x="1162202" y="114376"/>
                  <a:pt x="1163955" y="122453"/>
                  <a:pt x="1167460" y="128702"/>
                </a:cubicBezTo>
                <a:cubicBezTo>
                  <a:pt x="1170965" y="134950"/>
                  <a:pt x="1175576" y="139560"/>
                  <a:pt x="1181291" y="142532"/>
                </a:cubicBezTo>
                <a:cubicBezTo>
                  <a:pt x="1187005" y="145504"/>
                  <a:pt x="1193216" y="146990"/>
                  <a:pt x="1199921" y="146990"/>
                </a:cubicBezTo>
                <a:cubicBezTo>
                  <a:pt x="1206627" y="146990"/>
                  <a:pt x="1212952" y="145504"/>
                  <a:pt x="1218895" y="142532"/>
                </a:cubicBezTo>
                <a:cubicBezTo>
                  <a:pt x="1224839" y="139560"/>
                  <a:pt x="1229677" y="134912"/>
                  <a:pt x="1233411" y="128587"/>
                </a:cubicBezTo>
                <a:cubicBezTo>
                  <a:pt x="1237145" y="122263"/>
                  <a:pt x="1239012" y="114224"/>
                  <a:pt x="1239012" y="104470"/>
                </a:cubicBezTo>
                <a:cubicBezTo>
                  <a:pt x="1239012" y="94564"/>
                  <a:pt x="1237183" y="86487"/>
                  <a:pt x="1233526" y="80238"/>
                </a:cubicBezTo>
                <a:cubicBezTo>
                  <a:pt x="1229868" y="73990"/>
                  <a:pt x="1225105" y="69380"/>
                  <a:pt x="1219238" y="66408"/>
                </a:cubicBezTo>
                <a:cubicBezTo>
                  <a:pt x="1213371" y="63436"/>
                  <a:pt x="1207084" y="61950"/>
                  <a:pt x="1200379" y="61950"/>
                </a:cubicBezTo>
                <a:close/>
                <a:moveTo>
                  <a:pt x="228829" y="61950"/>
                </a:moveTo>
                <a:cubicBezTo>
                  <a:pt x="222123" y="61950"/>
                  <a:pt x="215875" y="63436"/>
                  <a:pt x="210083" y="66408"/>
                </a:cubicBezTo>
                <a:cubicBezTo>
                  <a:pt x="204292" y="69380"/>
                  <a:pt x="199606" y="74028"/>
                  <a:pt x="196024" y="80353"/>
                </a:cubicBezTo>
                <a:cubicBezTo>
                  <a:pt x="192443" y="86677"/>
                  <a:pt x="190652" y="94716"/>
                  <a:pt x="190652" y="104470"/>
                </a:cubicBezTo>
                <a:cubicBezTo>
                  <a:pt x="190652" y="114376"/>
                  <a:pt x="192405" y="122453"/>
                  <a:pt x="195910" y="128702"/>
                </a:cubicBezTo>
                <a:cubicBezTo>
                  <a:pt x="199415" y="134950"/>
                  <a:pt x="204025" y="139560"/>
                  <a:pt x="209740" y="142532"/>
                </a:cubicBezTo>
                <a:cubicBezTo>
                  <a:pt x="215455" y="145504"/>
                  <a:pt x="221666" y="146990"/>
                  <a:pt x="228371" y="146990"/>
                </a:cubicBezTo>
                <a:cubicBezTo>
                  <a:pt x="235077" y="146990"/>
                  <a:pt x="241402" y="145504"/>
                  <a:pt x="247345" y="142532"/>
                </a:cubicBezTo>
                <a:cubicBezTo>
                  <a:pt x="253289" y="139560"/>
                  <a:pt x="258127" y="134912"/>
                  <a:pt x="261861" y="128587"/>
                </a:cubicBezTo>
                <a:cubicBezTo>
                  <a:pt x="265595" y="122263"/>
                  <a:pt x="267462" y="114224"/>
                  <a:pt x="267462" y="104470"/>
                </a:cubicBezTo>
                <a:cubicBezTo>
                  <a:pt x="267462" y="94564"/>
                  <a:pt x="265633" y="86487"/>
                  <a:pt x="261976" y="80238"/>
                </a:cubicBezTo>
                <a:cubicBezTo>
                  <a:pt x="258318" y="73990"/>
                  <a:pt x="253555" y="69380"/>
                  <a:pt x="247688" y="66408"/>
                </a:cubicBezTo>
                <a:cubicBezTo>
                  <a:pt x="241821" y="63436"/>
                  <a:pt x="235534" y="61950"/>
                  <a:pt x="228829" y="61950"/>
                </a:cubicBezTo>
                <a:close/>
                <a:moveTo>
                  <a:pt x="1333271" y="61722"/>
                </a:moveTo>
                <a:cubicBezTo>
                  <a:pt x="1321841" y="61722"/>
                  <a:pt x="1312697" y="65608"/>
                  <a:pt x="1305839" y="73380"/>
                </a:cubicBezTo>
                <a:cubicBezTo>
                  <a:pt x="1298981" y="81153"/>
                  <a:pt x="1295552" y="91516"/>
                  <a:pt x="1295552" y="104470"/>
                </a:cubicBezTo>
                <a:cubicBezTo>
                  <a:pt x="1295552" y="117576"/>
                  <a:pt x="1298943" y="127978"/>
                  <a:pt x="1305725" y="135674"/>
                </a:cubicBezTo>
                <a:cubicBezTo>
                  <a:pt x="1312507" y="143370"/>
                  <a:pt x="1321689" y="147218"/>
                  <a:pt x="1333271" y="147218"/>
                </a:cubicBezTo>
                <a:cubicBezTo>
                  <a:pt x="1340282" y="147218"/>
                  <a:pt x="1346606" y="145542"/>
                  <a:pt x="1352245" y="142189"/>
                </a:cubicBezTo>
                <a:cubicBezTo>
                  <a:pt x="1357884" y="138836"/>
                  <a:pt x="1362342" y="133959"/>
                  <a:pt x="1365618" y="127559"/>
                </a:cubicBezTo>
                <a:cubicBezTo>
                  <a:pt x="1368895" y="121158"/>
                  <a:pt x="1370533" y="113462"/>
                  <a:pt x="1370533" y="104470"/>
                </a:cubicBezTo>
                <a:cubicBezTo>
                  <a:pt x="1370533" y="95478"/>
                  <a:pt x="1368895" y="87820"/>
                  <a:pt x="1365618" y="81496"/>
                </a:cubicBezTo>
                <a:cubicBezTo>
                  <a:pt x="1362342" y="75171"/>
                  <a:pt x="1357884" y="70294"/>
                  <a:pt x="1352245" y="66865"/>
                </a:cubicBezTo>
                <a:cubicBezTo>
                  <a:pt x="1346606" y="63436"/>
                  <a:pt x="1340282" y="61722"/>
                  <a:pt x="1333271" y="61722"/>
                </a:cubicBezTo>
                <a:close/>
                <a:moveTo>
                  <a:pt x="576758" y="61722"/>
                </a:moveTo>
                <a:cubicBezTo>
                  <a:pt x="569595" y="61722"/>
                  <a:pt x="563156" y="63398"/>
                  <a:pt x="557441" y="66751"/>
                </a:cubicBezTo>
                <a:cubicBezTo>
                  <a:pt x="551726" y="70104"/>
                  <a:pt x="547268" y="74981"/>
                  <a:pt x="544068" y="81381"/>
                </a:cubicBezTo>
                <a:cubicBezTo>
                  <a:pt x="540868" y="87782"/>
                  <a:pt x="539267" y="95478"/>
                  <a:pt x="539267" y="104470"/>
                </a:cubicBezTo>
                <a:cubicBezTo>
                  <a:pt x="539267" y="113309"/>
                  <a:pt x="540868" y="120929"/>
                  <a:pt x="544068" y="127330"/>
                </a:cubicBezTo>
                <a:cubicBezTo>
                  <a:pt x="547268" y="133731"/>
                  <a:pt x="551726" y="138646"/>
                  <a:pt x="557441" y="142075"/>
                </a:cubicBezTo>
                <a:cubicBezTo>
                  <a:pt x="563156" y="145504"/>
                  <a:pt x="569595" y="147218"/>
                  <a:pt x="576758" y="147218"/>
                </a:cubicBezTo>
                <a:cubicBezTo>
                  <a:pt x="588188" y="147218"/>
                  <a:pt x="597294" y="143370"/>
                  <a:pt x="604075" y="135674"/>
                </a:cubicBezTo>
                <a:cubicBezTo>
                  <a:pt x="610857" y="127978"/>
                  <a:pt x="614248" y="117576"/>
                  <a:pt x="614248" y="104470"/>
                </a:cubicBezTo>
                <a:cubicBezTo>
                  <a:pt x="614248" y="91364"/>
                  <a:pt x="610857" y="80962"/>
                  <a:pt x="604075" y="73266"/>
                </a:cubicBezTo>
                <a:cubicBezTo>
                  <a:pt x="597294" y="65570"/>
                  <a:pt x="588188" y="61722"/>
                  <a:pt x="576758" y="61722"/>
                </a:cubicBezTo>
                <a:close/>
                <a:moveTo>
                  <a:pt x="908914" y="47320"/>
                </a:moveTo>
                <a:lnTo>
                  <a:pt x="927659" y="47320"/>
                </a:lnTo>
                <a:lnTo>
                  <a:pt x="964235" y="139674"/>
                </a:lnTo>
                <a:lnTo>
                  <a:pt x="999668" y="47320"/>
                </a:lnTo>
                <a:lnTo>
                  <a:pt x="1017499" y="47320"/>
                </a:lnTo>
                <a:lnTo>
                  <a:pt x="952119" y="207340"/>
                </a:lnTo>
                <a:lnTo>
                  <a:pt x="935660" y="207340"/>
                </a:lnTo>
                <a:lnTo>
                  <a:pt x="955091" y="160020"/>
                </a:lnTo>
                <a:close/>
                <a:moveTo>
                  <a:pt x="1476832" y="45720"/>
                </a:moveTo>
                <a:cubicBezTo>
                  <a:pt x="1487653" y="45720"/>
                  <a:pt x="1497368" y="48082"/>
                  <a:pt x="1505979" y="52806"/>
                </a:cubicBezTo>
                <a:cubicBezTo>
                  <a:pt x="1514589" y="57531"/>
                  <a:pt x="1521371" y="64275"/>
                  <a:pt x="1526324" y="73038"/>
                </a:cubicBezTo>
                <a:cubicBezTo>
                  <a:pt x="1531277" y="81801"/>
                  <a:pt x="1533754" y="92202"/>
                  <a:pt x="1533754" y="104241"/>
                </a:cubicBezTo>
                <a:cubicBezTo>
                  <a:pt x="1533754" y="116433"/>
                  <a:pt x="1531239" y="126949"/>
                  <a:pt x="1526210" y="135788"/>
                </a:cubicBezTo>
                <a:cubicBezTo>
                  <a:pt x="1521181" y="144627"/>
                  <a:pt x="1514323" y="151409"/>
                  <a:pt x="1505636" y="156134"/>
                </a:cubicBezTo>
                <a:cubicBezTo>
                  <a:pt x="1496949" y="160858"/>
                  <a:pt x="1487195" y="163220"/>
                  <a:pt x="1476375" y="163220"/>
                </a:cubicBezTo>
                <a:cubicBezTo>
                  <a:pt x="1465555" y="163220"/>
                  <a:pt x="1455877" y="160858"/>
                  <a:pt x="1447343" y="156134"/>
                </a:cubicBezTo>
                <a:cubicBezTo>
                  <a:pt x="1438808" y="151409"/>
                  <a:pt x="1432103" y="144666"/>
                  <a:pt x="1427226" y="135903"/>
                </a:cubicBezTo>
                <a:cubicBezTo>
                  <a:pt x="1422349" y="127140"/>
                  <a:pt x="1419911" y="116738"/>
                  <a:pt x="1419911" y="104699"/>
                </a:cubicBezTo>
                <a:cubicBezTo>
                  <a:pt x="1419911" y="92507"/>
                  <a:pt x="1422387" y="81991"/>
                  <a:pt x="1427340" y="73152"/>
                </a:cubicBezTo>
                <a:cubicBezTo>
                  <a:pt x="1432293" y="64313"/>
                  <a:pt x="1439075" y="57531"/>
                  <a:pt x="1447686" y="52806"/>
                </a:cubicBezTo>
                <a:cubicBezTo>
                  <a:pt x="1456296" y="48082"/>
                  <a:pt x="1466012" y="45720"/>
                  <a:pt x="1476832" y="45720"/>
                </a:cubicBezTo>
                <a:close/>
                <a:moveTo>
                  <a:pt x="1329385" y="45720"/>
                </a:moveTo>
                <a:cubicBezTo>
                  <a:pt x="1336243" y="45720"/>
                  <a:pt x="1342339" y="46749"/>
                  <a:pt x="1347673" y="48806"/>
                </a:cubicBezTo>
                <a:cubicBezTo>
                  <a:pt x="1353007" y="50863"/>
                  <a:pt x="1357579" y="53607"/>
                  <a:pt x="1361389" y="57036"/>
                </a:cubicBezTo>
                <a:cubicBezTo>
                  <a:pt x="1365199" y="60465"/>
                  <a:pt x="1368323" y="64313"/>
                  <a:pt x="1370762" y="68580"/>
                </a:cubicBezTo>
                <a:lnTo>
                  <a:pt x="1371905" y="47320"/>
                </a:lnTo>
                <a:lnTo>
                  <a:pt x="1387678" y="47320"/>
                </a:lnTo>
                <a:lnTo>
                  <a:pt x="1387678" y="140589"/>
                </a:lnTo>
                <a:cubicBezTo>
                  <a:pt x="1387678" y="154610"/>
                  <a:pt x="1384554" y="166611"/>
                  <a:pt x="1378306" y="176593"/>
                </a:cubicBezTo>
                <a:cubicBezTo>
                  <a:pt x="1372057" y="186576"/>
                  <a:pt x="1362989" y="194196"/>
                  <a:pt x="1351102" y="199453"/>
                </a:cubicBezTo>
                <a:cubicBezTo>
                  <a:pt x="1339215" y="204711"/>
                  <a:pt x="1324737" y="207340"/>
                  <a:pt x="1307668" y="207340"/>
                </a:cubicBezTo>
                <a:lnTo>
                  <a:pt x="1304925" y="191567"/>
                </a:lnTo>
                <a:cubicBezTo>
                  <a:pt x="1326413" y="191262"/>
                  <a:pt x="1342720" y="186804"/>
                  <a:pt x="1353845" y="178194"/>
                </a:cubicBezTo>
                <a:cubicBezTo>
                  <a:pt x="1364971" y="169583"/>
                  <a:pt x="1370533" y="157048"/>
                  <a:pt x="1370533" y="140589"/>
                </a:cubicBezTo>
                <a:lnTo>
                  <a:pt x="1370533" y="140533"/>
                </a:lnTo>
                <a:lnTo>
                  <a:pt x="1356589" y="155791"/>
                </a:lnTo>
                <a:cubicBezTo>
                  <a:pt x="1349578" y="160591"/>
                  <a:pt x="1340510" y="163068"/>
                  <a:pt x="1329385" y="163220"/>
                </a:cubicBezTo>
                <a:cubicBezTo>
                  <a:pt x="1318870" y="163220"/>
                  <a:pt x="1309687" y="160820"/>
                  <a:pt x="1301839" y="156019"/>
                </a:cubicBezTo>
                <a:cubicBezTo>
                  <a:pt x="1293990" y="151219"/>
                  <a:pt x="1287894" y="144399"/>
                  <a:pt x="1283551" y="135560"/>
                </a:cubicBezTo>
                <a:cubicBezTo>
                  <a:pt x="1279207" y="126720"/>
                  <a:pt x="1277036" y="116357"/>
                  <a:pt x="1277036" y="104470"/>
                </a:cubicBezTo>
                <a:cubicBezTo>
                  <a:pt x="1277036" y="92583"/>
                  <a:pt x="1279207" y="82258"/>
                  <a:pt x="1283551" y="73495"/>
                </a:cubicBezTo>
                <a:cubicBezTo>
                  <a:pt x="1287894" y="64732"/>
                  <a:pt x="1293990" y="57912"/>
                  <a:pt x="1301839" y="53035"/>
                </a:cubicBezTo>
                <a:cubicBezTo>
                  <a:pt x="1309687" y="48158"/>
                  <a:pt x="1318870" y="45720"/>
                  <a:pt x="1329385" y="45720"/>
                </a:cubicBezTo>
                <a:close/>
                <a:moveTo>
                  <a:pt x="1200607" y="45720"/>
                </a:moveTo>
                <a:cubicBezTo>
                  <a:pt x="1211428" y="45720"/>
                  <a:pt x="1221143" y="48082"/>
                  <a:pt x="1229754" y="52806"/>
                </a:cubicBezTo>
                <a:cubicBezTo>
                  <a:pt x="1238364" y="57531"/>
                  <a:pt x="1245146" y="64275"/>
                  <a:pt x="1250099" y="73038"/>
                </a:cubicBezTo>
                <a:cubicBezTo>
                  <a:pt x="1255052" y="81801"/>
                  <a:pt x="1257529" y="92202"/>
                  <a:pt x="1257529" y="104241"/>
                </a:cubicBezTo>
                <a:cubicBezTo>
                  <a:pt x="1257529" y="116433"/>
                  <a:pt x="1255014" y="126949"/>
                  <a:pt x="1249985" y="135788"/>
                </a:cubicBezTo>
                <a:cubicBezTo>
                  <a:pt x="1244956" y="144627"/>
                  <a:pt x="1238098" y="151409"/>
                  <a:pt x="1229411" y="156134"/>
                </a:cubicBezTo>
                <a:cubicBezTo>
                  <a:pt x="1220724" y="160858"/>
                  <a:pt x="1210970" y="163220"/>
                  <a:pt x="1200150" y="163220"/>
                </a:cubicBezTo>
                <a:cubicBezTo>
                  <a:pt x="1189330" y="163220"/>
                  <a:pt x="1179652" y="160858"/>
                  <a:pt x="1171118" y="156134"/>
                </a:cubicBezTo>
                <a:cubicBezTo>
                  <a:pt x="1162583" y="151409"/>
                  <a:pt x="1155878" y="144666"/>
                  <a:pt x="1151001" y="135903"/>
                </a:cubicBezTo>
                <a:cubicBezTo>
                  <a:pt x="1146124" y="127140"/>
                  <a:pt x="1143686" y="116738"/>
                  <a:pt x="1143686" y="104699"/>
                </a:cubicBezTo>
                <a:cubicBezTo>
                  <a:pt x="1143686" y="92507"/>
                  <a:pt x="1146162" y="81991"/>
                  <a:pt x="1151115" y="73152"/>
                </a:cubicBezTo>
                <a:cubicBezTo>
                  <a:pt x="1156068" y="64313"/>
                  <a:pt x="1162850" y="57531"/>
                  <a:pt x="1171461" y="52806"/>
                </a:cubicBezTo>
                <a:cubicBezTo>
                  <a:pt x="1180071" y="48082"/>
                  <a:pt x="1189787" y="45720"/>
                  <a:pt x="1200607" y="45720"/>
                </a:cubicBezTo>
                <a:close/>
                <a:moveTo>
                  <a:pt x="840715" y="45720"/>
                </a:moveTo>
                <a:cubicBezTo>
                  <a:pt x="849401" y="45720"/>
                  <a:pt x="857021" y="47587"/>
                  <a:pt x="863575" y="51321"/>
                </a:cubicBezTo>
                <a:cubicBezTo>
                  <a:pt x="870128" y="55054"/>
                  <a:pt x="875233" y="60617"/>
                  <a:pt x="878891" y="68008"/>
                </a:cubicBezTo>
                <a:cubicBezTo>
                  <a:pt x="882548" y="75400"/>
                  <a:pt x="884377" y="84658"/>
                  <a:pt x="884377" y="95783"/>
                </a:cubicBezTo>
                <a:lnTo>
                  <a:pt x="884377" y="161620"/>
                </a:lnTo>
                <a:lnTo>
                  <a:pt x="867232" y="161620"/>
                </a:lnTo>
                <a:lnTo>
                  <a:pt x="867232" y="97841"/>
                </a:lnTo>
                <a:cubicBezTo>
                  <a:pt x="867232" y="85953"/>
                  <a:pt x="864679" y="76924"/>
                  <a:pt x="859574" y="70752"/>
                </a:cubicBezTo>
                <a:cubicBezTo>
                  <a:pt x="854469" y="64579"/>
                  <a:pt x="847115" y="61493"/>
                  <a:pt x="837514" y="61493"/>
                </a:cubicBezTo>
                <a:cubicBezTo>
                  <a:pt x="827608" y="61493"/>
                  <a:pt x="819874" y="64770"/>
                  <a:pt x="814311" y="71323"/>
                </a:cubicBezTo>
                <a:cubicBezTo>
                  <a:pt x="808749" y="77876"/>
                  <a:pt x="805967" y="87554"/>
                  <a:pt x="805967" y="100355"/>
                </a:cubicBezTo>
                <a:lnTo>
                  <a:pt x="805967" y="161620"/>
                </a:lnTo>
                <a:lnTo>
                  <a:pt x="788822" y="161620"/>
                </a:lnTo>
                <a:lnTo>
                  <a:pt x="788822" y="47320"/>
                </a:lnTo>
                <a:lnTo>
                  <a:pt x="804596" y="47320"/>
                </a:lnTo>
                <a:lnTo>
                  <a:pt x="805510" y="63551"/>
                </a:lnTo>
                <a:cubicBezTo>
                  <a:pt x="809168" y="57912"/>
                  <a:pt x="813968" y="53530"/>
                  <a:pt x="819912" y="50406"/>
                </a:cubicBezTo>
                <a:cubicBezTo>
                  <a:pt x="825856" y="47282"/>
                  <a:pt x="832790" y="45720"/>
                  <a:pt x="840715" y="45720"/>
                </a:cubicBezTo>
                <a:close/>
                <a:moveTo>
                  <a:pt x="709346" y="45720"/>
                </a:moveTo>
                <a:cubicBezTo>
                  <a:pt x="722909" y="45720"/>
                  <a:pt x="733463" y="49187"/>
                  <a:pt x="741007" y="56121"/>
                </a:cubicBezTo>
                <a:cubicBezTo>
                  <a:pt x="748551" y="63055"/>
                  <a:pt x="752323" y="72466"/>
                  <a:pt x="752323" y="84353"/>
                </a:cubicBezTo>
                <a:lnTo>
                  <a:pt x="752323" y="161620"/>
                </a:lnTo>
                <a:lnTo>
                  <a:pt x="736549" y="161620"/>
                </a:lnTo>
                <a:lnTo>
                  <a:pt x="735178" y="141046"/>
                </a:lnTo>
                <a:cubicBezTo>
                  <a:pt x="731977" y="148056"/>
                  <a:pt x="727253" y="153505"/>
                  <a:pt x="721004" y="157391"/>
                </a:cubicBezTo>
                <a:cubicBezTo>
                  <a:pt x="714756" y="161277"/>
                  <a:pt x="706831" y="163220"/>
                  <a:pt x="697230" y="163220"/>
                </a:cubicBezTo>
                <a:cubicBezTo>
                  <a:pt x="689000" y="163220"/>
                  <a:pt x="681990" y="161925"/>
                  <a:pt x="676199" y="159334"/>
                </a:cubicBezTo>
                <a:cubicBezTo>
                  <a:pt x="670408" y="156743"/>
                  <a:pt x="665950" y="153048"/>
                  <a:pt x="662826" y="148247"/>
                </a:cubicBezTo>
                <a:cubicBezTo>
                  <a:pt x="659701" y="143446"/>
                  <a:pt x="658139" y="137769"/>
                  <a:pt x="658139" y="131216"/>
                </a:cubicBezTo>
                <a:cubicBezTo>
                  <a:pt x="658139" y="121615"/>
                  <a:pt x="661721" y="113728"/>
                  <a:pt x="668884" y="107556"/>
                </a:cubicBezTo>
                <a:cubicBezTo>
                  <a:pt x="676046" y="101384"/>
                  <a:pt x="686410" y="97612"/>
                  <a:pt x="699973" y="96240"/>
                </a:cubicBezTo>
                <a:lnTo>
                  <a:pt x="735178" y="92354"/>
                </a:lnTo>
                <a:lnTo>
                  <a:pt x="735178" y="83210"/>
                </a:lnTo>
                <a:cubicBezTo>
                  <a:pt x="735178" y="76809"/>
                  <a:pt x="732815" y="71666"/>
                  <a:pt x="728091" y="67780"/>
                </a:cubicBezTo>
                <a:cubicBezTo>
                  <a:pt x="723367" y="63894"/>
                  <a:pt x="716966" y="61950"/>
                  <a:pt x="708889" y="61950"/>
                </a:cubicBezTo>
                <a:cubicBezTo>
                  <a:pt x="700964" y="61950"/>
                  <a:pt x="694372" y="63779"/>
                  <a:pt x="689115" y="67437"/>
                </a:cubicBezTo>
                <a:cubicBezTo>
                  <a:pt x="683857" y="71094"/>
                  <a:pt x="680237" y="76352"/>
                  <a:pt x="678256" y="83210"/>
                </a:cubicBezTo>
                <a:lnTo>
                  <a:pt x="662711" y="77724"/>
                </a:lnTo>
                <a:cubicBezTo>
                  <a:pt x="665759" y="67665"/>
                  <a:pt x="671360" y="59817"/>
                  <a:pt x="679513" y="54178"/>
                </a:cubicBezTo>
                <a:cubicBezTo>
                  <a:pt x="687667" y="48539"/>
                  <a:pt x="697611" y="45720"/>
                  <a:pt x="709346" y="45720"/>
                </a:cubicBezTo>
                <a:close/>
                <a:moveTo>
                  <a:pt x="580415" y="45720"/>
                </a:moveTo>
                <a:cubicBezTo>
                  <a:pt x="590321" y="45720"/>
                  <a:pt x="599237" y="48120"/>
                  <a:pt x="607162" y="52921"/>
                </a:cubicBezTo>
                <a:cubicBezTo>
                  <a:pt x="615086" y="57721"/>
                  <a:pt x="621335" y="64503"/>
                  <a:pt x="625907" y="73266"/>
                </a:cubicBezTo>
                <a:cubicBezTo>
                  <a:pt x="630479" y="82029"/>
                  <a:pt x="632765" y="92430"/>
                  <a:pt x="632765" y="104470"/>
                </a:cubicBezTo>
                <a:cubicBezTo>
                  <a:pt x="632765" y="116357"/>
                  <a:pt x="630593" y="126682"/>
                  <a:pt x="626250" y="135445"/>
                </a:cubicBezTo>
                <a:cubicBezTo>
                  <a:pt x="621906" y="144208"/>
                  <a:pt x="615810" y="151028"/>
                  <a:pt x="607962" y="155905"/>
                </a:cubicBezTo>
                <a:cubicBezTo>
                  <a:pt x="600113" y="160782"/>
                  <a:pt x="590931" y="163220"/>
                  <a:pt x="580415" y="163220"/>
                </a:cubicBezTo>
                <a:cubicBezTo>
                  <a:pt x="569443" y="163220"/>
                  <a:pt x="560375" y="160858"/>
                  <a:pt x="553212" y="156134"/>
                </a:cubicBezTo>
                <a:lnTo>
                  <a:pt x="539267" y="140572"/>
                </a:lnTo>
                <a:lnTo>
                  <a:pt x="539267" y="207340"/>
                </a:lnTo>
                <a:lnTo>
                  <a:pt x="522122" y="207340"/>
                </a:lnTo>
                <a:lnTo>
                  <a:pt x="522122" y="47320"/>
                </a:lnTo>
                <a:lnTo>
                  <a:pt x="537896" y="47320"/>
                </a:lnTo>
                <a:lnTo>
                  <a:pt x="539039" y="68580"/>
                </a:lnTo>
                <a:cubicBezTo>
                  <a:pt x="542544" y="62179"/>
                  <a:pt x="547726" y="56769"/>
                  <a:pt x="554584" y="52349"/>
                </a:cubicBezTo>
                <a:cubicBezTo>
                  <a:pt x="561442" y="47930"/>
                  <a:pt x="570052" y="45720"/>
                  <a:pt x="580415" y="45720"/>
                </a:cubicBezTo>
                <a:close/>
                <a:moveTo>
                  <a:pt x="363550" y="45720"/>
                </a:moveTo>
                <a:cubicBezTo>
                  <a:pt x="371627" y="45720"/>
                  <a:pt x="378981" y="47663"/>
                  <a:pt x="385610" y="51549"/>
                </a:cubicBezTo>
                <a:cubicBezTo>
                  <a:pt x="392239" y="55435"/>
                  <a:pt x="397383" y="61188"/>
                  <a:pt x="401041" y="68808"/>
                </a:cubicBezTo>
                <a:cubicBezTo>
                  <a:pt x="404546" y="61036"/>
                  <a:pt x="409880" y="55245"/>
                  <a:pt x="417043" y="51435"/>
                </a:cubicBezTo>
                <a:cubicBezTo>
                  <a:pt x="424205" y="47625"/>
                  <a:pt x="432130" y="45720"/>
                  <a:pt x="440817" y="45720"/>
                </a:cubicBezTo>
                <a:cubicBezTo>
                  <a:pt x="449351" y="45720"/>
                  <a:pt x="456895" y="47587"/>
                  <a:pt x="463448" y="51321"/>
                </a:cubicBezTo>
                <a:cubicBezTo>
                  <a:pt x="470002" y="55054"/>
                  <a:pt x="475107" y="60617"/>
                  <a:pt x="478765" y="68008"/>
                </a:cubicBezTo>
                <a:cubicBezTo>
                  <a:pt x="482422" y="75400"/>
                  <a:pt x="484251" y="84658"/>
                  <a:pt x="484251" y="95783"/>
                </a:cubicBezTo>
                <a:lnTo>
                  <a:pt x="484251" y="161620"/>
                </a:lnTo>
                <a:lnTo>
                  <a:pt x="467106" y="161620"/>
                </a:lnTo>
                <a:lnTo>
                  <a:pt x="467106" y="97841"/>
                </a:lnTo>
                <a:cubicBezTo>
                  <a:pt x="467106" y="85953"/>
                  <a:pt x="464553" y="76924"/>
                  <a:pt x="459448" y="70752"/>
                </a:cubicBezTo>
                <a:cubicBezTo>
                  <a:pt x="454342" y="64579"/>
                  <a:pt x="447065" y="61493"/>
                  <a:pt x="437617" y="61493"/>
                </a:cubicBezTo>
                <a:cubicBezTo>
                  <a:pt x="428015" y="61493"/>
                  <a:pt x="420395" y="64808"/>
                  <a:pt x="414757" y="71437"/>
                </a:cubicBezTo>
                <a:cubicBezTo>
                  <a:pt x="409118" y="78067"/>
                  <a:pt x="406298" y="87858"/>
                  <a:pt x="406298" y="100812"/>
                </a:cubicBezTo>
                <a:lnTo>
                  <a:pt x="406298" y="161620"/>
                </a:lnTo>
                <a:lnTo>
                  <a:pt x="389153" y="161620"/>
                </a:lnTo>
                <a:lnTo>
                  <a:pt x="389153" y="97841"/>
                </a:lnTo>
                <a:cubicBezTo>
                  <a:pt x="389153" y="85953"/>
                  <a:pt x="386715" y="76924"/>
                  <a:pt x="381838" y="70752"/>
                </a:cubicBezTo>
                <a:cubicBezTo>
                  <a:pt x="376961" y="64579"/>
                  <a:pt x="369799" y="61493"/>
                  <a:pt x="360350" y="61493"/>
                </a:cubicBezTo>
                <a:cubicBezTo>
                  <a:pt x="350749" y="61493"/>
                  <a:pt x="343243" y="64808"/>
                  <a:pt x="337833" y="71437"/>
                </a:cubicBezTo>
                <a:cubicBezTo>
                  <a:pt x="332422" y="78067"/>
                  <a:pt x="329717" y="87858"/>
                  <a:pt x="329717" y="100812"/>
                </a:cubicBezTo>
                <a:lnTo>
                  <a:pt x="329717" y="161620"/>
                </a:lnTo>
                <a:lnTo>
                  <a:pt x="312572" y="161620"/>
                </a:lnTo>
                <a:lnTo>
                  <a:pt x="312572" y="47320"/>
                </a:lnTo>
                <a:lnTo>
                  <a:pt x="328346" y="47320"/>
                </a:lnTo>
                <a:lnTo>
                  <a:pt x="329489" y="63779"/>
                </a:lnTo>
                <a:cubicBezTo>
                  <a:pt x="332842" y="58293"/>
                  <a:pt x="337375" y="53911"/>
                  <a:pt x="343090" y="50635"/>
                </a:cubicBezTo>
                <a:cubicBezTo>
                  <a:pt x="348805" y="47358"/>
                  <a:pt x="355625" y="45720"/>
                  <a:pt x="363550" y="45720"/>
                </a:cubicBezTo>
                <a:close/>
                <a:moveTo>
                  <a:pt x="229057" y="45720"/>
                </a:moveTo>
                <a:cubicBezTo>
                  <a:pt x="239878" y="45720"/>
                  <a:pt x="249593" y="48082"/>
                  <a:pt x="258204" y="52806"/>
                </a:cubicBezTo>
                <a:cubicBezTo>
                  <a:pt x="266814" y="57531"/>
                  <a:pt x="273596" y="64275"/>
                  <a:pt x="278549" y="73038"/>
                </a:cubicBezTo>
                <a:cubicBezTo>
                  <a:pt x="283502" y="81801"/>
                  <a:pt x="285979" y="92202"/>
                  <a:pt x="285979" y="104241"/>
                </a:cubicBezTo>
                <a:cubicBezTo>
                  <a:pt x="285979" y="116433"/>
                  <a:pt x="283464" y="126949"/>
                  <a:pt x="278435" y="135788"/>
                </a:cubicBezTo>
                <a:cubicBezTo>
                  <a:pt x="273406" y="144627"/>
                  <a:pt x="266548" y="151409"/>
                  <a:pt x="257861" y="156134"/>
                </a:cubicBezTo>
                <a:cubicBezTo>
                  <a:pt x="249174" y="160858"/>
                  <a:pt x="239420" y="163220"/>
                  <a:pt x="228600" y="163220"/>
                </a:cubicBezTo>
                <a:cubicBezTo>
                  <a:pt x="217780" y="163220"/>
                  <a:pt x="208102" y="160858"/>
                  <a:pt x="199568" y="156134"/>
                </a:cubicBezTo>
                <a:cubicBezTo>
                  <a:pt x="191033" y="151409"/>
                  <a:pt x="184328" y="144666"/>
                  <a:pt x="179451" y="135903"/>
                </a:cubicBezTo>
                <a:cubicBezTo>
                  <a:pt x="174574" y="127140"/>
                  <a:pt x="172136" y="116738"/>
                  <a:pt x="172136" y="104699"/>
                </a:cubicBezTo>
                <a:cubicBezTo>
                  <a:pt x="172136" y="92507"/>
                  <a:pt x="174612" y="81991"/>
                  <a:pt x="179565" y="73152"/>
                </a:cubicBezTo>
                <a:cubicBezTo>
                  <a:pt x="184518" y="64313"/>
                  <a:pt x="191300" y="57531"/>
                  <a:pt x="199911" y="52806"/>
                </a:cubicBezTo>
                <a:cubicBezTo>
                  <a:pt x="208521" y="48082"/>
                  <a:pt x="218237" y="45720"/>
                  <a:pt x="229057" y="45720"/>
                </a:cubicBezTo>
                <a:close/>
                <a:moveTo>
                  <a:pt x="1038301" y="1600"/>
                </a:moveTo>
                <a:lnTo>
                  <a:pt x="1056589" y="1600"/>
                </a:lnTo>
                <a:lnTo>
                  <a:pt x="1056589" y="145618"/>
                </a:lnTo>
                <a:lnTo>
                  <a:pt x="1131341" y="145618"/>
                </a:lnTo>
                <a:lnTo>
                  <a:pt x="1131341" y="161620"/>
                </a:lnTo>
                <a:lnTo>
                  <a:pt x="1038301" y="161620"/>
                </a:lnTo>
                <a:close/>
                <a:moveTo>
                  <a:pt x="79095" y="0"/>
                </a:moveTo>
                <a:cubicBezTo>
                  <a:pt x="95555" y="0"/>
                  <a:pt x="109995" y="3810"/>
                  <a:pt x="122415" y="11430"/>
                </a:cubicBezTo>
                <a:cubicBezTo>
                  <a:pt x="134836" y="19050"/>
                  <a:pt x="144246" y="29870"/>
                  <a:pt x="150647" y="43891"/>
                </a:cubicBezTo>
                <a:lnTo>
                  <a:pt x="135788" y="49377"/>
                </a:lnTo>
                <a:cubicBezTo>
                  <a:pt x="132283" y="41910"/>
                  <a:pt x="127635" y="35776"/>
                  <a:pt x="121844" y="30975"/>
                </a:cubicBezTo>
                <a:cubicBezTo>
                  <a:pt x="116053" y="26175"/>
                  <a:pt x="109499" y="22555"/>
                  <a:pt x="102184" y="20117"/>
                </a:cubicBezTo>
                <a:cubicBezTo>
                  <a:pt x="94869" y="17678"/>
                  <a:pt x="87173" y="16459"/>
                  <a:pt x="79095" y="16459"/>
                </a:cubicBezTo>
                <a:cubicBezTo>
                  <a:pt x="67665" y="16459"/>
                  <a:pt x="57379" y="19050"/>
                  <a:pt x="48234" y="24231"/>
                </a:cubicBezTo>
                <a:cubicBezTo>
                  <a:pt x="39090" y="29413"/>
                  <a:pt x="31890" y="36881"/>
                  <a:pt x="26632" y="46634"/>
                </a:cubicBezTo>
                <a:cubicBezTo>
                  <a:pt x="21374" y="56388"/>
                  <a:pt x="18745" y="68046"/>
                  <a:pt x="18745" y="81610"/>
                </a:cubicBezTo>
                <a:cubicBezTo>
                  <a:pt x="18745" y="95021"/>
                  <a:pt x="21374" y="106604"/>
                  <a:pt x="26632" y="116357"/>
                </a:cubicBezTo>
                <a:cubicBezTo>
                  <a:pt x="31890" y="126111"/>
                  <a:pt x="39090" y="133617"/>
                  <a:pt x="48234" y="138874"/>
                </a:cubicBezTo>
                <a:cubicBezTo>
                  <a:pt x="57379" y="144132"/>
                  <a:pt x="67665" y="146761"/>
                  <a:pt x="79095" y="146761"/>
                </a:cubicBezTo>
                <a:cubicBezTo>
                  <a:pt x="87325" y="146761"/>
                  <a:pt x="95174" y="145466"/>
                  <a:pt x="102641" y="142875"/>
                </a:cubicBezTo>
                <a:cubicBezTo>
                  <a:pt x="110109" y="140284"/>
                  <a:pt x="116853" y="136245"/>
                  <a:pt x="122872" y="130759"/>
                </a:cubicBezTo>
                <a:cubicBezTo>
                  <a:pt x="128892" y="125273"/>
                  <a:pt x="133731" y="118415"/>
                  <a:pt x="137389" y="110185"/>
                </a:cubicBezTo>
                <a:lnTo>
                  <a:pt x="152248" y="115671"/>
                </a:lnTo>
                <a:cubicBezTo>
                  <a:pt x="145694" y="131369"/>
                  <a:pt x="136093" y="143218"/>
                  <a:pt x="123444" y="151219"/>
                </a:cubicBezTo>
                <a:cubicBezTo>
                  <a:pt x="110795" y="159220"/>
                  <a:pt x="96012" y="163220"/>
                  <a:pt x="79095" y="163220"/>
                </a:cubicBezTo>
                <a:cubicBezTo>
                  <a:pt x="67818" y="163220"/>
                  <a:pt x="57417" y="161239"/>
                  <a:pt x="47892" y="157277"/>
                </a:cubicBezTo>
                <a:cubicBezTo>
                  <a:pt x="38367" y="153314"/>
                  <a:pt x="29985" y="147675"/>
                  <a:pt x="22746" y="140360"/>
                </a:cubicBezTo>
                <a:cubicBezTo>
                  <a:pt x="15507" y="133045"/>
                  <a:pt x="9906" y="124396"/>
                  <a:pt x="5943" y="114414"/>
                </a:cubicBezTo>
                <a:cubicBezTo>
                  <a:pt x="1981" y="104432"/>
                  <a:pt x="0" y="93497"/>
                  <a:pt x="0" y="81610"/>
                </a:cubicBezTo>
                <a:cubicBezTo>
                  <a:pt x="0" y="69570"/>
                  <a:pt x="1981" y="58560"/>
                  <a:pt x="5943" y="48577"/>
                </a:cubicBezTo>
                <a:cubicBezTo>
                  <a:pt x="9906" y="38595"/>
                  <a:pt x="15507" y="29985"/>
                  <a:pt x="22746" y="22746"/>
                </a:cubicBezTo>
                <a:cubicBezTo>
                  <a:pt x="29985" y="15507"/>
                  <a:pt x="38367" y="9906"/>
                  <a:pt x="47892" y="5943"/>
                </a:cubicBezTo>
                <a:cubicBezTo>
                  <a:pt x="57417" y="1981"/>
                  <a:pt x="67818" y="0"/>
                  <a:pt x="79095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800" dirty="0" err="1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095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63" r:id="rId3"/>
    <p:sldLayoutId id="2147483665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932742" rtl="0" eaLnBrk="1" latinLnBrk="0" hangingPunct="1">
        <a:lnSpc>
          <a:spcPct val="100000"/>
        </a:lnSpc>
        <a:spcBef>
          <a:spcPct val="0"/>
        </a:spcBef>
        <a:buNone/>
        <a:defRPr lang="en-US" sz="3200" b="1" kern="1200" cap="none" spc="0" baseline="0" dirty="0" smtClean="0">
          <a:ln w="3175">
            <a:noFill/>
          </a:ln>
          <a:solidFill>
            <a:schemeClr val="tx2"/>
          </a:solidFill>
          <a:effectLst/>
          <a:latin typeface="+mj-lt"/>
          <a:ea typeface="+mn-ea"/>
          <a:cs typeface="Segoe UI" pitchFamily="34" charset="0"/>
        </a:defRPr>
      </a:lvl1pPr>
    </p:titleStyle>
    <p:bodyStyle>
      <a:lvl1pPr marL="228600" marR="0" indent="-228600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800" kern="1200" spc="0" baseline="0">
          <a:solidFill>
            <a:schemeClr val="tx2"/>
          </a:solidFill>
          <a:latin typeface="+mn-lt"/>
          <a:ea typeface="+mn-ea"/>
          <a:cs typeface="Segoe UI" panose="020B0502040204020203" pitchFamily="34" charset="0"/>
        </a:defRPr>
      </a:lvl1pPr>
      <a:lvl2pPr marL="457200" marR="0" indent="-228600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2000" kern="1200" spc="0" baseline="0">
          <a:solidFill>
            <a:schemeClr val="tx2"/>
          </a:solidFill>
          <a:latin typeface="+mn-lt"/>
          <a:ea typeface="+mn-ea"/>
          <a:cs typeface="+mn-cs"/>
        </a:defRPr>
      </a:lvl2pPr>
      <a:lvl3pPr marL="657225" marR="0" indent="-20002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600" kern="1200" spc="0" baseline="0">
          <a:solidFill>
            <a:schemeClr val="tx2"/>
          </a:solidFill>
          <a:latin typeface="+mn-lt"/>
          <a:ea typeface="+mn-ea"/>
          <a:cs typeface="+mn-cs"/>
        </a:defRPr>
      </a:lvl3pPr>
      <a:lvl4pPr marL="842963" marR="0" indent="-18097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400" kern="1200" spc="0" baseline="0">
          <a:solidFill>
            <a:schemeClr val="tx2"/>
          </a:solidFill>
          <a:latin typeface="+mn-lt"/>
          <a:ea typeface="+mn-ea"/>
          <a:cs typeface="+mn-cs"/>
        </a:defRPr>
      </a:lvl4pPr>
      <a:lvl5pPr marL="1023938" marR="0" indent="-168275" algn="l" defTabSz="932742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90000"/>
        <a:buFont typeface="Wingdings" panose="05000000000000000000" pitchFamily="2" charset="2"/>
        <a:buChar char=""/>
        <a:tabLst/>
        <a:defRPr sz="1400" kern="1200" spc="0" baseline="0">
          <a:solidFill>
            <a:schemeClr val="tx2"/>
          </a:soli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6" pos="360">
          <p15:clr>
            <a:srgbClr val="C35EA4"/>
          </p15:clr>
        </p15:guide>
        <p15:guide id="17" pos="7320">
          <p15:clr>
            <a:srgbClr val="C35EA4"/>
          </p15:clr>
        </p15:guide>
        <p15:guide id="25" orient="horz" pos="369">
          <p15:clr>
            <a:srgbClr val="C35EA4"/>
          </p15:clr>
        </p15:guide>
        <p15:guide id="26" orient="horz" pos="3949">
          <p15:clr>
            <a:srgbClr val="C35EA4"/>
          </p15:clr>
        </p15:guide>
        <p15:guide id="27" orient="horz" pos="184">
          <p15:clr>
            <a:srgbClr val="A4A3A4"/>
          </p15:clr>
        </p15:guide>
        <p15:guide id="28" pos="192">
          <p15:clr>
            <a:srgbClr val="A4A3A4"/>
          </p15:clr>
        </p15:guide>
        <p15:guide id="29" orient="horz" pos="4128" userDrawn="1">
          <p15:clr>
            <a:srgbClr val="A4A3A4"/>
          </p15:clr>
        </p15:guide>
        <p15:guide id="30" pos="7488">
          <p15:clr>
            <a:srgbClr val="A4A3A4"/>
          </p15:clr>
        </p15:guide>
        <p15:guide id="31" orient="horz" pos="4008">
          <p15:clr>
            <a:srgbClr val="547EBF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svg"/><Relationship Id="rId7" Type="http://schemas.openxmlformats.org/officeDocument/2006/relationships/image" Target="../media/image7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4" Type="http://schemas.openxmlformats.org/officeDocument/2006/relationships/image" Target="../media/image4.png"/><Relationship Id="rId9" Type="http://schemas.openxmlformats.org/officeDocument/2006/relationships/image" Target="../media/image9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facebook.com/Ocvembor/" TargetMode="External"/><Relationship Id="rId5" Type="http://schemas.openxmlformats.org/officeDocument/2006/relationships/hyperlink" Target="mailto:contact@ocvembor.com" TargetMode="External"/><Relationship Id="rId4" Type="http://schemas.openxmlformats.org/officeDocument/2006/relationships/hyperlink" Target="https://ocvembor.com/contact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2BD059BE-7951-C94C-B556-143F2DB9E8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8613B655-B79A-7E8D-0B08-6E0DC1413DA7}"/>
              </a:ext>
            </a:extLst>
          </p:cNvPr>
          <p:cNvSpPr/>
          <p:nvPr/>
        </p:nvSpPr>
        <p:spPr bwMode="auto">
          <a:xfrm>
            <a:off x="304801" y="1187451"/>
            <a:ext cx="4994274" cy="4483099"/>
          </a:xfrm>
          <a:prstGeom prst="roundRect">
            <a:avLst>
              <a:gd name="adj" fmla="val 9551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4D7358C-081F-4AA6-E8B5-CACBC8CEB32D}"/>
              </a:ext>
            </a:extLst>
          </p:cNvPr>
          <p:cNvGrpSpPr/>
          <p:nvPr/>
        </p:nvGrpSpPr>
        <p:grpSpPr>
          <a:xfrm>
            <a:off x="937260" y="1779435"/>
            <a:ext cx="3784600" cy="3227978"/>
            <a:chOff x="937260" y="1773611"/>
            <a:chExt cx="3784600" cy="3227978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012B5BE-3DC5-819B-EA42-9219561965F0}"/>
                </a:ext>
              </a:extLst>
            </p:cNvPr>
            <p:cNvSpPr txBox="1"/>
            <p:nvPr/>
          </p:nvSpPr>
          <p:spPr>
            <a:xfrm>
              <a:off x="937260" y="2458650"/>
              <a:ext cx="3784600" cy="175432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6600" b="1">
                  <a:ln w="3175">
                    <a:noFill/>
                  </a:ln>
                  <a:solidFill>
                    <a:schemeClr val="tx2"/>
                  </a:solidFill>
                  <a:latin typeface="+mj-lt"/>
                  <a:cs typeface="Segoe UI" pitchFamily="34" charset="0"/>
                </a:rPr>
                <a:t>Retail</a:t>
              </a:r>
              <a:r>
                <a:rPr lang="en-US" sz="4400" b="1">
                  <a:ln w="3175">
                    <a:noFill/>
                  </a:ln>
                  <a:solidFill>
                    <a:schemeClr val="tx2"/>
                  </a:solidFill>
                  <a:latin typeface="+mj-lt"/>
                  <a:cs typeface="Segoe UI" pitchFamily="34" charset="0"/>
                </a:rPr>
                <a:t> </a:t>
              </a:r>
            </a:p>
            <a:p>
              <a:r>
                <a:rPr lang="en-US" sz="4400" b="1">
                  <a:ln w="3175">
                    <a:noFill/>
                  </a:ln>
                  <a:solidFill>
                    <a:srgbClr val="FC6203"/>
                  </a:solidFill>
                  <a:latin typeface="+mj-lt"/>
                  <a:cs typeface="Segoe UI" pitchFamily="34" charset="0"/>
                </a:rPr>
                <a:t>Pitch Deck</a:t>
              </a:r>
              <a:endParaRPr kumimoji="0" lang="en-US" sz="4400" b="1" i="0" u="none" strike="noStrike" kern="1200" cap="none" spc="0" normalizeH="0" baseline="0" noProof="0">
                <a:ln w="3175">
                  <a:noFill/>
                </a:ln>
                <a:solidFill>
                  <a:srgbClr val="FC6203"/>
                </a:solidFill>
                <a:effectLst/>
                <a:uLnTx/>
                <a:uFillTx/>
                <a:latin typeface="+mj-lt"/>
                <a:ea typeface="+mn-ea"/>
                <a:cs typeface="Segoe UI" pitchFamily="34" charset="0"/>
              </a:endParaRPr>
            </a:p>
          </p:txBody>
        </p:sp>
        <p:sp>
          <p:nvSpPr>
            <p:cNvPr id="10" name="Google Shape;436;p14">
              <a:extLst>
                <a:ext uri="{FF2B5EF4-FFF2-40B4-BE49-F238E27FC236}">
                  <a16:creationId xmlns:a16="http://schemas.microsoft.com/office/drawing/2014/main" id="{1ED2A5CF-41F3-D5B6-3B78-652A41028866}"/>
                </a:ext>
              </a:extLst>
            </p:cNvPr>
            <p:cNvSpPr txBox="1"/>
            <p:nvPr/>
          </p:nvSpPr>
          <p:spPr>
            <a:xfrm>
              <a:off x="937261" y="4391165"/>
              <a:ext cx="3784599" cy="61042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en-US"/>
              </a:defPPr>
              <a:lvl1pPr marL="285750" indent="-285750">
                <a:lnSpc>
                  <a:spcPct val="120000"/>
                </a:lnSpc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849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lnSpc>
                  <a:spcPct val="150000"/>
                </a:lnSpc>
                <a:spcBef>
                  <a:spcPts val="600"/>
                </a:spcBef>
                <a:buClr>
                  <a:schemeClr val="accent1"/>
                </a:buClr>
                <a:buNone/>
              </a:pPr>
              <a:r>
                <a:rPr lang="en-US"/>
                <a:t>Write a short tagline summing up your retail mission. Make it customer-focused.</a:t>
              </a: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CBF812D1-3588-F51D-C10A-7D422FE08637}"/>
                </a:ext>
              </a:extLst>
            </p:cNvPr>
            <p:cNvGrpSpPr/>
            <p:nvPr/>
          </p:nvGrpSpPr>
          <p:grpSpPr>
            <a:xfrm>
              <a:off x="991048" y="1773611"/>
              <a:ext cx="2185354" cy="429963"/>
              <a:chOff x="571500" y="6434594"/>
              <a:chExt cx="1208372" cy="237744"/>
            </a:xfrm>
          </p:grpSpPr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4DF08547-1D38-6DAE-722E-CEB4EF337EE7}"/>
                  </a:ext>
                </a:extLst>
              </p:cNvPr>
              <p:cNvGrpSpPr/>
              <p:nvPr/>
            </p:nvGrpSpPr>
            <p:grpSpPr>
              <a:xfrm>
                <a:off x="571500" y="6434594"/>
                <a:ext cx="237744" cy="237744"/>
                <a:chOff x="937260" y="1517857"/>
                <a:chExt cx="339641" cy="339641"/>
              </a:xfrm>
            </p:grpSpPr>
            <p:sp>
              <p:nvSpPr>
                <p:cNvPr id="26" name="Oval 25">
                  <a:extLst>
                    <a:ext uri="{FF2B5EF4-FFF2-40B4-BE49-F238E27FC236}">
                      <a16:creationId xmlns:a16="http://schemas.microsoft.com/office/drawing/2014/main" id="{1D981C23-24EC-9496-ADA7-AC67C4E63576}"/>
                    </a:ext>
                  </a:extLst>
                </p:cNvPr>
                <p:cNvSpPr/>
                <p:nvPr/>
              </p:nvSpPr>
              <p:spPr bwMode="auto">
                <a:xfrm>
                  <a:off x="937260" y="1517857"/>
                  <a:ext cx="339641" cy="339641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 defTabSz="932472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000" dirty="0" err="1">
                    <a:solidFill>
                      <a:srgbClr val="FFFFFF"/>
                    </a:solidFill>
                    <a:ea typeface="Segoe UI" pitchFamily="34" charset="0"/>
                    <a:cs typeface="Segoe UI" pitchFamily="34" charset="0"/>
                  </a:endParaRPr>
                </a:p>
              </p:txBody>
            </p:sp>
            <p:sp>
              <p:nvSpPr>
                <p:cNvPr id="27" name="Graphic 10">
                  <a:extLst>
                    <a:ext uri="{FF2B5EF4-FFF2-40B4-BE49-F238E27FC236}">
                      <a16:creationId xmlns:a16="http://schemas.microsoft.com/office/drawing/2014/main" id="{FD289E1D-D3B9-0BCB-49BE-3C0352001D1C}"/>
                    </a:ext>
                  </a:extLst>
                </p:cNvPr>
                <p:cNvSpPr/>
                <p:nvPr/>
              </p:nvSpPr>
              <p:spPr>
                <a:xfrm>
                  <a:off x="1021033" y="1581170"/>
                  <a:ext cx="172095" cy="191991"/>
                </a:xfrm>
                <a:custGeom>
                  <a:avLst/>
                  <a:gdLst>
                    <a:gd name="connsiteX0" fmla="*/ 260033 w 1458277"/>
                    <a:gd name="connsiteY0" fmla="*/ 1626870 h 1626870"/>
                    <a:gd name="connsiteX1" fmla="*/ 260033 w 1458277"/>
                    <a:gd name="connsiteY1" fmla="*/ 1626870 h 1626870"/>
                    <a:gd name="connsiteX2" fmla="*/ 260033 w 1458277"/>
                    <a:gd name="connsiteY2" fmla="*/ 1626870 h 1626870"/>
                    <a:gd name="connsiteX3" fmla="*/ 0 w 1458277"/>
                    <a:gd name="connsiteY3" fmla="*/ 1626870 h 1626870"/>
                    <a:gd name="connsiteX4" fmla="*/ 0 w 1458277"/>
                    <a:gd name="connsiteY4" fmla="*/ 1626870 h 1626870"/>
                    <a:gd name="connsiteX5" fmla="*/ 0 w 1458277"/>
                    <a:gd name="connsiteY5" fmla="*/ 1626870 h 1626870"/>
                    <a:gd name="connsiteX6" fmla="*/ 161925 w 1458277"/>
                    <a:gd name="connsiteY6" fmla="*/ 575310 h 1626870"/>
                    <a:gd name="connsiteX7" fmla="*/ 167640 w 1458277"/>
                    <a:gd name="connsiteY7" fmla="*/ 562928 h 1626870"/>
                    <a:gd name="connsiteX8" fmla="*/ 174308 w 1458277"/>
                    <a:gd name="connsiteY8" fmla="*/ 558165 h 1626870"/>
                    <a:gd name="connsiteX9" fmla="*/ 181928 w 1458277"/>
                    <a:gd name="connsiteY9" fmla="*/ 556260 h 1626870"/>
                    <a:gd name="connsiteX10" fmla="*/ 199073 w 1458277"/>
                    <a:gd name="connsiteY10" fmla="*/ 561023 h 1626870"/>
                    <a:gd name="connsiteX11" fmla="*/ 208598 w 1458277"/>
                    <a:gd name="connsiteY11" fmla="*/ 579120 h 1626870"/>
                    <a:gd name="connsiteX12" fmla="*/ 260033 w 1458277"/>
                    <a:gd name="connsiteY12" fmla="*/ 1626870 h 1626870"/>
                    <a:gd name="connsiteX13" fmla="*/ 1458278 w 1458277"/>
                    <a:gd name="connsiteY13" fmla="*/ 1626870 h 1626870"/>
                    <a:gd name="connsiteX14" fmla="*/ 364808 w 1458277"/>
                    <a:gd name="connsiteY14" fmla="*/ 1626870 h 1626870"/>
                    <a:gd name="connsiteX15" fmla="*/ 357188 w 1458277"/>
                    <a:gd name="connsiteY15" fmla="*/ 1535430 h 1626870"/>
                    <a:gd name="connsiteX16" fmla="*/ 267653 w 1458277"/>
                    <a:gd name="connsiteY16" fmla="*/ 433388 h 1626870"/>
                    <a:gd name="connsiteX17" fmla="*/ 352425 w 1458277"/>
                    <a:gd name="connsiteY17" fmla="*/ 340995 h 1626870"/>
                    <a:gd name="connsiteX18" fmla="*/ 443865 w 1458277"/>
                    <a:gd name="connsiteY18" fmla="*/ 340995 h 1626870"/>
                    <a:gd name="connsiteX19" fmla="*/ 443865 w 1458277"/>
                    <a:gd name="connsiteY19" fmla="*/ 198120 h 1626870"/>
                    <a:gd name="connsiteX20" fmla="*/ 641985 w 1458277"/>
                    <a:gd name="connsiteY20" fmla="*/ 0 h 1626870"/>
                    <a:gd name="connsiteX21" fmla="*/ 896303 w 1458277"/>
                    <a:gd name="connsiteY21" fmla="*/ 0 h 1626870"/>
                    <a:gd name="connsiteX22" fmla="*/ 1094423 w 1458277"/>
                    <a:gd name="connsiteY22" fmla="*/ 198120 h 1626870"/>
                    <a:gd name="connsiteX23" fmla="*/ 1094423 w 1458277"/>
                    <a:gd name="connsiteY23" fmla="*/ 341948 h 1626870"/>
                    <a:gd name="connsiteX24" fmla="*/ 1177290 w 1458277"/>
                    <a:gd name="connsiteY24" fmla="*/ 341948 h 1626870"/>
                    <a:gd name="connsiteX25" fmla="*/ 1261110 w 1458277"/>
                    <a:gd name="connsiteY25" fmla="*/ 413385 h 1626870"/>
                    <a:gd name="connsiteX26" fmla="*/ 1368743 w 1458277"/>
                    <a:gd name="connsiteY26" fmla="*/ 1080135 h 1626870"/>
                    <a:gd name="connsiteX27" fmla="*/ 1458278 w 1458277"/>
                    <a:gd name="connsiteY27" fmla="*/ 1626870 h 1626870"/>
                    <a:gd name="connsiteX28" fmla="*/ 517208 w 1458277"/>
                    <a:gd name="connsiteY28" fmla="*/ 340995 h 1626870"/>
                    <a:gd name="connsiteX29" fmla="*/ 1021080 w 1458277"/>
                    <a:gd name="connsiteY29" fmla="*/ 340995 h 1626870"/>
                    <a:gd name="connsiteX30" fmla="*/ 1021080 w 1458277"/>
                    <a:gd name="connsiteY30" fmla="*/ 198120 h 1626870"/>
                    <a:gd name="connsiteX31" fmla="*/ 896303 w 1458277"/>
                    <a:gd name="connsiteY31" fmla="*/ 73343 h 1626870"/>
                    <a:gd name="connsiteX32" fmla="*/ 641985 w 1458277"/>
                    <a:gd name="connsiteY32" fmla="*/ 73343 h 1626870"/>
                    <a:gd name="connsiteX33" fmla="*/ 517208 w 1458277"/>
                    <a:gd name="connsiteY33" fmla="*/ 198120 h 1626870"/>
                    <a:gd name="connsiteX34" fmla="*/ 517208 w 1458277"/>
                    <a:gd name="connsiteY34" fmla="*/ 340995 h 1626870"/>
                    <a:gd name="connsiteX35" fmla="*/ 543878 w 1458277"/>
                    <a:gd name="connsiteY35" fmla="*/ 497205 h 1626870"/>
                    <a:gd name="connsiteX36" fmla="*/ 481013 w 1458277"/>
                    <a:gd name="connsiteY36" fmla="*/ 434340 h 1626870"/>
                    <a:gd name="connsiteX37" fmla="*/ 418148 w 1458277"/>
                    <a:gd name="connsiteY37" fmla="*/ 497205 h 1626870"/>
                    <a:gd name="connsiteX38" fmla="*/ 481013 w 1458277"/>
                    <a:gd name="connsiteY38" fmla="*/ 560070 h 1626870"/>
                    <a:gd name="connsiteX39" fmla="*/ 543878 w 1458277"/>
                    <a:gd name="connsiteY39" fmla="*/ 497205 h 1626870"/>
                    <a:gd name="connsiteX40" fmla="*/ 911543 w 1458277"/>
                    <a:gd name="connsiteY40" fmla="*/ 984885 h 1626870"/>
                    <a:gd name="connsiteX41" fmla="*/ 1038225 w 1458277"/>
                    <a:gd name="connsiteY41" fmla="*/ 947738 h 1626870"/>
                    <a:gd name="connsiteX42" fmla="*/ 1035368 w 1458277"/>
                    <a:gd name="connsiteY42" fmla="*/ 886778 h 1626870"/>
                    <a:gd name="connsiteX43" fmla="*/ 654368 w 1458277"/>
                    <a:gd name="connsiteY43" fmla="*/ 809625 h 1626870"/>
                    <a:gd name="connsiteX44" fmla="*/ 617220 w 1458277"/>
                    <a:gd name="connsiteY44" fmla="*/ 846773 h 1626870"/>
                    <a:gd name="connsiteX45" fmla="*/ 694373 w 1458277"/>
                    <a:gd name="connsiteY45" fmla="*/ 1231583 h 1626870"/>
                    <a:gd name="connsiteX46" fmla="*/ 755333 w 1458277"/>
                    <a:gd name="connsiteY46" fmla="*/ 1234440 h 1626870"/>
                    <a:gd name="connsiteX47" fmla="*/ 792480 w 1458277"/>
                    <a:gd name="connsiteY47" fmla="*/ 1106805 h 1626870"/>
                    <a:gd name="connsiteX48" fmla="*/ 938213 w 1458277"/>
                    <a:gd name="connsiteY48" fmla="*/ 1253490 h 1626870"/>
                    <a:gd name="connsiteX49" fmla="*/ 1058228 w 1458277"/>
                    <a:gd name="connsiteY49" fmla="*/ 1132523 h 1626870"/>
                    <a:gd name="connsiteX50" fmla="*/ 911543 w 1458277"/>
                    <a:gd name="connsiteY50" fmla="*/ 984885 h 1626870"/>
                    <a:gd name="connsiteX51" fmla="*/ 1123950 w 1458277"/>
                    <a:gd name="connsiteY51" fmla="*/ 497205 h 1626870"/>
                    <a:gd name="connsiteX52" fmla="*/ 1061085 w 1458277"/>
                    <a:gd name="connsiteY52" fmla="*/ 434340 h 1626870"/>
                    <a:gd name="connsiteX53" fmla="*/ 998220 w 1458277"/>
                    <a:gd name="connsiteY53" fmla="*/ 497205 h 1626870"/>
                    <a:gd name="connsiteX54" fmla="*/ 1061085 w 1458277"/>
                    <a:gd name="connsiteY54" fmla="*/ 560070 h 1626870"/>
                    <a:gd name="connsiteX55" fmla="*/ 1123950 w 1458277"/>
                    <a:gd name="connsiteY55" fmla="*/ 497205 h 1626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</a:cxnLst>
                  <a:rect l="l" t="t" r="r" b="b"/>
                  <a:pathLst>
                    <a:path w="1458277" h="1626870">
                      <a:moveTo>
                        <a:pt x="260033" y="1626870"/>
                      </a:moveTo>
                      <a:lnTo>
                        <a:pt x="260033" y="1626870"/>
                      </a:lnTo>
                      <a:lnTo>
                        <a:pt x="260033" y="1626870"/>
                      </a:lnTo>
                      <a:lnTo>
                        <a:pt x="0" y="1626870"/>
                      </a:lnTo>
                      <a:lnTo>
                        <a:pt x="0" y="1626870"/>
                      </a:lnTo>
                      <a:lnTo>
                        <a:pt x="0" y="1626870"/>
                      </a:lnTo>
                      <a:lnTo>
                        <a:pt x="161925" y="575310"/>
                      </a:lnTo>
                      <a:cubicBezTo>
                        <a:pt x="162878" y="569595"/>
                        <a:pt x="164783" y="565785"/>
                        <a:pt x="167640" y="562928"/>
                      </a:cubicBezTo>
                      <a:cubicBezTo>
                        <a:pt x="169545" y="561023"/>
                        <a:pt x="171450" y="559118"/>
                        <a:pt x="174308" y="558165"/>
                      </a:cubicBezTo>
                      <a:cubicBezTo>
                        <a:pt x="177165" y="557213"/>
                        <a:pt x="180023" y="556260"/>
                        <a:pt x="181928" y="556260"/>
                      </a:cubicBezTo>
                      <a:cubicBezTo>
                        <a:pt x="187643" y="555308"/>
                        <a:pt x="194310" y="557213"/>
                        <a:pt x="199073" y="561023"/>
                      </a:cubicBezTo>
                      <a:cubicBezTo>
                        <a:pt x="204788" y="564833"/>
                        <a:pt x="208598" y="570548"/>
                        <a:pt x="208598" y="579120"/>
                      </a:cubicBezTo>
                      <a:lnTo>
                        <a:pt x="260033" y="1626870"/>
                      </a:lnTo>
                      <a:close/>
                      <a:moveTo>
                        <a:pt x="1458278" y="1626870"/>
                      </a:moveTo>
                      <a:lnTo>
                        <a:pt x="364808" y="1626870"/>
                      </a:lnTo>
                      <a:lnTo>
                        <a:pt x="357188" y="1535430"/>
                      </a:lnTo>
                      <a:lnTo>
                        <a:pt x="267653" y="433388"/>
                      </a:lnTo>
                      <a:cubicBezTo>
                        <a:pt x="263843" y="383858"/>
                        <a:pt x="302895" y="340995"/>
                        <a:pt x="352425" y="340995"/>
                      </a:cubicBezTo>
                      <a:lnTo>
                        <a:pt x="443865" y="340995"/>
                      </a:lnTo>
                      <a:lnTo>
                        <a:pt x="443865" y="198120"/>
                      </a:lnTo>
                      <a:cubicBezTo>
                        <a:pt x="444818" y="88583"/>
                        <a:pt x="533400" y="0"/>
                        <a:pt x="641985" y="0"/>
                      </a:cubicBezTo>
                      <a:lnTo>
                        <a:pt x="896303" y="0"/>
                      </a:lnTo>
                      <a:cubicBezTo>
                        <a:pt x="1004888" y="0"/>
                        <a:pt x="1094423" y="88583"/>
                        <a:pt x="1094423" y="198120"/>
                      </a:cubicBezTo>
                      <a:lnTo>
                        <a:pt x="1094423" y="341948"/>
                      </a:lnTo>
                      <a:lnTo>
                        <a:pt x="1177290" y="341948"/>
                      </a:lnTo>
                      <a:cubicBezTo>
                        <a:pt x="1219200" y="341948"/>
                        <a:pt x="1254443" y="372428"/>
                        <a:pt x="1261110" y="413385"/>
                      </a:cubicBezTo>
                      <a:lnTo>
                        <a:pt x="1368743" y="1080135"/>
                      </a:lnTo>
                      <a:lnTo>
                        <a:pt x="1458278" y="1626870"/>
                      </a:lnTo>
                      <a:close/>
                      <a:moveTo>
                        <a:pt x="517208" y="340995"/>
                      </a:moveTo>
                      <a:lnTo>
                        <a:pt x="1021080" y="340995"/>
                      </a:lnTo>
                      <a:lnTo>
                        <a:pt x="1021080" y="198120"/>
                      </a:lnTo>
                      <a:cubicBezTo>
                        <a:pt x="1021080" y="129540"/>
                        <a:pt x="964883" y="73343"/>
                        <a:pt x="896303" y="73343"/>
                      </a:cubicBezTo>
                      <a:lnTo>
                        <a:pt x="641985" y="73343"/>
                      </a:lnTo>
                      <a:cubicBezTo>
                        <a:pt x="573405" y="73343"/>
                        <a:pt x="517208" y="129540"/>
                        <a:pt x="517208" y="198120"/>
                      </a:cubicBezTo>
                      <a:lnTo>
                        <a:pt x="517208" y="340995"/>
                      </a:lnTo>
                      <a:close/>
                      <a:moveTo>
                        <a:pt x="543878" y="497205"/>
                      </a:moveTo>
                      <a:cubicBezTo>
                        <a:pt x="543878" y="462915"/>
                        <a:pt x="515303" y="434340"/>
                        <a:pt x="481013" y="434340"/>
                      </a:cubicBezTo>
                      <a:cubicBezTo>
                        <a:pt x="446723" y="434340"/>
                        <a:pt x="418148" y="461963"/>
                        <a:pt x="418148" y="497205"/>
                      </a:cubicBezTo>
                      <a:cubicBezTo>
                        <a:pt x="418148" y="531495"/>
                        <a:pt x="446723" y="560070"/>
                        <a:pt x="481013" y="560070"/>
                      </a:cubicBezTo>
                      <a:cubicBezTo>
                        <a:pt x="515303" y="560070"/>
                        <a:pt x="543878" y="532448"/>
                        <a:pt x="543878" y="497205"/>
                      </a:cubicBezTo>
                      <a:close/>
                      <a:moveTo>
                        <a:pt x="911543" y="984885"/>
                      </a:moveTo>
                      <a:lnTo>
                        <a:pt x="1038225" y="947738"/>
                      </a:lnTo>
                      <a:cubicBezTo>
                        <a:pt x="1069658" y="938213"/>
                        <a:pt x="1067753" y="893445"/>
                        <a:pt x="1035368" y="886778"/>
                      </a:cubicBezTo>
                      <a:lnTo>
                        <a:pt x="654368" y="809625"/>
                      </a:lnTo>
                      <a:cubicBezTo>
                        <a:pt x="632460" y="804863"/>
                        <a:pt x="613410" y="824865"/>
                        <a:pt x="617220" y="846773"/>
                      </a:cubicBezTo>
                      <a:lnTo>
                        <a:pt x="694373" y="1231583"/>
                      </a:lnTo>
                      <a:cubicBezTo>
                        <a:pt x="701040" y="1263968"/>
                        <a:pt x="745808" y="1265873"/>
                        <a:pt x="755333" y="1234440"/>
                      </a:cubicBezTo>
                      <a:lnTo>
                        <a:pt x="792480" y="1106805"/>
                      </a:lnTo>
                      <a:lnTo>
                        <a:pt x="938213" y="1253490"/>
                      </a:lnTo>
                      <a:lnTo>
                        <a:pt x="1058228" y="1132523"/>
                      </a:lnTo>
                      <a:lnTo>
                        <a:pt x="911543" y="984885"/>
                      </a:lnTo>
                      <a:close/>
                      <a:moveTo>
                        <a:pt x="1123950" y="497205"/>
                      </a:moveTo>
                      <a:cubicBezTo>
                        <a:pt x="1123950" y="462915"/>
                        <a:pt x="1096328" y="434340"/>
                        <a:pt x="1061085" y="434340"/>
                      </a:cubicBezTo>
                      <a:cubicBezTo>
                        <a:pt x="1026795" y="434340"/>
                        <a:pt x="998220" y="461963"/>
                        <a:pt x="998220" y="497205"/>
                      </a:cubicBezTo>
                      <a:cubicBezTo>
                        <a:pt x="998220" y="531495"/>
                        <a:pt x="1026795" y="560070"/>
                        <a:pt x="1061085" y="560070"/>
                      </a:cubicBezTo>
                      <a:cubicBezTo>
                        <a:pt x="1096328" y="560070"/>
                        <a:pt x="1123950" y="532448"/>
                        <a:pt x="1123950" y="49720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7928CCB8-672A-5B06-3E43-C27DE1C2BA75}"/>
                  </a:ext>
                </a:extLst>
              </p:cNvPr>
              <p:cNvSpPr txBox="1"/>
              <p:nvPr/>
            </p:nvSpPr>
            <p:spPr>
              <a:xfrm>
                <a:off x="861748" y="6491408"/>
                <a:ext cx="918124" cy="124117"/>
              </a:xfrm>
              <a:custGeom>
                <a:avLst/>
                <a:gdLst/>
                <a:ahLst/>
                <a:cxnLst/>
                <a:rect l="l" t="t" r="r" b="b"/>
                <a:pathLst>
                  <a:path w="1533754" h="207340">
                    <a:moveTo>
                      <a:pt x="735178" y="106985"/>
                    </a:moveTo>
                    <a:lnTo>
                      <a:pt x="699745" y="111099"/>
                    </a:lnTo>
                    <a:cubicBezTo>
                      <a:pt x="692125" y="112014"/>
                      <a:pt x="686333" y="114109"/>
                      <a:pt x="682371" y="117386"/>
                    </a:cubicBezTo>
                    <a:cubicBezTo>
                      <a:pt x="678409" y="120663"/>
                      <a:pt x="676427" y="124968"/>
                      <a:pt x="676427" y="130302"/>
                    </a:cubicBezTo>
                    <a:cubicBezTo>
                      <a:pt x="676427" y="135636"/>
                      <a:pt x="678370" y="139903"/>
                      <a:pt x="682257" y="143103"/>
                    </a:cubicBezTo>
                    <a:cubicBezTo>
                      <a:pt x="686143" y="146304"/>
                      <a:pt x="691744" y="147904"/>
                      <a:pt x="699059" y="147904"/>
                    </a:cubicBezTo>
                    <a:cubicBezTo>
                      <a:pt x="707441" y="147904"/>
                      <a:pt x="714299" y="146228"/>
                      <a:pt x="719633" y="142875"/>
                    </a:cubicBezTo>
                    <a:cubicBezTo>
                      <a:pt x="724967" y="139522"/>
                      <a:pt x="728891" y="134988"/>
                      <a:pt x="731406" y="129273"/>
                    </a:cubicBezTo>
                    <a:cubicBezTo>
                      <a:pt x="733920" y="123558"/>
                      <a:pt x="735178" y="117348"/>
                      <a:pt x="735178" y="110642"/>
                    </a:cubicBezTo>
                    <a:close/>
                    <a:moveTo>
                      <a:pt x="1476604" y="61950"/>
                    </a:moveTo>
                    <a:cubicBezTo>
                      <a:pt x="1469898" y="61950"/>
                      <a:pt x="1463650" y="63436"/>
                      <a:pt x="1457858" y="66408"/>
                    </a:cubicBezTo>
                    <a:cubicBezTo>
                      <a:pt x="1452067" y="69380"/>
                      <a:pt x="1447381" y="74028"/>
                      <a:pt x="1443799" y="80353"/>
                    </a:cubicBezTo>
                    <a:cubicBezTo>
                      <a:pt x="1440218" y="86677"/>
                      <a:pt x="1438427" y="94716"/>
                      <a:pt x="1438427" y="104470"/>
                    </a:cubicBezTo>
                    <a:cubicBezTo>
                      <a:pt x="1438427" y="114376"/>
                      <a:pt x="1440180" y="122453"/>
                      <a:pt x="1443685" y="128702"/>
                    </a:cubicBezTo>
                    <a:cubicBezTo>
                      <a:pt x="1447190" y="134950"/>
                      <a:pt x="1451801" y="139560"/>
                      <a:pt x="1457516" y="142532"/>
                    </a:cubicBezTo>
                    <a:cubicBezTo>
                      <a:pt x="1463231" y="145504"/>
                      <a:pt x="1469441" y="146990"/>
                      <a:pt x="1476146" y="146990"/>
                    </a:cubicBezTo>
                    <a:cubicBezTo>
                      <a:pt x="1482852" y="146990"/>
                      <a:pt x="1489177" y="145504"/>
                      <a:pt x="1495120" y="142532"/>
                    </a:cubicBezTo>
                    <a:cubicBezTo>
                      <a:pt x="1501064" y="139560"/>
                      <a:pt x="1505903" y="134912"/>
                      <a:pt x="1509636" y="128587"/>
                    </a:cubicBezTo>
                    <a:cubicBezTo>
                      <a:pt x="1513370" y="122263"/>
                      <a:pt x="1515237" y="114224"/>
                      <a:pt x="1515237" y="104470"/>
                    </a:cubicBezTo>
                    <a:cubicBezTo>
                      <a:pt x="1515237" y="94564"/>
                      <a:pt x="1513408" y="86487"/>
                      <a:pt x="1509751" y="80238"/>
                    </a:cubicBezTo>
                    <a:cubicBezTo>
                      <a:pt x="1506093" y="73990"/>
                      <a:pt x="1501330" y="69380"/>
                      <a:pt x="1495463" y="66408"/>
                    </a:cubicBezTo>
                    <a:cubicBezTo>
                      <a:pt x="1489596" y="63436"/>
                      <a:pt x="1483309" y="61950"/>
                      <a:pt x="1476604" y="61950"/>
                    </a:cubicBezTo>
                    <a:close/>
                    <a:moveTo>
                      <a:pt x="1200379" y="61950"/>
                    </a:moveTo>
                    <a:cubicBezTo>
                      <a:pt x="1193673" y="61950"/>
                      <a:pt x="1187425" y="63436"/>
                      <a:pt x="1181633" y="66408"/>
                    </a:cubicBezTo>
                    <a:cubicBezTo>
                      <a:pt x="1175842" y="69380"/>
                      <a:pt x="1171156" y="74028"/>
                      <a:pt x="1167574" y="80353"/>
                    </a:cubicBezTo>
                    <a:cubicBezTo>
                      <a:pt x="1163993" y="86677"/>
                      <a:pt x="1162202" y="94716"/>
                      <a:pt x="1162202" y="104470"/>
                    </a:cubicBezTo>
                    <a:cubicBezTo>
                      <a:pt x="1162202" y="114376"/>
                      <a:pt x="1163955" y="122453"/>
                      <a:pt x="1167460" y="128702"/>
                    </a:cubicBezTo>
                    <a:cubicBezTo>
                      <a:pt x="1170965" y="134950"/>
                      <a:pt x="1175576" y="139560"/>
                      <a:pt x="1181291" y="142532"/>
                    </a:cubicBezTo>
                    <a:cubicBezTo>
                      <a:pt x="1187005" y="145504"/>
                      <a:pt x="1193216" y="146990"/>
                      <a:pt x="1199921" y="146990"/>
                    </a:cubicBezTo>
                    <a:cubicBezTo>
                      <a:pt x="1206627" y="146990"/>
                      <a:pt x="1212952" y="145504"/>
                      <a:pt x="1218895" y="142532"/>
                    </a:cubicBezTo>
                    <a:cubicBezTo>
                      <a:pt x="1224839" y="139560"/>
                      <a:pt x="1229677" y="134912"/>
                      <a:pt x="1233411" y="128587"/>
                    </a:cubicBezTo>
                    <a:cubicBezTo>
                      <a:pt x="1237145" y="122263"/>
                      <a:pt x="1239012" y="114224"/>
                      <a:pt x="1239012" y="104470"/>
                    </a:cubicBezTo>
                    <a:cubicBezTo>
                      <a:pt x="1239012" y="94564"/>
                      <a:pt x="1237183" y="86487"/>
                      <a:pt x="1233526" y="80238"/>
                    </a:cubicBezTo>
                    <a:cubicBezTo>
                      <a:pt x="1229868" y="73990"/>
                      <a:pt x="1225105" y="69380"/>
                      <a:pt x="1219238" y="66408"/>
                    </a:cubicBezTo>
                    <a:cubicBezTo>
                      <a:pt x="1213371" y="63436"/>
                      <a:pt x="1207084" y="61950"/>
                      <a:pt x="1200379" y="61950"/>
                    </a:cubicBezTo>
                    <a:close/>
                    <a:moveTo>
                      <a:pt x="228829" y="61950"/>
                    </a:moveTo>
                    <a:cubicBezTo>
                      <a:pt x="222123" y="61950"/>
                      <a:pt x="215875" y="63436"/>
                      <a:pt x="210083" y="66408"/>
                    </a:cubicBezTo>
                    <a:cubicBezTo>
                      <a:pt x="204292" y="69380"/>
                      <a:pt x="199606" y="74028"/>
                      <a:pt x="196024" y="80353"/>
                    </a:cubicBezTo>
                    <a:cubicBezTo>
                      <a:pt x="192443" y="86677"/>
                      <a:pt x="190652" y="94716"/>
                      <a:pt x="190652" y="104470"/>
                    </a:cubicBezTo>
                    <a:cubicBezTo>
                      <a:pt x="190652" y="114376"/>
                      <a:pt x="192405" y="122453"/>
                      <a:pt x="195910" y="128702"/>
                    </a:cubicBezTo>
                    <a:cubicBezTo>
                      <a:pt x="199415" y="134950"/>
                      <a:pt x="204025" y="139560"/>
                      <a:pt x="209740" y="142532"/>
                    </a:cubicBezTo>
                    <a:cubicBezTo>
                      <a:pt x="215455" y="145504"/>
                      <a:pt x="221666" y="146990"/>
                      <a:pt x="228371" y="146990"/>
                    </a:cubicBezTo>
                    <a:cubicBezTo>
                      <a:pt x="235077" y="146990"/>
                      <a:pt x="241402" y="145504"/>
                      <a:pt x="247345" y="142532"/>
                    </a:cubicBezTo>
                    <a:cubicBezTo>
                      <a:pt x="253289" y="139560"/>
                      <a:pt x="258127" y="134912"/>
                      <a:pt x="261861" y="128587"/>
                    </a:cubicBezTo>
                    <a:cubicBezTo>
                      <a:pt x="265595" y="122263"/>
                      <a:pt x="267462" y="114224"/>
                      <a:pt x="267462" y="104470"/>
                    </a:cubicBezTo>
                    <a:cubicBezTo>
                      <a:pt x="267462" y="94564"/>
                      <a:pt x="265633" y="86487"/>
                      <a:pt x="261976" y="80238"/>
                    </a:cubicBezTo>
                    <a:cubicBezTo>
                      <a:pt x="258318" y="73990"/>
                      <a:pt x="253555" y="69380"/>
                      <a:pt x="247688" y="66408"/>
                    </a:cubicBezTo>
                    <a:cubicBezTo>
                      <a:pt x="241821" y="63436"/>
                      <a:pt x="235534" y="61950"/>
                      <a:pt x="228829" y="61950"/>
                    </a:cubicBezTo>
                    <a:close/>
                    <a:moveTo>
                      <a:pt x="1333271" y="61722"/>
                    </a:moveTo>
                    <a:cubicBezTo>
                      <a:pt x="1321841" y="61722"/>
                      <a:pt x="1312697" y="65608"/>
                      <a:pt x="1305839" y="73380"/>
                    </a:cubicBezTo>
                    <a:cubicBezTo>
                      <a:pt x="1298981" y="81153"/>
                      <a:pt x="1295552" y="91516"/>
                      <a:pt x="1295552" y="104470"/>
                    </a:cubicBezTo>
                    <a:cubicBezTo>
                      <a:pt x="1295552" y="117576"/>
                      <a:pt x="1298943" y="127978"/>
                      <a:pt x="1305725" y="135674"/>
                    </a:cubicBezTo>
                    <a:cubicBezTo>
                      <a:pt x="1312507" y="143370"/>
                      <a:pt x="1321689" y="147218"/>
                      <a:pt x="1333271" y="147218"/>
                    </a:cubicBezTo>
                    <a:cubicBezTo>
                      <a:pt x="1340282" y="147218"/>
                      <a:pt x="1346606" y="145542"/>
                      <a:pt x="1352245" y="142189"/>
                    </a:cubicBezTo>
                    <a:cubicBezTo>
                      <a:pt x="1357884" y="138836"/>
                      <a:pt x="1362342" y="133959"/>
                      <a:pt x="1365618" y="127559"/>
                    </a:cubicBezTo>
                    <a:cubicBezTo>
                      <a:pt x="1368895" y="121158"/>
                      <a:pt x="1370533" y="113462"/>
                      <a:pt x="1370533" y="104470"/>
                    </a:cubicBezTo>
                    <a:cubicBezTo>
                      <a:pt x="1370533" y="95478"/>
                      <a:pt x="1368895" y="87820"/>
                      <a:pt x="1365618" y="81496"/>
                    </a:cubicBezTo>
                    <a:cubicBezTo>
                      <a:pt x="1362342" y="75171"/>
                      <a:pt x="1357884" y="70294"/>
                      <a:pt x="1352245" y="66865"/>
                    </a:cubicBezTo>
                    <a:cubicBezTo>
                      <a:pt x="1346606" y="63436"/>
                      <a:pt x="1340282" y="61722"/>
                      <a:pt x="1333271" y="61722"/>
                    </a:cubicBezTo>
                    <a:close/>
                    <a:moveTo>
                      <a:pt x="576758" y="61722"/>
                    </a:moveTo>
                    <a:cubicBezTo>
                      <a:pt x="569595" y="61722"/>
                      <a:pt x="563156" y="63398"/>
                      <a:pt x="557441" y="66751"/>
                    </a:cubicBezTo>
                    <a:cubicBezTo>
                      <a:pt x="551726" y="70104"/>
                      <a:pt x="547268" y="74981"/>
                      <a:pt x="544068" y="81381"/>
                    </a:cubicBezTo>
                    <a:cubicBezTo>
                      <a:pt x="540868" y="87782"/>
                      <a:pt x="539267" y="95478"/>
                      <a:pt x="539267" y="104470"/>
                    </a:cubicBezTo>
                    <a:cubicBezTo>
                      <a:pt x="539267" y="113309"/>
                      <a:pt x="540868" y="120929"/>
                      <a:pt x="544068" y="127330"/>
                    </a:cubicBezTo>
                    <a:cubicBezTo>
                      <a:pt x="547268" y="133731"/>
                      <a:pt x="551726" y="138646"/>
                      <a:pt x="557441" y="142075"/>
                    </a:cubicBezTo>
                    <a:cubicBezTo>
                      <a:pt x="563156" y="145504"/>
                      <a:pt x="569595" y="147218"/>
                      <a:pt x="576758" y="147218"/>
                    </a:cubicBezTo>
                    <a:cubicBezTo>
                      <a:pt x="588188" y="147218"/>
                      <a:pt x="597294" y="143370"/>
                      <a:pt x="604075" y="135674"/>
                    </a:cubicBezTo>
                    <a:cubicBezTo>
                      <a:pt x="610857" y="127978"/>
                      <a:pt x="614248" y="117576"/>
                      <a:pt x="614248" y="104470"/>
                    </a:cubicBezTo>
                    <a:cubicBezTo>
                      <a:pt x="614248" y="91364"/>
                      <a:pt x="610857" y="80962"/>
                      <a:pt x="604075" y="73266"/>
                    </a:cubicBezTo>
                    <a:cubicBezTo>
                      <a:pt x="597294" y="65570"/>
                      <a:pt x="588188" y="61722"/>
                      <a:pt x="576758" y="61722"/>
                    </a:cubicBezTo>
                    <a:close/>
                    <a:moveTo>
                      <a:pt x="908914" y="47320"/>
                    </a:moveTo>
                    <a:lnTo>
                      <a:pt x="927659" y="47320"/>
                    </a:lnTo>
                    <a:lnTo>
                      <a:pt x="964235" y="139674"/>
                    </a:lnTo>
                    <a:lnTo>
                      <a:pt x="999668" y="47320"/>
                    </a:lnTo>
                    <a:lnTo>
                      <a:pt x="1017499" y="47320"/>
                    </a:lnTo>
                    <a:lnTo>
                      <a:pt x="952119" y="207340"/>
                    </a:lnTo>
                    <a:lnTo>
                      <a:pt x="935660" y="207340"/>
                    </a:lnTo>
                    <a:lnTo>
                      <a:pt x="955091" y="160020"/>
                    </a:lnTo>
                    <a:close/>
                    <a:moveTo>
                      <a:pt x="1476832" y="45720"/>
                    </a:moveTo>
                    <a:cubicBezTo>
                      <a:pt x="1487653" y="45720"/>
                      <a:pt x="1497368" y="48082"/>
                      <a:pt x="1505979" y="52806"/>
                    </a:cubicBezTo>
                    <a:cubicBezTo>
                      <a:pt x="1514589" y="57531"/>
                      <a:pt x="1521371" y="64275"/>
                      <a:pt x="1526324" y="73038"/>
                    </a:cubicBezTo>
                    <a:cubicBezTo>
                      <a:pt x="1531277" y="81801"/>
                      <a:pt x="1533754" y="92202"/>
                      <a:pt x="1533754" y="104241"/>
                    </a:cubicBezTo>
                    <a:cubicBezTo>
                      <a:pt x="1533754" y="116433"/>
                      <a:pt x="1531239" y="126949"/>
                      <a:pt x="1526210" y="135788"/>
                    </a:cubicBezTo>
                    <a:cubicBezTo>
                      <a:pt x="1521181" y="144627"/>
                      <a:pt x="1514323" y="151409"/>
                      <a:pt x="1505636" y="156134"/>
                    </a:cubicBezTo>
                    <a:cubicBezTo>
                      <a:pt x="1496949" y="160858"/>
                      <a:pt x="1487195" y="163220"/>
                      <a:pt x="1476375" y="163220"/>
                    </a:cubicBezTo>
                    <a:cubicBezTo>
                      <a:pt x="1465555" y="163220"/>
                      <a:pt x="1455877" y="160858"/>
                      <a:pt x="1447343" y="156134"/>
                    </a:cubicBezTo>
                    <a:cubicBezTo>
                      <a:pt x="1438808" y="151409"/>
                      <a:pt x="1432103" y="144666"/>
                      <a:pt x="1427226" y="135903"/>
                    </a:cubicBezTo>
                    <a:cubicBezTo>
                      <a:pt x="1422349" y="127140"/>
                      <a:pt x="1419911" y="116738"/>
                      <a:pt x="1419911" y="104699"/>
                    </a:cubicBezTo>
                    <a:cubicBezTo>
                      <a:pt x="1419911" y="92507"/>
                      <a:pt x="1422387" y="81991"/>
                      <a:pt x="1427340" y="73152"/>
                    </a:cubicBezTo>
                    <a:cubicBezTo>
                      <a:pt x="1432293" y="64313"/>
                      <a:pt x="1439075" y="57531"/>
                      <a:pt x="1447686" y="52806"/>
                    </a:cubicBezTo>
                    <a:cubicBezTo>
                      <a:pt x="1456296" y="48082"/>
                      <a:pt x="1466012" y="45720"/>
                      <a:pt x="1476832" y="45720"/>
                    </a:cubicBezTo>
                    <a:close/>
                    <a:moveTo>
                      <a:pt x="1329385" y="45720"/>
                    </a:moveTo>
                    <a:cubicBezTo>
                      <a:pt x="1336243" y="45720"/>
                      <a:pt x="1342339" y="46749"/>
                      <a:pt x="1347673" y="48806"/>
                    </a:cubicBezTo>
                    <a:cubicBezTo>
                      <a:pt x="1353007" y="50863"/>
                      <a:pt x="1357579" y="53607"/>
                      <a:pt x="1361389" y="57036"/>
                    </a:cubicBezTo>
                    <a:cubicBezTo>
                      <a:pt x="1365199" y="60465"/>
                      <a:pt x="1368323" y="64313"/>
                      <a:pt x="1370762" y="68580"/>
                    </a:cubicBezTo>
                    <a:lnTo>
                      <a:pt x="1371905" y="47320"/>
                    </a:lnTo>
                    <a:lnTo>
                      <a:pt x="1387678" y="47320"/>
                    </a:lnTo>
                    <a:lnTo>
                      <a:pt x="1387678" y="140589"/>
                    </a:lnTo>
                    <a:cubicBezTo>
                      <a:pt x="1387678" y="154610"/>
                      <a:pt x="1384554" y="166611"/>
                      <a:pt x="1378306" y="176593"/>
                    </a:cubicBezTo>
                    <a:cubicBezTo>
                      <a:pt x="1372057" y="186576"/>
                      <a:pt x="1362989" y="194196"/>
                      <a:pt x="1351102" y="199453"/>
                    </a:cubicBezTo>
                    <a:cubicBezTo>
                      <a:pt x="1339215" y="204711"/>
                      <a:pt x="1324737" y="207340"/>
                      <a:pt x="1307668" y="207340"/>
                    </a:cubicBezTo>
                    <a:lnTo>
                      <a:pt x="1304925" y="191567"/>
                    </a:lnTo>
                    <a:cubicBezTo>
                      <a:pt x="1326413" y="191262"/>
                      <a:pt x="1342720" y="186804"/>
                      <a:pt x="1353845" y="178194"/>
                    </a:cubicBezTo>
                    <a:cubicBezTo>
                      <a:pt x="1364971" y="169583"/>
                      <a:pt x="1370533" y="157048"/>
                      <a:pt x="1370533" y="140589"/>
                    </a:cubicBezTo>
                    <a:lnTo>
                      <a:pt x="1370533" y="140533"/>
                    </a:lnTo>
                    <a:lnTo>
                      <a:pt x="1356589" y="155791"/>
                    </a:lnTo>
                    <a:cubicBezTo>
                      <a:pt x="1349578" y="160591"/>
                      <a:pt x="1340510" y="163068"/>
                      <a:pt x="1329385" y="163220"/>
                    </a:cubicBezTo>
                    <a:cubicBezTo>
                      <a:pt x="1318870" y="163220"/>
                      <a:pt x="1309687" y="160820"/>
                      <a:pt x="1301839" y="156019"/>
                    </a:cubicBezTo>
                    <a:cubicBezTo>
                      <a:pt x="1293990" y="151219"/>
                      <a:pt x="1287894" y="144399"/>
                      <a:pt x="1283551" y="135560"/>
                    </a:cubicBezTo>
                    <a:cubicBezTo>
                      <a:pt x="1279207" y="126720"/>
                      <a:pt x="1277036" y="116357"/>
                      <a:pt x="1277036" y="104470"/>
                    </a:cubicBezTo>
                    <a:cubicBezTo>
                      <a:pt x="1277036" y="92583"/>
                      <a:pt x="1279207" y="82258"/>
                      <a:pt x="1283551" y="73495"/>
                    </a:cubicBezTo>
                    <a:cubicBezTo>
                      <a:pt x="1287894" y="64732"/>
                      <a:pt x="1293990" y="57912"/>
                      <a:pt x="1301839" y="53035"/>
                    </a:cubicBezTo>
                    <a:cubicBezTo>
                      <a:pt x="1309687" y="48158"/>
                      <a:pt x="1318870" y="45720"/>
                      <a:pt x="1329385" y="45720"/>
                    </a:cubicBezTo>
                    <a:close/>
                    <a:moveTo>
                      <a:pt x="1200607" y="45720"/>
                    </a:moveTo>
                    <a:cubicBezTo>
                      <a:pt x="1211428" y="45720"/>
                      <a:pt x="1221143" y="48082"/>
                      <a:pt x="1229754" y="52806"/>
                    </a:cubicBezTo>
                    <a:cubicBezTo>
                      <a:pt x="1238364" y="57531"/>
                      <a:pt x="1245146" y="64275"/>
                      <a:pt x="1250099" y="73038"/>
                    </a:cubicBezTo>
                    <a:cubicBezTo>
                      <a:pt x="1255052" y="81801"/>
                      <a:pt x="1257529" y="92202"/>
                      <a:pt x="1257529" y="104241"/>
                    </a:cubicBezTo>
                    <a:cubicBezTo>
                      <a:pt x="1257529" y="116433"/>
                      <a:pt x="1255014" y="126949"/>
                      <a:pt x="1249985" y="135788"/>
                    </a:cubicBezTo>
                    <a:cubicBezTo>
                      <a:pt x="1244956" y="144627"/>
                      <a:pt x="1238098" y="151409"/>
                      <a:pt x="1229411" y="156134"/>
                    </a:cubicBezTo>
                    <a:cubicBezTo>
                      <a:pt x="1220724" y="160858"/>
                      <a:pt x="1210970" y="163220"/>
                      <a:pt x="1200150" y="163220"/>
                    </a:cubicBezTo>
                    <a:cubicBezTo>
                      <a:pt x="1189330" y="163220"/>
                      <a:pt x="1179652" y="160858"/>
                      <a:pt x="1171118" y="156134"/>
                    </a:cubicBezTo>
                    <a:cubicBezTo>
                      <a:pt x="1162583" y="151409"/>
                      <a:pt x="1155878" y="144666"/>
                      <a:pt x="1151001" y="135903"/>
                    </a:cubicBezTo>
                    <a:cubicBezTo>
                      <a:pt x="1146124" y="127140"/>
                      <a:pt x="1143686" y="116738"/>
                      <a:pt x="1143686" y="104699"/>
                    </a:cubicBezTo>
                    <a:cubicBezTo>
                      <a:pt x="1143686" y="92507"/>
                      <a:pt x="1146162" y="81991"/>
                      <a:pt x="1151115" y="73152"/>
                    </a:cubicBezTo>
                    <a:cubicBezTo>
                      <a:pt x="1156068" y="64313"/>
                      <a:pt x="1162850" y="57531"/>
                      <a:pt x="1171461" y="52806"/>
                    </a:cubicBezTo>
                    <a:cubicBezTo>
                      <a:pt x="1180071" y="48082"/>
                      <a:pt x="1189787" y="45720"/>
                      <a:pt x="1200607" y="45720"/>
                    </a:cubicBezTo>
                    <a:close/>
                    <a:moveTo>
                      <a:pt x="840715" y="45720"/>
                    </a:moveTo>
                    <a:cubicBezTo>
                      <a:pt x="849401" y="45720"/>
                      <a:pt x="857021" y="47587"/>
                      <a:pt x="863575" y="51321"/>
                    </a:cubicBezTo>
                    <a:cubicBezTo>
                      <a:pt x="870128" y="55054"/>
                      <a:pt x="875233" y="60617"/>
                      <a:pt x="878891" y="68008"/>
                    </a:cubicBezTo>
                    <a:cubicBezTo>
                      <a:pt x="882548" y="75400"/>
                      <a:pt x="884377" y="84658"/>
                      <a:pt x="884377" y="95783"/>
                    </a:cubicBezTo>
                    <a:lnTo>
                      <a:pt x="884377" y="161620"/>
                    </a:lnTo>
                    <a:lnTo>
                      <a:pt x="867232" y="161620"/>
                    </a:lnTo>
                    <a:lnTo>
                      <a:pt x="867232" y="97841"/>
                    </a:lnTo>
                    <a:cubicBezTo>
                      <a:pt x="867232" y="85953"/>
                      <a:pt x="864679" y="76924"/>
                      <a:pt x="859574" y="70752"/>
                    </a:cubicBezTo>
                    <a:cubicBezTo>
                      <a:pt x="854469" y="64579"/>
                      <a:pt x="847115" y="61493"/>
                      <a:pt x="837514" y="61493"/>
                    </a:cubicBezTo>
                    <a:cubicBezTo>
                      <a:pt x="827608" y="61493"/>
                      <a:pt x="819874" y="64770"/>
                      <a:pt x="814311" y="71323"/>
                    </a:cubicBezTo>
                    <a:cubicBezTo>
                      <a:pt x="808749" y="77876"/>
                      <a:pt x="805967" y="87554"/>
                      <a:pt x="805967" y="100355"/>
                    </a:cubicBezTo>
                    <a:lnTo>
                      <a:pt x="805967" y="161620"/>
                    </a:lnTo>
                    <a:lnTo>
                      <a:pt x="788822" y="161620"/>
                    </a:lnTo>
                    <a:lnTo>
                      <a:pt x="788822" y="47320"/>
                    </a:lnTo>
                    <a:lnTo>
                      <a:pt x="804596" y="47320"/>
                    </a:lnTo>
                    <a:lnTo>
                      <a:pt x="805510" y="63551"/>
                    </a:lnTo>
                    <a:cubicBezTo>
                      <a:pt x="809168" y="57912"/>
                      <a:pt x="813968" y="53530"/>
                      <a:pt x="819912" y="50406"/>
                    </a:cubicBezTo>
                    <a:cubicBezTo>
                      <a:pt x="825856" y="47282"/>
                      <a:pt x="832790" y="45720"/>
                      <a:pt x="840715" y="45720"/>
                    </a:cubicBezTo>
                    <a:close/>
                    <a:moveTo>
                      <a:pt x="709346" y="45720"/>
                    </a:moveTo>
                    <a:cubicBezTo>
                      <a:pt x="722909" y="45720"/>
                      <a:pt x="733463" y="49187"/>
                      <a:pt x="741007" y="56121"/>
                    </a:cubicBezTo>
                    <a:cubicBezTo>
                      <a:pt x="748551" y="63055"/>
                      <a:pt x="752323" y="72466"/>
                      <a:pt x="752323" y="84353"/>
                    </a:cubicBezTo>
                    <a:lnTo>
                      <a:pt x="752323" y="161620"/>
                    </a:lnTo>
                    <a:lnTo>
                      <a:pt x="736549" y="161620"/>
                    </a:lnTo>
                    <a:lnTo>
                      <a:pt x="735178" y="141046"/>
                    </a:lnTo>
                    <a:cubicBezTo>
                      <a:pt x="731977" y="148056"/>
                      <a:pt x="727253" y="153505"/>
                      <a:pt x="721004" y="157391"/>
                    </a:cubicBezTo>
                    <a:cubicBezTo>
                      <a:pt x="714756" y="161277"/>
                      <a:pt x="706831" y="163220"/>
                      <a:pt x="697230" y="163220"/>
                    </a:cubicBezTo>
                    <a:cubicBezTo>
                      <a:pt x="689000" y="163220"/>
                      <a:pt x="681990" y="161925"/>
                      <a:pt x="676199" y="159334"/>
                    </a:cubicBezTo>
                    <a:cubicBezTo>
                      <a:pt x="670408" y="156743"/>
                      <a:pt x="665950" y="153048"/>
                      <a:pt x="662826" y="148247"/>
                    </a:cubicBezTo>
                    <a:cubicBezTo>
                      <a:pt x="659701" y="143446"/>
                      <a:pt x="658139" y="137769"/>
                      <a:pt x="658139" y="131216"/>
                    </a:cubicBezTo>
                    <a:cubicBezTo>
                      <a:pt x="658139" y="121615"/>
                      <a:pt x="661721" y="113728"/>
                      <a:pt x="668884" y="107556"/>
                    </a:cubicBezTo>
                    <a:cubicBezTo>
                      <a:pt x="676046" y="101384"/>
                      <a:pt x="686410" y="97612"/>
                      <a:pt x="699973" y="96240"/>
                    </a:cubicBezTo>
                    <a:lnTo>
                      <a:pt x="735178" y="92354"/>
                    </a:lnTo>
                    <a:lnTo>
                      <a:pt x="735178" y="83210"/>
                    </a:lnTo>
                    <a:cubicBezTo>
                      <a:pt x="735178" y="76809"/>
                      <a:pt x="732815" y="71666"/>
                      <a:pt x="728091" y="67780"/>
                    </a:cubicBezTo>
                    <a:cubicBezTo>
                      <a:pt x="723367" y="63894"/>
                      <a:pt x="716966" y="61950"/>
                      <a:pt x="708889" y="61950"/>
                    </a:cubicBezTo>
                    <a:cubicBezTo>
                      <a:pt x="700964" y="61950"/>
                      <a:pt x="694372" y="63779"/>
                      <a:pt x="689115" y="67437"/>
                    </a:cubicBezTo>
                    <a:cubicBezTo>
                      <a:pt x="683857" y="71094"/>
                      <a:pt x="680237" y="76352"/>
                      <a:pt x="678256" y="83210"/>
                    </a:cubicBezTo>
                    <a:lnTo>
                      <a:pt x="662711" y="77724"/>
                    </a:lnTo>
                    <a:cubicBezTo>
                      <a:pt x="665759" y="67665"/>
                      <a:pt x="671360" y="59817"/>
                      <a:pt x="679513" y="54178"/>
                    </a:cubicBezTo>
                    <a:cubicBezTo>
                      <a:pt x="687667" y="48539"/>
                      <a:pt x="697611" y="45720"/>
                      <a:pt x="709346" y="45720"/>
                    </a:cubicBezTo>
                    <a:close/>
                    <a:moveTo>
                      <a:pt x="580415" y="45720"/>
                    </a:moveTo>
                    <a:cubicBezTo>
                      <a:pt x="590321" y="45720"/>
                      <a:pt x="599237" y="48120"/>
                      <a:pt x="607162" y="52921"/>
                    </a:cubicBezTo>
                    <a:cubicBezTo>
                      <a:pt x="615086" y="57721"/>
                      <a:pt x="621335" y="64503"/>
                      <a:pt x="625907" y="73266"/>
                    </a:cubicBezTo>
                    <a:cubicBezTo>
                      <a:pt x="630479" y="82029"/>
                      <a:pt x="632765" y="92430"/>
                      <a:pt x="632765" y="104470"/>
                    </a:cubicBezTo>
                    <a:cubicBezTo>
                      <a:pt x="632765" y="116357"/>
                      <a:pt x="630593" y="126682"/>
                      <a:pt x="626250" y="135445"/>
                    </a:cubicBezTo>
                    <a:cubicBezTo>
                      <a:pt x="621906" y="144208"/>
                      <a:pt x="615810" y="151028"/>
                      <a:pt x="607962" y="155905"/>
                    </a:cubicBezTo>
                    <a:cubicBezTo>
                      <a:pt x="600113" y="160782"/>
                      <a:pt x="590931" y="163220"/>
                      <a:pt x="580415" y="163220"/>
                    </a:cubicBezTo>
                    <a:cubicBezTo>
                      <a:pt x="569443" y="163220"/>
                      <a:pt x="560375" y="160858"/>
                      <a:pt x="553212" y="156134"/>
                    </a:cubicBezTo>
                    <a:lnTo>
                      <a:pt x="539267" y="140572"/>
                    </a:lnTo>
                    <a:lnTo>
                      <a:pt x="539267" y="207340"/>
                    </a:lnTo>
                    <a:lnTo>
                      <a:pt x="522122" y="207340"/>
                    </a:lnTo>
                    <a:lnTo>
                      <a:pt x="522122" y="47320"/>
                    </a:lnTo>
                    <a:lnTo>
                      <a:pt x="537896" y="47320"/>
                    </a:lnTo>
                    <a:lnTo>
                      <a:pt x="539039" y="68580"/>
                    </a:lnTo>
                    <a:cubicBezTo>
                      <a:pt x="542544" y="62179"/>
                      <a:pt x="547726" y="56769"/>
                      <a:pt x="554584" y="52349"/>
                    </a:cubicBezTo>
                    <a:cubicBezTo>
                      <a:pt x="561442" y="47930"/>
                      <a:pt x="570052" y="45720"/>
                      <a:pt x="580415" y="45720"/>
                    </a:cubicBezTo>
                    <a:close/>
                    <a:moveTo>
                      <a:pt x="363550" y="45720"/>
                    </a:moveTo>
                    <a:cubicBezTo>
                      <a:pt x="371627" y="45720"/>
                      <a:pt x="378981" y="47663"/>
                      <a:pt x="385610" y="51549"/>
                    </a:cubicBezTo>
                    <a:cubicBezTo>
                      <a:pt x="392239" y="55435"/>
                      <a:pt x="397383" y="61188"/>
                      <a:pt x="401041" y="68808"/>
                    </a:cubicBezTo>
                    <a:cubicBezTo>
                      <a:pt x="404546" y="61036"/>
                      <a:pt x="409880" y="55245"/>
                      <a:pt x="417043" y="51435"/>
                    </a:cubicBezTo>
                    <a:cubicBezTo>
                      <a:pt x="424205" y="47625"/>
                      <a:pt x="432130" y="45720"/>
                      <a:pt x="440817" y="45720"/>
                    </a:cubicBezTo>
                    <a:cubicBezTo>
                      <a:pt x="449351" y="45720"/>
                      <a:pt x="456895" y="47587"/>
                      <a:pt x="463448" y="51321"/>
                    </a:cubicBezTo>
                    <a:cubicBezTo>
                      <a:pt x="470002" y="55054"/>
                      <a:pt x="475107" y="60617"/>
                      <a:pt x="478765" y="68008"/>
                    </a:cubicBezTo>
                    <a:cubicBezTo>
                      <a:pt x="482422" y="75400"/>
                      <a:pt x="484251" y="84658"/>
                      <a:pt x="484251" y="95783"/>
                    </a:cubicBezTo>
                    <a:lnTo>
                      <a:pt x="484251" y="161620"/>
                    </a:lnTo>
                    <a:lnTo>
                      <a:pt x="467106" y="161620"/>
                    </a:lnTo>
                    <a:lnTo>
                      <a:pt x="467106" y="97841"/>
                    </a:lnTo>
                    <a:cubicBezTo>
                      <a:pt x="467106" y="85953"/>
                      <a:pt x="464553" y="76924"/>
                      <a:pt x="459448" y="70752"/>
                    </a:cubicBezTo>
                    <a:cubicBezTo>
                      <a:pt x="454342" y="64579"/>
                      <a:pt x="447065" y="61493"/>
                      <a:pt x="437617" y="61493"/>
                    </a:cubicBezTo>
                    <a:cubicBezTo>
                      <a:pt x="428015" y="61493"/>
                      <a:pt x="420395" y="64808"/>
                      <a:pt x="414757" y="71437"/>
                    </a:cubicBezTo>
                    <a:cubicBezTo>
                      <a:pt x="409118" y="78067"/>
                      <a:pt x="406298" y="87858"/>
                      <a:pt x="406298" y="100812"/>
                    </a:cubicBezTo>
                    <a:lnTo>
                      <a:pt x="406298" y="161620"/>
                    </a:lnTo>
                    <a:lnTo>
                      <a:pt x="389153" y="161620"/>
                    </a:lnTo>
                    <a:lnTo>
                      <a:pt x="389153" y="97841"/>
                    </a:lnTo>
                    <a:cubicBezTo>
                      <a:pt x="389153" y="85953"/>
                      <a:pt x="386715" y="76924"/>
                      <a:pt x="381838" y="70752"/>
                    </a:cubicBezTo>
                    <a:cubicBezTo>
                      <a:pt x="376961" y="64579"/>
                      <a:pt x="369799" y="61493"/>
                      <a:pt x="360350" y="61493"/>
                    </a:cubicBezTo>
                    <a:cubicBezTo>
                      <a:pt x="350749" y="61493"/>
                      <a:pt x="343243" y="64808"/>
                      <a:pt x="337833" y="71437"/>
                    </a:cubicBezTo>
                    <a:cubicBezTo>
                      <a:pt x="332422" y="78067"/>
                      <a:pt x="329717" y="87858"/>
                      <a:pt x="329717" y="100812"/>
                    </a:cubicBezTo>
                    <a:lnTo>
                      <a:pt x="329717" y="161620"/>
                    </a:lnTo>
                    <a:lnTo>
                      <a:pt x="312572" y="161620"/>
                    </a:lnTo>
                    <a:lnTo>
                      <a:pt x="312572" y="47320"/>
                    </a:lnTo>
                    <a:lnTo>
                      <a:pt x="328346" y="47320"/>
                    </a:lnTo>
                    <a:lnTo>
                      <a:pt x="329489" y="63779"/>
                    </a:lnTo>
                    <a:cubicBezTo>
                      <a:pt x="332842" y="58293"/>
                      <a:pt x="337375" y="53911"/>
                      <a:pt x="343090" y="50635"/>
                    </a:cubicBezTo>
                    <a:cubicBezTo>
                      <a:pt x="348805" y="47358"/>
                      <a:pt x="355625" y="45720"/>
                      <a:pt x="363550" y="45720"/>
                    </a:cubicBezTo>
                    <a:close/>
                    <a:moveTo>
                      <a:pt x="229057" y="45720"/>
                    </a:moveTo>
                    <a:cubicBezTo>
                      <a:pt x="239878" y="45720"/>
                      <a:pt x="249593" y="48082"/>
                      <a:pt x="258204" y="52806"/>
                    </a:cubicBezTo>
                    <a:cubicBezTo>
                      <a:pt x="266814" y="57531"/>
                      <a:pt x="273596" y="64275"/>
                      <a:pt x="278549" y="73038"/>
                    </a:cubicBezTo>
                    <a:cubicBezTo>
                      <a:pt x="283502" y="81801"/>
                      <a:pt x="285979" y="92202"/>
                      <a:pt x="285979" y="104241"/>
                    </a:cubicBezTo>
                    <a:cubicBezTo>
                      <a:pt x="285979" y="116433"/>
                      <a:pt x="283464" y="126949"/>
                      <a:pt x="278435" y="135788"/>
                    </a:cubicBezTo>
                    <a:cubicBezTo>
                      <a:pt x="273406" y="144627"/>
                      <a:pt x="266548" y="151409"/>
                      <a:pt x="257861" y="156134"/>
                    </a:cubicBezTo>
                    <a:cubicBezTo>
                      <a:pt x="249174" y="160858"/>
                      <a:pt x="239420" y="163220"/>
                      <a:pt x="228600" y="163220"/>
                    </a:cubicBezTo>
                    <a:cubicBezTo>
                      <a:pt x="217780" y="163220"/>
                      <a:pt x="208102" y="160858"/>
                      <a:pt x="199568" y="156134"/>
                    </a:cubicBezTo>
                    <a:cubicBezTo>
                      <a:pt x="191033" y="151409"/>
                      <a:pt x="184328" y="144666"/>
                      <a:pt x="179451" y="135903"/>
                    </a:cubicBezTo>
                    <a:cubicBezTo>
                      <a:pt x="174574" y="127140"/>
                      <a:pt x="172136" y="116738"/>
                      <a:pt x="172136" y="104699"/>
                    </a:cubicBezTo>
                    <a:cubicBezTo>
                      <a:pt x="172136" y="92507"/>
                      <a:pt x="174612" y="81991"/>
                      <a:pt x="179565" y="73152"/>
                    </a:cubicBezTo>
                    <a:cubicBezTo>
                      <a:pt x="184518" y="64313"/>
                      <a:pt x="191300" y="57531"/>
                      <a:pt x="199911" y="52806"/>
                    </a:cubicBezTo>
                    <a:cubicBezTo>
                      <a:pt x="208521" y="48082"/>
                      <a:pt x="218237" y="45720"/>
                      <a:pt x="229057" y="45720"/>
                    </a:cubicBezTo>
                    <a:close/>
                    <a:moveTo>
                      <a:pt x="1038301" y="1600"/>
                    </a:moveTo>
                    <a:lnTo>
                      <a:pt x="1056589" y="1600"/>
                    </a:lnTo>
                    <a:lnTo>
                      <a:pt x="1056589" y="145618"/>
                    </a:lnTo>
                    <a:lnTo>
                      <a:pt x="1131341" y="145618"/>
                    </a:lnTo>
                    <a:lnTo>
                      <a:pt x="1131341" y="161620"/>
                    </a:lnTo>
                    <a:lnTo>
                      <a:pt x="1038301" y="161620"/>
                    </a:lnTo>
                    <a:close/>
                    <a:moveTo>
                      <a:pt x="79095" y="0"/>
                    </a:moveTo>
                    <a:cubicBezTo>
                      <a:pt x="95555" y="0"/>
                      <a:pt x="109995" y="3810"/>
                      <a:pt x="122415" y="11430"/>
                    </a:cubicBezTo>
                    <a:cubicBezTo>
                      <a:pt x="134836" y="19050"/>
                      <a:pt x="144246" y="29870"/>
                      <a:pt x="150647" y="43891"/>
                    </a:cubicBezTo>
                    <a:lnTo>
                      <a:pt x="135788" y="49377"/>
                    </a:lnTo>
                    <a:cubicBezTo>
                      <a:pt x="132283" y="41910"/>
                      <a:pt x="127635" y="35776"/>
                      <a:pt x="121844" y="30975"/>
                    </a:cubicBezTo>
                    <a:cubicBezTo>
                      <a:pt x="116053" y="26175"/>
                      <a:pt x="109499" y="22555"/>
                      <a:pt x="102184" y="20117"/>
                    </a:cubicBezTo>
                    <a:cubicBezTo>
                      <a:pt x="94869" y="17678"/>
                      <a:pt x="87173" y="16459"/>
                      <a:pt x="79095" y="16459"/>
                    </a:cubicBezTo>
                    <a:cubicBezTo>
                      <a:pt x="67665" y="16459"/>
                      <a:pt x="57379" y="19050"/>
                      <a:pt x="48234" y="24231"/>
                    </a:cubicBezTo>
                    <a:cubicBezTo>
                      <a:pt x="39090" y="29413"/>
                      <a:pt x="31890" y="36881"/>
                      <a:pt x="26632" y="46634"/>
                    </a:cubicBezTo>
                    <a:cubicBezTo>
                      <a:pt x="21374" y="56388"/>
                      <a:pt x="18745" y="68046"/>
                      <a:pt x="18745" y="81610"/>
                    </a:cubicBezTo>
                    <a:cubicBezTo>
                      <a:pt x="18745" y="95021"/>
                      <a:pt x="21374" y="106604"/>
                      <a:pt x="26632" y="116357"/>
                    </a:cubicBezTo>
                    <a:cubicBezTo>
                      <a:pt x="31890" y="126111"/>
                      <a:pt x="39090" y="133617"/>
                      <a:pt x="48234" y="138874"/>
                    </a:cubicBezTo>
                    <a:cubicBezTo>
                      <a:pt x="57379" y="144132"/>
                      <a:pt x="67665" y="146761"/>
                      <a:pt x="79095" y="146761"/>
                    </a:cubicBezTo>
                    <a:cubicBezTo>
                      <a:pt x="87325" y="146761"/>
                      <a:pt x="95174" y="145466"/>
                      <a:pt x="102641" y="142875"/>
                    </a:cubicBezTo>
                    <a:cubicBezTo>
                      <a:pt x="110109" y="140284"/>
                      <a:pt x="116853" y="136245"/>
                      <a:pt x="122872" y="130759"/>
                    </a:cubicBezTo>
                    <a:cubicBezTo>
                      <a:pt x="128892" y="125273"/>
                      <a:pt x="133731" y="118415"/>
                      <a:pt x="137389" y="110185"/>
                    </a:cubicBezTo>
                    <a:lnTo>
                      <a:pt x="152248" y="115671"/>
                    </a:lnTo>
                    <a:cubicBezTo>
                      <a:pt x="145694" y="131369"/>
                      <a:pt x="136093" y="143218"/>
                      <a:pt x="123444" y="151219"/>
                    </a:cubicBezTo>
                    <a:cubicBezTo>
                      <a:pt x="110795" y="159220"/>
                      <a:pt x="96012" y="163220"/>
                      <a:pt x="79095" y="163220"/>
                    </a:cubicBezTo>
                    <a:cubicBezTo>
                      <a:pt x="67818" y="163220"/>
                      <a:pt x="57417" y="161239"/>
                      <a:pt x="47892" y="157277"/>
                    </a:cubicBezTo>
                    <a:cubicBezTo>
                      <a:pt x="38367" y="153314"/>
                      <a:pt x="29985" y="147675"/>
                      <a:pt x="22746" y="140360"/>
                    </a:cubicBezTo>
                    <a:cubicBezTo>
                      <a:pt x="15507" y="133045"/>
                      <a:pt x="9906" y="124396"/>
                      <a:pt x="5943" y="114414"/>
                    </a:cubicBezTo>
                    <a:cubicBezTo>
                      <a:pt x="1981" y="104432"/>
                      <a:pt x="0" y="93497"/>
                      <a:pt x="0" y="81610"/>
                    </a:cubicBezTo>
                    <a:cubicBezTo>
                      <a:pt x="0" y="69570"/>
                      <a:pt x="1981" y="58560"/>
                      <a:pt x="5943" y="48577"/>
                    </a:cubicBezTo>
                    <a:cubicBezTo>
                      <a:pt x="9906" y="38595"/>
                      <a:pt x="15507" y="29985"/>
                      <a:pt x="22746" y="22746"/>
                    </a:cubicBezTo>
                    <a:cubicBezTo>
                      <a:pt x="29985" y="15507"/>
                      <a:pt x="38367" y="9906"/>
                      <a:pt x="47892" y="5943"/>
                    </a:cubicBezTo>
                    <a:cubicBezTo>
                      <a:pt x="57417" y="1981"/>
                      <a:pt x="67818" y="0"/>
                      <a:pt x="79095" y="0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en-US" sz="1800" dirty="0" err="1">
                  <a:solidFill>
                    <a:schemeClr val="tx2"/>
                  </a:solidFill>
                </a:endParaRPr>
              </a:p>
            </p:txBody>
          </p:sp>
        </p:grpSp>
      </p:grp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F6681324-56AF-3BB5-6E7F-4C01A517C7E9}"/>
              </a:ext>
            </a:extLst>
          </p:cNvPr>
          <p:cNvSpPr/>
          <p:nvPr/>
        </p:nvSpPr>
        <p:spPr bwMode="auto">
          <a:xfrm>
            <a:off x="5823858" y="1447800"/>
            <a:ext cx="6368143" cy="5410200"/>
          </a:xfrm>
          <a:custGeom>
            <a:avLst/>
            <a:gdLst>
              <a:gd name="connsiteX0" fmla="*/ 4196443 w 6368143"/>
              <a:gd name="connsiteY0" fmla="*/ 0 h 5410200"/>
              <a:gd name="connsiteX1" fmla="*/ 6196717 w 6368143"/>
              <a:gd name="connsiteY1" fmla="*/ 506488 h 5410200"/>
              <a:gd name="connsiteX2" fmla="*/ 6368143 w 6368143"/>
              <a:gd name="connsiteY2" fmla="*/ 605056 h 5410200"/>
              <a:gd name="connsiteX3" fmla="*/ 6368143 w 6368143"/>
              <a:gd name="connsiteY3" fmla="*/ 5410200 h 5410200"/>
              <a:gd name="connsiteX4" fmla="*/ 179887 w 6368143"/>
              <a:gd name="connsiteY4" fmla="*/ 5410200 h 5410200"/>
              <a:gd name="connsiteX5" fmla="*/ 85257 w 6368143"/>
              <a:gd name="connsiteY5" fmla="*/ 5042173 h 5410200"/>
              <a:gd name="connsiteX6" fmla="*/ 0 w 6368143"/>
              <a:gd name="connsiteY6" fmla="*/ 4196443 h 5410200"/>
              <a:gd name="connsiteX7" fmla="*/ 4196443 w 6368143"/>
              <a:gd name="connsiteY7" fmla="*/ 0 h 541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368143" h="5410200">
                <a:moveTo>
                  <a:pt x="4196443" y="0"/>
                </a:moveTo>
                <a:cubicBezTo>
                  <a:pt x="4920703" y="0"/>
                  <a:pt x="5602109" y="183478"/>
                  <a:pt x="6196717" y="506488"/>
                </a:cubicBezTo>
                <a:lnTo>
                  <a:pt x="6368143" y="605056"/>
                </a:lnTo>
                <a:lnTo>
                  <a:pt x="6368143" y="5410200"/>
                </a:lnTo>
                <a:lnTo>
                  <a:pt x="179887" y="5410200"/>
                </a:lnTo>
                <a:lnTo>
                  <a:pt x="85257" y="5042173"/>
                </a:lnTo>
                <a:cubicBezTo>
                  <a:pt x="29357" y="4768994"/>
                  <a:pt x="0" y="4486147"/>
                  <a:pt x="0" y="4196443"/>
                </a:cubicBezTo>
                <a:cubicBezTo>
                  <a:pt x="0" y="1878812"/>
                  <a:pt x="1878812" y="0"/>
                  <a:pt x="4196443" y="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7F0041E-C16C-1B9E-11B4-2177D248BC5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81479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F80C13-1AB3-A194-F129-E335043DC3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DCBA2F54-A3E1-5C8B-28B6-66D5D8627E89}"/>
              </a:ext>
            </a:extLst>
          </p:cNvPr>
          <p:cNvSpPr/>
          <p:nvPr/>
        </p:nvSpPr>
        <p:spPr bwMode="auto">
          <a:xfrm>
            <a:off x="571500" y="1447800"/>
            <a:ext cx="2551113" cy="4365771"/>
          </a:xfrm>
          <a:prstGeom prst="roundRect">
            <a:avLst>
              <a:gd name="adj" fmla="val 9551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E06480E7-9944-6755-4B31-BDB41DD6DE16}"/>
              </a:ext>
            </a:extLst>
          </p:cNvPr>
          <p:cNvSpPr/>
          <p:nvPr/>
        </p:nvSpPr>
        <p:spPr bwMode="auto">
          <a:xfrm>
            <a:off x="3404129" y="1447800"/>
            <a:ext cx="2551113" cy="4365771"/>
          </a:xfrm>
          <a:prstGeom prst="roundRect">
            <a:avLst>
              <a:gd name="adj" fmla="val 9551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79E43496-259C-0B96-CE91-66A9FED7D641}"/>
              </a:ext>
            </a:extLst>
          </p:cNvPr>
          <p:cNvSpPr/>
          <p:nvPr/>
        </p:nvSpPr>
        <p:spPr bwMode="auto">
          <a:xfrm>
            <a:off x="6236758" y="1447800"/>
            <a:ext cx="2551113" cy="4365771"/>
          </a:xfrm>
          <a:prstGeom prst="roundRect">
            <a:avLst>
              <a:gd name="adj" fmla="val 9551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3B75E071-6135-E7F3-3772-8FDBAB1A3044}"/>
              </a:ext>
            </a:extLst>
          </p:cNvPr>
          <p:cNvSpPr/>
          <p:nvPr/>
        </p:nvSpPr>
        <p:spPr bwMode="auto">
          <a:xfrm>
            <a:off x="9069387" y="1447800"/>
            <a:ext cx="2551113" cy="4365771"/>
          </a:xfrm>
          <a:prstGeom prst="roundRect">
            <a:avLst>
              <a:gd name="adj" fmla="val 9551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B63EF52-4081-F9F7-C32E-501354CC24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Problem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40C8611-730A-B648-5CC0-D31F59AAAE7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7628DC6-996F-0CF0-DBA3-4A8BEB6DED3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23516F6-F764-0D0A-61A0-45BC5B0C71A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572B6AD-EAD6-6893-FEE3-B1BE91EF049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2CE70146-306E-F843-2798-6310D3F0BDB6}"/>
              </a:ext>
            </a:extLst>
          </p:cNvPr>
          <p:cNvSpPr/>
          <p:nvPr/>
        </p:nvSpPr>
        <p:spPr>
          <a:xfrm>
            <a:off x="1515033" y="4899254"/>
            <a:ext cx="664047" cy="66404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8E0CA35-495B-A951-F5E9-67FB66AE966F}"/>
              </a:ext>
            </a:extLst>
          </p:cNvPr>
          <p:cNvSpPr txBox="1"/>
          <p:nvPr/>
        </p:nvSpPr>
        <p:spPr>
          <a:xfrm>
            <a:off x="862371" y="3523334"/>
            <a:ext cx="1969370" cy="37061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b="1" spc="20">
                <a:solidFill>
                  <a:schemeClr val="tx2"/>
                </a:solidFill>
                <a:cs typeface="Sora SemiBold" pitchFamily="2" charset="0"/>
              </a:rPr>
              <a:t>Problem Name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474342-C82B-8407-072E-AE6775BCDD99}"/>
              </a:ext>
            </a:extLst>
          </p:cNvPr>
          <p:cNvSpPr txBox="1"/>
          <p:nvPr/>
        </p:nvSpPr>
        <p:spPr>
          <a:xfrm>
            <a:off x="862372" y="3916220"/>
            <a:ext cx="1969369" cy="7327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100">
                <a:solidFill>
                  <a:schemeClr val="bg2"/>
                </a:solidFill>
                <a:ea typeface="Roboto" panose="02000000000000000000" pitchFamily="2" charset="0"/>
                <a:cs typeface="Rubik Light" pitchFamily="2" charset="-79"/>
              </a:rPr>
              <a:t>Write how retail frustrations deter shoppers daily </a:t>
            </a:r>
            <a:r>
              <a:rPr lang="vi-VN" sz="1100">
                <a:solidFill>
                  <a:schemeClr val="bg2"/>
                </a:solidFill>
                <a:ea typeface="Roboto" panose="02000000000000000000" pitchFamily="2" charset="0"/>
                <a:cs typeface="Rubik Light" pitchFamily="2" charset="-79"/>
              </a:rPr>
              <a:t>and </a:t>
            </a:r>
            <a:r>
              <a:rPr lang="en-US" sz="1100">
                <a:solidFill>
                  <a:schemeClr val="bg2"/>
                </a:solidFill>
                <a:ea typeface="Roboto" panose="02000000000000000000" pitchFamily="2" charset="0"/>
                <a:cs typeface="Rubik Light" pitchFamily="2" charset="-79"/>
              </a:rPr>
              <a:t>why it’s a costly miss in sales.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D7EF288-0DD5-1260-928F-90E28AEBB4FE}"/>
              </a:ext>
            </a:extLst>
          </p:cNvPr>
          <p:cNvSpPr/>
          <p:nvPr/>
        </p:nvSpPr>
        <p:spPr>
          <a:xfrm>
            <a:off x="4347662" y="4899254"/>
            <a:ext cx="664047" cy="66404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A74AA18-AFD6-3F02-D630-253147668B0D}"/>
              </a:ext>
            </a:extLst>
          </p:cNvPr>
          <p:cNvSpPr txBox="1"/>
          <p:nvPr/>
        </p:nvSpPr>
        <p:spPr>
          <a:xfrm>
            <a:off x="3695000" y="3523334"/>
            <a:ext cx="1969370" cy="37061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b="1" spc="20">
                <a:solidFill>
                  <a:schemeClr val="tx2"/>
                </a:solidFill>
                <a:cs typeface="Sora SemiBold" pitchFamily="2" charset="0"/>
              </a:rPr>
              <a:t>Problem Name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2D24274-F4E4-CA0A-4EB4-94766104A3C6}"/>
              </a:ext>
            </a:extLst>
          </p:cNvPr>
          <p:cNvSpPr txBox="1"/>
          <p:nvPr/>
        </p:nvSpPr>
        <p:spPr>
          <a:xfrm>
            <a:off x="3695001" y="3916220"/>
            <a:ext cx="1969369" cy="7327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100">
                <a:solidFill>
                  <a:schemeClr val="bg2"/>
                </a:solidFill>
                <a:ea typeface="Roboto" panose="02000000000000000000" pitchFamily="2" charset="0"/>
                <a:cs typeface="Rubik Light" pitchFamily="2" charset="-79"/>
              </a:rPr>
              <a:t>Write how retail frustrations deter shoppers daily </a:t>
            </a:r>
            <a:r>
              <a:rPr lang="vi-VN" sz="1100">
                <a:solidFill>
                  <a:schemeClr val="bg2"/>
                </a:solidFill>
                <a:ea typeface="Roboto" panose="02000000000000000000" pitchFamily="2" charset="0"/>
                <a:cs typeface="Rubik Light" pitchFamily="2" charset="-79"/>
              </a:rPr>
              <a:t>and </a:t>
            </a:r>
            <a:r>
              <a:rPr lang="en-US" sz="1100">
                <a:solidFill>
                  <a:schemeClr val="bg2"/>
                </a:solidFill>
                <a:ea typeface="Roboto" panose="02000000000000000000" pitchFamily="2" charset="0"/>
                <a:cs typeface="Rubik Light" pitchFamily="2" charset="-79"/>
              </a:rPr>
              <a:t>why it’s a costly miss in sales.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9C8FC47-27C7-B099-3912-BEBC3EDCC922}"/>
              </a:ext>
            </a:extLst>
          </p:cNvPr>
          <p:cNvSpPr/>
          <p:nvPr/>
        </p:nvSpPr>
        <p:spPr>
          <a:xfrm>
            <a:off x="7180291" y="4899254"/>
            <a:ext cx="664047" cy="66404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8D39396-ABCC-2926-FF71-54443E542CE0}"/>
              </a:ext>
            </a:extLst>
          </p:cNvPr>
          <p:cNvSpPr txBox="1"/>
          <p:nvPr/>
        </p:nvSpPr>
        <p:spPr>
          <a:xfrm>
            <a:off x="6527629" y="3523334"/>
            <a:ext cx="1969370" cy="37061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b="1" spc="20">
                <a:solidFill>
                  <a:schemeClr val="tx2"/>
                </a:solidFill>
                <a:cs typeface="Sora SemiBold" pitchFamily="2" charset="0"/>
              </a:rPr>
              <a:t>Problem Name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F59E2D5-D5ED-5A12-2C8C-367C3703D4C9}"/>
              </a:ext>
            </a:extLst>
          </p:cNvPr>
          <p:cNvSpPr txBox="1"/>
          <p:nvPr/>
        </p:nvSpPr>
        <p:spPr>
          <a:xfrm>
            <a:off x="6527630" y="3916220"/>
            <a:ext cx="1969369" cy="7327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100">
                <a:solidFill>
                  <a:schemeClr val="bg2"/>
                </a:solidFill>
                <a:ea typeface="Roboto" panose="02000000000000000000" pitchFamily="2" charset="0"/>
                <a:cs typeface="Rubik Light" pitchFamily="2" charset="-79"/>
              </a:rPr>
              <a:t>Write how retail frustrations deter shoppers daily </a:t>
            </a:r>
            <a:r>
              <a:rPr lang="vi-VN" sz="1100">
                <a:solidFill>
                  <a:schemeClr val="bg2"/>
                </a:solidFill>
                <a:ea typeface="Roboto" panose="02000000000000000000" pitchFamily="2" charset="0"/>
                <a:cs typeface="Rubik Light" pitchFamily="2" charset="-79"/>
              </a:rPr>
              <a:t>and </a:t>
            </a:r>
            <a:r>
              <a:rPr lang="en-US" sz="1100">
                <a:solidFill>
                  <a:schemeClr val="bg2"/>
                </a:solidFill>
                <a:ea typeface="Roboto" panose="02000000000000000000" pitchFamily="2" charset="0"/>
                <a:cs typeface="Rubik Light" pitchFamily="2" charset="-79"/>
              </a:rPr>
              <a:t>why it’s a costly miss in sales.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323683E5-B7F3-0553-2B8F-38476AB8AEB5}"/>
              </a:ext>
            </a:extLst>
          </p:cNvPr>
          <p:cNvSpPr/>
          <p:nvPr/>
        </p:nvSpPr>
        <p:spPr>
          <a:xfrm>
            <a:off x="10012920" y="4899254"/>
            <a:ext cx="664047" cy="66404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72787DE-5A41-BEA1-D768-3FE7BEB5916A}"/>
              </a:ext>
            </a:extLst>
          </p:cNvPr>
          <p:cNvSpPr txBox="1"/>
          <p:nvPr/>
        </p:nvSpPr>
        <p:spPr>
          <a:xfrm>
            <a:off x="9360258" y="3523334"/>
            <a:ext cx="1969370" cy="37061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b="1" spc="20">
                <a:solidFill>
                  <a:schemeClr val="tx2"/>
                </a:solidFill>
                <a:cs typeface="Sora SemiBold" pitchFamily="2" charset="0"/>
              </a:rPr>
              <a:t>Problem Name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AE776FE-94F9-5AD5-7406-01196E1AA00A}"/>
              </a:ext>
            </a:extLst>
          </p:cNvPr>
          <p:cNvSpPr txBox="1"/>
          <p:nvPr/>
        </p:nvSpPr>
        <p:spPr>
          <a:xfrm>
            <a:off x="9360259" y="3916220"/>
            <a:ext cx="1969369" cy="7327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100">
                <a:solidFill>
                  <a:schemeClr val="bg2"/>
                </a:solidFill>
                <a:ea typeface="Roboto" panose="02000000000000000000" pitchFamily="2" charset="0"/>
                <a:cs typeface="Rubik Light" pitchFamily="2" charset="-79"/>
              </a:rPr>
              <a:t>Write how retail frustrations deter shoppers daily </a:t>
            </a:r>
            <a:r>
              <a:rPr lang="vi-VN" sz="1100">
                <a:solidFill>
                  <a:schemeClr val="bg2"/>
                </a:solidFill>
                <a:ea typeface="Roboto" panose="02000000000000000000" pitchFamily="2" charset="0"/>
                <a:cs typeface="Rubik Light" pitchFamily="2" charset="-79"/>
              </a:rPr>
              <a:t>and </a:t>
            </a:r>
            <a:r>
              <a:rPr lang="en-US" sz="1100">
                <a:solidFill>
                  <a:schemeClr val="bg2"/>
                </a:solidFill>
                <a:ea typeface="Roboto" panose="02000000000000000000" pitchFamily="2" charset="0"/>
                <a:cs typeface="Rubik Light" pitchFamily="2" charset="-79"/>
              </a:rPr>
              <a:t>why it’s a costly miss in sales.</a:t>
            </a: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4D89642F-3EDA-CBF8-FB8F-BF46A5DF085C}"/>
              </a:ext>
            </a:extLst>
          </p:cNvPr>
          <p:cNvSpPr/>
          <p:nvPr/>
        </p:nvSpPr>
        <p:spPr>
          <a:xfrm>
            <a:off x="10159375" y="5025777"/>
            <a:ext cx="408844" cy="373292"/>
          </a:xfrm>
          <a:custGeom>
            <a:avLst/>
            <a:gdLst>
              <a:gd name="connsiteX0" fmla="*/ 327583 w 408844"/>
              <a:gd name="connsiteY0" fmla="*/ 333932 h 373292"/>
              <a:gd name="connsiteX1" fmla="*/ 319965 w 408844"/>
              <a:gd name="connsiteY1" fmla="*/ 341550 h 373292"/>
              <a:gd name="connsiteX2" fmla="*/ 312346 w 408844"/>
              <a:gd name="connsiteY2" fmla="*/ 333932 h 373292"/>
              <a:gd name="connsiteX3" fmla="*/ 319965 w 408844"/>
              <a:gd name="connsiteY3" fmla="*/ 326314 h 373292"/>
              <a:gd name="connsiteX4" fmla="*/ 327583 w 408844"/>
              <a:gd name="connsiteY4" fmla="*/ 333932 h 373292"/>
              <a:gd name="connsiteX5" fmla="*/ 91419 w 408844"/>
              <a:gd name="connsiteY5" fmla="*/ 326314 h 373292"/>
              <a:gd name="connsiteX6" fmla="*/ 83800 w 408844"/>
              <a:gd name="connsiteY6" fmla="*/ 333932 h 373292"/>
              <a:gd name="connsiteX7" fmla="*/ 91419 w 408844"/>
              <a:gd name="connsiteY7" fmla="*/ 341550 h 373292"/>
              <a:gd name="connsiteX8" fmla="*/ 99037 w 408844"/>
              <a:gd name="connsiteY8" fmla="*/ 333932 h 373292"/>
              <a:gd name="connsiteX9" fmla="*/ 91419 w 408844"/>
              <a:gd name="connsiteY9" fmla="*/ 326314 h 373292"/>
              <a:gd name="connsiteX10" fmla="*/ 407574 w 408844"/>
              <a:gd name="connsiteY10" fmla="*/ 246322 h 373292"/>
              <a:gd name="connsiteX11" fmla="*/ 407574 w 408844"/>
              <a:gd name="connsiteY11" fmla="*/ 246322 h 373292"/>
              <a:gd name="connsiteX12" fmla="*/ 407574 w 408844"/>
              <a:gd name="connsiteY12" fmla="*/ 246322 h 373292"/>
              <a:gd name="connsiteX13" fmla="*/ 407574 w 408844"/>
              <a:gd name="connsiteY13" fmla="*/ 246322 h 373292"/>
              <a:gd name="connsiteX14" fmla="*/ 407574 w 408844"/>
              <a:gd name="connsiteY14" fmla="*/ 309808 h 373292"/>
              <a:gd name="connsiteX15" fmla="*/ 383450 w 408844"/>
              <a:gd name="connsiteY15" fmla="*/ 333932 h 373292"/>
              <a:gd name="connsiteX16" fmla="*/ 359325 w 408844"/>
              <a:gd name="connsiteY16" fmla="*/ 333932 h 373292"/>
              <a:gd name="connsiteX17" fmla="*/ 319965 w 408844"/>
              <a:gd name="connsiteY17" fmla="*/ 373293 h 373292"/>
              <a:gd name="connsiteX18" fmla="*/ 280604 w 408844"/>
              <a:gd name="connsiteY18" fmla="*/ 333932 h 373292"/>
              <a:gd name="connsiteX19" fmla="*/ 256480 w 408844"/>
              <a:gd name="connsiteY19" fmla="*/ 333932 h 373292"/>
              <a:gd name="connsiteX20" fmla="*/ 130779 w 408844"/>
              <a:gd name="connsiteY20" fmla="*/ 333932 h 373292"/>
              <a:gd name="connsiteX21" fmla="*/ 91419 w 408844"/>
              <a:gd name="connsiteY21" fmla="*/ 373293 h 373292"/>
              <a:gd name="connsiteX22" fmla="*/ 52057 w 408844"/>
              <a:gd name="connsiteY22" fmla="*/ 333932 h 373292"/>
              <a:gd name="connsiteX23" fmla="*/ 7618 w 408844"/>
              <a:gd name="connsiteY23" fmla="*/ 333932 h 373292"/>
              <a:gd name="connsiteX24" fmla="*/ 0 w 408844"/>
              <a:gd name="connsiteY24" fmla="*/ 326314 h 373292"/>
              <a:gd name="connsiteX25" fmla="*/ 0 w 408844"/>
              <a:gd name="connsiteY25" fmla="*/ 142207 h 373292"/>
              <a:gd name="connsiteX26" fmla="*/ 24124 w 408844"/>
              <a:gd name="connsiteY26" fmla="*/ 118082 h 373292"/>
              <a:gd name="connsiteX27" fmla="*/ 53328 w 408844"/>
              <a:gd name="connsiteY27" fmla="*/ 118082 h 373292"/>
              <a:gd name="connsiteX28" fmla="*/ 71103 w 408844"/>
              <a:gd name="connsiteY28" fmla="*/ 74912 h 373292"/>
              <a:gd name="connsiteX29" fmla="*/ 55866 w 408844"/>
              <a:gd name="connsiteY29" fmla="*/ 59676 h 373292"/>
              <a:gd name="connsiteX30" fmla="*/ 55866 w 408844"/>
              <a:gd name="connsiteY30" fmla="*/ 48249 h 373292"/>
              <a:gd name="connsiteX31" fmla="*/ 67294 w 408844"/>
              <a:gd name="connsiteY31" fmla="*/ 48249 h 373292"/>
              <a:gd name="connsiteX32" fmla="*/ 82531 w 408844"/>
              <a:gd name="connsiteY32" fmla="*/ 63485 h 373292"/>
              <a:gd name="connsiteX33" fmla="*/ 125700 w 408844"/>
              <a:gd name="connsiteY33" fmla="*/ 45709 h 373292"/>
              <a:gd name="connsiteX34" fmla="*/ 125700 w 408844"/>
              <a:gd name="connsiteY34" fmla="*/ 15236 h 373292"/>
              <a:gd name="connsiteX35" fmla="*/ 109194 w 408844"/>
              <a:gd name="connsiteY35" fmla="*/ 15236 h 373292"/>
              <a:gd name="connsiteX36" fmla="*/ 101576 w 408844"/>
              <a:gd name="connsiteY36" fmla="*/ 7618 h 373292"/>
              <a:gd name="connsiteX37" fmla="*/ 109194 w 408844"/>
              <a:gd name="connsiteY37" fmla="*/ 0 h 373292"/>
              <a:gd name="connsiteX38" fmla="*/ 157443 w 408844"/>
              <a:gd name="connsiteY38" fmla="*/ 0 h 373292"/>
              <a:gd name="connsiteX39" fmla="*/ 165061 w 408844"/>
              <a:gd name="connsiteY39" fmla="*/ 7618 h 373292"/>
              <a:gd name="connsiteX40" fmla="*/ 157443 w 408844"/>
              <a:gd name="connsiteY40" fmla="*/ 15236 h 373292"/>
              <a:gd name="connsiteX41" fmla="*/ 140937 w 408844"/>
              <a:gd name="connsiteY41" fmla="*/ 15236 h 373292"/>
              <a:gd name="connsiteX42" fmla="*/ 140937 w 408844"/>
              <a:gd name="connsiteY42" fmla="*/ 46979 h 373292"/>
              <a:gd name="connsiteX43" fmla="*/ 184107 w 408844"/>
              <a:gd name="connsiteY43" fmla="*/ 64755 h 373292"/>
              <a:gd name="connsiteX44" fmla="*/ 199343 w 408844"/>
              <a:gd name="connsiteY44" fmla="*/ 49518 h 373292"/>
              <a:gd name="connsiteX45" fmla="*/ 210770 w 408844"/>
              <a:gd name="connsiteY45" fmla="*/ 49518 h 373292"/>
              <a:gd name="connsiteX46" fmla="*/ 210770 w 408844"/>
              <a:gd name="connsiteY46" fmla="*/ 60946 h 373292"/>
              <a:gd name="connsiteX47" fmla="*/ 195534 w 408844"/>
              <a:gd name="connsiteY47" fmla="*/ 76182 h 373292"/>
              <a:gd name="connsiteX48" fmla="*/ 213310 w 408844"/>
              <a:gd name="connsiteY48" fmla="*/ 119352 h 373292"/>
              <a:gd name="connsiteX49" fmla="*/ 242513 w 408844"/>
              <a:gd name="connsiteY49" fmla="*/ 119352 h 373292"/>
              <a:gd name="connsiteX50" fmla="*/ 266637 w 408844"/>
              <a:gd name="connsiteY50" fmla="*/ 143476 h 373292"/>
              <a:gd name="connsiteX51" fmla="*/ 266637 w 408844"/>
              <a:gd name="connsiteY51" fmla="*/ 151095 h 373292"/>
              <a:gd name="connsiteX52" fmla="*/ 305998 w 408844"/>
              <a:gd name="connsiteY52" fmla="*/ 151095 h 373292"/>
              <a:gd name="connsiteX53" fmla="*/ 305998 w 408844"/>
              <a:gd name="connsiteY53" fmla="*/ 151095 h 373292"/>
              <a:gd name="connsiteX54" fmla="*/ 344089 w 408844"/>
              <a:gd name="connsiteY54" fmla="*/ 151095 h 373292"/>
              <a:gd name="connsiteX55" fmla="*/ 365674 w 408844"/>
              <a:gd name="connsiteY55" fmla="*/ 163792 h 373292"/>
              <a:gd name="connsiteX56" fmla="*/ 408844 w 408844"/>
              <a:gd name="connsiteY56" fmla="*/ 243783 h 373292"/>
              <a:gd name="connsiteX57" fmla="*/ 407574 w 408844"/>
              <a:gd name="connsiteY57" fmla="*/ 246322 h 373292"/>
              <a:gd name="connsiteX58" fmla="*/ 341549 w 408844"/>
              <a:gd name="connsiteY58" fmla="*/ 166331 h 373292"/>
              <a:gd name="connsiteX59" fmla="*/ 311077 w 408844"/>
              <a:gd name="connsiteY59" fmla="*/ 166331 h 373292"/>
              <a:gd name="connsiteX60" fmla="*/ 311077 w 408844"/>
              <a:gd name="connsiteY60" fmla="*/ 238704 h 373292"/>
              <a:gd name="connsiteX61" fmla="*/ 385989 w 408844"/>
              <a:gd name="connsiteY61" fmla="*/ 238704 h 373292"/>
              <a:gd name="connsiteX62" fmla="*/ 349168 w 408844"/>
              <a:gd name="connsiteY62" fmla="*/ 171410 h 373292"/>
              <a:gd name="connsiteX63" fmla="*/ 341549 w 408844"/>
              <a:gd name="connsiteY63" fmla="*/ 166331 h 373292"/>
              <a:gd name="connsiteX64" fmla="*/ 67294 w 408844"/>
              <a:gd name="connsiteY64" fmla="*/ 118082 h 373292"/>
              <a:gd name="connsiteX65" fmla="*/ 82531 w 408844"/>
              <a:gd name="connsiteY65" fmla="*/ 118082 h 373292"/>
              <a:gd name="connsiteX66" fmla="*/ 90149 w 408844"/>
              <a:gd name="connsiteY66" fmla="*/ 125701 h 373292"/>
              <a:gd name="connsiteX67" fmla="*/ 82531 w 408844"/>
              <a:gd name="connsiteY67" fmla="*/ 133319 h 373292"/>
              <a:gd name="connsiteX68" fmla="*/ 67294 w 408844"/>
              <a:gd name="connsiteY68" fmla="*/ 133319 h 373292"/>
              <a:gd name="connsiteX69" fmla="*/ 121891 w 408844"/>
              <a:gd name="connsiteY69" fmla="*/ 187916 h 373292"/>
              <a:gd name="connsiteX70" fmla="*/ 121891 w 408844"/>
              <a:gd name="connsiteY70" fmla="*/ 172680 h 373292"/>
              <a:gd name="connsiteX71" fmla="*/ 129510 w 408844"/>
              <a:gd name="connsiteY71" fmla="*/ 165061 h 373292"/>
              <a:gd name="connsiteX72" fmla="*/ 137128 w 408844"/>
              <a:gd name="connsiteY72" fmla="*/ 172680 h 373292"/>
              <a:gd name="connsiteX73" fmla="*/ 137128 w 408844"/>
              <a:gd name="connsiteY73" fmla="*/ 187916 h 373292"/>
              <a:gd name="connsiteX74" fmla="*/ 191725 w 408844"/>
              <a:gd name="connsiteY74" fmla="*/ 133319 h 373292"/>
              <a:gd name="connsiteX75" fmla="*/ 176488 w 408844"/>
              <a:gd name="connsiteY75" fmla="*/ 133319 h 373292"/>
              <a:gd name="connsiteX76" fmla="*/ 168870 w 408844"/>
              <a:gd name="connsiteY76" fmla="*/ 125701 h 373292"/>
              <a:gd name="connsiteX77" fmla="*/ 176488 w 408844"/>
              <a:gd name="connsiteY77" fmla="*/ 118082 h 373292"/>
              <a:gd name="connsiteX78" fmla="*/ 191725 w 408844"/>
              <a:gd name="connsiteY78" fmla="*/ 118082 h 373292"/>
              <a:gd name="connsiteX79" fmla="*/ 173949 w 408844"/>
              <a:gd name="connsiteY79" fmla="*/ 81261 h 373292"/>
              <a:gd name="connsiteX80" fmla="*/ 137128 w 408844"/>
              <a:gd name="connsiteY80" fmla="*/ 63485 h 373292"/>
              <a:gd name="connsiteX81" fmla="*/ 137128 w 408844"/>
              <a:gd name="connsiteY81" fmla="*/ 78722 h 373292"/>
              <a:gd name="connsiteX82" fmla="*/ 129510 w 408844"/>
              <a:gd name="connsiteY82" fmla="*/ 86340 h 373292"/>
              <a:gd name="connsiteX83" fmla="*/ 121891 w 408844"/>
              <a:gd name="connsiteY83" fmla="*/ 78722 h 373292"/>
              <a:gd name="connsiteX84" fmla="*/ 121891 w 408844"/>
              <a:gd name="connsiteY84" fmla="*/ 63485 h 373292"/>
              <a:gd name="connsiteX85" fmla="*/ 85070 w 408844"/>
              <a:gd name="connsiteY85" fmla="*/ 81261 h 373292"/>
              <a:gd name="connsiteX86" fmla="*/ 67294 w 408844"/>
              <a:gd name="connsiteY86" fmla="*/ 118082 h 373292"/>
              <a:gd name="connsiteX87" fmla="*/ 114273 w 408844"/>
              <a:gd name="connsiteY87" fmla="*/ 333932 h 373292"/>
              <a:gd name="connsiteX88" fmla="*/ 113003 w 408844"/>
              <a:gd name="connsiteY88" fmla="*/ 327583 h 373292"/>
              <a:gd name="connsiteX89" fmla="*/ 113003 w 408844"/>
              <a:gd name="connsiteY89" fmla="*/ 327583 h 373292"/>
              <a:gd name="connsiteX90" fmla="*/ 90149 w 408844"/>
              <a:gd name="connsiteY90" fmla="*/ 309808 h 373292"/>
              <a:gd name="connsiteX91" fmla="*/ 67294 w 408844"/>
              <a:gd name="connsiteY91" fmla="*/ 327583 h 373292"/>
              <a:gd name="connsiteX92" fmla="*/ 66025 w 408844"/>
              <a:gd name="connsiteY92" fmla="*/ 333932 h 373292"/>
              <a:gd name="connsiteX93" fmla="*/ 90149 w 408844"/>
              <a:gd name="connsiteY93" fmla="*/ 358056 h 373292"/>
              <a:gd name="connsiteX94" fmla="*/ 114273 w 408844"/>
              <a:gd name="connsiteY94" fmla="*/ 333932 h 373292"/>
              <a:gd name="connsiteX95" fmla="*/ 247592 w 408844"/>
              <a:gd name="connsiteY95" fmla="*/ 318695 h 373292"/>
              <a:gd name="connsiteX96" fmla="*/ 247592 w 408844"/>
              <a:gd name="connsiteY96" fmla="*/ 279335 h 373292"/>
              <a:gd name="connsiteX97" fmla="*/ 166331 w 408844"/>
              <a:gd name="connsiteY97" fmla="*/ 279335 h 373292"/>
              <a:gd name="connsiteX98" fmla="*/ 158713 w 408844"/>
              <a:gd name="connsiteY98" fmla="*/ 271716 h 373292"/>
              <a:gd name="connsiteX99" fmla="*/ 166331 w 408844"/>
              <a:gd name="connsiteY99" fmla="*/ 264098 h 373292"/>
              <a:gd name="connsiteX100" fmla="*/ 247592 w 408844"/>
              <a:gd name="connsiteY100" fmla="*/ 264098 h 373292"/>
              <a:gd name="connsiteX101" fmla="*/ 247592 w 408844"/>
              <a:gd name="connsiteY101" fmla="*/ 144746 h 373292"/>
              <a:gd name="connsiteX102" fmla="*/ 239973 w 408844"/>
              <a:gd name="connsiteY102" fmla="*/ 137128 h 373292"/>
              <a:gd name="connsiteX103" fmla="*/ 210770 w 408844"/>
              <a:gd name="connsiteY103" fmla="*/ 137128 h 373292"/>
              <a:gd name="connsiteX104" fmla="*/ 130779 w 408844"/>
              <a:gd name="connsiteY104" fmla="*/ 209501 h 373292"/>
              <a:gd name="connsiteX105" fmla="*/ 50788 w 408844"/>
              <a:gd name="connsiteY105" fmla="*/ 137128 h 373292"/>
              <a:gd name="connsiteX106" fmla="*/ 21585 w 408844"/>
              <a:gd name="connsiteY106" fmla="*/ 137128 h 373292"/>
              <a:gd name="connsiteX107" fmla="*/ 13966 w 408844"/>
              <a:gd name="connsiteY107" fmla="*/ 144746 h 373292"/>
              <a:gd name="connsiteX108" fmla="*/ 13966 w 408844"/>
              <a:gd name="connsiteY108" fmla="*/ 264098 h 373292"/>
              <a:gd name="connsiteX109" fmla="*/ 95228 w 408844"/>
              <a:gd name="connsiteY109" fmla="*/ 264098 h 373292"/>
              <a:gd name="connsiteX110" fmla="*/ 102846 w 408844"/>
              <a:gd name="connsiteY110" fmla="*/ 271716 h 373292"/>
              <a:gd name="connsiteX111" fmla="*/ 95228 w 408844"/>
              <a:gd name="connsiteY111" fmla="*/ 279335 h 373292"/>
              <a:gd name="connsiteX112" fmla="*/ 13966 w 408844"/>
              <a:gd name="connsiteY112" fmla="*/ 279335 h 373292"/>
              <a:gd name="connsiteX113" fmla="*/ 13966 w 408844"/>
              <a:gd name="connsiteY113" fmla="*/ 318695 h 373292"/>
              <a:gd name="connsiteX114" fmla="*/ 54597 w 408844"/>
              <a:gd name="connsiteY114" fmla="*/ 318695 h 373292"/>
              <a:gd name="connsiteX115" fmla="*/ 91419 w 408844"/>
              <a:gd name="connsiteY115" fmla="*/ 294571 h 373292"/>
              <a:gd name="connsiteX116" fmla="*/ 128240 w 408844"/>
              <a:gd name="connsiteY116" fmla="*/ 318695 h 373292"/>
              <a:gd name="connsiteX117" fmla="*/ 247592 w 408844"/>
              <a:gd name="connsiteY117" fmla="*/ 318695 h 373292"/>
              <a:gd name="connsiteX118" fmla="*/ 342819 w 408844"/>
              <a:gd name="connsiteY118" fmla="*/ 333932 h 373292"/>
              <a:gd name="connsiteX119" fmla="*/ 341549 w 408844"/>
              <a:gd name="connsiteY119" fmla="*/ 327583 h 373292"/>
              <a:gd name="connsiteX120" fmla="*/ 341549 w 408844"/>
              <a:gd name="connsiteY120" fmla="*/ 327583 h 373292"/>
              <a:gd name="connsiteX121" fmla="*/ 318695 w 408844"/>
              <a:gd name="connsiteY121" fmla="*/ 309808 h 373292"/>
              <a:gd name="connsiteX122" fmla="*/ 295840 w 408844"/>
              <a:gd name="connsiteY122" fmla="*/ 327583 h 373292"/>
              <a:gd name="connsiteX123" fmla="*/ 294571 w 408844"/>
              <a:gd name="connsiteY123" fmla="*/ 333932 h 373292"/>
              <a:gd name="connsiteX124" fmla="*/ 318695 w 408844"/>
              <a:gd name="connsiteY124" fmla="*/ 358056 h 373292"/>
              <a:gd name="connsiteX125" fmla="*/ 342819 w 408844"/>
              <a:gd name="connsiteY125" fmla="*/ 333932 h 373292"/>
              <a:gd name="connsiteX126" fmla="*/ 391068 w 408844"/>
              <a:gd name="connsiteY126" fmla="*/ 253941 h 373292"/>
              <a:gd name="connsiteX127" fmla="*/ 303458 w 408844"/>
              <a:gd name="connsiteY127" fmla="*/ 253941 h 373292"/>
              <a:gd name="connsiteX128" fmla="*/ 295840 w 408844"/>
              <a:gd name="connsiteY128" fmla="*/ 246322 h 373292"/>
              <a:gd name="connsiteX129" fmla="*/ 295840 w 408844"/>
              <a:gd name="connsiteY129" fmla="*/ 166331 h 373292"/>
              <a:gd name="connsiteX130" fmla="*/ 264098 w 408844"/>
              <a:gd name="connsiteY130" fmla="*/ 166331 h 373292"/>
              <a:gd name="connsiteX131" fmla="*/ 264098 w 408844"/>
              <a:gd name="connsiteY131" fmla="*/ 318695 h 373292"/>
              <a:gd name="connsiteX132" fmla="*/ 283143 w 408844"/>
              <a:gd name="connsiteY132" fmla="*/ 318695 h 373292"/>
              <a:gd name="connsiteX133" fmla="*/ 319965 w 408844"/>
              <a:gd name="connsiteY133" fmla="*/ 294571 h 373292"/>
              <a:gd name="connsiteX134" fmla="*/ 356786 w 408844"/>
              <a:gd name="connsiteY134" fmla="*/ 318695 h 373292"/>
              <a:gd name="connsiteX135" fmla="*/ 384719 w 408844"/>
              <a:gd name="connsiteY135" fmla="*/ 318695 h 373292"/>
              <a:gd name="connsiteX136" fmla="*/ 392337 w 408844"/>
              <a:gd name="connsiteY136" fmla="*/ 311077 h 373292"/>
              <a:gd name="connsiteX137" fmla="*/ 392337 w 408844"/>
              <a:gd name="connsiteY137" fmla="*/ 253941 h 373292"/>
              <a:gd name="connsiteX138" fmla="*/ 130779 w 408844"/>
              <a:gd name="connsiteY138" fmla="*/ 134589 h 373292"/>
              <a:gd name="connsiteX139" fmla="*/ 138397 w 408844"/>
              <a:gd name="connsiteY139" fmla="*/ 126970 h 373292"/>
              <a:gd name="connsiteX140" fmla="*/ 138397 w 408844"/>
              <a:gd name="connsiteY140" fmla="*/ 114273 h 373292"/>
              <a:gd name="connsiteX141" fmla="*/ 130779 w 408844"/>
              <a:gd name="connsiteY141" fmla="*/ 106655 h 373292"/>
              <a:gd name="connsiteX142" fmla="*/ 123161 w 408844"/>
              <a:gd name="connsiteY142" fmla="*/ 114273 h 373292"/>
              <a:gd name="connsiteX143" fmla="*/ 123161 w 408844"/>
              <a:gd name="connsiteY143" fmla="*/ 125701 h 373292"/>
              <a:gd name="connsiteX144" fmla="*/ 130779 w 408844"/>
              <a:gd name="connsiteY144" fmla="*/ 134589 h 373292"/>
              <a:gd name="connsiteX145" fmla="*/ 130779 w 408844"/>
              <a:gd name="connsiteY145" fmla="*/ 262829 h 373292"/>
              <a:gd name="connsiteX146" fmla="*/ 123161 w 408844"/>
              <a:gd name="connsiteY146" fmla="*/ 270447 h 373292"/>
              <a:gd name="connsiteX147" fmla="*/ 130779 w 408844"/>
              <a:gd name="connsiteY147" fmla="*/ 278065 h 373292"/>
              <a:gd name="connsiteX148" fmla="*/ 138397 w 408844"/>
              <a:gd name="connsiteY148" fmla="*/ 270447 h 373292"/>
              <a:gd name="connsiteX149" fmla="*/ 130779 w 408844"/>
              <a:gd name="connsiteY149" fmla="*/ 262829 h 373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</a:cxnLst>
            <a:rect l="l" t="t" r="r" b="b"/>
            <a:pathLst>
              <a:path w="408844" h="373292">
                <a:moveTo>
                  <a:pt x="327583" y="333932"/>
                </a:moveTo>
                <a:cubicBezTo>
                  <a:pt x="327583" y="337741"/>
                  <a:pt x="323774" y="341550"/>
                  <a:pt x="319965" y="341550"/>
                </a:cubicBezTo>
                <a:cubicBezTo>
                  <a:pt x="316155" y="341550"/>
                  <a:pt x="312346" y="337741"/>
                  <a:pt x="312346" y="333932"/>
                </a:cubicBezTo>
                <a:cubicBezTo>
                  <a:pt x="312346" y="330123"/>
                  <a:pt x="316155" y="326314"/>
                  <a:pt x="319965" y="326314"/>
                </a:cubicBezTo>
                <a:cubicBezTo>
                  <a:pt x="323774" y="326314"/>
                  <a:pt x="327583" y="330123"/>
                  <a:pt x="327583" y="333932"/>
                </a:cubicBezTo>
                <a:close/>
                <a:moveTo>
                  <a:pt x="91419" y="326314"/>
                </a:moveTo>
                <a:cubicBezTo>
                  <a:pt x="87609" y="326314"/>
                  <a:pt x="83800" y="330123"/>
                  <a:pt x="83800" y="333932"/>
                </a:cubicBezTo>
                <a:cubicBezTo>
                  <a:pt x="83800" y="337741"/>
                  <a:pt x="87609" y="341550"/>
                  <a:pt x="91419" y="341550"/>
                </a:cubicBezTo>
                <a:cubicBezTo>
                  <a:pt x="95228" y="341550"/>
                  <a:pt x="99037" y="337741"/>
                  <a:pt x="99037" y="333932"/>
                </a:cubicBezTo>
                <a:cubicBezTo>
                  <a:pt x="99037" y="330123"/>
                  <a:pt x="95228" y="326314"/>
                  <a:pt x="91419" y="326314"/>
                </a:cubicBezTo>
                <a:close/>
                <a:moveTo>
                  <a:pt x="407574" y="246322"/>
                </a:moveTo>
                <a:cubicBezTo>
                  <a:pt x="407574" y="246322"/>
                  <a:pt x="407574" y="246322"/>
                  <a:pt x="407574" y="246322"/>
                </a:cubicBezTo>
                <a:cubicBezTo>
                  <a:pt x="407574" y="246322"/>
                  <a:pt x="407574" y="246322"/>
                  <a:pt x="407574" y="246322"/>
                </a:cubicBezTo>
                <a:cubicBezTo>
                  <a:pt x="407574" y="246322"/>
                  <a:pt x="407574" y="246322"/>
                  <a:pt x="407574" y="246322"/>
                </a:cubicBezTo>
                <a:lnTo>
                  <a:pt x="407574" y="309808"/>
                </a:lnTo>
                <a:cubicBezTo>
                  <a:pt x="407574" y="322505"/>
                  <a:pt x="397416" y="333932"/>
                  <a:pt x="383450" y="333932"/>
                </a:cubicBezTo>
                <a:lnTo>
                  <a:pt x="359325" y="333932"/>
                </a:lnTo>
                <a:cubicBezTo>
                  <a:pt x="359325" y="355517"/>
                  <a:pt x="341549" y="373293"/>
                  <a:pt x="319965" y="373293"/>
                </a:cubicBezTo>
                <a:cubicBezTo>
                  <a:pt x="298380" y="373293"/>
                  <a:pt x="280604" y="355517"/>
                  <a:pt x="280604" y="333932"/>
                </a:cubicBezTo>
                <a:lnTo>
                  <a:pt x="256480" y="333932"/>
                </a:lnTo>
                <a:lnTo>
                  <a:pt x="130779" y="333932"/>
                </a:lnTo>
                <a:cubicBezTo>
                  <a:pt x="130779" y="355517"/>
                  <a:pt x="113003" y="373293"/>
                  <a:pt x="91419" y="373293"/>
                </a:cubicBezTo>
                <a:cubicBezTo>
                  <a:pt x="69834" y="373293"/>
                  <a:pt x="52057" y="355517"/>
                  <a:pt x="52057" y="333932"/>
                </a:cubicBezTo>
                <a:lnTo>
                  <a:pt x="7618" y="333932"/>
                </a:lnTo>
                <a:cubicBezTo>
                  <a:pt x="3809" y="333932"/>
                  <a:pt x="0" y="330123"/>
                  <a:pt x="0" y="326314"/>
                </a:cubicBezTo>
                <a:lnTo>
                  <a:pt x="0" y="142207"/>
                </a:lnTo>
                <a:cubicBezTo>
                  <a:pt x="0" y="129510"/>
                  <a:pt x="10157" y="118082"/>
                  <a:pt x="24124" y="118082"/>
                </a:cubicBezTo>
                <a:lnTo>
                  <a:pt x="53328" y="118082"/>
                </a:lnTo>
                <a:cubicBezTo>
                  <a:pt x="54597" y="102846"/>
                  <a:pt x="60946" y="87610"/>
                  <a:pt x="71103" y="74912"/>
                </a:cubicBezTo>
                <a:lnTo>
                  <a:pt x="55866" y="59676"/>
                </a:lnTo>
                <a:cubicBezTo>
                  <a:pt x="53328" y="57137"/>
                  <a:pt x="53328" y="52058"/>
                  <a:pt x="55866" y="48249"/>
                </a:cubicBezTo>
                <a:cubicBezTo>
                  <a:pt x="58406" y="45709"/>
                  <a:pt x="63485" y="45709"/>
                  <a:pt x="67294" y="48249"/>
                </a:cubicBezTo>
                <a:lnTo>
                  <a:pt x="82531" y="63485"/>
                </a:lnTo>
                <a:cubicBezTo>
                  <a:pt x="95228" y="53328"/>
                  <a:pt x="109194" y="46979"/>
                  <a:pt x="125700" y="45709"/>
                </a:cubicBezTo>
                <a:lnTo>
                  <a:pt x="125700" y="15236"/>
                </a:lnTo>
                <a:lnTo>
                  <a:pt x="109194" y="15236"/>
                </a:lnTo>
                <a:cubicBezTo>
                  <a:pt x="105385" y="15236"/>
                  <a:pt x="101576" y="11427"/>
                  <a:pt x="101576" y="7618"/>
                </a:cubicBezTo>
                <a:cubicBezTo>
                  <a:pt x="101576" y="3809"/>
                  <a:pt x="105385" y="0"/>
                  <a:pt x="109194" y="0"/>
                </a:cubicBezTo>
                <a:lnTo>
                  <a:pt x="157443" y="0"/>
                </a:lnTo>
                <a:cubicBezTo>
                  <a:pt x="161252" y="0"/>
                  <a:pt x="165061" y="3809"/>
                  <a:pt x="165061" y="7618"/>
                </a:cubicBezTo>
                <a:cubicBezTo>
                  <a:pt x="165061" y="11427"/>
                  <a:pt x="161252" y="15236"/>
                  <a:pt x="157443" y="15236"/>
                </a:cubicBezTo>
                <a:lnTo>
                  <a:pt x="140937" y="15236"/>
                </a:lnTo>
                <a:lnTo>
                  <a:pt x="140937" y="46979"/>
                </a:lnTo>
                <a:cubicBezTo>
                  <a:pt x="156173" y="48249"/>
                  <a:pt x="171410" y="54597"/>
                  <a:pt x="184107" y="64755"/>
                </a:cubicBezTo>
                <a:lnTo>
                  <a:pt x="199343" y="49518"/>
                </a:lnTo>
                <a:cubicBezTo>
                  <a:pt x="201882" y="46979"/>
                  <a:pt x="206961" y="46979"/>
                  <a:pt x="210770" y="49518"/>
                </a:cubicBezTo>
                <a:cubicBezTo>
                  <a:pt x="213310" y="52058"/>
                  <a:pt x="213310" y="57137"/>
                  <a:pt x="210770" y="60946"/>
                </a:cubicBezTo>
                <a:lnTo>
                  <a:pt x="195534" y="76182"/>
                </a:lnTo>
                <a:cubicBezTo>
                  <a:pt x="205692" y="88879"/>
                  <a:pt x="212040" y="102846"/>
                  <a:pt x="213310" y="119352"/>
                </a:cubicBezTo>
                <a:lnTo>
                  <a:pt x="242513" y="119352"/>
                </a:lnTo>
                <a:cubicBezTo>
                  <a:pt x="255210" y="119352"/>
                  <a:pt x="266637" y="129510"/>
                  <a:pt x="266637" y="143476"/>
                </a:cubicBezTo>
                <a:lnTo>
                  <a:pt x="266637" y="151095"/>
                </a:lnTo>
                <a:lnTo>
                  <a:pt x="305998" y="151095"/>
                </a:lnTo>
                <a:lnTo>
                  <a:pt x="305998" y="151095"/>
                </a:lnTo>
                <a:lnTo>
                  <a:pt x="344089" y="151095"/>
                </a:lnTo>
                <a:cubicBezTo>
                  <a:pt x="352977" y="151095"/>
                  <a:pt x="360595" y="156173"/>
                  <a:pt x="365674" y="163792"/>
                </a:cubicBezTo>
                <a:lnTo>
                  <a:pt x="408844" y="243783"/>
                </a:lnTo>
                <a:cubicBezTo>
                  <a:pt x="406305" y="243783"/>
                  <a:pt x="407574" y="245053"/>
                  <a:pt x="407574" y="246322"/>
                </a:cubicBezTo>
                <a:close/>
                <a:moveTo>
                  <a:pt x="341549" y="166331"/>
                </a:moveTo>
                <a:lnTo>
                  <a:pt x="311077" y="166331"/>
                </a:lnTo>
                <a:lnTo>
                  <a:pt x="311077" y="238704"/>
                </a:lnTo>
                <a:lnTo>
                  <a:pt x="385989" y="238704"/>
                </a:lnTo>
                <a:lnTo>
                  <a:pt x="349168" y="171410"/>
                </a:lnTo>
                <a:cubicBezTo>
                  <a:pt x="347898" y="167601"/>
                  <a:pt x="345359" y="166331"/>
                  <a:pt x="341549" y="166331"/>
                </a:cubicBezTo>
                <a:close/>
                <a:moveTo>
                  <a:pt x="67294" y="118082"/>
                </a:moveTo>
                <a:lnTo>
                  <a:pt x="82531" y="118082"/>
                </a:lnTo>
                <a:cubicBezTo>
                  <a:pt x="86340" y="118082"/>
                  <a:pt x="90149" y="121892"/>
                  <a:pt x="90149" y="125701"/>
                </a:cubicBezTo>
                <a:cubicBezTo>
                  <a:pt x="90149" y="129510"/>
                  <a:pt x="86340" y="133319"/>
                  <a:pt x="82531" y="133319"/>
                </a:cubicBezTo>
                <a:lnTo>
                  <a:pt x="67294" y="133319"/>
                </a:lnTo>
                <a:cubicBezTo>
                  <a:pt x="71103" y="162522"/>
                  <a:pt x="93957" y="185377"/>
                  <a:pt x="121891" y="187916"/>
                </a:cubicBezTo>
                <a:lnTo>
                  <a:pt x="121891" y="172680"/>
                </a:lnTo>
                <a:cubicBezTo>
                  <a:pt x="121891" y="168871"/>
                  <a:pt x="125700" y="165061"/>
                  <a:pt x="129510" y="165061"/>
                </a:cubicBezTo>
                <a:cubicBezTo>
                  <a:pt x="133319" y="165061"/>
                  <a:pt x="137128" y="168871"/>
                  <a:pt x="137128" y="172680"/>
                </a:cubicBezTo>
                <a:lnTo>
                  <a:pt x="137128" y="187916"/>
                </a:lnTo>
                <a:cubicBezTo>
                  <a:pt x="166331" y="184107"/>
                  <a:pt x="189185" y="161252"/>
                  <a:pt x="191725" y="133319"/>
                </a:cubicBezTo>
                <a:lnTo>
                  <a:pt x="176488" y="133319"/>
                </a:lnTo>
                <a:cubicBezTo>
                  <a:pt x="172679" y="133319"/>
                  <a:pt x="168870" y="129510"/>
                  <a:pt x="168870" y="125701"/>
                </a:cubicBezTo>
                <a:cubicBezTo>
                  <a:pt x="168870" y="121892"/>
                  <a:pt x="172679" y="118082"/>
                  <a:pt x="176488" y="118082"/>
                </a:cubicBezTo>
                <a:lnTo>
                  <a:pt x="191725" y="118082"/>
                </a:lnTo>
                <a:cubicBezTo>
                  <a:pt x="190455" y="104116"/>
                  <a:pt x="184107" y="91419"/>
                  <a:pt x="173949" y="81261"/>
                </a:cubicBezTo>
                <a:cubicBezTo>
                  <a:pt x="163791" y="71103"/>
                  <a:pt x="151094" y="64755"/>
                  <a:pt x="137128" y="63485"/>
                </a:cubicBezTo>
                <a:lnTo>
                  <a:pt x="137128" y="78722"/>
                </a:lnTo>
                <a:cubicBezTo>
                  <a:pt x="137128" y="82531"/>
                  <a:pt x="133319" y="86340"/>
                  <a:pt x="129510" y="86340"/>
                </a:cubicBezTo>
                <a:cubicBezTo>
                  <a:pt x="125700" y="86340"/>
                  <a:pt x="121891" y="82531"/>
                  <a:pt x="121891" y="78722"/>
                </a:cubicBezTo>
                <a:lnTo>
                  <a:pt x="121891" y="63485"/>
                </a:lnTo>
                <a:cubicBezTo>
                  <a:pt x="107925" y="64755"/>
                  <a:pt x="95228" y="71103"/>
                  <a:pt x="85070" y="81261"/>
                </a:cubicBezTo>
                <a:cubicBezTo>
                  <a:pt x="74912" y="91419"/>
                  <a:pt x="69834" y="104116"/>
                  <a:pt x="67294" y="118082"/>
                </a:cubicBezTo>
                <a:close/>
                <a:moveTo>
                  <a:pt x="114273" y="333932"/>
                </a:moveTo>
                <a:cubicBezTo>
                  <a:pt x="114273" y="331393"/>
                  <a:pt x="114273" y="330123"/>
                  <a:pt x="113003" y="327583"/>
                </a:cubicBezTo>
                <a:cubicBezTo>
                  <a:pt x="113003" y="327583"/>
                  <a:pt x="113003" y="327583"/>
                  <a:pt x="113003" y="327583"/>
                </a:cubicBezTo>
                <a:cubicBezTo>
                  <a:pt x="110464" y="317426"/>
                  <a:pt x="100306" y="309808"/>
                  <a:pt x="90149" y="309808"/>
                </a:cubicBezTo>
                <a:cubicBezTo>
                  <a:pt x="79991" y="309808"/>
                  <a:pt x="69834" y="317426"/>
                  <a:pt x="67294" y="327583"/>
                </a:cubicBezTo>
                <a:cubicBezTo>
                  <a:pt x="67294" y="330123"/>
                  <a:pt x="66025" y="331393"/>
                  <a:pt x="66025" y="333932"/>
                </a:cubicBezTo>
                <a:cubicBezTo>
                  <a:pt x="66025" y="346629"/>
                  <a:pt x="76182" y="358056"/>
                  <a:pt x="90149" y="358056"/>
                </a:cubicBezTo>
                <a:cubicBezTo>
                  <a:pt x="104116" y="358056"/>
                  <a:pt x="114273" y="347899"/>
                  <a:pt x="114273" y="333932"/>
                </a:cubicBezTo>
                <a:close/>
                <a:moveTo>
                  <a:pt x="247592" y="318695"/>
                </a:moveTo>
                <a:lnTo>
                  <a:pt x="247592" y="279335"/>
                </a:lnTo>
                <a:lnTo>
                  <a:pt x="166331" y="279335"/>
                </a:lnTo>
                <a:cubicBezTo>
                  <a:pt x="162522" y="279335"/>
                  <a:pt x="158713" y="275526"/>
                  <a:pt x="158713" y="271716"/>
                </a:cubicBezTo>
                <a:cubicBezTo>
                  <a:pt x="158713" y="267907"/>
                  <a:pt x="162522" y="264098"/>
                  <a:pt x="166331" y="264098"/>
                </a:cubicBezTo>
                <a:lnTo>
                  <a:pt x="247592" y="264098"/>
                </a:lnTo>
                <a:lnTo>
                  <a:pt x="247592" y="144746"/>
                </a:lnTo>
                <a:cubicBezTo>
                  <a:pt x="247592" y="140937"/>
                  <a:pt x="243783" y="137128"/>
                  <a:pt x="239973" y="137128"/>
                </a:cubicBezTo>
                <a:lnTo>
                  <a:pt x="210770" y="137128"/>
                </a:lnTo>
                <a:cubicBezTo>
                  <a:pt x="206961" y="177758"/>
                  <a:pt x="172679" y="209501"/>
                  <a:pt x="130779" y="209501"/>
                </a:cubicBezTo>
                <a:cubicBezTo>
                  <a:pt x="88879" y="209501"/>
                  <a:pt x="55866" y="177758"/>
                  <a:pt x="50788" y="137128"/>
                </a:cubicBezTo>
                <a:lnTo>
                  <a:pt x="21585" y="137128"/>
                </a:lnTo>
                <a:cubicBezTo>
                  <a:pt x="17775" y="137128"/>
                  <a:pt x="13966" y="140937"/>
                  <a:pt x="13966" y="144746"/>
                </a:cubicBezTo>
                <a:lnTo>
                  <a:pt x="13966" y="264098"/>
                </a:lnTo>
                <a:lnTo>
                  <a:pt x="95228" y="264098"/>
                </a:lnTo>
                <a:cubicBezTo>
                  <a:pt x="99037" y="264098"/>
                  <a:pt x="102846" y="267907"/>
                  <a:pt x="102846" y="271716"/>
                </a:cubicBezTo>
                <a:cubicBezTo>
                  <a:pt x="102846" y="275526"/>
                  <a:pt x="99037" y="279335"/>
                  <a:pt x="95228" y="279335"/>
                </a:cubicBezTo>
                <a:lnTo>
                  <a:pt x="13966" y="279335"/>
                </a:lnTo>
                <a:lnTo>
                  <a:pt x="13966" y="318695"/>
                </a:lnTo>
                <a:lnTo>
                  <a:pt x="54597" y="318695"/>
                </a:lnTo>
                <a:cubicBezTo>
                  <a:pt x="60946" y="304729"/>
                  <a:pt x="74912" y="294571"/>
                  <a:pt x="91419" y="294571"/>
                </a:cubicBezTo>
                <a:cubicBezTo>
                  <a:pt x="107925" y="294571"/>
                  <a:pt x="121891" y="304729"/>
                  <a:pt x="128240" y="318695"/>
                </a:cubicBezTo>
                <a:lnTo>
                  <a:pt x="247592" y="318695"/>
                </a:lnTo>
                <a:close/>
                <a:moveTo>
                  <a:pt x="342819" y="333932"/>
                </a:moveTo>
                <a:cubicBezTo>
                  <a:pt x="342819" y="331393"/>
                  <a:pt x="342819" y="330123"/>
                  <a:pt x="341549" y="327583"/>
                </a:cubicBezTo>
                <a:cubicBezTo>
                  <a:pt x="341549" y="327583"/>
                  <a:pt x="341549" y="327583"/>
                  <a:pt x="341549" y="327583"/>
                </a:cubicBezTo>
                <a:cubicBezTo>
                  <a:pt x="339011" y="317426"/>
                  <a:pt x="328852" y="309808"/>
                  <a:pt x="318695" y="309808"/>
                </a:cubicBezTo>
                <a:cubicBezTo>
                  <a:pt x="308537" y="309808"/>
                  <a:pt x="298380" y="317426"/>
                  <a:pt x="295840" y="327583"/>
                </a:cubicBezTo>
                <a:cubicBezTo>
                  <a:pt x="295840" y="330123"/>
                  <a:pt x="294571" y="331393"/>
                  <a:pt x="294571" y="333932"/>
                </a:cubicBezTo>
                <a:cubicBezTo>
                  <a:pt x="294571" y="346629"/>
                  <a:pt x="304728" y="358056"/>
                  <a:pt x="318695" y="358056"/>
                </a:cubicBezTo>
                <a:cubicBezTo>
                  <a:pt x="332662" y="358056"/>
                  <a:pt x="342819" y="347899"/>
                  <a:pt x="342819" y="333932"/>
                </a:cubicBezTo>
                <a:close/>
                <a:moveTo>
                  <a:pt x="391068" y="253941"/>
                </a:moveTo>
                <a:lnTo>
                  <a:pt x="303458" y="253941"/>
                </a:lnTo>
                <a:cubicBezTo>
                  <a:pt x="299649" y="253941"/>
                  <a:pt x="295840" y="250132"/>
                  <a:pt x="295840" y="246322"/>
                </a:cubicBezTo>
                <a:lnTo>
                  <a:pt x="295840" y="166331"/>
                </a:lnTo>
                <a:lnTo>
                  <a:pt x="264098" y="166331"/>
                </a:lnTo>
                <a:lnTo>
                  <a:pt x="264098" y="318695"/>
                </a:lnTo>
                <a:lnTo>
                  <a:pt x="283143" y="318695"/>
                </a:lnTo>
                <a:cubicBezTo>
                  <a:pt x="289492" y="304729"/>
                  <a:pt x="303458" y="294571"/>
                  <a:pt x="319965" y="294571"/>
                </a:cubicBezTo>
                <a:cubicBezTo>
                  <a:pt x="336471" y="294571"/>
                  <a:pt x="350437" y="304729"/>
                  <a:pt x="356786" y="318695"/>
                </a:cubicBezTo>
                <a:lnTo>
                  <a:pt x="384719" y="318695"/>
                </a:lnTo>
                <a:cubicBezTo>
                  <a:pt x="388528" y="318695"/>
                  <a:pt x="392337" y="314886"/>
                  <a:pt x="392337" y="311077"/>
                </a:cubicBezTo>
                <a:lnTo>
                  <a:pt x="392337" y="253941"/>
                </a:lnTo>
                <a:close/>
                <a:moveTo>
                  <a:pt x="130779" y="134589"/>
                </a:moveTo>
                <a:cubicBezTo>
                  <a:pt x="134588" y="134589"/>
                  <a:pt x="138397" y="130779"/>
                  <a:pt x="138397" y="126970"/>
                </a:cubicBezTo>
                <a:lnTo>
                  <a:pt x="138397" y="114273"/>
                </a:lnTo>
                <a:cubicBezTo>
                  <a:pt x="138397" y="110464"/>
                  <a:pt x="134588" y="106655"/>
                  <a:pt x="130779" y="106655"/>
                </a:cubicBezTo>
                <a:cubicBezTo>
                  <a:pt x="126970" y="106655"/>
                  <a:pt x="123161" y="110464"/>
                  <a:pt x="123161" y="114273"/>
                </a:cubicBezTo>
                <a:lnTo>
                  <a:pt x="123161" y="125701"/>
                </a:lnTo>
                <a:cubicBezTo>
                  <a:pt x="123161" y="130779"/>
                  <a:pt x="126970" y="134589"/>
                  <a:pt x="130779" y="134589"/>
                </a:cubicBezTo>
                <a:close/>
                <a:moveTo>
                  <a:pt x="130779" y="262829"/>
                </a:moveTo>
                <a:cubicBezTo>
                  <a:pt x="126970" y="262829"/>
                  <a:pt x="123161" y="266638"/>
                  <a:pt x="123161" y="270447"/>
                </a:cubicBezTo>
                <a:cubicBezTo>
                  <a:pt x="123161" y="274256"/>
                  <a:pt x="126970" y="278065"/>
                  <a:pt x="130779" y="278065"/>
                </a:cubicBezTo>
                <a:cubicBezTo>
                  <a:pt x="134588" y="278065"/>
                  <a:pt x="138397" y="274256"/>
                  <a:pt x="138397" y="270447"/>
                </a:cubicBezTo>
                <a:cubicBezTo>
                  <a:pt x="138397" y="266638"/>
                  <a:pt x="135858" y="262829"/>
                  <a:pt x="130779" y="262829"/>
                </a:cubicBezTo>
                <a:close/>
              </a:path>
            </a:pathLst>
          </a:custGeom>
          <a:solidFill>
            <a:schemeClr val="accent1"/>
          </a:solidFill>
          <a:ln w="1269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29A454D5-3C00-4951-D5B6-EAF01BE21310}"/>
              </a:ext>
            </a:extLst>
          </p:cNvPr>
          <p:cNvSpPr/>
          <p:nvPr/>
        </p:nvSpPr>
        <p:spPr>
          <a:xfrm>
            <a:off x="7307893" y="5067803"/>
            <a:ext cx="408843" cy="326948"/>
          </a:xfrm>
          <a:custGeom>
            <a:avLst/>
            <a:gdLst>
              <a:gd name="connsiteX0" fmla="*/ 219658 w 408843"/>
              <a:gd name="connsiteY0" fmla="*/ 174584 h 326948"/>
              <a:gd name="connsiteX1" fmla="*/ 203152 w 408843"/>
              <a:gd name="connsiteY1" fmla="*/ 158078 h 326948"/>
              <a:gd name="connsiteX2" fmla="*/ 171410 w 408843"/>
              <a:gd name="connsiteY2" fmla="*/ 126335 h 326948"/>
              <a:gd name="connsiteX3" fmla="*/ 195534 w 408843"/>
              <a:gd name="connsiteY3" fmla="*/ 95863 h 326948"/>
              <a:gd name="connsiteX4" fmla="*/ 195534 w 408843"/>
              <a:gd name="connsiteY4" fmla="*/ 79356 h 326948"/>
              <a:gd name="connsiteX5" fmla="*/ 203152 w 408843"/>
              <a:gd name="connsiteY5" fmla="*/ 71738 h 326948"/>
              <a:gd name="connsiteX6" fmla="*/ 210771 w 408843"/>
              <a:gd name="connsiteY6" fmla="*/ 79356 h 326948"/>
              <a:gd name="connsiteX7" fmla="*/ 210771 w 408843"/>
              <a:gd name="connsiteY7" fmla="*/ 95863 h 326948"/>
              <a:gd name="connsiteX8" fmla="*/ 234895 w 408843"/>
              <a:gd name="connsiteY8" fmla="*/ 126335 h 326948"/>
              <a:gd name="connsiteX9" fmla="*/ 227277 w 408843"/>
              <a:gd name="connsiteY9" fmla="*/ 133954 h 326948"/>
              <a:gd name="connsiteX10" fmla="*/ 219658 w 408843"/>
              <a:gd name="connsiteY10" fmla="*/ 126335 h 326948"/>
              <a:gd name="connsiteX11" fmla="*/ 203152 w 408843"/>
              <a:gd name="connsiteY11" fmla="*/ 109829 h 326948"/>
              <a:gd name="connsiteX12" fmla="*/ 186646 w 408843"/>
              <a:gd name="connsiteY12" fmla="*/ 126335 h 326948"/>
              <a:gd name="connsiteX13" fmla="*/ 203152 w 408843"/>
              <a:gd name="connsiteY13" fmla="*/ 142842 h 326948"/>
              <a:gd name="connsiteX14" fmla="*/ 234895 w 408843"/>
              <a:gd name="connsiteY14" fmla="*/ 174584 h 326948"/>
              <a:gd name="connsiteX15" fmla="*/ 210771 w 408843"/>
              <a:gd name="connsiteY15" fmla="*/ 205057 h 326948"/>
              <a:gd name="connsiteX16" fmla="*/ 210771 w 408843"/>
              <a:gd name="connsiteY16" fmla="*/ 221563 h 326948"/>
              <a:gd name="connsiteX17" fmla="*/ 203152 w 408843"/>
              <a:gd name="connsiteY17" fmla="*/ 229181 h 326948"/>
              <a:gd name="connsiteX18" fmla="*/ 195534 w 408843"/>
              <a:gd name="connsiteY18" fmla="*/ 221563 h 326948"/>
              <a:gd name="connsiteX19" fmla="*/ 195534 w 408843"/>
              <a:gd name="connsiteY19" fmla="*/ 205057 h 326948"/>
              <a:gd name="connsiteX20" fmla="*/ 171410 w 408843"/>
              <a:gd name="connsiteY20" fmla="*/ 174584 h 326948"/>
              <a:gd name="connsiteX21" fmla="*/ 179028 w 408843"/>
              <a:gd name="connsiteY21" fmla="*/ 166966 h 326948"/>
              <a:gd name="connsiteX22" fmla="*/ 186646 w 408843"/>
              <a:gd name="connsiteY22" fmla="*/ 174584 h 326948"/>
              <a:gd name="connsiteX23" fmla="*/ 203152 w 408843"/>
              <a:gd name="connsiteY23" fmla="*/ 191090 h 326948"/>
              <a:gd name="connsiteX24" fmla="*/ 219658 w 408843"/>
              <a:gd name="connsiteY24" fmla="*/ 174584 h 326948"/>
              <a:gd name="connsiteX25" fmla="*/ 203152 w 408843"/>
              <a:gd name="connsiteY25" fmla="*/ 310442 h 326948"/>
              <a:gd name="connsiteX26" fmla="*/ 195534 w 408843"/>
              <a:gd name="connsiteY26" fmla="*/ 318061 h 326948"/>
              <a:gd name="connsiteX27" fmla="*/ 203152 w 408843"/>
              <a:gd name="connsiteY27" fmla="*/ 325679 h 326948"/>
              <a:gd name="connsiteX28" fmla="*/ 210771 w 408843"/>
              <a:gd name="connsiteY28" fmla="*/ 318061 h 326948"/>
              <a:gd name="connsiteX29" fmla="*/ 203152 w 408843"/>
              <a:gd name="connsiteY29" fmla="*/ 310442 h 326948"/>
              <a:gd name="connsiteX30" fmla="*/ 408844 w 408843"/>
              <a:gd name="connsiteY30" fmla="*/ 271082 h 326948"/>
              <a:gd name="connsiteX31" fmla="*/ 352977 w 408843"/>
              <a:gd name="connsiteY31" fmla="*/ 326949 h 326948"/>
              <a:gd name="connsiteX32" fmla="*/ 239974 w 408843"/>
              <a:gd name="connsiteY32" fmla="*/ 326949 h 326948"/>
              <a:gd name="connsiteX33" fmla="*/ 232355 w 408843"/>
              <a:gd name="connsiteY33" fmla="*/ 319330 h 326948"/>
              <a:gd name="connsiteX34" fmla="*/ 239974 w 408843"/>
              <a:gd name="connsiteY34" fmla="*/ 311712 h 326948"/>
              <a:gd name="connsiteX35" fmla="*/ 352977 w 408843"/>
              <a:gd name="connsiteY35" fmla="*/ 311712 h 326948"/>
              <a:gd name="connsiteX36" fmla="*/ 392338 w 408843"/>
              <a:gd name="connsiteY36" fmla="*/ 279970 h 326948"/>
              <a:gd name="connsiteX37" fmla="*/ 16506 w 408843"/>
              <a:gd name="connsiteY37" fmla="*/ 279970 h 326948"/>
              <a:gd name="connsiteX38" fmla="*/ 55867 w 408843"/>
              <a:gd name="connsiteY38" fmla="*/ 311712 h 326948"/>
              <a:gd name="connsiteX39" fmla="*/ 168870 w 408843"/>
              <a:gd name="connsiteY39" fmla="*/ 311712 h 326948"/>
              <a:gd name="connsiteX40" fmla="*/ 176488 w 408843"/>
              <a:gd name="connsiteY40" fmla="*/ 319330 h 326948"/>
              <a:gd name="connsiteX41" fmla="*/ 168870 w 408843"/>
              <a:gd name="connsiteY41" fmla="*/ 326949 h 326948"/>
              <a:gd name="connsiteX42" fmla="*/ 55867 w 408843"/>
              <a:gd name="connsiteY42" fmla="*/ 326949 h 326948"/>
              <a:gd name="connsiteX43" fmla="*/ 0 w 408843"/>
              <a:gd name="connsiteY43" fmla="*/ 271082 h 326948"/>
              <a:gd name="connsiteX44" fmla="*/ 7618 w 408843"/>
              <a:gd name="connsiteY44" fmla="*/ 263463 h 326948"/>
              <a:gd name="connsiteX45" fmla="*/ 24124 w 408843"/>
              <a:gd name="connsiteY45" fmla="*/ 263463 h 326948"/>
              <a:gd name="connsiteX46" fmla="*/ 24124 w 408843"/>
              <a:gd name="connsiteY46" fmla="*/ 71738 h 326948"/>
              <a:gd name="connsiteX47" fmla="*/ 48249 w 408843"/>
              <a:gd name="connsiteY47" fmla="*/ 47614 h 326948"/>
              <a:gd name="connsiteX48" fmla="*/ 101576 w 408843"/>
              <a:gd name="connsiteY48" fmla="*/ 47614 h 326948"/>
              <a:gd name="connsiteX49" fmla="*/ 101576 w 408843"/>
              <a:gd name="connsiteY49" fmla="*/ 31108 h 326948"/>
              <a:gd name="connsiteX50" fmla="*/ 104115 w 408843"/>
              <a:gd name="connsiteY50" fmla="*/ 26029 h 326948"/>
              <a:gd name="connsiteX51" fmla="*/ 128240 w 408843"/>
              <a:gd name="connsiteY51" fmla="*/ 1905 h 326948"/>
              <a:gd name="connsiteX52" fmla="*/ 139667 w 408843"/>
              <a:gd name="connsiteY52" fmla="*/ 1905 h 326948"/>
              <a:gd name="connsiteX53" fmla="*/ 157443 w 408843"/>
              <a:gd name="connsiteY53" fmla="*/ 19680 h 326948"/>
              <a:gd name="connsiteX54" fmla="*/ 175219 w 408843"/>
              <a:gd name="connsiteY54" fmla="*/ 1905 h 326948"/>
              <a:gd name="connsiteX55" fmla="*/ 186646 w 408843"/>
              <a:gd name="connsiteY55" fmla="*/ 1905 h 326948"/>
              <a:gd name="connsiteX56" fmla="*/ 204422 w 408843"/>
              <a:gd name="connsiteY56" fmla="*/ 19680 h 326948"/>
              <a:gd name="connsiteX57" fmla="*/ 222198 w 408843"/>
              <a:gd name="connsiteY57" fmla="*/ 1905 h 326948"/>
              <a:gd name="connsiteX58" fmla="*/ 233625 w 408843"/>
              <a:gd name="connsiteY58" fmla="*/ 1905 h 326948"/>
              <a:gd name="connsiteX59" fmla="*/ 251401 w 408843"/>
              <a:gd name="connsiteY59" fmla="*/ 19680 h 326948"/>
              <a:gd name="connsiteX60" fmla="*/ 269177 w 408843"/>
              <a:gd name="connsiteY60" fmla="*/ 1905 h 326948"/>
              <a:gd name="connsiteX61" fmla="*/ 280604 w 408843"/>
              <a:gd name="connsiteY61" fmla="*/ 1905 h 326948"/>
              <a:gd name="connsiteX62" fmla="*/ 304728 w 408843"/>
              <a:gd name="connsiteY62" fmla="*/ 26029 h 326948"/>
              <a:gd name="connsiteX63" fmla="*/ 307268 w 408843"/>
              <a:gd name="connsiteY63" fmla="*/ 31108 h 326948"/>
              <a:gd name="connsiteX64" fmla="*/ 307268 w 408843"/>
              <a:gd name="connsiteY64" fmla="*/ 47614 h 326948"/>
              <a:gd name="connsiteX65" fmla="*/ 360595 w 408843"/>
              <a:gd name="connsiteY65" fmla="*/ 47614 h 326948"/>
              <a:gd name="connsiteX66" fmla="*/ 384719 w 408843"/>
              <a:gd name="connsiteY66" fmla="*/ 71738 h 326948"/>
              <a:gd name="connsiteX67" fmla="*/ 384719 w 408843"/>
              <a:gd name="connsiteY67" fmla="*/ 263463 h 326948"/>
              <a:gd name="connsiteX68" fmla="*/ 401226 w 408843"/>
              <a:gd name="connsiteY68" fmla="*/ 263463 h 326948"/>
              <a:gd name="connsiteX69" fmla="*/ 408844 w 408843"/>
              <a:gd name="connsiteY69" fmla="*/ 271082 h 326948"/>
              <a:gd name="connsiteX70" fmla="*/ 307268 w 408843"/>
              <a:gd name="connsiteY70" fmla="*/ 62850 h 326948"/>
              <a:gd name="connsiteX71" fmla="*/ 307268 w 408843"/>
              <a:gd name="connsiteY71" fmla="*/ 263463 h 326948"/>
              <a:gd name="connsiteX72" fmla="*/ 368214 w 408843"/>
              <a:gd name="connsiteY72" fmla="*/ 263463 h 326948"/>
              <a:gd name="connsiteX73" fmla="*/ 368214 w 408843"/>
              <a:gd name="connsiteY73" fmla="*/ 71738 h 326948"/>
              <a:gd name="connsiteX74" fmla="*/ 360595 w 408843"/>
              <a:gd name="connsiteY74" fmla="*/ 64120 h 326948"/>
              <a:gd name="connsiteX75" fmla="*/ 307268 w 408843"/>
              <a:gd name="connsiteY75" fmla="*/ 64120 h 326948"/>
              <a:gd name="connsiteX76" fmla="*/ 115543 w 408843"/>
              <a:gd name="connsiteY76" fmla="*/ 263463 h 326948"/>
              <a:gd name="connsiteX77" fmla="*/ 290762 w 408843"/>
              <a:gd name="connsiteY77" fmla="*/ 263463 h 326948"/>
              <a:gd name="connsiteX78" fmla="*/ 290762 w 408843"/>
              <a:gd name="connsiteY78" fmla="*/ 34917 h 326948"/>
              <a:gd name="connsiteX79" fmla="*/ 274256 w 408843"/>
              <a:gd name="connsiteY79" fmla="*/ 18411 h 326948"/>
              <a:gd name="connsiteX80" fmla="*/ 256480 w 408843"/>
              <a:gd name="connsiteY80" fmla="*/ 36187 h 326948"/>
              <a:gd name="connsiteX81" fmla="*/ 245052 w 408843"/>
              <a:gd name="connsiteY81" fmla="*/ 36187 h 326948"/>
              <a:gd name="connsiteX82" fmla="*/ 227277 w 408843"/>
              <a:gd name="connsiteY82" fmla="*/ 18411 h 326948"/>
              <a:gd name="connsiteX83" fmla="*/ 209501 w 408843"/>
              <a:gd name="connsiteY83" fmla="*/ 36187 h 326948"/>
              <a:gd name="connsiteX84" fmla="*/ 198074 w 408843"/>
              <a:gd name="connsiteY84" fmla="*/ 36187 h 326948"/>
              <a:gd name="connsiteX85" fmla="*/ 180297 w 408843"/>
              <a:gd name="connsiteY85" fmla="*/ 18411 h 326948"/>
              <a:gd name="connsiteX86" fmla="*/ 162522 w 408843"/>
              <a:gd name="connsiteY86" fmla="*/ 36187 h 326948"/>
              <a:gd name="connsiteX87" fmla="*/ 151094 w 408843"/>
              <a:gd name="connsiteY87" fmla="*/ 36187 h 326948"/>
              <a:gd name="connsiteX88" fmla="*/ 133319 w 408843"/>
              <a:gd name="connsiteY88" fmla="*/ 18411 h 326948"/>
              <a:gd name="connsiteX89" fmla="*/ 115543 w 408843"/>
              <a:gd name="connsiteY89" fmla="*/ 34917 h 326948"/>
              <a:gd name="connsiteX90" fmla="*/ 115543 w 408843"/>
              <a:gd name="connsiteY90" fmla="*/ 263463 h 326948"/>
              <a:gd name="connsiteX91" fmla="*/ 39361 w 408843"/>
              <a:gd name="connsiteY91" fmla="*/ 263463 h 326948"/>
              <a:gd name="connsiteX92" fmla="*/ 100306 w 408843"/>
              <a:gd name="connsiteY92" fmla="*/ 263463 h 326948"/>
              <a:gd name="connsiteX93" fmla="*/ 100306 w 408843"/>
              <a:gd name="connsiteY93" fmla="*/ 62850 h 326948"/>
              <a:gd name="connsiteX94" fmla="*/ 46979 w 408843"/>
              <a:gd name="connsiteY94" fmla="*/ 62850 h 326948"/>
              <a:gd name="connsiteX95" fmla="*/ 39361 w 408843"/>
              <a:gd name="connsiteY95" fmla="*/ 70469 h 326948"/>
              <a:gd name="connsiteX96" fmla="*/ 39361 w 408843"/>
              <a:gd name="connsiteY96" fmla="*/ 263463 h 326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</a:cxnLst>
            <a:rect l="l" t="t" r="r" b="b"/>
            <a:pathLst>
              <a:path w="408843" h="326948">
                <a:moveTo>
                  <a:pt x="219658" y="174584"/>
                </a:moveTo>
                <a:cubicBezTo>
                  <a:pt x="219658" y="165696"/>
                  <a:pt x="212040" y="158078"/>
                  <a:pt x="203152" y="158078"/>
                </a:cubicBezTo>
                <a:cubicBezTo>
                  <a:pt x="185377" y="158078"/>
                  <a:pt x="171410" y="144111"/>
                  <a:pt x="171410" y="126335"/>
                </a:cubicBezTo>
                <a:cubicBezTo>
                  <a:pt x="171410" y="111099"/>
                  <a:pt x="181567" y="99672"/>
                  <a:pt x="195534" y="95863"/>
                </a:cubicBezTo>
                <a:lnTo>
                  <a:pt x="195534" y="79356"/>
                </a:lnTo>
                <a:cubicBezTo>
                  <a:pt x="195534" y="75547"/>
                  <a:pt x="199343" y="71738"/>
                  <a:pt x="203152" y="71738"/>
                </a:cubicBezTo>
                <a:cubicBezTo>
                  <a:pt x="206961" y="71738"/>
                  <a:pt x="210771" y="75547"/>
                  <a:pt x="210771" y="79356"/>
                </a:cubicBezTo>
                <a:lnTo>
                  <a:pt x="210771" y="95863"/>
                </a:lnTo>
                <a:cubicBezTo>
                  <a:pt x="224737" y="99672"/>
                  <a:pt x="234895" y="112369"/>
                  <a:pt x="234895" y="126335"/>
                </a:cubicBezTo>
                <a:cubicBezTo>
                  <a:pt x="234895" y="130145"/>
                  <a:pt x="231085" y="133954"/>
                  <a:pt x="227277" y="133954"/>
                </a:cubicBezTo>
                <a:cubicBezTo>
                  <a:pt x="223468" y="133954"/>
                  <a:pt x="219658" y="130145"/>
                  <a:pt x="219658" y="126335"/>
                </a:cubicBezTo>
                <a:cubicBezTo>
                  <a:pt x="219658" y="117448"/>
                  <a:pt x="212040" y="109829"/>
                  <a:pt x="203152" y="109829"/>
                </a:cubicBezTo>
                <a:cubicBezTo>
                  <a:pt x="194264" y="109829"/>
                  <a:pt x="186646" y="117448"/>
                  <a:pt x="186646" y="126335"/>
                </a:cubicBezTo>
                <a:cubicBezTo>
                  <a:pt x="186646" y="135223"/>
                  <a:pt x="194264" y="142842"/>
                  <a:pt x="203152" y="142842"/>
                </a:cubicBezTo>
                <a:cubicBezTo>
                  <a:pt x="220928" y="142842"/>
                  <a:pt x="234895" y="156808"/>
                  <a:pt x="234895" y="174584"/>
                </a:cubicBezTo>
                <a:cubicBezTo>
                  <a:pt x="234895" y="189821"/>
                  <a:pt x="224737" y="201248"/>
                  <a:pt x="210771" y="205057"/>
                </a:cubicBezTo>
                <a:lnTo>
                  <a:pt x="210771" y="221563"/>
                </a:lnTo>
                <a:cubicBezTo>
                  <a:pt x="210771" y="225372"/>
                  <a:pt x="206961" y="229181"/>
                  <a:pt x="203152" y="229181"/>
                </a:cubicBezTo>
                <a:cubicBezTo>
                  <a:pt x="199343" y="229181"/>
                  <a:pt x="195534" y="225372"/>
                  <a:pt x="195534" y="221563"/>
                </a:cubicBezTo>
                <a:lnTo>
                  <a:pt x="195534" y="205057"/>
                </a:lnTo>
                <a:cubicBezTo>
                  <a:pt x="181567" y="201248"/>
                  <a:pt x="171410" y="188551"/>
                  <a:pt x="171410" y="174584"/>
                </a:cubicBezTo>
                <a:cubicBezTo>
                  <a:pt x="171410" y="170775"/>
                  <a:pt x="175219" y="166966"/>
                  <a:pt x="179028" y="166966"/>
                </a:cubicBezTo>
                <a:cubicBezTo>
                  <a:pt x="182837" y="166966"/>
                  <a:pt x="186646" y="170775"/>
                  <a:pt x="186646" y="174584"/>
                </a:cubicBezTo>
                <a:cubicBezTo>
                  <a:pt x="186646" y="183472"/>
                  <a:pt x="194264" y="191090"/>
                  <a:pt x="203152" y="191090"/>
                </a:cubicBezTo>
                <a:cubicBezTo>
                  <a:pt x="212040" y="191090"/>
                  <a:pt x="219658" y="183472"/>
                  <a:pt x="219658" y="174584"/>
                </a:cubicBezTo>
                <a:close/>
                <a:moveTo>
                  <a:pt x="203152" y="310442"/>
                </a:moveTo>
                <a:cubicBezTo>
                  <a:pt x="199343" y="310442"/>
                  <a:pt x="195534" y="314252"/>
                  <a:pt x="195534" y="318061"/>
                </a:cubicBezTo>
                <a:cubicBezTo>
                  <a:pt x="195534" y="321870"/>
                  <a:pt x="199343" y="325679"/>
                  <a:pt x="203152" y="325679"/>
                </a:cubicBezTo>
                <a:cubicBezTo>
                  <a:pt x="206961" y="325679"/>
                  <a:pt x="210771" y="321870"/>
                  <a:pt x="210771" y="318061"/>
                </a:cubicBezTo>
                <a:cubicBezTo>
                  <a:pt x="210771" y="314252"/>
                  <a:pt x="208231" y="310442"/>
                  <a:pt x="203152" y="310442"/>
                </a:cubicBezTo>
                <a:close/>
                <a:moveTo>
                  <a:pt x="408844" y="271082"/>
                </a:moveTo>
                <a:cubicBezTo>
                  <a:pt x="408844" y="301555"/>
                  <a:pt x="383450" y="326949"/>
                  <a:pt x="352977" y="326949"/>
                </a:cubicBezTo>
                <a:lnTo>
                  <a:pt x="239974" y="326949"/>
                </a:lnTo>
                <a:cubicBezTo>
                  <a:pt x="236165" y="326949"/>
                  <a:pt x="232355" y="323139"/>
                  <a:pt x="232355" y="319330"/>
                </a:cubicBezTo>
                <a:cubicBezTo>
                  <a:pt x="232355" y="315521"/>
                  <a:pt x="236165" y="311712"/>
                  <a:pt x="239974" y="311712"/>
                </a:cubicBezTo>
                <a:lnTo>
                  <a:pt x="352977" y="311712"/>
                </a:lnTo>
                <a:cubicBezTo>
                  <a:pt x="372022" y="311712"/>
                  <a:pt x="388529" y="297745"/>
                  <a:pt x="392338" y="279970"/>
                </a:cubicBezTo>
                <a:lnTo>
                  <a:pt x="16506" y="279970"/>
                </a:lnTo>
                <a:cubicBezTo>
                  <a:pt x="20315" y="297745"/>
                  <a:pt x="36821" y="311712"/>
                  <a:pt x="55867" y="311712"/>
                </a:cubicBezTo>
                <a:lnTo>
                  <a:pt x="168870" y="311712"/>
                </a:lnTo>
                <a:cubicBezTo>
                  <a:pt x="172680" y="311712"/>
                  <a:pt x="176488" y="315521"/>
                  <a:pt x="176488" y="319330"/>
                </a:cubicBezTo>
                <a:cubicBezTo>
                  <a:pt x="176488" y="323139"/>
                  <a:pt x="172680" y="326949"/>
                  <a:pt x="168870" y="326949"/>
                </a:cubicBezTo>
                <a:lnTo>
                  <a:pt x="55867" y="326949"/>
                </a:lnTo>
                <a:cubicBezTo>
                  <a:pt x="25394" y="326949"/>
                  <a:pt x="0" y="301555"/>
                  <a:pt x="0" y="271082"/>
                </a:cubicBezTo>
                <a:cubicBezTo>
                  <a:pt x="0" y="267273"/>
                  <a:pt x="3809" y="263463"/>
                  <a:pt x="7618" y="263463"/>
                </a:cubicBezTo>
                <a:lnTo>
                  <a:pt x="24124" y="263463"/>
                </a:lnTo>
                <a:lnTo>
                  <a:pt x="24124" y="71738"/>
                </a:lnTo>
                <a:cubicBezTo>
                  <a:pt x="24124" y="59041"/>
                  <a:pt x="34282" y="47614"/>
                  <a:pt x="48249" y="47614"/>
                </a:cubicBezTo>
                <a:lnTo>
                  <a:pt x="101576" y="47614"/>
                </a:lnTo>
                <a:lnTo>
                  <a:pt x="101576" y="31108"/>
                </a:lnTo>
                <a:cubicBezTo>
                  <a:pt x="101576" y="28568"/>
                  <a:pt x="102846" y="27299"/>
                  <a:pt x="104115" y="26029"/>
                </a:cubicBezTo>
                <a:lnTo>
                  <a:pt x="128240" y="1905"/>
                </a:lnTo>
                <a:cubicBezTo>
                  <a:pt x="130779" y="-635"/>
                  <a:pt x="135858" y="-635"/>
                  <a:pt x="139667" y="1905"/>
                </a:cubicBezTo>
                <a:lnTo>
                  <a:pt x="157443" y="19680"/>
                </a:lnTo>
                <a:lnTo>
                  <a:pt x="175219" y="1905"/>
                </a:lnTo>
                <a:cubicBezTo>
                  <a:pt x="177758" y="-635"/>
                  <a:pt x="182837" y="-635"/>
                  <a:pt x="186646" y="1905"/>
                </a:cubicBezTo>
                <a:lnTo>
                  <a:pt x="204422" y="19680"/>
                </a:lnTo>
                <a:lnTo>
                  <a:pt x="222198" y="1905"/>
                </a:lnTo>
                <a:cubicBezTo>
                  <a:pt x="224737" y="-635"/>
                  <a:pt x="229816" y="-635"/>
                  <a:pt x="233625" y="1905"/>
                </a:cubicBezTo>
                <a:lnTo>
                  <a:pt x="251401" y="19680"/>
                </a:lnTo>
                <a:lnTo>
                  <a:pt x="269177" y="1905"/>
                </a:lnTo>
                <a:cubicBezTo>
                  <a:pt x="271716" y="-635"/>
                  <a:pt x="276795" y="-635"/>
                  <a:pt x="280604" y="1905"/>
                </a:cubicBezTo>
                <a:lnTo>
                  <a:pt x="304728" y="26029"/>
                </a:lnTo>
                <a:cubicBezTo>
                  <a:pt x="305998" y="27299"/>
                  <a:pt x="307268" y="29838"/>
                  <a:pt x="307268" y="31108"/>
                </a:cubicBezTo>
                <a:lnTo>
                  <a:pt x="307268" y="47614"/>
                </a:lnTo>
                <a:lnTo>
                  <a:pt x="360595" y="47614"/>
                </a:lnTo>
                <a:cubicBezTo>
                  <a:pt x="373292" y="47614"/>
                  <a:pt x="384719" y="57771"/>
                  <a:pt x="384719" y="71738"/>
                </a:cubicBezTo>
                <a:lnTo>
                  <a:pt x="384719" y="263463"/>
                </a:lnTo>
                <a:lnTo>
                  <a:pt x="401226" y="263463"/>
                </a:lnTo>
                <a:cubicBezTo>
                  <a:pt x="405035" y="263463"/>
                  <a:pt x="408844" y="266003"/>
                  <a:pt x="408844" y="271082"/>
                </a:cubicBezTo>
                <a:close/>
                <a:moveTo>
                  <a:pt x="307268" y="62850"/>
                </a:moveTo>
                <a:lnTo>
                  <a:pt x="307268" y="263463"/>
                </a:lnTo>
                <a:lnTo>
                  <a:pt x="368214" y="263463"/>
                </a:lnTo>
                <a:lnTo>
                  <a:pt x="368214" y="71738"/>
                </a:lnTo>
                <a:cubicBezTo>
                  <a:pt x="368214" y="67929"/>
                  <a:pt x="364404" y="64120"/>
                  <a:pt x="360595" y="64120"/>
                </a:cubicBezTo>
                <a:lnTo>
                  <a:pt x="307268" y="64120"/>
                </a:lnTo>
                <a:close/>
                <a:moveTo>
                  <a:pt x="115543" y="263463"/>
                </a:moveTo>
                <a:lnTo>
                  <a:pt x="290762" y="263463"/>
                </a:lnTo>
                <a:lnTo>
                  <a:pt x="290762" y="34917"/>
                </a:lnTo>
                <a:lnTo>
                  <a:pt x="274256" y="18411"/>
                </a:lnTo>
                <a:lnTo>
                  <a:pt x="256480" y="36187"/>
                </a:lnTo>
                <a:cubicBezTo>
                  <a:pt x="253940" y="38726"/>
                  <a:pt x="248862" y="38726"/>
                  <a:pt x="245052" y="36187"/>
                </a:cubicBezTo>
                <a:lnTo>
                  <a:pt x="227277" y="18411"/>
                </a:lnTo>
                <a:lnTo>
                  <a:pt x="209501" y="36187"/>
                </a:lnTo>
                <a:cubicBezTo>
                  <a:pt x="206961" y="38726"/>
                  <a:pt x="201883" y="38726"/>
                  <a:pt x="198074" y="36187"/>
                </a:cubicBezTo>
                <a:lnTo>
                  <a:pt x="180297" y="18411"/>
                </a:lnTo>
                <a:lnTo>
                  <a:pt x="162522" y="36187"/>
                </a:lnTo>
                <a:cubicBezTo>
                  <a:pt x="159983" y="38726"/>
                  <a:pt x="154903" y="38726"/>
                  <a:pt x="151094" y="36187"/>
                </a:cubicBezTo>
                <a:lnTo>
                  <a:pt x="133319" y="18411"/>
                </a:lnTo>
                <a:lnTo>
                  <a:pt x="115543" y="34917"/>
                </a:lnTo>
                <a:lnTo>
                  <a:pt x="115543" y="263463"/>
                </a:lnTo>
                <a:close/>
                <a:moveTo>
                  <a:pt x="39361" y="263463"/>
                </a:moveTo>
                <a:lnTo>
                  <a:pt x="100306" y="263463"/>
                </a:lnTo>
                <a:lnTo>
                  <a:pt x="100306" y="62850"/>
                </a:lnTo>
                <a:lnTo>
                  <a:pt x="46979" y="62850"/>
                </a:lnTo>
                <a:cubicBezTo>
                  <a:pt x="43170" y="62850"/>
                  <a:pt x="39361" y="66659"/>
                  <a:pt x="39361" y="70469"/>
                </a:cubicBezTo>
                <a:lnTo>
                  <a:pt x="39361" y="263463"/>
                </a:lnTo>
                <a:close/>
              </a:path>
            </a:pathLst>
          </a:custGeom>
          <a:solidFill>
            <a:schemeClr val="accent1"/>
          </a:solidFill>
          <a:ln w="1269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7353CA92-91AD-01C7-D227-46A1D7465543}"/>
              </a:ext>
            </a:extLst>
          </p:cNvPr>
          <p:cNvSpPr/>
          <p:nvPr/>
        </p:nvSpPr>
        <p:spPr>
          <a:xfrm>
            <a:off x="4503780" y="5027490"/>
            <a:ext cx="351810" cy="407574"/>
          </a:xfrm>
          <a:custGeom>
            <a:avLst/>
            <a:gdLst>
              <a:gd name="connsiteX0" fmla="*/ 152416 w 351810"/>
              <a:gd name="connsiteY0" fmla="*/ 351708 h 407574"/>
              <a:gd name="connsiteX1" fmla="*/ 144797 w 351810"/>
              <a:gd name="connsiteY1" fmla="*/ 359326 h 407574"/>
              <a:gd name="connsiteX2" fmla="*/ 105437 w 351810"/>
              <a:gd name="connsiteY2" fmla="*/ 359326 h 407574"/>
              <a:gd name="connsiteX3" fmla="*/ 97819 w 351810"/>
              <a:gd name="connsiteY3" fmla="*/ 351708 h 407574"/>
              <a:gd name="connsiteX4" fmla="*/ 105437 w 351810"/>
              <a:gd name="connsiteY4" fmla="*/ 344090 h 407574"/>
              <a:gd name="connsiteX5" fmla="*/ 144797 w 351810"/>
              <a:gd name="connsiteY5" fmla="*/ 344090 h 407574"/>
              <a:gd name="connsiteX6" fmla="*/ 152416 w 351810"/>
              <a:gd name="connsiteY6" fmla="*/ 351708 h 407574"/>
              <a:gd name="connsiteX7" fmla="*/ 176540 w 351810"/>
              <a:gd name="connsiteY7" fmla="*/ 391069 h 407574"/>
              <a:gd name="connsiteX8" fmla="*/ 168922 w 351810"/>
              <a:gd name="connsiteY8" fmla="*/ 398687 h 407574"/>
              <a:gd name="connsiteX9" fmla="*/ 176540 w 351810"/>
              <a:gd name="connsiteY9" fmla="*/ 406305 h 407574"/>
              <a:gd name="connsiteX10" fmla="*/ 184158 w 351810"/>
              <a:gd name="connsiteY10" fmla="*/ 398687 h 407574"/>
              <a:gd name="connsiteX11" fmla="*/ 176540 w 351810"/>
              <a:gd name="connsiteY11" fmla="*/ 391069 h 407574"/>
              <a:gd name="connsiteX12" fmla="*/ 176540 w 351810"/>
              <a:gd name="connsiteY12" fmla="*/ 134589 h 407574"/>
              <a:gd name="connsiteX13" fmla="*/ 184158 w 351810"/>
              <a:gd name="connsiteY13" fmla="*/ 126970 h 407574"/>
              <a:gd name="connsiteX14" fmla="*/ 184158 w 351810"/>
              <a:gd name="connsiteY14" fmla="*/ 114273 h 407574"/>
              <a:gd name="connsiteX15" fmla="*/ 176540 w 351810"/>
              <a:gd name="connsiteY15" fmla="*/ 106655 h 407574"/>
              <a:gd name="connsiteX16" fmla="*/ 168922 w 351810"/>
              <a:gd name="connsiteY16" fmla="*/ 114273 h 407574"/>
              <a:gd name="connsiteX17" fmla="*/ 168922 w 351810"/>
              <a:gd name="connsiteY17" fmla="*/ 125701 h 407574"/>
              <a:gd name="connsiteX18" fmla="*/ 176540 w 351810"/>
              <a:gd name="connsiteY18" fmla="*/ 134589 h 407574"/>
              <a:gd name="connsiteX19" fmla="*/ 350489 w 351810"/>
              <a:gd name="connsiteY19" fmla="*/ 265368 h 407574"/>
              <a:gd name="connsiteX20" fmla="*/ 347950 w 351810"/>
              <a:gd name="connsiteY20" fmla="*/ 276795 h 407574"/>
              <a:gd name="connsiteX21" fmla="*/ 336522 w 351810"/>
              <a:gd name="connsiteY21" fmla="*/ 274256 h 407574"/>
              <a:gd name="connsiteX22" fmla="*/ 303510 w 351810"/>
              <a:gd name="connsiteY22" fmla="*/ 224737 h 407574"/>
              <a:gd name="connsiteX23" fmla="*/ 303510 w 351810"/>
              <a:gd name="connsiteY23" fmla="*/ 383450 h 407574"/>
              <a:gd name="connsiteX24" fmla="*/ 279386 w 351810"/>
              <a:gd name="connsiteY24" fmla="*/ 407575 h 407574"/>
              <a:gd name="connsiteX25" fmla="*/ 212092 w 351810"/>
              <a:gd name="connsiteY25" fmla="*/ 407575 h 407574"/>
              <a:gd name="connsiteX26" fmla="*/ 204473 w 351810"/>
              <a:gd name="connsiteY26" fmla="*/ 399957 h 407574"/>
              <a:gd name="connsiteX27" fmla="*/ 212092 w 351810"/>
              <a:gd name="connsiteY27" fmla="*/ 392338 h 407574"/>
              <a:gd name="connsiteX28" fmla="*/ 279386 w 351810"/>
              <a:gd name="connsiteY28" fmla="*/ 392338 h 407574"/>
              <a:gd name="connsiteX29" fmla="*/ 287004 w 351810"/>
              <a:gd name="connsiteY29" fmla="*/ 384720 h 407574"/>
              <a:gd name="connsiteX30" fmla="*/ 287004 w 351810"/>
              <a:gd name="connsiteY30" fmla="*/ 224737 h 407574"/>
              <a:gd name="connsiteX31" fmla="*/ 253992 w 351810"/>
              <a:gd name="connsiteY31" fmla="*/ 274256 h 407574"/>
              <a:gd name="connsiteX32" fmla="*/ 247643 w 351810"/>
              <a:gd name="connsiteY32" fmla="*/ 278065 h 407574"/>
              <a:gd name="connsiteX33" fmla="*/ 104167 w 351810"/>
              <a:gd name="connsiteY33" fmla="*/ 278065 h 407574"/>
              <a:gd name="connsiteX34" fmla="*/ 97819 w 351810"/>
              <a:gd name="connsiteY34" fmla="*/ 274256 h 407574"/>
              <a:gd name="connsiteX35" fmla="*/ 64806 w 351810"/>
              <a:gd name="connsiteY35" fmla="*/ 224737 h 407574"/>
              <a:gd name="connsiteX36" fmla="*/ 64806 w 351810"/>
              <a:gd name="connsiteY36" fmla="*/ 383450 h 407574"/>
              <a:gd name="connsiteX37" fmla="*/ 72424 w 351810"/>
              <a:gd name="connsiteY37" fmla="*/ 391069 h 407574"/>
              <a:gd name="connsiteX38" fmla="*/ 139719 w 351810"/>
              <a:gd name="connsiteY38" fmla="*/ 391069 h 407574"/>
              <a:gd name="connsiteX39" fmla="*/ 147337 w 351810"/>
              <a:gd name="connsiteY39" fmla="*/ 398687 h 407574"/>
              <a:gd name="connsiteX40" fmla="*/ 139719 w 351810"/>
              <a:gd name="connsiteY40" fmla="*/ 406305 h 407574"/>
              <a:gd name="connsiteX41" fmla="*/ 72424 w 351810"/>
              <a:gd name="connsiteY41" fmla="*/ 406305 h 407574"/>
              <a:gd name="connsiteX42" fmla="*/ 48300 w 351810"/>
              <a:gd name="connsiteY42" fmla="*/ 382181 h 407574"/>
              <a:gd name="connsiteX43" fmla="*/ 48300 w 351810"/>
              <a:gd name="connsiteY43" fmla="*/ 224737 h 407574"/>
              <a:gd name="connsiteX44" fmla="*/ 15288 w 351810"/>
              <a:gd name="connsiteY44" fmla="*/ 274256 h 407574"/>
              <a:gd name="connsiteX45" fmla="*/ 3860 w 351810"/>
              <a:gd name="connsiteY45" fmla="*/ 276795 h 407574"/>
              <a:gd name="connsiteX46" fmla="*/ 1321 w 351810"/>
              <a:gd name="connsiteY46" fmla="*/ 265368 h 407574"/>
              <a:gd name="connsiteX47" fmla="*/ 49570 w 351810"/>
              <a:gd name="connsiteY47" fmla="*/ 192995 h 407574"/>
              <a:gd name="connsiteX48" fmla="*/ 55918 w 351810"/>
              <a:gd name="connsiteY48" fmla="*/ 189186 h 407574"/>
              <a:gd name="connsiteX49" fmla="*/ 55918 w 351810"/>
              <a:gd name="connsiteY49" fmla="*/ 189186 h 407574"/>
              <a:gd name="connsiteX50" fmla="*/ 55918 w 351810"/>
              <a:gd name="connsiteY50" fmla="*/ 189186 h 407574"/>
              <a:gd name="connsiteX51" fmla="*/ 127022 w 351810"/>
              <a:gd name="connsiteY51" fmla="*/ 189186 h 407574"/>
              <a:gd name="connsiteX52" fmla="*/ 95279 w 351810"/>
              <a:gd name="connsiteY52" fmla="*/ 125701 h 407574"/>
              <a:gd name="connsiteX53" fmla="*/ 113055 w 351810"/>
              <a:gd name="connsiteY53" fmla="*/ 74912 h 407574"/>
              <a:gd name="connsiteX54" fmla="*/ 97819 w 351810"/>
              <a:gd name="connsiteY54" fmla="*/ 59676 h 407574"/>
              <a:gd name="connsiteX55" fmla="*/ 97819 w 351810"/>
              <a:gd name="connsiteY55" fmla="*/ 48249 h 407574"/>
              <a:gd name="connsiteX56" fmla="*/ 109246 w 351810"/>
              <a:gd name="connsiteY56" fmla="*/ 48249 h 407574"/>
              <a:gd name="connsiteX57" fmla="*/ 124482 w 351810"/>
              <a:gd name="connsiteY57" fmla="*/ 63485 h 407574"/>
              <a:gd name="connsiteX58" fmla="*/ 166382 w 351810"/>
              <a:gd name="connsiteY58" fmla="*/ 45709 h 407574"/>
              <a:gd name="connsiteX59" fmla="*/ 166382 w 351810"/>
              <a:gd name="connsiteY59" fmla="*/ 15236 h 407574"/>
              <a:gd name="connsiteX60" fmla="*/ 149876 w 351810"/>
              <a:gd name="connsiteY60" fmla="*/ 15236 h 407574"/>
              <a:gd name="connsiteX61" fmla="*/ 142258 w 351810"/>
              <a:gd name="connsiteY61" fmla="*/ 7618 h 407574"/>
              <a:gd name="connsiteX62" fmla="*/ 149876 w 351810"/>
              <a:gd name="connsiteY62" fmla="*/ 0 h 407574"/>
              <a:gd name="connsiteX63" fmla="*/ 198125 w 351810"/>
              <a:gd name="connsiteY63" fmla="*/ 0 h 407574"/>
              <a:gd name="connsiteX64" fmla="*/ 205743 w 351810"/>
              <a:gd name="connsiteY64" fmla="*/ 7618 h 407574"/>
              <a:gd name="connsiteX65" fmla="*/ 198125 w 351810"/>
              <a:gd name="connsiteY65" fmla="*/ 15236 h 407574"/>
              <a:gd name="connsiteX66" fmla="*/ 181619 w 351810"/>
              <a:gd name="connsiteY66" fmla="*/ 15236 h 407574"/>
              <a:gd name="connsiteX67" fmla="*/ 181619 w 351810"/>
              <a:gd name="connsiteY67" fmla="*/ 46979 h 407574"/>
              <a:gd name="connsiteX68" fmla="*/ 223519 w 351810"/>
              <a:gd name="connsiteY68" fmla="*/ 64755 h 407574"/>
              <a:gd name="connsiteX69" fmla="*/ 238755 w 351810"/>
              <a:gd name="connsiteY69" fmla="*/ 49518 h 407574"/>
              <a:gd name="connsiteX70" fmla="*/ 250183 w 351810"/>
              <a:gd name="connsiteY70" fmla="*/ 49518 h 407574"/>
              <a:gd name="connsiteX71" fmla="*/ 250183 w 351810"/>
              <a:gd name="connsiteY71" fmla="*/ 60946 h 407574"/>
              <a:gd name="connsiteX72" fmla="*/ 234946 w 351810"/>
              <a:gd name="connsiteY72" fmla="*/ 76182 h 407574"/>
              <a:gd name="connsiteX73" fmla="*/ 252722 w 351810"/>
              <a:gd name="connsiteY73" fmla="*/ 126970 h 407574"/>
              <a:gd name="connsiteX74" fmla="*/ 220980 w 351810"/>
              <a:gd name="connsiteY74" fmla="*/ 190455 h 407574"/>
              <a:gd name="connsiteX75" fmla="*/ 292083 w 351810"/>
              <a:gd name="connsiteY75" fmla="*/ 190455 h 407574"/>
              <a:gd name="connsiteX76" fmla="*/ 298431 w 351810"/>
              <a:gd name="connsiteY76" fmla="*/ 194265 h 407574"/>
              <a:gd name="connsiteX77" fmla="*/ 350489 w 351810"/>
              <a:gd name="connsiteY77" fmla="*/ 265368 h 407574"/>
              <a:gd name="connsiteX78" fmla="*/ 168922 w 351810"/>
              <a:gd name="connsiteY78" fmla="*/ 190455 h 407574"/>
              <a:gd name="connsiteX79" fmla="*/ 168922 w 351810"/>
              <a:gd name="connsiteY79" fmla="*/ 175219 h 407574"/>
              <a:gd name="connsiteX80" fmla="*/ 176540 w 351810"/>
              <a:gd name="connsiteY80" fmla="*/ 167601 h 407574"/>
              <a:gd name="connsiteX81" fmla="*/ 184158 w 351810"/>
              <a:gd name="connsiteY81" fmla="*/ 175219 h 407574"/>
              <a:gd name="connsiteX82" fmla="*/ 184158 w 351810"/>
              <a:gd name="connsiteY82" fmla="*/ 190455 h 407574"/>
              <a:gd name="connsiteX83" fmla="*/ 238755 w 351810"/>
              <a:gd name="connsiteY83" fmla="*/ 134589 h 407574"/>
              <a:gd name="connsiteX84" fmla="*/ 223519 w 351810"/>
              <a:gd name="connsiteY84" fmla="*/ 134589 h 407574"/>
              <a:gd name="connsiteX85" fmla="*/ 215901 w 351810"/>
              <a:gd name="connsiteY85" fmla="*/ 126970 h 407574"/>
              <a:gd name="connsiteX86" fmla="*/ 223519 w 351810"/>
              <a:gd name="connsiteY86" fmla="*/ 119352 h 407574"/>
              <a:gd name="connsiteX87" fmla="*/ 238755 w 351810"/>
              <a:gd name="connsiteY87" fmla="*/ 119352 h 407574"/>
              <a:gd name="connsiteX88" fmla="*/ 184158 w 351810"/>
              <a:gd name="connsiteY88" fmla="*/ 63485 h 407574"/>
              <a:gd name="connsiteX89" fmla="*/ 184158 w 351810"/>
              <a:gd name="connsiteY89" fmla="*/ 78722 h 407574"/>
              <a:gd name="connsiteX90" fmla="*/ 176540 w 351810"/>
              <a:gd name="connsiteY90" fmla="*/ 86340 h 407574"/>
              <a:gd name="connsiteX91" fmla="*/ 168922 w 351810"/>
              <a:gd name="connsiteY91" fmla="*/ 78722 h 407574"/>
              <a:gd name="connsiteX92" fmla="*/ 168922 w 351810"/>
              <a:gd name="connsiteY92" fmla="*/ 63485 h 407574"/>
              <a:gd name="connsiteX93" fmla="*/ 114325 w 351810"/>
              <a:gd name="connsiteY93" fmla="*/ 119352 h 407574"/>
              <a:gd name="connsiteX94" fmla="*/ 129561 w 351810"/>
              <a:gd name="connsiteY94" fmla="*/ 119352 h 407574"/>
              <a:gd name="connsiteX95" fmla="*/ 137179 w 351810"/>
              <a:gd name="connsiteY95" fmla="*/ 126970 h 407574"/>
              <a:gd name="connsiteX96" fmla="*/ 129561 w 351810"/>
              <a:gd name="connsiteY96" fmla="*/ 134589 h 407574"/>
              <a:gd name="connsiteX97" fmla="*/ 114325 w 351810"/>
              <a:gd name="connsiteY97" fmla="*/ 134589 h 407574"/>
              <a:gd name="connsiteX98" fmla="*/ 168922 w 351810"/>
              <a:gd name="connsiteY98" fmla="*/ 190455 h 407574"/>
              <a:gd name="connsiteX99" fmla="*/ 280655 w 351810"/>
              <a:gd name="connsiteY99" fmla="*/ 206962 h 407574"/>
              <a:gd name="connsiteX100" fmla="*/ 71155 w 351810"/>
              <a:gd name="connsiteY100" fmla="*/ 206962 h 407574"/>
              <a:gd name="connsiteX101" fmla="*/ 107976 w 351810"/>
              <a:gd name="connsiteY101" fmla="*/ 262829 h 407574"/>
              <a:gd name="connsiteX102" fmla="*/ 242564 w 351810"/>
              <a:gd name="connsiteY102" fmla="*/ 262829 h 407574"/>
              <a:gd name="connsiteX103" fmla="*/ 280655 w 351810"/>
              <a:gd name="connsiteY103" fmla="*/ 206962 h 407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351810" h="407574">
                <a:moveTo>
                  <a:pt x="152416" y="351708"/>
                </a:moveTo>
                <a:cubicBezTo>
                  <a:pt x="152416" y="355517"/>
                  <a:pt x="148607" y="359326"/>
                  <a:pt x="144797" y="359326"/>
                </a:cubicBezTo>
                <a:lnTo>
                  <a:pt x="105437" y="359326"/>
                </a:lnTo>
                <a:cubicBezTo>
                  <a:pt x="101628" y="359326"/>
                  <a:pt x="97819" y="355517"/>
                  <a:pt x="97819" y="351708"/>
                </a:cubicBezTo>
                <a:cubicBezTo>
                  <a:pt x="97819" y="347899"/>
                  <a:pt x="101628" y="344090"/>
                  <a:pt x="105437" y="344090"/>
                </a:cubicBezTo>
                <a:lnTo>
                  <a:pt x="144797" y="344090"/>
                </a:lnTo>
                <a:cubicBezTo>
                  <a:pt x="148607" y="344090"/>
                  <a:pt x="152416" y="347899"/>
                  <a:pt x="152416" y="351708"/>
                </a:cubicBezTo>
                <a:close/>
                <a:moveTo>
                  <a:pt x="176540" y="391069"/>
                </a:moveTo>
                <a:cubicBezTo>
                  <a:pt x="172731" y="391069"/>
                  <a:pt x="168922" y="394878"/>
                  <a:pt x="168922" y="398687"/>
                </a:cubicBezTo>
                <a:cubicBezTo>
                  <a:pt x="168922" y="402496"/>
                  <a:pt x="172731" y="406305"/>
                  <a:pt x="176540" y="406305"/>
                </a:cubicBezTo>
                <a:cubicBezTo>
                  <a:pt x="180349" y="406305"/>
                  <a:pt x="184158" y="402496"/>
                  <a:pt x="184158" y="398687"/>
                </a:cubicBezTo>
                <a:cubicBezTo>
                  <a:pt x="184158" y="394878"/>
                  <a:pt x="180349" y="391069"/>
                  <a:pt x="176540" y="391069"/>
                </a:cubicBezTo>
                <a:close/>
                <a:moveTo>
                  <a:pt x="176540" y="134589"/>
                </a:moveTo>
                <a:cubicBezTo>
                  <a:pt x="180349" y="134589"/>
                  <a:pt x="184158" y="130779"/>
                  <a:pt x="184158" y="126970"/>
                </a:cubicBezTo>
                <a:lnTo>
                  <a:pt x="184158" y="114273"/>
                </a:lnTo>
                <a:cubicBezTo>
                  <a:pt x="184158" y="110464"/>
                  <a:pt x="180349" y="106655"/>
                  <a:pt x="176540" y="106655"/>
                </a:cubicBezTo>
                <a:cubicBezTo>
                  <a:pt x="172731" y="106655"/>
                  <a:pt x="168922" y="110464"/>
                  <a:pt x="168922" y="114273"/>
                </a:cubicBezTo>
                <a:lnTo>
                  <a:pt x="168922" y="125701"/>
                </a:lnTo>
                <a:cubicBezTo>
                  <a:pt x="168922" y="130779"/>
                  <a:pt x="171461" y="134589"/>
                  <a:pt x="176540" y="134589"/>
                </a:cubicBezTo>
                <a:close/>
                <a:moveTo>
                  <a:pt x="350489" y="265368"/>
                </a:moveTo>
                <a:cubicBezTo>
                  <a:pt x="353028" y="269177"/>
                  <a:pt x="351759" y="274256"/>
                  <a:pt x="347950" y="276795"/>
                </a:cubicBezTo>
                <a:cubicBezTo>
                  <a:pt x="344141" y="279335"/>
                  <a:pt x="339062" y="278065"/>
                  <a:pt x="336522" y="274256"/>
                </a:cubicBezTo>
                <a:lnTo>
                  <a:pt x="303510" y="224737"/>
                </a:lnTo>
                <a:lnTo>
                  <a:pt x="303510" y="383450"/>
                </a:lnTo>
                <a:cubicBezTo>
                  <a:pt x="303510" y="396147"/>
                  <a:pt x="293353" y="407575"/>
                  <a:pt x="279386" y="407575"/>
                </a:cubicBezTo>
                <a:lnTo>
                  <a:pt x="212092" y="407575"/>
                </a:lnTo>
                <a:cubicBezTo>
                  <a:pt x="208283" y="407575"/>
                  <a:pt x="204473" y="403766"/>
                  <a:pt x="204473" y="399957"/>
                </a:cubicBezTo>
                <a:cubicBezTo>
                  <a:pt x="204473" y="396147"/>
                  <a:pt x="208283" y="392338"/>
                  <a:pt x="212092" y="392338"/>
                </a:cubicBezTo>
                <a:lnTo>
                  <a:pt x="279386" y="392338"/>
                </a:lnTo>
                <a:cubicBezTo>
                  <a:pt x="283195" y="392338"/>
                  <a:pt x="287004" y="388529"/>
                  <a:pt x="287004" y="384720"/>
                </a:cubicBezTo>
                <a:lnTo>
                  <a:pt x="287004" y="224737"/>
                </a:lnTo>
                <a:lnTo>
                  <a:pt x="253992" y="274256"/>
                </a:lnTo>
                <a:cubicBezTo>
                  <a:pt x="252722" y="276795"/>
                  <a:pt x="250183" y="278065"/>
                  <a:pt x="247643" y="278065"/>
                </a:cubicBezTo>
                <a:lnTo>
                  <a:pt x="104167" y="278065"/>
                </a:lnTo>
                <a:cubicBezTo>
                  <a:pt x="101628" y="278065"/>
                  <a:pt x="99088" y="276795"/>
                  <a:pt x="97819" y="274256"/>
                </a:cubicBezTo>
                <a:lnTo>
                  <a:pt x="64806" y="224737"/>
                </a:lnTo>
                <a:lnTo>
                  <a:pt x="64806" y="383450"/>
                </a:lnTo>
                <a:cubicBezTo>
                  <a:pt x="64806" y="387259"/>
                  <a:pt x="68615" y="391069"/>
                  <a:pt x="72424" y="391069"/>
                </a:cubicBezTo>
                <a:lnTo>
                  <a:pt x="139719" y="391069"/>
                </a:lnTo>
                <a:cubicBezTo>
                  <a:pt x="143528" y="391069"/>
                  <a:pt x="147337" y="394878"/>
                  <a:pt x="147337" y="398687"/>
                </a:cubicBezTo>
                <a:cubicBezTo>
                  <a:pt x="147337" y="402496"/>
                  <a:pt x="143528" y="406305"/>
                  <a:pt x="139719" y="406305"/>
                </a:cubicBezTo>
                <a:lnTo>
                  <a:pt x="72424" y="406305"/>
                </a:lnTo>
                <a:cubicBezTo>
                  <a:pt x="59727" y="406305"/>
                  <a:pt x="48300" y="396147"/>
                  <a:pt x="48300" y="382181"/>
                </a:cubicBezTo>
                <a:lnTo>
                  <a:pt x="48300" y="224737"/>
                </a:lnTo>
                <a:lnTo>
                  <a:pt x="15288" y="274256"/>
                </a:lnTo>
                <a:cubicBezTo>
                  <a:pt x="12749" y="278065"/>
                  <a:pt x="7670" y="279335"/>
                  <a:pt x="3860" y="276795"/>
                </a:cubicBezTo>
                <a:cubicBezTo>
                  <a:pt x="52" y="274256"/>
                  <a:pt x="-1218" y="269177"/>
                  <a:pt x="1321" y="265368"/>
                </a:cubicBezTo>
                <a:lnTo>
                  <a:pt x="49570" y="192995"/>
                </a:lnTo>
                <a:cubicBezTo>
                  <a:pt x="50840" y="190455"/>
                  <a:pt x="53379" y="189186"/>
                  <a:pt x="55918" y="189186"/>
                </a:cubicBezTo>
                <a:lnTo>
                  <a:pt x="55918" y="189186"/>
                </a:lnTo>
                <a:cubicBezTo>
                  <a:pt x="55918" y="189186"/>
                  <a:pt x="55918" y="189186"/>
                  <a:pt x="55918" y="189186"/>
                </a:cubicBezTo>
                <a:cubicBezTo>
                  <a:pt x="55918" y="189186"/>
                  <a:pt x="62267" y="189186"/>
                  <a:pt x="127022" y="189186"/>
                </a:cubicBezTo>
                <a:cubicBezTo>
                  <a:pt x="107976" y="175219"/>
                  <a:pt x="95279" y="151095"/>
                  <a:pt x="95279" y="125701"/>
                </a:cubicBezTo>
                <a:cubicBezTo>
                  <a:pt x="95279" y="106655"/>
                  <a:pt x="101628" y="88879"/>
                  <a:pt x="113055" y="74912"/>
                </a:cubicBezTo>
                <a:lnTo>
                  <a:pt x="97819" y="59676"/>
                </a:lnTo>
                <a:cubicBezTo>
                  <a:pt x="95279" y="57137"/>
                  <a:pt x="95279" y="52058"/>
                  <a:pt x="97819" y="48249"/>
                </a:cubicBezTo>
                <a:cubicBezTo>
                  <a:pt x="100358" y="45709"/>
                  <a:pt x="105437" y="45709"/>
                  <a:pt x="109246" y="48249"/>
                </a:cubicBezTo>
                <a:lnTo>
                  <a:pt x="124482" y="63485"/>
                </a:lnTo>
                <a:cubicBezTo>
                  <a:pt x="137179" y="53328"/>
                  <a:pt x="151146" y="46979"/>
                  <a:pt x="166382" y="45709"/>
                </a:cubicBezTo>
                <a:lnTo>
                  <a:pt x="166382" y="15236"/>
                </a:lnTo>
                <a:lnTo>
                  <a:pt x="149876" y="15236"/>
                </a:lnTo>
                <a:cubicBezTo>
                  <a:pt x="146067" y="15236"/>
                  <a:pt x="142258" y="11427"/>
                  <a:pt x="142258" y="7618"/>
                </a:cubicBezTo>
                <a:cubicBezTo>
                  <a:pt x="142258" y="3809"/>
                  <a:pt x="146067" y="0"/>
                  <a:pt x="149876" y="0"/>
                </a:cubicBezTo>
                <a:lnTo>
                  <a:pt x="198125" y="0"/>
                </a:lnTo>
                <a:cubicBezTo>
                  <a:pt x="201934" y="0"/>
                  <a:pt x="205743" y="3809"/>
                  <a:pt x="205743" y="7618"/>
                </a:cubicBezTo>
                <a:cubicBezTo>
                  <a:pt x="205743" y="11427"/>
                  <a:pt x="201934" y="15236"/>
                  <a:pt x="198125" y="15236"/>
                </a:cubicBezTo>
                <a:lnTo>
                  <a:pt x="181619" y="15236"/>
                </a:lnTo>
                <a:lnTo>
                  <a:pt x="181619" y="46979"/>
                </a:lnTo>
                <a:cubicBezTo>
                  <a:pt x="196855" y="48249"/>
                  <a:pt x="212092" y="54597"/>
                  <a:pt x="223519" y="64755"/>
                </a:cubicBezTo>
                <a:lnTo>
                  <a:pt x="238755" y="49518"/>
                </a:lnTo>
                <a:cubicBezTo>
                  <a:pt x="241295" y="46979"/>
                  <a:pt x="246374" y="46979"/>
                  <a:pt x="250183" y="49518"/>
                </a:cubicBezTo>
                <a:cubicBezTo>
                  <a:pt x="252722" y="52058"/>
                  <a:pt x="252722" y="57137"/>
                  <a:pt x="250183" y="60946"/>
                </a:cubicBezTo>
                <a:lnTo>
                  <a:pt x="234946" y="76182"/>
                </a:lnTo>
                <a:cubicBezTo>
                  <a:pt x="246374" y="90149"/>
                  <a:pt x="252722" y="107925"/>
                  <a:pt x="252722" y="126970"/>
                </a:cubicBezTo>
                <a:cubicBezTo>
                  <a:pt x="252722" y="153634"/>
                  <a:pt x="240025" y="176489"/>
                  <a:pt x="220980" y="190455"/>
                </a:cubicBezTo>
                <a:lnTo>
                  <a:pt x="292083" y="190455"/>
                </a:lnTo>
                <a:cubicBezTo>
                  <a:pt x="294622" y="190455"/>
                  <a:pt x="297162" y="191725"/>
                  <a:pt x="298431" y="194265"/>
                </a:cubicBezTo>
                <a:cubicBezTo>
                  <a:pt x="302240" y="194265"/>
                  <a:pt x="350489" y="265368"/>
                  <a:pt x="350489" y="265368"/>
                </a:cubicBezTo>
                <a:close/>
                <a:moveTo>
                  <a:pt x="168922" y="190455"/>
                </a:moveTo>
                <a:lnTo>
                  <a:pt x="168922" y="175219"/>
                </a:lnTo>
                <a:cubicBezTo>
                  <a:pt x="168922" y="171410"/>
                  <a:pt x="172731" y="167601"/>
                  <a:pt x="176540" y="167601"/>
                </a:cubicBezTo>
                <a:cubicBezTo>
                  <a:pt x="180349" y="167601"/>
                  <a:pt x="184158" y="171410"/>
                  <a:pt x="184158" y="175219"/>
                </a:cubicBezTo>
                <a:lnTo>
                  <a:pt x="184158" y="190455"/>
                </a:lnTo>
                <a:cubicBezTo>
                  <a:pt x="213361" y="186646"/>
                  <a:pt x="236216" y="163792"/>
                  <a:pt x="238755" y="134589"/>
                </a:cubicBezTo>
                <a:lnTo>
                  <a:pt x="223519" y="134589"/>
                </a:lnTo>
                <a:cubicBezTo>
                  <a:pt x="219710" y="134589"/>
                  <a:pt x="215901" y="130779"/>
                  <a:pt x="215901" y="126970"/>
                </a:cubicBezTo>
                <a:cubicBezTo>
                  <a:pt x="215901" y="123161"/>
                  <a:pt x="219710" y="119352"/>
                  <a:pt x="223519" y="119352"/>
                </a:cubicBezTo>
                <a:lnTo>
                  <a:pt x="238755" y="119352"/>
                </a:lnTo>
                <a:cubicBezTo>
                  <a:pt x="234946" y="90149"/>
                  <a:pt x="212092" y="67294"/>
                  <a:pt x="184158" y="63485"/>
                </a:cubicBezTo>
                <a:lnTo>
                  <a:pt x="184158" y="78722"/>
                </a:lnTo>
                <a:cubicBezTo>
                  <a:pt x="184158" y="82531"/>
                  <a:pt x="180349" y="86340"/>
                  <a:pt x="176540" y="86340"/>
                </a:cubicBezTo>
                <a:cubicBezTo>
                  <a:pt x="172731" y="86340"/>
                  <a:pt x="168922" y="82531"/>
                  <a:pt x="168922" y="78722"/>
                </a:cubicBezTo>
                <a:lnTo>
                  <a:pt x="168922" y="63485"/>
                </a:lnTo>
                <a:cubicBezTo>
                  <a:pt x="139719" y="67294"/>
                  <a:pt x="116864" y="90149"/>
                  <a:pt x="114325" y="119352"/>
                </a:cubicBezTo>
                <a:lnTo>
                  <a:pt x="129561" y="119352"/>
                </a:lnTo>
                <a:cubicBezTo>
                  <a:pt x="133370" y="119352"/>
                  <a:pt x="137179" y="123161"/>
                  <a:pt x="137179" y="126970"/>
                </a:cubicBezTo>
                <a:cubicBezTo>
                  <a:pt x="137179" y="130779"/>
                  <a:pt x="133370" y="134589"/>
                  <a:pt x="129561" y="134589"/>
                </a:cubicBezTo>
                <a:lnTo>
                  <a:pt x="114325" y="134589"/>
                </a:lnTo>
                <a:cubicBezTo>
                  <a:pt x="116864" y="163792"/>
                  <a:pt x="139719" y="186646"/>
                  <a:pt x="168922" y="190455"/>
                </a:cubicBezTo>
                <a:close/>
                <a:moveTo>
                  <a:pt x="280655" y="206962"/>
                </a:moveTo>
                <a:lnTo>
                  <a:pt x="71155" y="206962"/>
                </a:lnTo>
                <a:lnTo>
                  <a:pt x="107976" y="262829"/>
                </a:lnTo>
                <a:lnTo>
                  <a:pt x="242564" y="262829"/>
                </a:lnTo>
                <a:lnTo>
                  <a:pt x="280655" y="206962"/>
                </a:lnTo>
                <a:close/>
              </a:path>
            </a:pathLst>
          </a:custGeom>
          <a:solidFill>
            <a:schemeClr val="accent1"/>
          </a:solidFill>
          <a:ln w="1269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227F73D4-7C2F-6422-3A69-2B28F8A8D13A}"/>
              </a:ext>
            </a:extLst>
          </p:cNvPr>
          <p:cNvSpPr/>
          <p:nvPr/>
        </p:nvSpPr>
        <p:spPr>
          <a:xfrm>
            <a:off x="1643269" y="5015080"/>
            <a:ext cx="407574" cy="375832"/>
          </a:xfrm>
          <a:custGeom>
            <a:avLst/>
            <a:gdLst>
              <a:gd name="connsiteX0" fmla="*/ 359326 w 407574"/>
              <a:gd name="connsiteY0" fmla="*/ 159983 h 375832"/>
              <a:gd name="connsiteX1" fmla="*/ 366944 w 407574"/>
              <a:gd name="connsiteY1" fmla="*/ 152364 h 375832"/>
              <a:gd name="connsiteX2" fmla="*/ 374562 w 407574"/>
              <a:gd name="connsiteY2" fmla="*/ 159983 h 375832"/>
              <a:gd name="connsiteX3" fmla="*/ 366944 w 407574"/>
              <a:gd name="connsiteY3" fmla="*/ 167601 h 375832"/>
              <a:gd name="connsiteX4" fmla="*/ 359326 w 407574"/>
              <a:gd name="connsiteY4" fmla="*/ 159983 h 375832"/>
              <a:gd name="connsiteX5" fmla="*/ 368214 w 407574"/>
              <a:gd name="connsiteY5" fmla="*/ 344090 h 375832"/>
              <a:gd name="connsiteX6" fmla="*/ 375832 w 407574"/>
              <a:gd name="connsiteY6" fmla="*/ 336471 h 375832"/>
              <a:gd name="connsiteX7" fmla="*/ 368214 w 407574"/>
              <a:gd name="connsiteY7" fmla="*/ 328853 h 375832"/>
              <a:gd name="connsiteX8" fmla="*/ 360595 w 407574"/>
              <a:gd name="connsiteY8" fmla="*/ 336471 h 375832"/>
              <a:gd name="connsiteX9" fmla="*/ 368214 w 407574"/>
              <a:gd name="connsiteY9" fmla="*/ 344090 h 375832"/>
              <a:gd name="connsiteX10" fmla="*/ 39361 w 407574"/>
              <a:gd name="connsiteY10" fmla="*/ 152364 h 375832"/>
              <a:gd name="connsiteX11" fmla="*/ 31743 w 407574"/>
              <a:gd name="connsiteY11" fmla="*/ 159983 h 375832"/>
              <a:gd name="connsiteX12" fmla="*/ 39361 w 407574"/>
              <a:gd name="connsiteY12" fmla="*/ 167601 h 375832"/>
              <a:gd name="connsiteX13" fmla="*/ 46979 w 407574"/>
              <a:gd name="connsiteY13" fmla="*/ 159983 h 375832"/>
              <a:gd name="connsiteX14" fmla="*/ 39361 w 407574"/>
              <a:gd name="connsiteY14" fmla="*/ 152364 h 375832"/>
              <a:gd name="connsiteX15" fmla="*/ 39361 w 407574"/>
              <a:gd name="connsiteY15" fmla="*/ 327583 h 375832"/>
              <a:gd name="connsiteX16" fmla="*/ 31743 w 407574"/>
              <a:gd name="connsiteY16" fmla="*/ 335202 h 375832"/>
              <a:gd name="connsiteX17" fmla="*/ 39361 w 407574"/>
              <a:gd name="connsiteY17" fmla="*/ 342820 h 375832"/>
              <a:gd name="connsiteX18" fmla="*/ 46979 w 407574"/>
              <a:gd name="connsiteY18" fmla="*/ 335202 h 375832"/>
              <a:gd name="connsiteX19" fmla="*/ 39361 w 407574"/>
              <a:gd name="connsiteY19" fmla="*/ 327583 h 375832"/>
              <a:gd name="connsiteX20" fmla="*/ 180298 w 407574"/>
              <a:gd name="connsiteY20" fmla="*/ 239974 h 375832"/>
              <a:gd name="connsiteX21" fmla="*/ 104116 w 407574"/>
              <a:gd name="connsiteY21" fmla="*/ 239974 h 375832"/>
              <a:gd name="connsiteX22" fmla="*/ 138397 w 407574"/>
              <a:gd name="connsiteY22" fmla="*/ 205692 h 375832"/>
              <a:gd name="connsiteX23" fmla="*/ 138397 w 407574"/>
              <a:gd name="connsiteY23" fmla="*/ 194265 h 375832"/>
              <a:gd name="connsiteX24" fmla="*/ 126970 w 407574"/>
              <a:gd name="connsiteY24" fmla="*/ 194265 h 375832"/>
              <a:gd name="connsiteX25" fmla="*/ 78722 w 407574"/>
              <a:gd name="connsiteY25" fmla="*/ 242513 h 375832"/>
              <a:gd name="connsiteX26" fmla="*/ 78722 w 407574"/>
              <a:gd name="connsiteY26" fmla="*/ 253941 h 375832"/>
              <a:gd name="connsiteX27" fmla="*/ 126970 w 407574"/>
              <a:gd name="connsiteY27" fmla="*/ 300920 h 375832"/>
              <a:gd name="connsiteX28" fmla="*/ 132049 w 407574"/>
              <a:gd name="connsiteY28" fmla="*/ 303459 h 375832"/>
              <a:gd name="connsiteX29" fmla="*/ 137128 w 407574"/>
              <a:gd name="connsiteY29" fmla="*/ 300920 h 375832"/>
              <a:gd name="connsiteX30" fmla="*/ 137128 w 407574"/>
              <a:gd name="connsiteY30" fmla="*/ 289492 h 375832"/>
              <a:gd name="connsiteX31" fmla="*/ 102846 w 407574"/>
              <a:gd name="connsiteY31" fmla="*/ 255210 h 375832"/>
              <a:gd name="connsiteX32" fmla="*/ 179028 w 407574"/>
              <a:gd name="connsiteY32" fmla="*/ 255210 h 375832"/>
              <a:gd name="connsiteX33" fmla="*/ 186646 w 407574"/>
              <a:gd name="connsiteY33" fmla="*/ 247592 h 375832"/>
              <a:gd name="connsiteX34" fmla="*/ 180298 w 407574"/>
              <a:gd name="connsiteY34" fmla="*/ 239974 h 375832"/>
              <a:gd name="connsiteX35" fmla="*/ 269177 w 407574"/>
              <a:gd name="connsiteY35" fmla="*/ 290762 h 375832"/>
              <a:gd name="connsiteX36" fmla="*/ 269177 w 407574"/>
              <a:gd name="connsiteY36" fmla="*/ 302189 h 375832"/>
              <a:gd name="connsiteX37" fmla="*/ 274256 w 407574"/>
              <a:gd name="connsiteY37" fmla="*/ 304729 h 375832"/>
              <a:gd name="connsiteX38" fmla="*/ 279334 w 407574"/>
              <a:gd name="connsiteY38" fmla="*/ 302189 h 375832"/>
              <a:gd name="connsiteX39" fmla="*/ 327583 w 407574"/>
              <a:gd name="connsiteY39" fmla="*/ 253941 h 375832"/>
              <a:gd name="connsiteX40" fmla="*/ 327583 w 407574"/>
              <a:gd name="connsiteY40" fmla="*/ 242513 h 375832"/>
              <a:gd name="connsiteX41" fmla="*/ 279334 w 407574"/>
              <a:gd name="connsiteY41" fmla="*/ 194265 h 375832"/>
              <a:gd name="connsiteX42" fmla="*/ 267907 w 407574"/>
              <a:gd name="connsiteY42" fmla="*/ 194265 h 375832"/>
              <a:gd name="connsiteX43" fmla="*/ 267907 w 407574"/>
              <a:gd name="connsiteY43" fmla="*/ 205692 h 375832"/>
              <a:gd name="connsiteX44" fmla="*/ 302189 w 407574"/>
              <a:gd name="connsiteY44" fmla="*/ 239974 h 375832"/>
              <a:gd name="connsiteX45" fmla="*/ 226007 w 407574"/>
              <a:gd name="connsiteY45" fmla="*/ 239974 h 375832"/>
              <a:gd name="connsiteX46" fmla="*/ 218389 w 407574"/>
              <a:gd name="connsiteY46" fmla="*/ 247592 h 375832"/>
              <a:gd name="connsiteX47" fmla="*/ 226007 w 407574"/>
              <a:gd name="connsiteY47" fmla="*/ 255210 h 375832"/>
              <a:gd name="connsiteX48" fmla="*/ 302189 w 407574"/>
              <a:gd name="connsiteY48" fmla="*/ 255210 h 375832"/>
              <a:gd name="connsiteX49" fmla="*/ 269177 w 407574"/>
              <a:gd name="connsiteY49" fmla="*/ 290762 h 375832"/>
              <a:gd name="connsiteX50" fmla="*/ 203152 w 407574"/>
              <a:gd name="connsiteY50" fmla="*/ 359326 h 375832"/>
              <a:gd name="connsiteX51" fmla="*/ 195534 w 407574"/>
              <a:gd name="connsiteY51" fmla="*/ 366944 h 375832"/>
              <a:gd name="connsiteX52" fmla="*/ 203152 w 407574"/>
              <a:gd name="connsiteY52" fmla="*/ 374562 h 375832"/>
              <a:gd name="connsiteX53" fmla="*/ 210770 w 407574"/>
              <a:gd name="connsiteY53" fmla="*/ 366944 h 375832"/>
              <a:gd name="connsiteX54" fmla="*/ 203152 w 407574"/>
              <a:gd name="connsiteY54" fmla="*/ 359326 h 375832"/>
              <a:gd name="connsiteX55" fmla="*/ 407574 w 407574"/>
              <a:gd name="connsiteY55" fmla="*/ 143476 h 375832"/>
              <a:gd name="connsiteX56" fmla="*/ 407574 w 407574"/>
              <a:gd name="connsiteY56" fmla="*/ 351708 h 375832"/>
              <a:gd name="connsiteX57" fmla="*/ 383450 w 407574"/>
              <a:gd name="connsiteY57" fmla="*/ 375832 h 375832"/>
              <a:gd name="connsiteX58" fmla="*/ 239974 w 407574"/>
              <a:gd name="connsiteY58" fmla="*/ 375832 h 375832"/>
              <a:gd name="connsiteX59" fmla="*/ 232355 w 407574"/>
              <a:gd name="connsiteY59" fmla="*/ 368214 h 375832"/>
              <a:gd name="connsiteX60" fmla="*/ 239974 w 407574"/>
              <a:gd name="connsiteY60" fmla="*/ 360596 h 375832"/>
              <a:gd name="connsiteX61" fmla="*/ 383450 w 407574"/>
              <a:gd name="connsiteY61" fmla="*/ 360596 h 375832"/>
              <a:gd name="connsiteX62" fmla="*/ 391068 w 407574"/>
              <a:gd name="connsiteY62" fmla="*/ 352977 h 375832"/>
              <a:gd name="connsiteX63" fmla="*/ 391068 w 407574"/>
              <a:gd name="connsiteY63" fmla="*/ 143476 h 375832"/>
              <a:gd name="connsiteX64" fmla="*/ 383450 w 407574"/>
              <a:gd name="connsiteY64" fmla="*/ 135858 h 375832"/>
              <a:gd name="connsiteX65" fmla="*/ 24124 w 407574"/>
              <a:gd name="connsiteY65" fmla="*/ 135858 h 375832"/>
              <a:gd name="connsiteX66" fmla="*/ 16506 w 407574"/>
              <a:gd name="connsiteY66" fmla="*/ 143476 h 375832"/>
              <a:gd name="connsiteX67" fmla="*/ 16506 w 407574"/>
              <a:gd name="connsiteY67" fmla="*/ 351708 h 375832"/>
              <a:gd name="connsiteX68" fmla="*/ 24124 w 407574"/>
              <a:gd name="connsiteY68" fmla="*/ 359326 h 375832"/>
              <a:gd name="connsiteX69" fmla="*/ 167601 w 407574"/>
              <a:gd name="connsiteY69" fmla="*/ 359326 h 375832"/>
              <a:gd name="connsiteX70" fmla="*/ 175219 w 407574"/>
              <a:gd name="connsiteY70" fmla="*/ 366944 h 375832"/>
              <a:gd name="connsiteX71" fmla="*/ 167601 w 407574"/>
              <a:gd name="connsiteY71" fmla="*/ 374562 h 375832"/>
              <a:gd name="connsiteX72" fmla="*/ 24124 w 407574"/>
              <a:gd name="connsiteY72" fmla="*/ 374562 h 375832"/>
              <a:gd name="connsiteX73" fmla="*/ 0 w 407574"/>
              <a:gd name="connsiteY73" fmla="*/ 351708 h 375832"/>
              <a:gd name="connsiteX74" fmla="*/ 0 w 407574"/>
              <a:gd name="connsiteY74" fmla="*/ 143476 h 375832"/>
              <a:gd name="connsiteX75" fmla="*/ 22855 w 407574"/>
              <a:gd name="connsiteY75" fmla="*/ 119352 h 375832"/>
              <a:gd name="connsiteX76" fmla="*/ 186646 w 407574"/>
              <a:gd name="connsiteY76" fmla="*/ 5079 h 375832"/>
              <a:gd name="connsiteX77" fmla="*/ 186646 w 407574"/>
              <a:gd name="connsiteY77" fmla="*/ 5079 h 375832"/>
              <a:gd name="connsiteX78" fmla="*/ 203152 w 407574"/>
              <a:gd name="connsiteY78" fmla="*/ 0 h 375832"/>
              <a:gd name="connsiteX79" fmla="*/ 203152 w 407574"/>
              <a:gd name="connsiteY79" fmla="*/ 0 h 375832"/>
              <a:gd name="connsiteX80" fmla="*/ 219658 w 407574"/>
              <a:gd name="connsiteY80" fmla="*/ 5079 h 375832"/>
              <a:gd name="connsiteX81" fmla="*/ 219658 w 407574"/>
              <a:gd name="connsiteY81" fmla="*/ 5079 h 375832"/>
              <a:gd name="connsiteX82" fmla="*/ 220928 w 407574"/>
              <a:gd name="connsiteY82" fmla="*/ 6349 h 375832"/>
              <a:gd name="connsiteX83" fmla="*/ 220928 w 407574"/>
              <a:gd name="connsiteY83" fmla="*/ 6349 h 375832"/>
              <a:gd name="connsiteX84" fmla="*/ 220928 w 407574"/>
              <a:gd name="connsiteY84" fmla="*/ 6349 h 375832"/>
              <a:gd name="connsiteX85" fmla="*/ 384720 w 407574"/>
              <a:gd name="connsiteY85" fmla="*/ 120622 h 375832"/>
              <a:gd name="connsiteX86" fmla="*/ 407574 w 407574"/>
              <a:gd name="connsiteY86" fmla="*/ 143476 h 375832"/>
              <a:gd name="connsiteX87" fmla="*/ 172679 w 407574"/>
              <a:gd name="connsiteY87" fmla="*/ 34282 h 375832"/>
              <a:gd name="connsiteX88" fmla="*/ 50788 w 407574"/>
              <a:gd name="connsiteY88" fmla="*/ 120622 h 375832"/>
              <a:gd name="connsiteX89" fmla="*/ 358056 w 407574"/>
              <a:gd name="connsiteY89" fmla="*/ 120622 h 375832"/>
              <a:gd name="connsiteX90" fmla="*/ 234895 w 407574"/>
              <a:gd name="connsiteY90" fmla="*/ 34282 h 375832"/>
              <a:gd name="connsiteX91" fmla="*/ 203152 w 407574"/>
              <a:gd name="connsiteY91" fmla="*/ 63485 h 375832"/>
              <a:gd name="connsiteX92" fmla="*/ 172679 w 407574"/>
              <a:gd name="connsiteY92" fmla="*/ 34282 h 375832"/>
              <a:gd name="connsiteX93" fmla="*/ 194264 w 407574"/>
              <a:gd name="connsiteY93" fmla="*/ 19046 h 375832"/>
              <a:gd name="connsiteX94" fmla="*/ 194264 w 407574"/>
              <a:gd name="connsiteY94" fmla="*/ 19046 h 375832"/>
              <a:gd name="connsiteX95" fmla="*/ 194264 w 407574"/>
              <a:gd name="connsiteY95" fmla="*/ 19046 h 375832"/>
              <a:gd name="connsiteX96" fmla="*/ 187916 w 407574"/>
              <a:gd name="connsiteY96" fmla="*/ 31743 h 375832"/>
              <a:gd name="connsiteX97" fmla="*/ 204422 w 407574"/>
              <a:gd name="connsiteY97" fmla="*/ 48249 h 375832"/>
              <a:gd name="connsiteX98" fmla="*/ 220928 w 407574"/>
              <a:gd name="connsiteY98" fmla="*/ 31743 h 375832"/>
              <a:gd name="connsiteX99" fmla="*/ 214580 w 407574"/>
              <a:gd name="connsiteY99" fmla="*/ 19046 h 375832"/>
              <a:gd name="connsiteX100" fmla="*/ 214580 w 407574"/>
              <a:gd name="connsiteY100" fmla="*/ 19046 h 375832"/>
              <a:gd name="connsiteX101" fmla="*/ 214580 w 407574"/>
              <a:gd name="connsiteY101" fmla="*/ 19046 h 375832"/>
              <a:gd name="connsiteX102" fmla="*/ 205692 w 407574"/>
              <a:gd name="connsiteY102" fmla="*/ 16506 h 375832"/>
              <a:gd name="connsiteX103" fmla="*/ 205692 w 407574"/>
              <a:gd name="connsiteY103" fmla="*/ 16506 h 375832"/>
              <a:gd name="connsiteX104" fmla="*/ 194264 w 407574"/>
              <a:gd name="connsiteY104" fmla="*/ 19046 h 375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</a:cxnLst>
            <a:rect l="l" t="t" r="r" b="b"/>
            <a:pathLst>
              <a:path w="407574" h="375832">
                <a:moveTo>
                  <a:pt x="359326" y="159983"/>
                </a:moveTo>
                <a:cubicBezTo>
                  <a:pt x="359326" y="156173"/>
                  <a:pt x="363135" y="152364"/>
                  <a:pt x="366944" y="152364"/>
                </a:cubicBezTo>
                <a:cubicBezTo>
                  <a:pt x="370753" y="152364"/>
                  <a:pt x="374562" y="156173"/>
                  <a:pt x="374562" y="159983"/>
                </a:cubicBezTo>
                <a:cubicBezTo>
                  <a:pt x="374562" y="163792"/>
                  <a:pt x="370753" y="167601"/>
                  <a:pt x="366944" y="167601"/>
                </a:cubicBezTo>
                <a:cubicBezTo>
                  <a:pt x="363135" y="167601"/>
                  <a:pt x="359326" y="163792"/>
                  <a:pt x="359326" y="159983"/>
                </a:cubicBezTo>
                <a:close/>
                <a:moveTo>
                  <a:pt x="368214" y="344090"/>
                </a:moveTo>
                <a:cubicBezTo>
                  <a:pt x="372023" y="344090"/>
                  <a:pt x="375832" y="340280"/>
                  <a:pt x="375832" y="336471"/>
                </a:cubicBezTo>
                <a:cubicBezTo>
                  <a:pt x="375832" y="332662"/>
                  <a:pt x="372023" y="328853"/>
                  <a:pt x="368214" y="328853"/>
                </a:cubicBezTo>
                <a:cubicBezTo>
                  <a:pt x="364404" y="328853"/>
                  <a:pt x="360595" y="332662"/>
                  <a:pt x="360595" y="336471"/>
                </a:cubicBezTo>
                <a:cubicBezTo>
                  <a:pt x="360595" y="340280"/>
                  <a:pt x="363135" y="344090"/>
                  <a:pt x="368214" y="344090"/>
                </a:cubicBezTo>
                <a:close/>
                <a:moveTo>
                  <a:pt x="39361" y="152364"/>
                </a:moveTo>
                <a:cubicBezTo>
                  <a:pt x="35552" y="152364"/>
                  <a:pt x="31743" y="156173"/>
                  <a:pt x="31743" y="159983"/>
                </a:cubicBezTo>
                <a:cubicBezTo>
                  <a:pt x="31743" y="163792"/>
                  <a:pt x="35552" y="167601"/>
                  <a:pt x="39361" y="167601"/>
                </a:cubicBezTo>
                <a:cubicBezTo>
                  <a:pt x="43170" y="167601"/>
                  <a:pt x="46979" y="163792"/>
                  <a:pt x="46979" y="159983"/>
                </a:cubicBezTo>
                <a:cubicBezTo>
                  <a:pt x="46979" y="156173"/>
                  <a:pt x="44440" y="152364"/>
                  <a:pt x="39361" y="152364"/>
                </a:cubicBezTo>
                <a:close/>
                <a:moveTo>
                  <a:pt x="39361" y="327583"/>
                </a:moveTo>
                <a:cubicBezTo>
                  <a:pt x="35552" y="327583"/>
                  <a:pt x="31743" y="331393"/>
                  <a:pt x="31743" y="335202"/>
                </a:cubicBezTo>
                <a:cubicBezTo>
                  <a:pt x="31743" y="339011"/>
                  <a:pt x="35552" y="342820"/>
                  <a:pt x="39361" y="342820"/>
                </a:cubicBezTo>
                <a:cubicBezTo>
                  <a:pt x="43170" y="342820"/>
                  <a:pt x="46979" y="339011"/>
                  <a:pt x="46979" y="335202"/>
                </a:cubicBezTo>
                <a:cubicBezTo>
                  <a:pt x="46979" y="331393"/>
                  <a:pt x="44440" y="327583"/>
                  <a:pt x="39361" y="327583"/>
                </a:cubicBezTo>
                <a:close/>
                <a:moveTo>
                  <a:pt x="180298" y="239974"/>
                </a:moveTo>
                <a:lnTo>
                  <a:pt x="104116" y="239974"/>
                </a:lnTo>
                <a:lnTo>
                  <a:pt x="138397" y="205692"/>
                </a:lnTo>
                <a:cubicBezTo>
                  <a:pt x="140937" y="203152"/>
                  <a:pt x="140937" y="198074"/>
                  <a:pt x="138397" y="194265"/>
                </a:cubicBezTo>
                <a:cubicBezTo>
                  <a:pt x="135858" y="191725"/>
                  <a:pt x="130779" y="191725"/>
                  <a:pt x="126970" y="194265"/>
                </a:cubicBezTo>
                <a:lnTo>
                  <a:pt x="78722" y="242513"/>
                </a:lnTo>
                <a:cubicBezTo>
                  <a:pt x="76182" y="245053"/>
                  <a:pt x="76182" y="250132"/>
                  <a:pt x="78722" y="253941"/>
                </a:cubicBezTo>
                <a:lnTo>
                  <a:pt x="126970" y="300920"/>
                </a:lnTo>
                <a:cubicBezTo>
                  <a:pt x="128240" y="302189"/>
                  <a:pt x="130779" y="303459"/>
                  <a:pt x="132049" y="303459"/>
                </a:cubicBezTo>
                <a:cubicBezTo>
                  <a:pt x="134588" y="303459"/>
                  <a:pt x="135858" y="302189"/>
                  <a:pt x="137128" y="300920"/>
                </a:cubicBezTo>
                <a:cubicBezTo>
                  <a:pt x="139667" y="298380"/>
                  <a:pt x="139667" y="293301"/>
                  <a:pt x="137128" y="289492"/>
                </a:cubicBezTo>
                <a:lnTo>
                  <a:pt x="102846" y="255210"/>
                </a:lnTo>
                <a:lnTo>
                  <a:pt x="179028" y="255210"/>
                </a:lnTo>
                <a:cubicBezTo>
                  <a:pt x="182837" y="255210"/>
                  <a:pt x="186646" y="251401"/>
                  <a:pt x="186646" y="247592"/>
                </a:cubicBezTo>
                <a:cubicBezTo>
                  <a:pt x="186646" y="243783"/>
                  <a:pt x="184107" y="239974"/>
                  <a:pt x="180298" y="239974"/>
                </a:cubicBezTo>
                <a:close/>
                <a:moveTo>
                  <a:pt x="269177" y="290762"/>
                </a:moveTo>
                <a:cubicBezTo>
                  <a:pt x="266637" y="293301"/>
                  <a:pt x="266637" y="298380"/>
                  <a:pt x="269177" y="302189"/>
                </a:cubicBezTo>
                <a:cubicBezTo>
                  <a:pt x="270446" y="303459"/>
                  <a:pt x="272986" y="304729"/>
                  <a:pt x="274256" y="304729"/>
                </a:cubicBezTo>
                <a:cubicBezTo>
                  <a:pt x="276795" y="304729"/>
                  <a:pt x="278065" y="303459"/>
                  <a:pt x="279334" y="302189"/>
                </a:cubicBezTo>
                <a:lnTo>
                  <a:pt x="327583" y="253941"/>
                </a:lnTo>
                <a:cubicBezTo>
                  <a:pt x="330122" y="251401"/>
                  <a:pt x="330122" y="246322"/>
                  <a:pt x="327583" y="242513"/>
                </a:cubicBezTo>
                <a:lnTo>
                  <a:pt x="279334" y="194265"/>
                </a:lnTo>
                <a:cubicBezTo>
                  <a:pt x="276795" y="191725"/>
                  <a:pt x="271716" y="191725"/>
                  <a:pt x="267907" y="194265"/>
                </a:cubicBezTo>
                <a:cubicBezTo>
                  <a:pt x="264098" y="196804"/>
                  <a:pt x="265368" y="201883"/>
                  <a:pt x="267907" y="205692"/>
                </a:cubicBezTo>
                <a:lnTo>
                  <a:pt x="302189" y="239974"/>
                </a:lnTo>
                <a:lnTo>
                  <a:pt x="226007" y="239974"/>
                </a:lnTo>
                <a:cubicBezTo>
                  <a:pt x="222198" y="239974"/>
                  <a:pt x="218389" y="243783"/>
                  <a:pt x="218389" y="247592"/>
                </a:cubicBezTo>
                <a:cubicBezTo>
                  <a:pt x="218389" y="251401"/>
                  <a:pt x="222198" y="255210"/>
                  <a:pt x="226007" y="255210"/>
                </a:cubicBezTo>
                <a:lnTo>
                  <a:pt x="302189" y="255210"/>
                </a:lnTo>
                <a:lnTo>
                  <a:pt x="269177" y="290762"/>
                </a:lnTo>
                <a:close/>
                <a:moveTo>
                  <a:pt x="203152" y="359326"/>
                </a:moveTo>
                <a:cubicBezTo>
                  <a:pt x="199343" y="359326"/>
                  <a:pt x="195534" y="363135"/>
                  <a:pt x="195534" y="366944"/>
                </a:cubicBezTo>
                <a:cubicBezTo>
                  <a:pt x="195534" y="370753"/>
                  <a:pt x="199343" y="374562"/>
                  <a:pt x="203152" y="374562"/>
                </a:cubicBezTo>
                <a:cubicBezTo>
                  <a:pt x="206961" y="374562"/>
                  <a:pt x="210770" y="370753"/>
                  <a:pt x="210770" y="366944"/>
                </a:cubicBezTo>
                <a:cubicBezTo>
                  <a:pt x="212040" y="363135"/>
                  <a:pt x="208231" y="359326"/>
                  <a:pt x="203152" y="359326"/>
                </a:cubicBezTo>
                <a:close/>
                <a:moveTo>
                  <a:pt x="407574" y="143476"/>
                </a:moveTo>
                <a:lnTo>
                  <a:pt x="407574" y="351708"/>
                </a:lnTo>
                <a:cubicBezTo>
                  <a:pt x="407574" y="364405"/>
                  <a:pt x="397417" y="375832"/>
                  <a:pt x="383450" y="375832"/>
                </a:cubicBezTo>
                <a:lnTo>
                  <a:pt x="239974" y="375832"/>
                </a:lnTo>
                <a:cubicBezTo>
                  <a:pt x="236165" y="375832"/>
                  <a:pt x="232355" y="372023"/>
                  <a:pt x="232355" y="368214"/>
                </a:cubicBezTo>
                <a:cubicBezTo>
                  <a:pt x="232355" y="364405"/>
                  <a:pt x="236165" y="360596"/>
                  <a:pt x="239974" y="360596"/>
                </a:cubicBezTo>
                <a:lnTo>
                  <a:pt x="383450" y="360596"/>
                </a:lnTo>
                <a:cubicBezTo>
                  <a:pt x="387259" y="360596"/>
                  <a:pt x="391068" y="356787"/>
                  <a:pt x="391068" y="352977"/>
                </a:cubicBezTo>
                <a:lnTo>
                  <a:pt x="391068" y="143476"/>
                </a:lnTo>
                <a:cubicBezTo>
                  <a:pt x="391068" y="139667"/>
                  <a:pt x="387259" y="135858"/>
                  <a:pt x="383450" y="135858"/>
                </a:cubicBezTo>
                <a:lnTo>
                  <a:pt x="24124" y="135858"/>
                </a:lnTo>
                <a:cubicBezTo>
                  <a:pt x="20315" y="135858"/>
                  <a:pt x="16506" y="139667"/>
                  <a:pt x="16506" y="143476"/>
                </a:cubicBezTo>
                <a:lnTo>
                  <a:pt x="16506" y="351708"/>
                </a:lnTo>
                <a:cubicBezTo>
                  <a:pt x="16506" y="355517"/>
                  <a:pt x="20315" y="359326"/>
                  <a:pt x="24124" y="359326"/>
                </a:cubicBezTo>
                <a:lnTo>
                  <a:pt x="167601" y="359326"/>
                </a:lnTo>
                <a:cubicBezTo>
                  <a:pt x="171410" y="359326"/>
                  <a:pt x="175219" y="363135"/>
                  <a:pt x="175219" y="366944"/>
                </a:cubicBezTo>
                <a:cubicBezTo>
                  <a:pt x="175219" y="370753"/>
                  <a:pt x="171410" y="374562"/>
                  <a:pt x="167601" y="374562"/>
                </a:cubicBezTo>
                <a:lnTo>
                  <a:pt x="24124" y="374562"/>
                </a:lnTo>
                <a:cubicBezTo>
                  <a:pt x="10158" y="375832"/>
                  <a:pt x="0" y="364405"/>
                  <a:pt x="0" y="351708"/>
                </a:cubicBezTo>
                <a:lnTo>
                  <a:pt x="0" y="143476"/>
                </a:lnTo>
                <a:cubicBezTo>
                  <a:pt x="0" y="130779"/>
                  <a:pt x="10158" y="120622"/>
                  <a:pt x="22855" y="119352"/>
                </a:cubicBezTo>
                <a:lnTo>
                  <a:pt x="186646" y="5079"/>
                </a:lnTo>
                <a:cubicBezTo>
                  <a:pt x="186646" y="5079"/>
                  <a:pt x="186646" y="5079"/>
                  <a:pt x="186646" y="5079"/>
                </a:cubicBezTo>
                <a:cubicBezTo>
                  <a:pt x="191725" y="1270"/>
                  <a:pt x="198073" y="0"/>
                  <a:pt x="203152" y="0"/>
                </a:cubicBezTo>
                <a:cubicBezTo>
                  <a:pt x="203152" y="0"/>
                  <a:pt x="203152" y="0"/>
                  <a:pt x="203152" y="0"/>
                </a:cubicBezTo>
                <a:cubicBezTo>
                  <a:pt x="209501" y="0"/>
                  <a:pt x="214580" y="1270"/>
                  <a:pt x="219658" y="5079"/>
                </a:cubicBezTo>
                <a:cubicBezTo>
                  <a:pt x="219658" y="5079"/>
                  <a:pt x="219658" y="5079"/>
                  <a:pt x="219658" y="5079"/>
                </a:cubicBezTo>
                <a:lnTo>
                  <a:pt x="220928" y="6349"/>
                </a:lnTo>
                <a:cubicBezTo>
                  <a:pt x="220928" y="6349"/>
                  <a:pt x="220928" y="6349"/>
                  <a:pt x="220928" y="6349"/>
                </a:cubicBezTo>
                <a:cubicBezTo>
                  <a:pt x="220928" y="6349"/>
                  <a:pt x="220928" y="6349"/>
                  <a:pt x="220928" y="6349"/>
                </a:cubicBezTo>
                <a:lnTo>
                  <a:pt x="384720" y="120622"/>
                </a:lnTo>
                <a:cubicBezTo>
                  <a:pt x="398686" y="121891"/>
                  <a:pt x="407574" y="132049"/>
                  <a:pt x="407574" y="143476"/>
                </a:cubicBezTo>
                <a:close/>
                <a:moveTo>
                  <a:pt x="172679" y="34282"/>
                </a:moveTo>
                <a:lnTo>
                  <a:pt x="50788" y="120622"/>
                </a:lnTo>
                <a:lnTo>
                  <a:pt x="358056" y="120622"/>
                </a:lnTo>
                <a:lnTo>
                  <a:pt x="234895" y="34282"/>
                </a:lnTo>
                <a:cubicBezTo>
                  <a:pt x="233625" y="50788"/>
                  <a:pt x="219658" y="63485"/>
                  <a:pt x="203152" y="63485"/>
                </a:cubicBezTo>
                <a:cubicBezTo>
                  <a:pt x="186646" y="64755"/>
                  <a:pt x="173949" y="50788"/>
                  <a:pt x="172679" y="34282"/>
                </a:cubicBezTo>
                <a:close/>
                <a:moveTo>
                  <a:pt x="194264" y="19046"/>
                </a:moveTo>
                <a:lnTo>
                  <a:pt x="194264" y="19046"/>
                </a:lnTo>
                <a:cubicBezTo>
                  <a:pt x="194264" y="19046"/>
                  <a:pt x="194264" y="19046"/>
                  <a:pt x="194264" y="19046"/>
                </a:cubicBezTo>
                <a:cubicBezTo>
                  <a:pt x="190455" y="21585"/>
                  <a:pt x="187916" y="26664"/>
                  <a:pt x="187916" y="31743"/>
                </a:cubicBezTo>
                <a:cubicBezTo>
                  <a:pt x="187916" y="40631"/>
                  <a:pt x="195534" y="48249"/>
                  <a:pt x="204422" y="48249"/>
                </a:cubicBezTo>
                <a:cubicBezTo>
                  <a:pt x="213310" y="48249"/>
                  <a:pt x="220928" y="40631"/>
                  <a:pt x="220928" y="31743"/>
                </a:cubicBezTo>
                <a:cubicBezTo>
                  <a:pt x="220928" y="26664"/>
                  <a:pt x="218389" y="21585"/>
                  <a:pt x="214580" y="19046"/>
                </a:cubicBezTo>
                <a:cubicBezTo>
                  <a:pt x="214580" y="19046"/>
                  <a:pt x="214580" y="19046"/>
                  <a:pt x="214580" y="19046"/>
                </a:cubicBezTo>
                <a:lnTo>
                  <a:pt x="214580" y="19046"/>
                </a:lnTo>
                <a:cubicBezTo>
                  <a:pt x="212040" y="16506"/>
                  <a:pt x="209501" y="16506"/>
                  <a:pt x="205692" y="16506"/>
                </a:cubicBezTo>
                <a:cubicBezTo>
                  <a:pt x="205692" y="16506"/>
                  <a:pt x="205692" y="16506"/>
                  <a:pt x="205692" y="16506"/>
                </a:cubicBezTo>
                <a:cubicBezTo>
                  <a:pt x="200613" y="16506"/>
                  <a:pt x="196804" y="17776"/>
                  <a:pt x="194264" y="19046"/>
                </a:cubicBezTo>
                <a:close/>
              </a:path>
            </a:pathLst>
          </a:custGeom>
          <a:solidFill>
            <a:schemeClr val="accent1"/>
          </a:solidFill>
          <a:ln w="1269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76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13DC4B-34E2-3736-DF4C-479DE2E005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590B7589-5F71-2F90-02E5-E532E2AC85DF}"/>
              </a:ext>
            </a:extLst>
          </p:cNvPr>
          <p:cNvSpPr/>
          <p:nvPr/>
        </p:nvSpPr>
        <p:spPr bwMode="auto">
          <a:xfrm>
            <a:off x="304801" y="1187451"/>
            <a:ext cx="4051299" cy="5081587"/>
          </a:xfrm>
          <a:prstGeom prst="roundRect">
            <a:avLst>
              <a:gd name="adj" fmla="val 9551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0AC5243-50C1-276D-FC00-1A3812BBB8BD}"/>
              </a:ext>
            </a:extLst>
          </p:cNvPr>
          <p:cNvSpPr/>
          <p:nvPr/>
        </p:nvSpPr>
        <p:spPr bwMode="auto">
          <a:xfrm>
            <a:off x="5299075" y="687194"/>
            <a:ext cx="6146994" cy="6146994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B1E2C2-A980-D0F6-22A1-2E5D28BC2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/>
          <a:p>
            <a:r>
              <a:rPr lang="en-US"/>
              <a:t>Our Solution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6C8858A-327E-9CA5-E047-D5191390EC8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99075" y="0"/>
            <a:ext cx="6146994" cy="6858000"/>
          </a:xfrm>
        </p:spPr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57D11E69-0604-D12E-E13D-E61D5FAC40F8}"/>
              </a:ext>
            </a:extLst>
          </p:cNvPr>
          <p:cNvGrpSpPr/>
          <p:nvPr/>
        </p:nvGrpSpPr>
        <p:grpSpPr>
          <a:xfrm>
            <a:off x="1527174" y="2738779"/>
            <a:ext cx="2538413" cy="831724"/>
            <a:chOff x="1681725" y="3233108"/>
            <a:chExt cx="2383864" cy="831724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056FD5CD-F985-2DC7-4E9F-A4C885712250}"/>
                </a:ext>
              </a:extLst>
            </p:cNvPr>
            <p:cNvSpPr txBox="1"/>
            <p:nvPr/>
          </p:nvSpPr>
          <p:spPr>
            <a:xfrm>
              <a:off x="1681725" y="3233108"/>
              <a:ext cx="2383864" cy="370614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b="1" spc="20">
                  <a:solidFill>
                    <a:schemeClr val="tx2"/>
                  </a:solidFill>
                  <a:cs typeface="Sora SemiBold" pitchFamily="2" charset="0"/>
                </a:rPr>
                <a:t>Solution Feature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CFF4B693-5B3F-EB42-A7C9-1F40A38E2261}"/>
                </a:ext>
              </a:extLst>
            </p:cNvPr>
            <p:cNvSpPr txBox="1"/>
            <p:nvPr/>
          </p:nvSpPr>
          <p:spPr>
            <a:xfrm>
              <a:off x="1681725" y="3548409"/>
              <a:ext cx="2383863" cy="516423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100">
                  <a:solidFill>
                    <a:schemeClr val="tx2">
                      <a:lumMod val="75000"/>
                      <a:lumOff val="25000"/>
                    </a:schemeClr>
                  </a:solidFill>
                  <a:ea typeface="Roboto" panose="02000000000000000000" pitchFamily="2" charset="0"/>
                  <a:cs typeface="Rubik Light" pitchFamily="2" charset="-79"/>
                </a:rPr>
                <a:t>Write how this feature boosts retail ease and joy for shoppers. </a:t>
              </a:r>
            </a:p>
          </p:txBody>
        </p:sp>
      </p:grpSp>
      <p:sp>
        <p:nvSpPr>
          <p:cNvPr id="50" name="Oval 49">
            <a:extLst>
              <a:ext uri="{FF2B5EF4-FFF2-40B4-BE49-F238E27FC236}">
                <a16:creationId xmlns:a16="http://schemas.microsoft.com/office/drawing/2014/main" id="{DDA62843-EDFA-06FE-00B4-22957443AE0A}"/>
              </a:ext>
            </a:extLst>
          </p:cNvPr>
          <p:cNvSpPr/>
          <p:nvPr/>
        </p:nvSpPr>
        <p:spPr>
          <a:xfrm>
            <a:off x="572616" y="2822618"/>
            <a:ext cx="664047" cy="66404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80156293-0ED1-CE14-3AB1-46749FB779DB}"/>
              </a:ext>
            </a:extLst>
          </p:cNvPr>
          <p:cNvGrpSpPr/>
          <p:nvPr/>
        </p:nvGrpSpPr>
        <p:grpSpPr>
          <a:xfrm>
            <a:off x="1527174" y="3885987"/>
            <a:ext cx="2538413" cy="831724"/>
            <a:chOff x="1681725" y="4404292"/>
            <a:chExt cx="2383864" cy="831724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79892DB3-B992-6471-0314-7B79D6223FE2}"/>
                </a:ext>
              </a:extLst>
            </p:cNvPr>
            <p:cNvSpPr txBox="1"/>
            <p:nvPr/>
          </p:nvSpPr>
          <p:spPr>
            <a:xfrm>
              <a:off x="1681725" y="4404292"/>
              <a:ext cx="2383864" cy="370614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b="1" spc="20">
                  <a:solidFill>
                    <a:schemeClr val="tx2"/>
                  </a:solidFill>
                  <a:cs typeface="Sora SemiBold" pitchFamily="2" charset="0"/>
                </a:rPr>
                <a:t>Solution Feature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2C355542-6611-326A-43C9-CF3A8B5B1223}"/>
                </a:ext>
              </a:extLst>
            </p:cNvPr>
            <p:cNvSpPr txBox="1"/>
            <p:nvPr/>
          </p:nvSpPr>
          <p:spPr>
            <a:xfrm>
              <a:off x="1681725" y="4719593"/>
              <a:ext cx="2383863" cy="516423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100">
                  <a:solidFill>
                    <a:schemeClr val="tx2">
                      <a:lumMod val="75000"/>
                      <a:lumOff val="25000"/>
                    </a:schemeClr>
                  </a:solidFill>
                  <a:ea typeface="Roboto" panose="02000000000000000000" pitchFamily="2" charset="0"/>
                  <a:cs typeface="Rubik Light" pitchFamily="2" charset="-79"/>
                </a:rPr>
                <a:t>Write how this feature boosts retail ease and joy for shoppers. </a:t>
              </a:r>
            </a:p>
          </p:txBody>
        </p:sp>
      </p:grpSp>
      <p:sp>
        <p:nvSpPr>
          <p:cNvPr id="53" name="Oval 52">
            <a:extLst>
              <a:ext uri="{FF2B5EF4-FFF2-40B4-BE49-F238E27FC236}">
                <a16:creationId xmlns:a16="http://schemas.microsoft.com/office/drawing/2014/main" id="{F7BC134C-1030-0717-56AC-1AE0CA5D2C22}"/>
              </a:ext>
            </a:extLst>
          </p:cNvPr>
          <p:cNvSpPr/>
          <p:nvPr/>
        </p:nvSpPr>
        <p:spPr>
          <a:xfrm>
            <a:off x="572616" y="3969826"/>
            <a:ext cx="664047" cy="66404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CDCA010A-8F62-AAF7-0878-044C85EA6A77}"/>
              </a:ext>
            </a:extLst>
          </p:cNvPr>
          <p:cNvGrpSpPr/>
          <p:nvPr/>
        </p:nvGrpSpPr>
        <p:grpSpPr>
          <a:xfrm>
            <a:off x="1527174" y="1591571"/>
            <a:ext cx="2538413" cy="831724"/>
            <a:chOff x="1681725" y="2061923"/>
            <a:chExt cx="2383864" cy="831724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BE9671A-F162-9D21-335A-03636D3B6136}"/>
                </a:ext>
              </a:extLst>
            </p:cNvPr>
            <p:cNvSpPr txBox="1"/>
            <p:nvPr/>
          </p:nvSpPr>
          <p:spPr>
            <a:xfrm>
              <a:off x="1681725" y="2061923"/>
              <a:ext cx="2383864" cy="370614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b="1" spc="20">
                  <a:solidFill>
                    <a:schemeClr val="tx2"/>
                  </a:solidFill>
                  <a:cs typeface="Sora SemiBold" pitchFamily="2" charset="0"/>
                </a:rPr>
                <a:t>Solution Feature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8EA8C17C-FBB1-67A7-58B3-CAB2BFE6CB4E}"/>
                </a:ext>
              </a:extLst>
            </p:cNvPr>
            <p:cNvSpPr txBox="1"/>
            <p:nvPr/>
          </p:nvSpPr>
          <p:spPr>
            <a:xfrm>
              <a:off x="1681725" y="2377224"/>
              <a:ext cx="2383863" cy="516423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100">
                  <a:solidFill>
                    <a:schemeClr val="tx2">
                      <a:lumMod val="75000"/>
                      <a:lumOff val="25000"/>
                    </a:schemeClr>
                  </a:solidFill>
                  <a:ea typeface="Roboto" panose="02000000000000000000" pitchFamily="2" charset="0"/>
                  <a:cs typeface="Rubik Light" pitchFamily="2" charset="-79"/>
                </a:rPr>
                <a:t>Write how this feature boosts retail ease and joy for shoppers. </a:t>
              </a:r>
            </a:p>
          </p:txBody>
        </p:sp>
      </p:grpSp>
      <p:sp>
        <p:nvSpPr>
          <p:cNvPr id="47" name="Oval 46">
            <a:extLst>
              <a:ext uri="{FF2B5EF4-FFF2-40B4-BE49-F238E27FC236}">
                <a16:creationId xmlns:a16="http://schemas.microsoft.com/office/drawing/2014/main" id="{FB696EE9-C2DE-A514-6683-A4B4AC403ABE}"/>
              </a:ext>
            </a:extLst>
          </p:cNvPr>
          <p:cNvSpPr/>
          <p:nvPr/>
        </p:nvSpPr>
        <p:spPr>
          <a:xfrm>
            <a:off x="572616" y="1675410"/>
            <a:ext cx="664047" cy="66404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F5F7A0D-CA53-FDFD-FEFA-1FD62C1862BE}"/>
              </a:ext>
            </a:extLst>
          </p:cNvPr>
          <p:cNvGrpSpPr/>
          <p:nvPr/>
        </p:nvGrpSpPr>
        <p:grpSpPr>
          <a:xfrm>
            <a:off x="1527174" y="5033194"/>
            <a:ext cx="2538413" cy="831724"/>
            <a:chOff x="1681725" y="4404292"/>
            <a:chExt cx="2383864" cy="831724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C13C8CBF-DADB-6A05-8D91-D12FB18C6F76}"/>
                </a:ext>
              </a:extLst>
            </p:cNvPr>
            <p:cNvSpPr txBox="1"/>
            <p:nvPr/>
          </p:nvSpPr>
          <p:spPr>
            <a:xfrm>
              <a:off x="1681725" y="4404292"/>
              <a:ext cx="2383864" cy="370614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600" b="1" spc="20">
                  <a:solidFill>
                    <a:schemeClr val="tx2"/>
                  </a:solidFill>
                  <a:cs typeface="Sora SemiBold" pitchFamily="2" charset="0"/>
                </a:rPr>
                <a:t>Solution Feature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D500510-6A99-6D06-6015-52783674667B}"/>
                </a:ext>
              </a:extLst>
            </p:cNvPr>
            <p:cNvSpPr txBox="1"/>
            <p:nvPr/>
          </p:nvSpPr>
          <p:spPr>
            <a:xfrm>
              <a:off x="1681725" y="4719593"/>
              <a:ext cx="2383863" cy="516423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100">
                  <a:solidFill>
                    <a:schemeClr val="tx2">
                      <a:lumMod val="75000"/>
                      <a:lumOff val="25000"/>
                    </a:schemeClr>
                  </a:solidFill>
                  <a:ea typeface="Roboto" panose="02000000000000000000" pitchFamily="2" charset="0"/>
                  <a:cs typeface="Rubik Light" pitchFamily="2" charset="-79"/>
                </a:rPr>
                <a:t>Write how this feature boosts retail ease and joy for shoppers. </a:t>
              </a:r>
            </a:p>
          </p:txBody>
        </p:sp>
      </p:grpSp>
      <p:sp>
        <p:nvSpPr>
          <p:cNvPr id="30" name="Oval 29">
            <a:extLst>
              <a:ext uri="{FF2B5EF4-FFF2-40B4-BE49-F238E27FC236}">
                <a16:creationId xmlns:a16="http://schemas.microsoft.com/office/drawing/2014/main" id="{5647AFAC-F595-481A-0989-D87FF123211D}"/>
              </a:ext>
            </a:extLst>
          </p:cNvPr>
          <p:cNvSpPr/>
          <p:nvPr/>
        </p:nvSpPr>
        <p:spPr>
          <a:xfrm>
            <a:off x="572616" y="5117033"/>
            <a:ext cx="664047" cy="66404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629DBC8B-7FFE-B8E5-2CBE-E6EB5EDD7110}"/>
              </a:ext>
            </a:extLst>
          </p:cNvPr>
          <p:cNvSpPr/>
          <p:nvPr/>
        </p:nvSpPr>
        <p:spPr>
          <a:xfrm>
            <a:off x="778387" y="1810954"/>
            <a:ext cx="271358" cy="392958"/>
          </a:xfrm>
          <a:custGeom>
            <a:avLst/>
            <a:gdLst>
              <a:gd name="connsiteX0" fmla="*/ 147199 w 271358"/>
              <a:gd name="connsiteY0" fmla="*/ 287999 h 392958"/>
              <a:gd name="connsiteX1" fmla="*/ 170239 w 271358"/>
              <a:gd name="connsiteY1" fmla="*/ 311039 h 392958"/>
              <a:gd name="connsiteX2" fmla="*/ 193279 w 271358"/>
              <a:gd name="connsiteY2" fmla="*/ 287999 h 392958"/>
              <a:gd name="connsiteX3" fmla="*/ 170239 w 271358"/>
              <a:gd name="connsiteY3" fmla="*/ 264959 h 392958"/>
              <a:gd name="connsiteX4" fmla="*/ 147199 w 271358"/>
              <a:gd name="connsiteY4" fmla="*/ 287999 h 392958"/>
              <a:gd name="connsiteX5" fmla="*/ 170239 w 271358"/>
              <a:gd name="connsiteY5" fmla="*/ 280319 h 392958"/>
              <a:gd name="connsiteX6" fmla="*/ 177919 w 271358"/>
              <a:gd name="connsiteY6" fmla="*/ 287999 h 392958"/>
              <a:gd name="connsiteX7" fmla="*/ 170239 w 271358"/>
              <a:gd name="connsiteY7" fmla="*/ 295679 h 392958"/>
              <a:gd name="connsiteX8" fmla="*/ 162559 w 271358"/>
              <a:gd name="connsiteY8" fmla="*/ 287999 h 392958"/>
              <a:gd name="connsiteX9" fmla="*/ 170239 w 271358"/>
              <a:gd name="connsiteY9" fmla="*/ 280319 h 392958"/>
              <a:gd name="connsiteX10" fmla="*/ 10240 w 271358"/>
              <a:gd name="connsiteY10" fmla="*/ 121599 h 392958"/>
              <a:gd name="connsiteX11" fmla="*/ 24320 w 271358"/>
              <a:gd name="connsiteY11" fmla="*/ 129279 h 392958"/>
              <a:gd name="connsiteX12" fmla="*/ 24320 w 271358"/>
              <a:gd name="connsiteY12" fmla="*/ 368638 h 392958"/>
              <a:gd name="connsiteX13" fmla="*/ 47360 w 271358"/>
              <a:gd name="connsiteY13" fmla="*/ 391678 h 392958"/>
              <a:gd name="connsiteX14" fmla="*/ 89600 w 271358"/>
              <a:gd name="connsiteY14" fmla="*/ 391678 h 392958"/>
              <a:gd name="connsiteX15" fmla="*/ 97280 w 271358"/>
              <a:gd name="connsiteY15" fmla="*/ 383998 h 392958"/>
              <a:gd name="connsiteX16" fmla="*/ 89600 w 271358"/>
              <a:gd name="connsiteY16" fmla="*/ 376318 h 392958"/>
              <a:gd name="connsiteX17" fmla="*/ 47360 w 271358"/>
              <a:gd name="connsiteY17" fmla="*/ 376318 h 392958"/>
              <a:gd name="connsiteX18" fmla="*/ 39680 w 271358"/>
              <a:gd name="connsiteY18" fmla="*/ 368638 h 392958"/>
              <a:gd name="connsiteX19" fmla="*/ 39680 w 271358"/>
              <a:gd name="connsiteY19" fmla="*/ 345598 h 392958"/>
              <a:gd name="connsiteX20" fmla="*/ 208639 w 271358"/>
              <a:gd name="connsiteY20" fmla="*/ 345598 h 392958"/>
              <a:gd name="connsiteX21" fmla="*/ 208639 w 271358"/>
              <a:gd name="connsiteY21" fmla="*/ 368638 h 392958"/>
              <a:gd name="connsiteX22" fmla="*/ 200959 w 271358"/>
              <a:gd name="connsiteY22" fmla="*/ 376318 h 392958"/>
              <a:gd name="connsiteX23" fmla="*/ 158719 w 271358"/>
              <a:gd name="connsiteY23" fmla="*/ 376318 h 392958"/>
              <a:gd name="connsiteX24" fmla="*/ 151039 w 271358"/>
              <a:gd name="connsiteY24" fmla="*/ 383998 h 392958"/>
              <a:gd name="connsiteX25" fmla="*/ 158719 w 271358"/>
              <a:gd name="connsiteY25" fmla="*/ 391678 h 392958"/>
              <a:gd name="connsiteX26" fmla="*/ 200959 w 271358"/>
              <a:gd name="connsiteY26" fmla="*/ 391678 h 392958"/>
              <a:gd name="connsiteX27" fmla="*/ 223999 w 271358"/>
              <a:gd name="connsiteY27" fmla="*/ 368638 h 392958"/>
              <a:gd name="connsiteX28" fmla="*/ 223999 w 271358"/>
              <a:gd name="connsiteY28" fmla="*/ 308479 h 392958"/>
              <a:gd name="connsiteX29" fmla="*/ 231679 w 271358"/>
              <a:gd name="connsiteY29" fmla="*/ 309759 h 392958"/>
              <a:gd name="connsiteX30" fmla="*/ 254719 w 271358"/>
              <a:gd name="connsiteY30" fmla="*/ 286719 h 392958"/>
              <a:gd name="connsiteX31" fmla="*/ 231679 w 271358"/>
              <a:gd name="connsiteY31" fmla="*/ 263679 h 392958"/>
              <a:gd name="connsiteX32" fmla="*/ 223999 w 271358"/>
              <a:gd name="connsiteY32" fmla="*/ 264959 h 392958"/>
              <a:gd name="connsiteX33" fmla="*/ 223999 w 271358"/>
              <a:gd name="connsiteY33" fmla="*/ 263679 h 392958"/>
              <a:gd name="connsiteX34" fmla="*/ 231679 w 271358"/>
              <a:gd name="connsiteY34" fmla="*/ 263679 h 392958"/>
              <a:gd name="connsiteX35" fmla="*/ 247039 w 271358"/>
              <a:gd name="connsiteY35" fmla="*/ 263679 h 392958"/>
              <a:gd name="connsiteX36" fmla="*/ 254719 w 271358"/>
              <a:gd name="connsiteY36" fmla="*/ 258559 h 392958"/>
              <a:gd name="connsiteX37" fmla="*/ 271359 w 271358"/>
              <a:gd name="connsiteY37" fmla="*/ 197119 h 392958"/>
              <a:gd name="connsiteX38" fmla="*/ 270079 w 271358"/>
              <a:gd name="connsiteY38" fmla="*/ 190719 h 392958"/>
              <a:gd name="connsiteX39" fmla="*/ 263679 w 271358"/>
              <a:gd name="connsiteY39" fmla="*/ 188159 h 392958"/>
              <a:gd name="connsiteX40" fmla="*/ 223999 w 271358"/>
              <a:gd name="connsiteY40" fmla="*/ 188159 h 392958"/>
              <a:gd name="connsiteX41" fmla="*/ 223999 w 271358"/>
              <a:gd name="connsiteY41" fmla="*/ 129279 h 392958"/>
              <a:gd name="connsiteX42" fmla="*/ 247039 w 271358"/>
              <a:gd name="connsiteY42" fmla="*/ 99840 h 392958"/>
              <a:gd name="connsiteX43" fmla="*/ 247039 w 271358"/>
              <a:gd name="connsiteY43" fmla="*/ 69120 h 392958"/>
              <a:gd name="connsiteX44" fmla="*/ 223999 w 271358"/>
              <a:gd name="connsiteY44" fmla="*/ 46080 h 392958"/>
              <a:gd name="connsiteX45" fmla="*/ 223999 w 271358"/>
              <a:gd name="connsiteY45" fmla="*/ 23040 h 392958"/>
              <a:gd name="connsiteX46" fmla="*/ 200959 w 271358"/>
              <a:gd name="connsiteY46" fmla="*/ 0 h 392958"/>
              <a:gd name="connsiteX47" fmla="*/ 47360 w 271358"/>
              <a:gd name="connsiteY47" fmla="*/ 0 h 392958"/>
              <a:gd name="connsiteX48" fmla="*/ 24320 w 271358"/>
              <a:gd name="connsiteY48" fmla="*/ 23040 h 392958"/>
              <a:gd name="connsiteX49" fmla="*/ 24320 w 271358"/>
              <a:gd name="connsiteY49" fmla="*/ 46080 h 392958"/>
              <a:gd name="connsiteX50" fmla="*/ 23040 w 271358"/>
              <a:gd name="connsiteY50" fmla="*/ 46080 h 392958"/>
              <a:gd name="connsiteX51" fmla="*/ 0 w 271358"/>
              <a:gd name="connsiteY51" fmla="*/ 69120 h 392958"/>
              <a:gd name="connsiteX52" fmla="*/ 0 w 271358"/>
              <a:gd name="connsiteY52" fmla="*/ 99840 h 392958"/>
              <a:gd name="connsiteX53" fmla="*/ 10240 w 271358"/>
              <a:gd name="connsiteY53" fmla="*/ 121599 h 392958"/>
              <a:gd name="connsiteX54" fmla="*/ 230399 w 271358"/>
              <a:gd name="connsiteY54" fmla="*/ 280319 h 392958"/>
              <a:gd name="connsiteX55" fmla="*/ 238079 w 271358"/>
              <a:gd name="connsiteY55" fmla="*/ 287999 h 392958"/>
              <a:gd name="connsiteX56" fmla="*/ 230399 w 271358"/>
              <a:gd name="connsiteY56" fmla="*/ 295679 h 392958"/>
              <a:gd name="connsiteX57" fmla="*/ 222719 w 271358"/>
              <a:gd name="connsiteY57" fmla="*/ 287999 h 392958"/>
              <a:gd name="connsiteX58" fmla="*/ 230399 w 271358"/>
              <a:gd name="connsiteY58" fmla="*/ 280319 h 392958"/>
              <a:gd name="connsiteX59" fmla="*/ 240639 w 271358"/>
              <a:gd name="connsiteY59" fmla="*/ 249599 h 392958"/>
              <a:gd name="connsiteX60" fmla="*/ 159999 w 271358"/>
              <a:gd name="connsiteY60" fmla="*/ 249599 h 392958"/>
              <a:gd name="connsiteX61" fmla="*/ 148479 w 271358"/>
              <a:gd name="connsiteY61" fmla="*/ 203519 h 392958"/>
              <a:gd name="connsiteX62" fmla="*/ 215039 w 271358"/>
              <a:gd name="connsiteY62" fmla="*/ 203519 h 392958"/>
              <a:gd name="connsiteX63" fmla="*/ 215039 w 271358"/>
              <a:gd name="connsiteY63" fmla="*/ 203519 h 392958"/>
              <a:gd name="connsiteX64" fmla="*/ 215039 w 271358"/>
              <a:gd name="connsiteY64" fmla="*/ 203519 h 392958"/>
              <a:gd name="connsiteX65" fmla="*/ 252159 w 271358"/>
              <a:gd name="connsiteY65" fmla="*/ 203519 h 392958"/>
              <a:gd name="connsiteX66" fmla="*/ 240639 w 271358"/>
              <a:gd name="connsiteY66" fmla="*/ 249599 h 392958"/>
              <a:gd name="connsiteX67" fmla="*/ 144639 w 271358"/>
              <a:gd name="connsiteY67" fmla="*/ 188159 h 392958"/>
              <a:gd name="connsiteX68" fmla="*/ 138239 w 271358"/>
              <a:gd name="connsiteY68" fmla="*/ 163839 h 392958"/>
              <a:gd name="connsiteX69" fmla="*/ 138239 w 271358"/>
              <a:gd name="connsiteY69" fmla="*/ 163839 h 392958"/>
              <a:gd name="connsiteX70" fmla="*/ 136959 w 271358"/>
              <a:gd name="connsiteY70" fmla="*/ 162559 h 392958"/>
              <a:gd name="connsiteX71" fmla="*/ 135679 w 271358"/>
              <a:gd name="connsiteY71" fmla="*/ 161279 h 392958"/>
              <a:gd name="connsiteX72" fmla="*/ 134399 w 271358"/>
              <a:gd name="connsiteY72" fmla="*/ 159999 h 392958"/>
              <a:gd name="connsiteX73" fmla="*/ 133119 w 271358"/>
              <a:gd name="connsiteY73" fmla="*/ 158719 h 392958"/>
              <a:gd name="connsiteX74" fmla="*/ 131839 w 271358"/>
              <a:gd name="connsiteY74" fmla="*/ 158719 h 392958"/>
              <a:gd name="connsiteX75" fmla="*/ 130559 w 271358"/>
              <a:gd name="connsiteY75" fmla="*/ 158719 h 392958"/>
              <a:gd name="connsiteX76" fmla="*/ 130559 w 271358"/>
              <a:gd name="connsiteY76" fmla="*/ 158719 h 392958"/>
              <a:gd name="connsiteX77" fmla="*/ 107519 w 271358"/>
              <a:gd name="connsiteY77" fmla="*/ 158719 h 392958"/>
              <a:gd name="connsiteX78" fmla="*/ 99840 w 271358"/>
              <a:gd name="connsiteY78" fmla="*/ 166399 h 392958"/>
              <a:gd name="connsiteX79" fmla="*/ 107519 w 271358"/>
              <a:gd name="connsiteY79" fmla="*/ 174079 h 392958"/>
              <a:gd name="connsiteX80" fmla="*/ 124159 w 271358"/>
              <a:gd name="connsiteY80" fmla="*/ 174079 h 392958"/>
              <a:gd name="connsiteX81" fmla="*/ 130559 w 271358"/>
              <a:gd name="connsiteY81" fmla="*/ 198399 h 392958"/>
              <a:gd name="connsiteX82" fmla="*/ 145919 w 271358"/>
              <a:gd name="connsiteY82" fmla="*/ 259839 h 392958"/>
              <a:gd name="connsiteX83" fmla="*/ 153599 w 271358"/>
              <a:gd name="connsiteY83" fmla="*/ 266239 h 392958"/>
              <a:gd name="connsiteX84" fmla="*/ 168959 w 271358"/>
              <a:gd name="connsiteY84" fmla="*/ 266239 h 392958"/>
              <a:gd name="connsiteX85" fmla="*/ 207359 w 271358"/>
              <a:gd name="connsiteY85" fmla="*/ 266239 h 392958"/>
              <a:gd name="connsiteX86" fmla="*/ 207359 w 271358"/>
              <a:gd name="connsiteY86" fmla="*/ 331518 h 392958"/>
              <a:gd name="connsiteX87" fmla="*/ 39680 w 271358"/>
              <a:gd name="connsiteY87" fmla="*/ 331518 h 392958"/>
              <a:gd name="connsiteX88" fmla="*/ 39680 w 271358"/>
              <a:gd name="connsiteY88" fmla="*/ 129279 h 392958"/>
              <a:gd name="connsiteX89" fmla="*/ 55040 w 271358"/>
              <a:gd name="connsiteY89" fmla="*/ 119039 h 392958"/>
              <a:gd name="connsiteX90" fmla="*/ 78080 w 271358"/>
              <a:gd name="connsiteY90" fmla="*/ 129279 h 392958"/>
              <a:gd name="connsiteX91" fmla="*/ 101120 w 271358"/>
              <a:gd name="connsiteY91" fmla="*/ 119039 h 392958"/>
              <a:gd name="connsiteX92" fmla="*/ 124159 w 271358"/>
              <a:gd name="connsiteY92" fmla="*/ 129279 h 392958"/>
              <a:gd name="connsiteX93" fmla="*/ 147199 w 271358"/>
              <a:gd name="connsiteY93" fmla="*/ 119039 h 392958"/>
              <a:gd name="connsiteX94" fmla="*/ 170239 w 271358"/>
              <a:gd name="connsiteY94" fmla="*/ 129279 h 392958"/>
              <a:gd name="connsiteX95" fmla="*/ 193279 w 271358"/>
              <a:gd name="connsiteY95" fmla="*/ 119039 h 392958"/>
              <a:gd name="connsiteX96" fmla="*/ 208639 w 271358"/>
              <a:gd name="connsiteY96" fmla="*/ 127999 h 392958"/>
              <a:gd name="connsiteX97" fmla="*/ 208639 w 271358"/>
              <a:gd name="connsiteY97" fmla="*/ 186879 h 392958"/>
              <a:gd name="connsiteX98" fmla="*/ 144639 w 271358"/>
              <a:gd name="connsiteY98" fmla="*/ 186879 h 392958"/>
              <a:gd name="connsiteX99" fmla="*/ 62720 w 271358"/>
              <a:gd name="connsiteY99" fmla="*/ 61440 h 392958"/>
              <a:gd name="connsiteX100" fmla="*/ 93440 w 271358"/>
              <a:gd name="connsiteY100" fmla="*/ 61440 h 392958"/>
              <a:gd name="connsiteX101" fmla="*/ 93440 w 271358"/>
              <a:gd name="connsiteY101" fmla="*/ 99840 h 392958"/>
              <a:gd name="connsiteX102" fmla="*/ 78080 w 271358"/>
              <a:gd name="connsiteY102" fmla="*/ 115199 h 392958"/>
              <a:gd name="connsiteX103" fmla="*/ 62720 w 271358"/>
              <a:gd name="connsiteY103" fmla="*/ 99840 h 392958"/>
              <a:gd name="connsiteX104" fmla="*/ 62720 w 271358"/>
              <a:gd name="connsiteY104" fmla="*/ 61440 h 392958"/>
              <a:gd name="connsiteX105" fmla="*/ 185599 w 271358"/>
              <a:gd name="connsiteY105" fmla="*/ 99840 h 392958"/>
              <a:gd name="connsiteX106" fmla="*/ 170239 w 271358"/>
              <a:gd name="connsiteY106" fmla="*/ 115199 h 392958"/>
              <a:gd name="connsiteX107" fmla="*/ 154879 w 271358"/>
              <a:gd name="connsiteY107" fmla="*/ 99840 h 392958"/>
              <a:gd name="connsiteX108" fmla="*/ 154879 w 271358"/>
              <a:gd name="connsiteY108" fmla="*/ 61440 h 392958"/>
              <a:gd name="connsiteX109" fmla="*/ 185599 w 271358"/>
              <a:gd name="connsiteY109" fmla="*/ 61440 h 392958"/>
              <a:gd name="connsiteX110" fmla="*/ 185599 w 271358"/>
              <a:gd name="connsiteY110" fmla="*/ 99840 h 392958"/>
              <a:gd name="connsiteX111" fmla="*/ 139519 w 271358"/>
              <a:gd name="connsiteY111" fmla="*/ 99840 h 392958"/>
              <a:gd name="connsiteX112" fmla="*/ 124159 w 271358"/>
              <a:gd name="connsiteY112" fmla="*/ 115199 h 392958"/>
              <a:gd name="connsiteX113" fmla="*/ 108799 w 271358"/>
              <a:gd name="connsiteY113" fmla="*/ 99840 h 392958"/>
              <a:gd name="connsiteX114" fmla="*/ 108799 w 271358"/>
              <a:gd name="connsiteY114" fmla="*/ 61440 h 392958"/>
              <a:gd name="connsiteX115" fmla="*/ 139519 w 271358"/>
              <a:gd name="connsiteY115" fmla="*/ 61440 h 392958"/>
              <a:gd name="connsiteX116" fmla="*/ 139519 w 271358"/>
              <a:gd name="connsiteY116" fmla="*/ 99840 h 392958"/>
              <a:gd name="connsiteX117" fmla="*/ 230399 w 271358"/>
              <a:gd name="connsiteY117" fmla="*/ 69120 h 392958"/>
              <a:gd name="connsiteX118" fmla="*/ 230399 w 271358"/>
              <a:gd name="connsiteY118" fmla="*/ 99840 h 392958"/>
              <a:gd name="connsiteX119" fmla="*/ 216319 w 271358"/>
              <a:gd name="connsiteY119" fmla="*/ 115199 h 392958"/>
              <a:gd name="connsiteX120" fmla="*/ 216319 w 271358"/>
              <a:gd name="connsiteY120" fmla="*/ 115199 h 392958"/>
              <a:gd name="connsiteX121" fmla="*/ 215039 w 271358"/>
              <a:gd name="connsiteY121" fmla="*/ 115199 h 392958"/>
              <a:gd name="connsiteX122" fmla="*/ 200959 w 271358"/>
              <a:gd name="connsiteY122" fmla="*/ 99840 h 392958"/>
              <a:gd name="connsiteX123" fmla="*/ 200959 w 271358"/>
              <a:gd name="connsiteY123" fmla="*/ 61440 h 392958"/>
              <a:gd name="connsiteX124" fmla="*/ 223999 w 271358"/>
              <a:gd name="connsiteY124" fmla="*/ 61440 h 392958"/>
              <a:gd name="connsiteX125" fmla="*/ 230399 w 271358"/>
              <a:gd name="connsiteY125" fmla="*/ 69120 h 392958"/>
              <a:gd name="connsiteX126" fmla="*/ 39680 w 271358"/>
              <a:gd name="connsiteY126" fmla="*/ 23040 h 392958"/>
              <a:gd name="connsiteX127" fmla="*/ 47360 w 271358"/>
              <a:gd name="connsiteY127" fmla="*/ 15360 h 392958"/>
              <a:gd name="connsiteX128" fmla="*/ 200959 w 271358"/>
              <a:gd name="connsiteY128" fmla="*/ 15360 h 392958"/>
              <a:gd name="connsiteX129" fmla="*/ 208639 w 271358"/>
              <a:gd name="connsiteY129" fmla="*/ 23040 h 392958"/>
              <a:gd name="connsiteX130" fmla="*/ 208639 w 271358"/>
              <a:gd name="connsiteY130" fmla="*/ 46080 h 392958"/>
              <a:gd name="connsiteX131" fmla="*/ 193279 w 271358"/>
              <a:gd name="connsiteY131" fmla="*/ 46080 h 392958"/>
              <a:gd name="connsiteX132" fmla="*/ 193279 w 271358"/>
              <a:gd name="connsiteY132" fmla="*/ 46080 h 392958"/>
              <a:gd name="connsiteX133" fmla="*/ 147199 w 271358"/>
              <a:gd name="connsiteY133" fmla="*/ 46080 h 392958"/>
              <a:gd name="connsiteX134" fmla="*/ 101120 w 271358"/>
              <a:gd name="connsiteY134" fmla="*/ 46080 h 392958"/>
              <a:gd name="connsiteX135" fmla="*/ 55040 w 271358"/>
              <a:gd name="connsiteY135" fmla="*/ 46080 h 392958"/>
              <a:gd name="connsiteX136" fmla="*/ 39680 w 271358"/>
              <a:gd name="connsiteY136" fmla="*/ 46080 h 392958"/>
              <a:gd name="connsiteX137" fmla="*/ 39680 w 271358"/>
              <a:gd name="connsiteY137" fmla="*/ 23040 h 392958"/>
              <a:gd name="connsiteX138" fmla="*/ 23040 w 271358"/>
              <a:gd name="connsiteY138" fmla="*/ 61440 h 392958"/>
              <a:gd name="connsiteX139" fmla="*/ 46080 w 271358"/>
              <a:gd name="connsiteY139" fmla="*/ 61440 h 392958"/>
              <a:gd name="connsiteX140" fmla="*/ 46080 w 271358"/>
              <a:gd name="connsiteY140" fmla="*/ 99840 h 392958"/>
              <a:gd name="connsiteX141" fmla="*/ 46080 w 271358"/>
              <a:gd name="connsiteY141" fmla="*/ 99840 h 392958"/>
              <a:gd name="connsiteX142" fmla="*/ 46080 w 271358"/>
              <a:gd name="connsiteY142" fmla="*/ 99840 h 392958"/>
              <a:gd name="connsiteX143" fmla="*/ 30720 w 271358"/>
              <a:gd name="connsiteY143" fmla="*/ 115199 h 392958"/>
              <a:gd name="connsiteX144" fmla="*/ 30720 w 271358"/>
              <a:gd name="connsiteY144" fmla="*/ 115199 h 392958"/>
              <a:gd name="connsiteX145" fmla="*/ 20480 w 271358"/>
              <a:gd name="connsiteY145" fmla="*/ 111359 h 392958"/>
              <a:gd name="connsiteX146" fmla="*/ 15360 w 271358"/>
              <a:gd name="connsiteY146" fmla="*/ 99840 h 392958"/>
              <a:gd name="connsiteX147" fmla="*/ 15360 w 271358"/>
              <a:gd name="connsiteY147" fmla="*/ 69120 h 392958"/>
              <a:gd name="connsiteX148" fmla="*/ 23040 w 271358"/>
              <a:gd name="connsiteY148" fmla="*/ 61440 h 392958"/>
              <a:gd name="connsiteX149" fmla="*/ 124159 w 271358"/>
              <a:gd name="connsiteY149" fmla="*/ 392958 h 392958"/>
              <a:gd name="connsiteX150" fmla="*/ 116479 w 271358"/>
              <a:gd name="connsiteY150" fmla="*/ 385278 h 392958"/>
              <a:gd name="connsiteX151" fmla="*/ 124159 w 271358"/>
              <a:gd name="connsiteY151" fmla="*/ 377598 h 392958"/>
              <a:gd name="connsiteX152" fmla="*/ 131839 w 271358"/>
              <a:gd name="connsiteY152" fmla="*/ 385278 h 392958"/>
              <a:gd name="connsiteX153" fmla="*/ 124159 w 271358"/>
              <a:gd name="connsiteY153" fmla="*/ 392958 h 392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</a:cxnLst>
            <a:rect l="l" t="t" r="r" b="b"/>
            <a:pathLst>
              <a:path w="271358" h="392958">
                <a:moveTo>
                  <a:pt x="147199" y="287999"/>
                </a:moveTo>
                <a:cubicBezTo>
                  <a:pt x="147199" y="300799"/>
                  <a:pt x="157439" y="311039"/>
                  <a:pt x="170239" y="311039"/>
                </a:cubicBezTo>
                <a:cubicBezTo>
                  <a:pt x="183039" y="311039"/>
                  <a:pt x="193279" y="300799"/>
                  <a:pt x="193279" y="287999"/>
                </a:cubicBezTo>
                <a:cubicBezTo>
                  <a:pt x="193279" y="275199"/>
                  <a:pt x="183039" y="264959"/>
                  <a:pt x="170239" y="264959"/>
                </a:cubicBezTo>
                <a:cubicBezTo>
                  <a:pt x="157439" y="264959"/>
                  <a:pt x="147199" y="275199"/>
                  <a:pt x="147199" y="287999"/>
                </a:cubicBezTo>
                <a:close/>
                <a:moveTo>
                  <a:pt x="170239" y="280319"/>
                </a:moveTo>
                <a:cubicBezTo>
                  <a:pt x="174079" y="280319"/>
                  <a:pt x="177919" y="284159"/>
                  <a:pt x="177919" y="287999"/>
                </a:cubicBezTo>
                <a:cubicBezTo>
                  <a:pt x="177919" y="291839"/>
                  <a:pt x="174079" y="295679"/>
                  <a:pt x="170239" y="295679"/>
                </a:cubicBezTo>
                <a:cubicBezTo>
                  <a:pt x="166399" y="295679"/>
                  <a:pt x="162559" y="291839"/>
                  <a:pt x="162559" y="287999"/>
                </a:cubicBezTo>
                <a:cubicBezTo>
                  <a:pt x="162559" y="284159"/>
                  <a:pt x="165119" y="280319"/>
                  <a:pt x="170239" y="280319"/>
                </a:cubicBezTo>
                <a:close/>
                <a:moveTo>
                  <a:pt x="10240" y="121599"/>
                </a:moveTo>
                <a:cubicBezTo>
                  <a:pt x="14080" y="125439"/>
                  <a:pt x="19200" y="127999"/>
                  <a:pt x="24320" y="129279"/>
                </a:cubicBezTo>
                <a:lnTo>
                  <a:pt x="24320" y="368638"/>
                </a:lnTo>
                <a:cubicBezTo>
                  <a:pt x="24320" y="381438"/>
                  <a:pt x="34560" y="391678"/>
                  <a:pt x="47360" y="391678"/>
                </a:cubicBezTo>
                <a:lnTo>
                  <a:pt x="89600" y="391678"/>
                </a:lnTo>
                <a:cubicBezTo>
                  <a:pt x="93440" y="391678"/>
                  <a:pt x="97280" y="387838"/>
                  <a:pt x="97280" y="383998"/>
                </a:cubicBezTo>
                <a:cubicBezTo>
                  <a:pt x="97280" y="380158"/>
                  <a:pt x="93440" y="376318"/>
                  <a:pt x="89600" y="376318"/>
                </a:cubicBezTo>
                <a:lnTo>
                  <a:pt x="47360" y="376318"/>
                </a:lnTo>
                <a:cubicBezTo>
                  <a:pt x="43520" y="376318"/>
                  <a:pt x="39680" y="372478"/>
                  <a:pt x="39680" y="368638"/>
                </a:cubicBezTo>
                <a:lnTo>
                  <a:pt x="39680" y="345598"/>
                </a:lnTo>
                <a:lnTo>
                  <a:pt x="208639" y="345598"/>
                </a:lnTo>
                <a:lnTo>
                  <a:pt x="208639" y="368638"/>
                </a:lnTo>
                <a:cubicBezTo>
                  <a:pt x="208639" y="372478"/>
                  <a:pt x="204799" y="376318"/>
                  <a:pt x="200959" y="376318"/>
                </a:cubicBezTo>
                <a:lnTo>
                  <a:pt x="158719" y="376318"/>
                </a:lnTo>
                <a:cubicBezTo>
                  <a:pt x="154879" y="376318"/>
                  <a:pt x="151039" y="380158"/>
                  <a:pt x="151039" y="383998"/>
                </a:cubicBezTo>
                <a:cubicBezTo>
                  <a:pt x="151039" y="387838"/>
                  <a:pt x="154879" y="391678"/>
                  <a:pt x="158719" y="391678"/>
                </a:cubicBezTo>
                <a:lnTo>
                  <a:pt x="200959" y="391678"/>
                </a:lnTo>
                <a:cubicBezTo>
                  <a:pt x="213759" y="391678"/>
                  <a:pt x="223999" y="381438"/>
                  <a:pt x="223999" y="368638"/>
                </a:cubicBezTo>
                <a:lnTo>
                  <a:pt x="223999" y="308479"/>
                </a:lnTo>
                <a:cubicBezTo>
                  <a:pt x="226559" y="309759"/>
                  <a:pt x="229119" y="309759"/>
                  <a:pt x="231679" y="309759"/>
                </a:cubicBezTo>
                <a:cubicBezTo>
                  <a:pt x="244479" y="309759"/>
                  <a:pt x="254719" y="299519"/>
                  <a:pt x="254719" y="286719"/>
                </a:cubicBezTo>
                <a:cubicBezTo>
                  <a:pt x="254719" y="273919"/>
                  <a:pt x="244479" y="263679"/>
                  <a:pt x="231679" y="263679"/>
                </a:cubicBezTo>
                <a:cubicBezTo>
                  <a:pt x="229119" y="263679"/>
                  <a:pt x="226559" y="263679"/>
                  <a:pt x="223999" y="264959"/>
                </a:cubicBezTo>
                <a:lnTo>
                  <a:pt x="223999" y="263679"/>
                </a:lnTo>
                <a:lnTo>
                  <a:pt x="231679" y="263679"/>
                </a:lnTo>
                <a:lnTo>
                  <a:pt x="247039" y="263679"/>
                </a:lnTo>
                <a:cubicBezTo>
                  <a:pt x="250879" y="263679"/>
                  <a:pt x="253439" y="261119"/>
                  <a:pt x="254719" y="258559"/>
                </a:cubicBezTo>
                <a:lnTo>
                  <a:pt x="271359" y="197119"/>
                </a:lnTo>
                <a:cubicBezTo>
                  <a:pt x="271359" y="194559"/>
                  <a:pt x="271359" y="191999"/>
                  <a:pt x="270079" y="190719"/>
                </a:cubicBezTo>
                <a:cubicBezTo>
                  <a:pt x="268799" y="189439"/>
                  <a:pt x="266239" y="188159"/>
                  <a:pt x="263679" y="188159"/>
                </a:cubicBezTo>
                <a:lnTo>
                  <a:pt x="223999" y="188159"/>
                </a:lnTo>
                <a:lnTo>
                  <a:pt x="223999" y="129279"/>
                </a:lnTo>
                <a:cubicBezTo>
                  <a:pt x="236799" y="125439"/>
                  <a:pt x="247039" y="113919"/>
                  <a:pt x="247039" y="99840"/>
                </a:cubicBezTo>
                <a:lnTo>
                  <a:pt x="247039" y="69120"/>
                </a:lnTo>
                <a:cubicBezTo>
                  <a:pt x="247039" y="56320"/>
                  <a:pt x="236799" y="46080"/>
                  <a:pt x="223999" y="46080"/>
                </a:cubicBezTo>
                <a:lnTo>
                  <a:pt x="223999" y="23040"/>
                </a:lnTo>
                <a:cubicBezTo>
                  <a:pt x="223999" y="10240"/>
                  <a:pt x="213759" y="0"/>
                  <a:pt x="200959" y="0"/>
                </a:cubicBezTo>
                <a:lnTo>
                  <a:pt x="47360" y="0"/>
                </a:lnTo>
                <a:cubicBezTo>
                  <a:pt x="34560" y="0"/>
                  <a:pt x="24320" y="10240"/>
                  <a:pt x="24320" y="23040"/>
                </a:cubicBezTo>
                <a:lnTo>
                  <a:pt x="24320" y="46080"/>
                </a:lnTo>
                <a:lnTo>
                  <a:pt x="23040" y="46080"/>
                </a:lnTo>
                <a:cubicBezTo>
                  <a:pt x="10240" y="46080"/>
                  <a:pt x="0" y="56320"/>
                  <a:pt x="0" y="69120"/>
                </a:cubicBezTo>
                <a:lnTo>
                  <a:pt x="0" y="99840"/>
                </a:lnTo>
                <a:cubicBezTo>
                  <a:pt x="0" y="108800"/>
                  <a:pt x="3840" y="116479"/>
                  <a:pt x="10240" y="121599"/>
                </a:cubicBezTo>
                <a:close/>
                <a:moveTo>
                  <a:pt x="230399" y="280319"/>
                </a:moveTo>
                <a:cubicBezTo>
                  <a:pt x="234239" y="280319"/>
                  <a:pt x="238079" y="284159"/>
                  <a:pt x="238079" y="287999"/>
                </a:cubicBezTo>
                <a:cubicBezTo>
                  <a:pt x="238079" y="291839"/>
                  <a:pt x="234239" y="295679"/>
                  <a:pt x="230399" y="295679"/>
                </a:cubicBezTo>
                <a:cubicBezTo>
                  <a:pt x="226559" y="295679"/>
                  <a:pt x="222719" y="291839"/>
                  <a:pt x="222719" y="287999"/>
                </a:cubicBezTo>
                <a:cubicBezTo>
                  <a:pt x="222719" y="284159"/>
                  <a:pt x="226559" y="280319"/>
                  <a:pt x="230399" y="280319"/>
                </a:cubicBezTo>
                <a:close/>
                <a:moveTo>
                  <a:pt x="240639" y="249599"/>
                </a:moveTo>
                <a:lnTo>
                  <a:pt x="159999" y="249599"/>
                </a:lnTo>
                <a:lnTo>
                  <a:pt x="148479" y="203519"/>
                </a:lnTo>
                <a:lnTo>
                  <a:pt x="215039" y="203519"/>
                </a:lnTo>
                <a:cubicBezTo>
                  <a:pt x="215039" y="203519"/>
                  <a:pt x="215039" y="203519"/>
                  <a:pt x="215039" y="203519"/>
                </a:cubicBezTo>
                <a:cubicBezTo>
                  <a:pt x="215039" y="203519"/>
                  <a:pt x="215039" y="203519"/>
                  <a:pt x="215039" y="203519"/>
                </a:cubicBezTo>
                <a:lnTo>
                  <a:pt x="252159" y="203519"/>
                </a:lnTo>
                <a:lnTo>
                  <a:pt x="240639" y="249599"/>
                </a:lnTo>
                <a:close/>
                <a:moveTo>
                  <a:pt x="144639" y="188159"/>
                </a:moveTo>
                <a:lnTo>
                  <a:pt x="138239" y="163839"/>
                </a:lnTo>
                <a:cubicBezTo>
                  <a:pt x="138239" y="163839"/>
                  <a:pt x="138239" y="163839"/>
                  <a:pt x="138239" y="163839"/>
                </a:cubicBezTo>
                <a:cubicBezTo>
                  <a:pt x="138239" y="163839"/>
                  <a:pt x="138239" y="162559"/>
                  <a:pt x="136959" y="162559"/>
                </a:cubicBezTo>
                <a:cubicBezTo>
                  <a:pt x="136959" y="162559"/>
                  <a:pt x="136959" y="161279"/>
                  <a:pt x="135679" y="161279"/>
                </a:cubicBezTo>
                <a:cubicBezTo>
                  <a:pt x="135679" y="161279"/>
                  <a:pt x="134399" y="159999"/>
                  <a:pt x="134399" y="159999"/>
                </a:cubicBezTo>
                <a:cubicBezTo>
                  <a:pt x="134399" y="159999"/>
                  <a:pt x="133119" y="159999"/>
                  <a:pt x="133119" y="158719"/>
                </a:cubicBezTo>
                <a:cubicBezTo>
                  <a:pt x="133119" y="158719"/>
                  <a:pt x="131839" y="158719"/>
                  <a:pt x="131839" y="158719"/>
                </a:cubicBezTo>
                <a:cubicBezTo>
                  <a:pt x="131839" y="158719"/>
                  <a:pt x="130559" y="158719"/>
                  <a:pt x="130559" y="158719"/>
                </a:cubicBezTo>
                <a:cubicBezTo>
                  <a:pt x="130559" y="158719"/>
                  <a:pt x="130559" y="158719"/>
                  <a:pt x="130559" y="158719"/>
                </a:cubicBezTo>
                <a:lnTo>
                  <a:pt x="107519" y="158719"/>
                </a:lnTo>
                <a:cubicBezTo>
                  <a:pt x="103679" y="158719"/>
                  <a:pt x="99840" y="162559"/>
                  <a:pt x="99840" y="166399"/>
                </a:cubicBezTo>
                <a:cubicBezTo>
                  <a:pt x="99840" y="170239"/>
                  <a:pt x="103679" y="174079"/>
                  <a:pt x="107519" y="174079"/>
                </a:cubicBezTo>
                <a:lnTo>
                  <a:pt x="124159" y="174079"/>
                </a:lnTo>
                <a:lnTo>
                  <a:pt x="130559" y="198399"/>
                </a:lnTo>
                <a:lnTo>
                  <a:pt x="145919" y="259839"/>
                </a:lnTo>
                <a:cubicBezTo>
                  <a:pt x="147199" y="263679"/>
                  <a:pt x="149759" y="266239"/>
                  <a:pt x="153599" y="266239"/>
                </a:cubicBezTo>
                <a:lnTo>
                  <a:pt x="168959" y="266239"/>
                </a:lnTo>
                <a:lnTo>
                  <a:pt x="207359" y="266239"/>
                </a:lnTo>
                <a:lnTo>
                  <a:pt x="207359" y="331518"/>
                </a:lnTo>
                <a:lnTo>
                  <a:pt x="39680" y="331518"/>
                </a:lnTo>
                <a:lnTo>
                  <a:pt x="39680" y="129279"/>
                </a:lnTo>
                <a:cubicBezTo>
                  <a:pt x="46080" y="127999"/>
                  <a:pt x="51200" y="124159"/>
                  <a:pt x="55040" y="119039"/>
                </a:cubicBezTo>
                <a:cubicBezTo>
                  <a:pt x="60160" y="125439"/>
                  <a:pt x="69120" y="129279"/>
                  <a:pt x="78080" y="129279"/>
                </a:cubicBezTo>
                <a:cubicBezTo>
                  <a:pt x="87040" y="129279"/>
                  <a:pt x="96000" y="125439"/>
                  <a:pt x="101120" y="119039"/>
                </a:cubicBezTo>
                <a:cubicBezTo>
                  <a:pt x="106239" y="125439"/>
                  <a:pt x="115199" y="129279"/>
                  <a:pt x="124159" y="129279"/>
                </a:cubicBezTo>
                <a:cubicBezTo>
                  <a:pt x="133119" y="129279"/>
                  <a:pt x="142079" y="125439"/>
                  <a:pt x="147199" y="119039"/>
                </a:cubicBezTo>
                <a:cubicBezTo>
                  <a:pt x="152319" y="125439"/>
                  <a:pt x="161279" y="129279"/>
                  <a:pt x="170239" y="129279"/>
                </a:cubicBezTo>
                <a:cubicBezTo>
                  <a:pt x="179199" y="129279"/>
                  <a:pt x="186879" y="125439"/>
                  <a:pt x="193279" y="119039"/>
                </a:cubicBezTo>
                <a:cubicBezTo>
                  <a:pt x="197119" y="124159"/>
                  <a:pt x="202239" y="126719"/>
                  <a:pt x="208639" y="127999"/>
                </a:cubicBezTo>
                <a:lnTo>
                  <a:pt x="208639" y="186879"/>
                </a:lnTo>
                <a:lnTo>
                  <a:pt x="144639" y="186879"/>
                </a:lnTo>
                <a:close/>
                <a:moveTo>
                  <a:pt x="62720" y="61440"/>
                </a:moveTo>
                <a:lnTo>
                  <a:pt x="93440" y="61440"/>
                </a:lnTo>
                <a:lnTo>
                  <a:pt x="93440" y="99840"/>
                </a:lnTo>
                <a:cubicBezTo>
                  <a:pt x="93440" y="108800"/>
                  <a:pt x="87040" y="115199"/>
                  <a:pt x="78080" y="115199"/>
                </a:cubicBezTo>
                <a:cubicBezTo>
                  <a:pt x="69120" y="115199"/>
                  <a:pt x="62720" y="108800"/>
                  <a:pt x="62720" y="99840"/>
                </a:cubicBezTo>
                <a:lnTo>
                  <a:pt x="62720" y="61440"/>
                </a:lnTo>
                <a:close/>
                <a:moveTo>
                  <a:pt x="185599" y="99840"/>
                </a:moveTo>
                <a:cubicBezTo>
                  <a:pt x="185599" y="108800"/>
                  <a:pt x="179199" y="115199"/>
                  <a:pt x="170239" y="115199"/>
                </a:cubicBezTo>
                <a:cubicBezTo>
                  <a:pt x="161279" y="115199"/>
                  <a:pt x="154879" y="108800"/>
                  <a:pt x="154879" y="99840"/>
                </a:cubicBezTo>
                <a:lnTo>
                  <a:pt x="154879" y="61440"/>
                </a:lnTo>
                <a:lnTo>
                  <a:pt x="185599" y="61440"/>
                </a:lnTo>
                <a:lnTo>
                  <a:pt x="185599" y="99840"/>
                </a:lnTo>
                <a:close/>
                <a:moveTo>
                  <a:pt x="139519" y="99840"/>
                </a:moveTo>
                <a:cubicBezTo>
                  <a:pt x="139519" y="108800"/>
                  <a:pt x="133119" y="115199"/>
                  <a:pt x="124159" y="115199"/>
                </a:cubicBezTo>
                <a:cubicBezTo>
                  <a:pt x="115199" y="115199"/>
                  <a:pt x="108799" y="108800"/>
                  <a:pt x="108799" y="99840"/>
                </a:cubicBezTo>
                <a:lnTo>
                  <a:pt x="108799" y="61440"/>
                </a:lnTo>
                <a:lnTo>
                  <a:pt x="139519" y="61440"/>
                </a:lnTo>
                <a:lnTo>
                  <a:pt x="139519" y="99840"/>
                </a:lnTo>
                <a:close/>
                <a:moveTo>
                  <a:pt x="230399" y="69120"/>
                </a:moveTo>
                <a:lnTo>
                  <a:pt x="230399" y="99840"/>
                </a:lnTo>
                <a:cubicBezTo>
                  <a:pt x="230399" y="107520"/>
                  <a:pt x="223999" y="115199"/>
                  <a:pt x="216319" y="115199"/>
                </a:cubicBezTo>
                <a:cubicBezTo>
                  <a:pt x="216319" y="115199"/>
                  <a:pt x="216319" y="115199"/>
                  <a:pt x="216319" y="115199"/>
                </a:cubicBezTo>
                <a:cubicBezTo>
                  <a:pt x="216319" y="115199"/>
                  <a:pt x="216319" y="115199"/>
                  <a:pt x="215039" y="115199"/>
                </a:cubicBezTo>
                <a:cubicBezTo>
                  <a:pt x="207359" y="115199"/>
                  <a:pt x="200959" y="108800"/>
                  <a:pt x="200959" y="99840"/>
                </a:cubicBezTo>
                <a:lnTo>
                  <a:pt x="200959" y="61440"/>
                </a:lnTo>
                <a:lnTo>
                  <a:pt x="223999" y="61440"/>
                </a:lnTo>
                <a:cubicBezTo>
                  <a:pt x="226559" y="61440"/>
                  <a:pt x="230399" y="65280"/>
                  <a:pt x="230399" y="69120"/>
                </a:cubicBezTo>
                <a:close/>
                <a:moveTo>
                  <a:pt x="39680" y="23040"/>
                </a:moveTo>
                <a:cubicBezTo>
                  <a:pt x="39680" y="19200"/>
                  <a:pt x="43520" y="15360"/>
                  <a:pt x="47360" y="15360"/>
                </a:cubicBezTo>
                <a:lnTo>
                  <a:pt x="200959" y="15360"/>
                </a:lnTo>
                <a:cubicBezTo>
                  <a:pt x="204799" y="15360"/>
                  <a:pt x="208639" y="19200"/>
                  <a:pt x="208639" y="23040"/>
                </a:cubicBezTo>
                <a:lnTo>
                  <a:pt x="208639" y="46080"/>
                </a:lnTo>
                <a:lnTo>
                  <a:pt x="193279" y="46080"/>
                </a:lnTo>
                <a:lnTo>
                  <a:pt x="193279" y="46080"/>
                </a:lnTo>
                <a:lnTo>
                  <a:pt x="147199" y="46080"/>
                </a:lnTo>
                <a:lnTo>
                  <a:pt x="101120" y="46080"/>
                </a:lnTo>
                <a:lnTo>
                  <a:pt x="55040" y="46080"/>
                </a:lnTo>
                <a:lnTo>
                  <a:pt x="39680" y="46080"/>
                </a:lnTo>
                <a:lnTo>
                  <a:pt x="39680" y="23040"/>
                </a:lnTo>
                <a:close/>
                <a:moveTo>
                  <a:pt x="23040" y="61440"/>
                </a:moveTo>
                <a:lnTo>
                  <a:pt x="46080" y="61440"/>
                </a:lnTo>
                <a:lnTo>
                  <a:pt x="46080" y="99840"/>
                </a:lnTo>
                <a:cubicBezTo>
                  <a:pt x="46080" y="99840"/>
                  <a:pt x="46080" y="99840"/>
                  <a:pt x="46080" y="99840"/>
                </a:cubicBezTo>
                <a:lnTo>
                  <a:pt x="46080" y="99840"/>
                </a:lnTo>
                <a:cubicBezTo>
                  <a:pt x="46080" y="107520"/>
                  <a:pt x="38400" y="115199"/>
                  <a:pt x="30720" y="115199"/>
                </a:cubicBezTo>
                <a:cubicBezTo>
                  <a:pt x="30720" y="115199"/>
                  <a:pt x="30720" y="115199"/>
                  <a:pt x="30720" y="115199"/>
                </a:cubicBezTo>
                <a:cubicBezTo>
                  <a:pt x="26880" y="115199"/>
                  <a:pt x="23040" y="113919"/>
                  <a:pt x="20480" y="111359"/>
                </a:cubicBezTo>
                <a:cubicBezTo>
                  <a:pt x="17920" y="107520"/>
                  <a:pt x="15360" y="103680"/>
                  <a:pt x="15360" y="99840"/>
                </a:cubicBezTo>
                <a:lnTo>
                  <a:pt x="15360" y="69120"/>
                </a:lnTo>
                <a:cubicBezTo>
                  <a:pt x="15360" y="65280"/>
                  <a:pt x="19200" y="61440"/>
                  <a:pt x="23040" y="61440"/>
                </a:cubicBezTo>
                <a:close/>
                <a:moveTo>
                  <a:pt x="124159" y="392958"/>
                </a:moveTo>
                <a:cubicBezTo>
                  <a:pt x="120319" y="392958"/>
                  <a:pt x="116479" y="389118"/>
                  <a:pt x="116479" y="385278"/>
                </a:cubicBezTo>
                <a:cubicBezTo>
                  <a:pt x="116479" y="381438"/>
                  <a:pt x="120319" y="377598"/>
                  <a:pt x="124159" y="377598"/>
                </a:cubicBezTo>
                <a:cubicBezTo>
                  <a:pt x="127999" y="377598"/>
                  <a:pt x="131839" y="381438"/>
                  <a:pt x="131839" y="385278"/>
                </a:cubicBezTo>
                <a:cubicBezTo>
                  <a:pt x="131839" y="389118"/>
                  <a:pt x="127999" y="392958"/>
                  <a:pt x="124159" y="392958"/>
                </a:cubicBezTo>
                <a:close/>
              </a:path>
            </a:pathLst>
          </a:custGeom>
          <a:solidFill>
            <a:schemeClr val="bg1"/>
          </a:solidFill>
          <a:ln w="1279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786741CE-2EB8-9EC0-A3B4-806BE35A8621}"/>
              </a:ext>
            </a:extLst>
          </p:cNvPr>
          <p:cNvSpPr/>
          <p:nvPr/>
        </p:nvSpPr>
        <p:spPr>
          <a:xfrm>
            <a:off x="708800" y="4118170"/>
            <a:ext cx="391678" cy="367358"/>
          </a:xfrm>
          <a:custGeom>
            <a:avLst/>
            <a:gdLst>
              <a:gd name="connsiteX0" fmla="*/ 69120 w 391678"/>
              <a:gd name="connsiteY0" fmla="*/ 291839 h 367358"/>
              <a:gd name="connsiteX1" fmla="*/ 89600 w 391678"/>
              <a:gd name="connsiteY1" fmla="*/ 291839 h 367358"/>
              <a:gd name="connsiteX2" fmla="*/ 112639 w 391678"/>
              <a:gd name="connsiteY2" fmla="*/ 268799 h 367358"/>
              <a:gd name="connsiteX3" fmla="*/ 112639 w 391678"/>
              <a:gd name="connsiteY3" fmla="*/ 176639 h 367358"/>
              <a:gd name="connsiteX4" fmla="*/ 89600 w 391678"/>
              <a:gd name="connsiteY4" fmla="*/ 153599 h 367358"/>
              <a:gd name="connsiteX5" fmla="*/ 69120 w 391678"/>
              <a:gd name="connsiteY5" fmla="*/ 153599 h 367358"/>
              <a:gd name="connsiteX6" fmla="*/ 61440 w 391678"/>
              <a:gd name="connsiteY6" fmla="*/ 154879 h 367358"/>
              <a:gd name="connsiteX7" fmla="*/ 85760 w 391678"/>
              <a:gd name="connsiteY7" fmla="*/ 84480 h 367358"/>
              <a:gd name="connsiteX8" fmla="*/ 110079 w 391678"/>
              <a:gd name="connsiteY8" fmla="*/ 79360 h 367358"/>
              <a:gd name="connsiteX9" fmla="*/ 195839 w 391678"/>
              <a:gd name="connsiteY9" fmla="*/ 46080 h 367358"/>
              <a:gd name="connsiteX10" fmla="*/ 281599 w 391678"/>
              <a:gd name="connsiteY10" fmla="*/ 79360 h 367358"/>
              <a:gd name="connsiteX11" fmla="*/ 298239 w 391678"/>
              <a:gd name="connsiteY11" fmla="*/ 85760 h 367358"/>
              <a:gd name="connsiteX12" fmla="*/ 305919 w 391678"/>
              <a:gd name="connsiteY12" fmla="*/ 84480 h 367358"/>
              <a:gd name="connsiteX13" fmla="*/ 330238 w 391678"/>
              <a:gd name="connsiteY13" fmla="*/ 153599 h 367358"/>
              <a:gd name="connsiteX14" fmla="*/ 322558 w 391678"/>
              <a:gd name="connsiteY14" fmla="*/ 152319 h 367358"/>
              <a:gd name="connsiteX15" fmla="*/ 302079 w 391678"/>
              <a:gd name="connsiteY15" fmla="*/ 152319 h 367358"/>
              <a:gd name="connsiteX16" fmla="*/ 279039 w 391678"/>
              <a:gd name="connsiteY16" fmla="*/ 175359 h 367358"/>
              <a:gd name="connsiteX17" fmla="*/ 279039 w 391678"/>
              <a:gd name="connsiteY17" fmla="*/ 267519 h 367358"/>
              <a:gd name="connsiteX18" fmla="*/ 302079 w 391678"/>
              <a:gd name="connsiteY18" fmla="*/ 290559 h 367358"/>
              <a:gd name="connsiteX19" fmla="*/ 322558 w 391678"/>
              <a:gd name="connsiteY19" fmla="*/ 290559 h 367358"/>
              <a:gd name="connsiteX20" fmla="*/ 330238 w 391678"/>
              <a:gd name="connsiteY20" fmla="*/ 289279 h 367358"/>
              <a:gd name="connsiteX21" fmla="*/ 330238 w 391678"/>
              <a:gd name="connsiteY21" fmla="*/ 313599 h 367358"/>
              <a:gd name="connsiteX22" fmla="*/ 307199 w 391678"/>
              <a:gd name="connsiteY22" fmla="*/ 336639 h 367358"/>
              <a:gd name="connsiteX23" fmla="*/ 231679 w 391678"/>
              <a:gd name="connsiteY23" fmla="*/ 336639 h 367358"/>
              <a:gd name="connsiteX24" fmla="*/ 209919 w 391678"/>
              <a:gd name="connsiteY24" fmla="*/ 321279 h 367358"/>
              <a:gd name="connsiteX25" fmla="*/ 179199 w 391678"/>
              <a:gd name="connsiteY25" fmla="*/ 321279 h 367358"/>
              <a:gd name="connsiteX26" fmla="*/ 162559 w 391678"/>
              <a:gd name="connsiteY26" fmla="*/ 327679 h 367358"/>
              <a:gd name="connsiteX27" fmla="*/ 156159 w 391678"/>
              <a:gd name="connsiteY27" fmla="*/ 344319 h 367358"/>
              <a:gd name="connsiteX28" fmla="*/ 179199 w 391678"/>
              <a:gd name="connsiteY28" fmla="*/ 367358 h 367358"/>
              <a:gd name="connsiteX29" fmla="*/ 209919 w 391678"/>
              <a:gd name="connsiteY29" fmla="*/ 367358 h 367358"/>
              <a:gd name="connsiteX30" fmla="*/ 226559 w 391678"/>
              <a:gd name="connsiteY30" fmla="*/ 360959 h 367358"/>
              <a:gd name="connsiteX31" fmla="*/ 231679 w 391678"/>
              <a:gd name="connsiteY31" fmla="*/ 351998 h 367358"/>
              <a:gd name="connsiteX32" fmla="*/ 307199 w 391678"/>
              <a:gd name="connsiteY32" fmla="*/ 351998 h 367358"/>
              <a:gd name="connsiteX33" fmla="*/ 345598 w 391678"/>
              <a:gd name="connsiteY33" fmla="*/ 313599 h 367358"/>
              <a:gd name="connsiteX34" fmla="*/ 345598 w 391678"/>
              <a:gd name="connsiteY34" fmla="*/ 273919 h 367358"/>
              <a:gd name="connsiteX35" fmla="*/ 376318 w 391678"/>
              <a:gd name="connsiteY35" fmla="*/ 258559 h 367358"/>
              <a:gd name="connsiteX36" fmla="*/ 391678 w 391678"/>
              <a:gd name="connsiteY36" fmla="*/ 220159 h 367358"/>
              <a:gd name="connsiteX37" fmla="*/ 345598 w 391678"/>
              <a:gd name="connsiteY37" fmla="*/ 167679 h 367358"/>
              <a:gd name="connsiteX38" fmla="*/ 345598 w 391678"/>
              <a:gd name="connsiteY38" fmla="*/ 161279 h 367358"/>
              <a:gd name="connsiteX39" fmla="*/ 317438 w 391678"/>
              <a:gd name="connsiteY39" fmla="*/ 75520 h 367358"/>
              <a:gd name="connsiteX40" fmla="*/ 313598 w 391678"/>
              <a:gd name="connsiteY40" fmla="*/ 47360 h 367358"/>
              <a:gd name="connsiteX41" fmla="*/ 231679 w 391678"/>
              <a:gd name="connsiteY41" fmla="*/ 3840 h 367358"/>
              <a:gd name="connsiteX42" fmla="*/ 222719 w 391678"/>
              <a:gd name="connsiteY42" fmla="*/ 10240 h 367358"/>
              <a:gd name="connsiteX43" fmla="*/ 229119 w 391678"/>
              <a:gd name="connsiteY43" fmla="*/ 19200 h 367358"/>
              <a:gd name="connsiteX44" fmla="*/ 303359 w 391678"/>
              <a:gd name="connsiteY44" fmla="*/ 58880 h 367358"/>
              <a:gd name="connsiteX45" fmla="*/ 303359 w 391678"/>
              <a:gd name="connsiteY45" fmla="*/ 70400 h 367358"/>
              <a:gd name="connsiteX46" fmla="*/ 293119 w 391678"/>
              <a:gd name="connsiteY46" fmla="*/ 70400 h 367358"/>
              <a:gd name="connsiteX47" fmla="*/ 195839 w 391678"/>
              <a:gd name="connsiteY47" fmla="*/ 32000 h 367358"/>
              <a:gd name="connsiteX48" fmla="*/ 98560 w 391678"/>
              <a:gd name="connsiteY48" fmla="*/ 70400 h 367358"/>
              <a:gd name="connsiteX49" fmla="*/ 88320 w 391678"/>
              <a:gd name="connsiteY49" fmla="*/ 70400 h 367358"/>
              <a:gd name="connsiteX50" fmla="*/ 88320 w 391678"/>
              <a:gd name="connsiteY50" fmla="*/ 60160 h 367358"/>
              <a:gd name="connsiteX51" fmla="*/ 162559 w 391678"/>
              <a:gd name="connsiteY51" fmla="*/ 20480 h 367358"/>
              <a:gd name="connsiteX52" fmla="*/ 168959 w 391678"/>
              <a:gd name="connsiteY52" fmla="*/ 11520 h 367358"/>
              <a:gd name="connsiteX53" fmla="*/ 159999 w 391678"/>
              <a:gd name="connsiteY53" fmla="*/ 5120 h 367358"/>
              <a:gd name="connsiteX54" fmla="*/ 78080 w 391678"/>
              <a:gd name="connsiteY54" fmla="*/ 48640 h 367358"/>
              <a:gd name="connsiteX55" fmla="*/ 74240 w 391678"/>
              <a:gd name="connsiteY55" fmla="*/ 76800 h 367358"/>
              <a:gd name="connsiteX56" fmla="*/ 46080 w 391678"/>
              <a:gd name="connsiteY56" fmla="*/ 158719 h 367358"/>
              <a:gd name="connsiteX57" fmla="*/ 46080 w 391678"/>
              <a:gd name="connsiteY57" fmla="*/ 171519 h 367358"/>
              <a:gd name="connsiteX58" fmla="*/ 15360 w 391678"/>
              <a:gd name="connsiteY58" fmla="*/ 186879 h 367358"/>
              <a:gd name="connsiteX59" fmla="*/ 0 w 391678"/>
              <a:gd name="connsiteY59" fmla="*/ 225279 h 367358"/>
              <a:gd name="connsiteX60" fmla="*/ 47360 w 391678"/>
              <a:gd name="connsiteY60" fmla="*/ 277759 h 367358"/>
              <a:gd name="connsiteX61" fmla="*/ 69120 w 391678"/>
              <a:gd name="connsiteY61" fmla="*/ 291839 h 367358"/>
              <a:gd name="connsiteX62" fmla="*/ 216319 w 391678"/>
              <a:gd name="connsiteY62" fmla="*/ 350719 h 367358"/>
              <a:gd name="connsiteX63" fmla="*/ 211199 w 391678"/>
              <a:gd name="connsiteY63" fmla="*/ 353278 h 367358"/>
              <a:gd name="connsiteX64" fmla="*/ 180479 w 391678"/>
              <a:gd name="connsiteY64" fmla="*/ 353278 h 367358"/>
              <a:gd name="connsiteX65" fmla="*/ 172799 w 391678"/>
              <a:gd name="connsiteY65" fmla="*/ 345598 h 367358"/>
              <a:gd name="connsiteX66" fmla="*/ 175359 w 391678"/>
              <a:gd name="connsiteY66" fmla="*/ 340479 h 367358"/>
              <a:gd name="connsiteX67" fmla="*/ 180479 w 391678"/>
              <a:gd name="connsiteY67" fmla="*/ 337919 h 367358"/>
              <a:gd name="connsiteX68" fmla="*/ 211199 w 391678"/>
              <a:gd name="connsiteY68" fmla="*/ 337919 h 367358"/>
              <a:gd name="connsiteX69" fmla="*/ 218879 w 391678"/>
              <a:gd name="connsiteY69" fmla="*/ 345598 h 367358"/>
              <a:gd name="connsiteX70" fmla="*/ 216319 w 391678"/>
              <a:gd name="connsiteY70" fmla="*/ 350719 h 367358"/>
              <a:gd name="connsiteX71" fmla="*/ 323838 w 391678"/>
              <a:gd name="connsiteY71" fmla="*/ 276479 h 367358"/>
              <a:gd name="connsiteX72" fmla="*/ 303359 w 391678"/>
              <a:gd name="connsiteY72" fmla="*/ 276479 h 367358"/>
              <a:gd name="connsiteX73" fmla="*/ 295679 w 391678"/>
              <a:gd name="connsiteY73" fmla="*/ 268799 h 367358"/>
              <a:gd name="connsiteX74" fmla="*/ 295679 w 391678"/>
              <a:gd name="connsiteY74" fmla="*/ 176639 h 367358"/>
              <a:gd name="connsiteX75" fmla="*/ 303359 w 391678"/>
              <a:gd name="connsiteY75" fmla="*/ 168959 h 367358"/>
              <a:gd name="connsiteX76" fmla="*/ 323838 w 391678"/>
              <a:gd name="connsiteY76" fmla="*/ 168959 h 367358"/>
              <a:gd name="connsiteX77" fmla="*/ 331518 w 391678"/>
              <a:gd name="connsiteY77" fmla="*/ 176639 h 367358"/>
              <a:gd name="connsiteX78" fmla="*/ 331518 w 391678"/>
              <a:gd name="connsiteY78" fmla="*/ 268799 h 367358"/>
              <a:gd name="connsiteX79" fmla="*/ 323838 w 391678"/>
              <a:gd name="connsiteY79" fmla="*/ 276479 h 367358"/>
              <a:gd name="connsiteX80" fmla="*/ 377598 w 391678"/>
              <a:gd name="connsiteY80" fmla="*/ 222719 h 367358"/>
              <a:gd name="connsiteX81" fmla="*/ 366078 w 391678"/>
              <a:gd name="connsiteY81" fmla="*/ 249599 h 367358"/>
              <a:gd name="connsiteX82" fmla="*/ 346878 w 391678"/>
              <a:gd name="connsiteY82" fmla="*/ 259839 h 367358"/>
              <a:gd name="connsiteX83" fmla="*/ 346878 w 391678"/>
              <a:gd name="connsiteY83" fmla="*/ 184319 h 367358"/>
              <a:gd name="connsiteX84" fmla="*/ 377598 w 391678"/>
              <a:gd name="connsiteY84" fmla="*/ 222719 h 367358"/>
              <a:gd name="connsiteX85" fmla="*/ 69120 w 391678"/>
              <a:gd name="connsiteY85" fmla="*/ 168959 h 367358"/>
              <a:gd name="connsiteX86" fmla="*/ 89600 w 391678"/>
              <a:gd name="connsiteY86" fmla="*/ 168959 h 367358"/>
              <a:gd name="connsiteX87" fmla="*/ 97280 w 391678"/>
              <a:gd name="connsiteY87" fmla="*/ 176639 h 367358"/>
              <a:gd name="connsiteX88" fmla="*/ 97280 w 391678"/>
              <a:gd name="connsiteY88" fmla="*/ 268799 h 367358"/>
              <a:gd name="connsiteX89" fmla="*/ 89600 w 391678"/>
              <a:gd name="connsiteY89" fmla="*/ 276479 h 367358"/>
              <a:gd name="connsiteX90" fmla="*/ 69120 w 391678"/>
              <a:gd name="connsiteY90" fmla="*/ 276479 h 367358"/>
              <a:gd name="connsiteX91" fmla="*/ 61440 w 391678"/>
              <a:gd name="connsiteY91" fmla="*/ 268799 h 367358"/>
              <a:gd name="connsiteX92" fmla="*/ 61440 w 391678"/>
              <a:gd name="connsiteY92" fmla="*/ 176639 h 367358"/>
              <a:gd name="connsiteX93" fmla="*/ 69120 w 391678"/>
              <a:gd name="connsiteY93" fmla="*/ 168959 h 367358"/>
              <a:gd name="connsiteX94" fmla="*/ 15360 w 391678"/>
              <a:gd name="connsiteY94" fmla="*/ 222719 h 367358"/>
              <a:gd name="connsiteX95" fmla="*/ 26880 w 391678"/>
              <a:gd name="connsiteY95" fmla="*/ 195839 h 367358"/>
              <a:gd name="connsiteX96" fmla="*/ 46080 w 391678"/>
              <a:gd name="connsiteY96" fmla="*/ 185599 h 367358"/>
              <a:gd name="connsiteX97" fmla="*/ 46080 w 391678"/>
              <a:gd name="connsiteY97" fmla="*/ 261119 h 367358"/>
              <a:gd name="connsiteX98" fmla="*/ 15360 w 391678"/>
              <a:gd name="connsiteY98" fmla="*/ 222719 h 367358"/>
              <a:gd name="connsiteX99" fmla="*/ 264959 w 391678"/>
              <a:gd name="connsiteY99" fmla="*/ 222719 h 367358"/>
              <a:gd name="connsiteX100" fmla="*/ 195839 w 391678"/>
              <a:gd name="connsiteY100" fmla="*/ 153599 h 367358"/>
              <a:gd name="connsiteX101" fmla="*/ 126719 w 391678"/>
              <a:gd name="connsiteY101" fmla="*/ 222719 h 367358"/>
              <a:gd name="connsiteX102" fmla="*/ 195839 w 391678"/>
              <a:gd name="connsiteY102" fmla="*/ 291839 h 367358"/>
              <a:gd name="connsiteX103" fmla="*/ 264959 w 391678"/>
              <a:gd name="connsiteY103" fmla="*/ 222719 h 367358"/>
              <a:gd name="connsiteX104" fmla="*/ 142079 w 391678"/>
              <a:gd name="connsiteY104" fmla="*/ 222719 h 367358"/>
              <a:gd name="connsiteX105" fmla="*/ 195839 w 391678"/>
              <a:gd name="connsiteY105" fmla="*/ 168959 h 367358"/>
              <a:gd name="connsiteX106" fmla="*/ 249599 w 391678"/>
              <a:gd name="connsiteY106" fmla="*/ 222719 h 367358"/>
              <a:gd name="connsiteX107" fmla="*/ 195839 w 391678"/>
              <a:gd name="connsiteY107" fmla="*/ 276479 h 367358"/>
              <a:gd name="connsiteX108" fmla="*/ 142079 w 391678"/>
              <a:gd name="connsiteY108" fmla="*/ 222719 h 367358"/>
              <a:gd name="connsiteX109" fmla="*/ 231679 w 391678"/>
              <a:gd name="connsiteY109" fmla="*/ 212479 h 367358"/>
              <a:gd name="connsiteX110" fmla="*/ 193279 w 391678"/>
              <a:gd name="connsiteY110" fmla="*/ 250879 h 367358"/>
              <a:gd name="connsiteX111" fmla="*/ 188159 w 391678"/>
              <a:gd name="connsiteY111" fmla="*/ 253439 h 367358"/>
              <a:gd name="connsiteX112" fmla="*/ 183039 w 391678"/>
              <a:gd name="connsiteY112" fmla="*/ 250879 h 367358"/>
              <a:gd name="connsiteX113" fmla="*/ 159999 w 391678"/>
              <a:gd name="connsiteY113" fmla="*/ 227839 h 367358"/>
              <a:gd name="connsiteX114" fmla="*/ 159999 w 391678"/>
              <a:gd name="connsiteY114" fmla="*/ 217599 h 367358"/>
              <a:gd name="connsiteX115" fmla="*/ 170239 w 391678"/>
              <a:gd name="connsiteY115" fmla="*/ 217599 h 367358"/>
              <a:gd name="connsiteX116" fmla="*/ 188159 w 391678"/>
              <a:gd name="connsiteY116" fmla="*/ 235519 h 367358"/>
              <a:gd name="connsiteX117" fmla="*/ 221439 w 391678"/>
              <a:gd name="connsiteY117" fmla="*/ 202239 h 367358"/>
              <a:gd name="connsiteX118" fmla="*/ 231679 w 391678"/>
              <a:gd name="connsiteY118" fmla="*/ 202239 h 367358"/>
              <a:gd name="connsiteX119" fmla="*/ 231679 w 391678"/>
              <a:gd name="connsiteY119" fmla="*/ 212479 h 367358"/>
              <a:gd name="connsiteX120" fmla="*/ 203519 w 391678"/>
              <a:gd name="connsiteY120" fmla="*/ 7680 h 367358"/>
              <a:gd name="connsiteX121" fmla="*/ 195839 w 391678"/>
              <a:gd name="connsiteY121" fmla="*/ 15360 h 367358"/>
              <a:gd name="connsiteX122" fmla="*/ 188159 w 391678"/>
              <a:gd name="connsiteY122" fmla="*/ 7680 h 367358"/>
              <a:gd name="connsiteX123" fmla="*/ 195839 w 391678"/>
              <a:gd name="connsiteY123" fmla="*/ 0 h 367358"/>
              <a:gd name="connsiteX124" fmla="*/ 203519 w 391678"/>
              <a:gd name="connsiteY124" fmla="*/ 7680 h 367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391678" h="367358">
                <a:moveTo>
                  <a:pt x="69120" y="291839"/>
                </a:moveTo>
                <a:lnTo>
                  <a:pt x="89600" y="291839"/>
                </a:lnTo>
                <a:cubicBezTo>
                  <a:pt x="102400" y="291839"/>
                  <a:pt x="112639" y="281599"/>
                  <a:pt x="112639" y="268799"/>
                </a:cubicBezTo>
                <a:lnTo>
                  <a:pt x="112639" y="176639"/>
                </a:lnTo>
                <a:cubicBezTo>
                  <a:pt x="112639" y="163839"/>
                  <a:pt x="102400" y="153599"/>
                  <a:pt x="89600" y="153599"/>
                </a:cubicBezTo>
                <a:lnTo>
                  <a:pt x="69120" y="153599"/>
                </a:lnTo>
                <a:cubicBezTo>
                  <a:pt x="66560" y="153599"/>
                  <a:pt x="64000" y="153599"/>
                  <a:pt x="61440" y="154879"/>
                </a:cubicBezTo>
                <a:cubicBezTo>
                  <a:pt x="61440" y="129279"/>
                  <a:pt x="70400" y="107520"/>
                  <a:pt x="85760" y="84480"/>
                </a:cubicBezTo>
                <a:cubicBezTo>
                  <a:pt x="93440" y="87040"/>
                  <a:pt x="103680" y="85760"/>
                  <a:pt x="110079" y="79360"/>
                </a:cubicBezTo>
                <a:cubicBezTo>
                  <a:pt x="130559" y="58880"/>
                  <a:pt x="163839" y="46080"/>
                  <a:pt x="195839" y="46080"/>
                </a:cubicBezTo>
                <a:cubicBezTo>
                  <a:pt x="227839" y="46080"/>
                  <a:pt x="261119" y="58880"/>
                  <a:pt x="281599" y="79360"/>
                </a:cubicBezTo>
                <a:cubicBezTo>
                  <a:pt x="286719" y="84480"/>
                  <a:pt x="291839" y="85760"/>
                  <a:pt x="298239" y="85760"/>
                </a:cubicBezTo>
                <a:cubicBezTo>
                  <a:pt x="300799" y="85760"/>
                  <a:pt x="303359" y="85760"/>
                  <a:pt x="305919" y="84480"/>
                </a:cubicBezTo>
                <a:cubicBezTo>
                  <a:pt x="321278" y="104960"/>
                  <a:pt x="328958" y="129279"/>
                  <a:pt x="330238" y="153599"/>
                </a:cubicBezTo>
                <a:cubicBezTo>
                  <a:pt x="327678" y="152319"/>
                  <a:pt x="325118" y="152319"/>
                  <a:pt x="322558" y="152319"/>
                </a:cubicBezTo>
                <a:lnTo>
                  <a:pt x="302079" y="152319"/>
                </a:lnTo>
                <a:cubicBezTo>
                  <a:pt x="289279" y="152319"/>
                  <a:pt x="279039" y="162559"/>
                  <a:pt x="279039" y="175359"/>
                </a:cubicBezTo>
                <a:lnTo>
                  <a:pt x="279039" y="267519"/>
                </a:lnTo>
                <a:cubicBezTo>
                  <a:pt x="279039" y="280319"/>
                  <a:pt x="289279" y="290559"/>
                  <a:pt x="302079" y="290559"/>
                </a:cubicBezTo>
                <a:lnTo>
                  <a:pt x="322558" y="290559"/>
                </a:lnTo>
                <a:cubicBezTo>
                  <a:pt x="325118" y="290559"/>
                  <a:pt x="327678" y="290559"/>
                  <a:pt x="330238" y="289279"/>
                </a:cubicBezTo>
                <a:lnTo>
                  <a:pt x="330238" y="313599"/>
                </a:lnTo>
                <a:cubicBezTo>
                  <a:pt x="330238" y="326399"/>
                  <a:pt x="319998" y="336639"/>
                  <a:pt x="307199" y="336639"/>
                </a:cubicBezTo>
                <a:lnTo>
                  <a:pt x="231679" y="336639"/>
                </a:lnTo>
                <a:cubicBezTo>
                  <a:pt x="229119" y="327679"/>
                  <a:pt x="220159" y="321279"/>
                  <a:pt x="209919" y="321279"/>
                </a:cubicBezTo>
                <a:lnTo>
                  <a:pt x="179199" y="321279"/>
                </a:lnTo>
                <a:cubicBezTo>
                  <a:pt x="172799" y="321279"/>
                  <a:pt x="167679" y="323839"/>
                  <a:pt x="162559" y="327679"/>
                </a:cubicBezTo>
                <a:cubicBezTo>
                  <a:pt x="158719" y="331519"/>
                  <a:pt x="156159" y="337919"/>
                  <a:pt x="156159" y="344319"/>
                </a:cubicBezTo>
                <a:cubicBezTo>
                  <a:pt x="156159" y="357118"/>
                  <a:pt x="166399" y="367358"/>
                  <a:pt x="179199" y="367358"/>
                </a:cubicBezTo>
                <a:lnTo>
                  <a:pt x="209919" y="367358"/>
                </a:lnTo>
                <a:cubicBezTo>
                  <a:pt x="216319" y="367358"/>
                  <a:pt x="221439" y="364798"/>
                  <a:pt x="226559" y="360959"/>
                </a:cubicBezTo>
                <a:cubicBezTo>
                  <a:pt x="229119" y="358398"/>
                  <a:pt x="230399" y="355838"/>
                  <a:pt x="231679" y="351998"/>
                </a:cubicBezTo>
                <a:lnTo>
                  <a:pt x="307199" y="351998"/>
                </a:lnTo>
                <a:cubicBezTo>
                  <a:pt x="328958" y="351998"/>
                  <a:pt x="345598" y="335359"/>
                  <a:pt x="345598" y="313599"/>
                </a:cubicBezTo>
                <a:lnTo>
                  <a:pt x="345598" y="273919"/>
                </a:lnTo>
                <a:cubicBezTo>
                  <a:pt x="357118" y="272639"/>
                  <a:pt x="367358" y="267519"/>
                  <a:pt x="376318" y="258559"/>
                </a:cubicBezTo>
                <a:cubicBezTo>
                  <a:pt x="386558" y="248319"/>
                  <a:pt x="391678" y="235519"/>
                  <a:pt x="391678" y="220159"/>
                </a:cubicBezTo>
                <a:cubicBezTo>
                  <a:pt x="391678" y="193279"/>
                  <a:pt x="371198" y="171519"/>
                  <a:pt x="345598" y="167679"/>
                </a:cubicBezTo>
                <a:lnTo>
                  <a:pt x="345598" y="161279"/>
                </a:lnTo>
                <a:cubicBezTo>
                  <a:pt x="345598" y="130560"/>
                  <a:pt x="335358" y="99840"/>
                  <a:pt x="317438" y="75520"/>
                </a:cubicBezTo>
                <a:cubicBezTo>
                  <a:pt x="322558" y="66560"/>
                  <a:pt x="321278" y="55040"/>
                  <a:pt x="313598" y="47360"/>
                </a:cubicBezTo>
                <a:cubicBezTo>
                  <a:pt x="291839" y="25600"/>
                  <a:pt x="263679" y="10240"/>
                  <a:pt x="231679" y="3840"/>
                </a:cubicBezTo>
                <a:cubicBezTo>
                  <a:pt x="227839" y="2560"/>
                  <a:pt x="223999" y="5120"/>
                  <a:pt x="222719" y="10240"/>
                </a:cubicBezTo>
                <a:cubicBezTo>
                  <a:pt x="221439" y="14080"/>
                  <a:pt x="223999" y="17920"/>
                  <a:pt x="229119" y="19200"/>
                </a:cubicBezTo>
                <a:cubicBezTo>
                  <a:pt x="258559" y="25600"/>
                  <a:pt x="285439" y="39680"/>
                  <a:pt x="303359" y="58880"/>
                </a:cubicBezTo>
                <a:cubicBezTo>
                  <a:pt x="305919" y="61440"/>
                  <a:pt x="305919" y="66560"/>
                  <a:pt x="303359" y="70400"/>
                </a:cubicBezTo>
                <a:cubicBezTo>
                  <a:pt x="300799" y="72960"/>
                  <a:pt x="295679" y="72960"/>
                  <a:pt x="293119" y="70400"/>
                </a:cubicBezTo>
                <a:cubicBezTo>
                  <a:pt x="270079" y="47360"/>
                  <a:pt x="232959" y="32000"/>
                  <a:pt x="195839" y="32000"/>
                </a:cubicBezTo>
                <a:cubicBezTo>
                  <a:pt x="159999" y="32000"/>
                  <a:pt x="122879" y="46080"/>
                  <a:pt x="98560" y="70400"/>
                </a:cubicBezTo>
                <a:cubicBezTo>
                  <a:pt x="96000" y="72960"/>
                  <a:pt x="90880" y="72960"/>
                  <a:pt x="88320" y="70400"/>
                </a:cubicBezTo>
                <a:cubicBezTo>
                  <a:pt x="85760" y="67840"/>
                  <a:pt x="85760" y="62720"/>
                  <a:pt x="88320" y="60160"/>
                </a:cubicBezTo>
                <a:cubicBezTo>
                  <a:pt x="107519" y="40960"/>
                  <a:pt x="134399" y="26880"/>
                  <a:pt x="162559" y="20480"/>
                </a:cubicBezTo>
                <a:cubicBezTo>
                  <a:pt x="166399" y="19200"/>
                  <a:pt x="168959" y="15360"/>
                  <a:pt x="168959" y="11520"/>
                </a:cubicBezTo>
                <a:cubicBezTo>
                  <a:pt x="167679" y="7680"/>
                  <a:pt x="163839" y="5120"/>
                  <a:pt x="159999" y="5120"/>
                </a:cubicBezTo>
                <a:cubicBezTo>
                  <a:pt x="127999" y="11520"/>
                  <a:pt x="98560" y="26880"/>
                  <a:pt x="78080" y="48640"/>
                </a:cubicBezTo>
                <a:cubicBezTo>
                  <a:pt x="70400" y="56320"/>
                  <a:pt x="69120" y="67840"/>
                  <a:pt x="74240" y="76800"/>
                </a:cubicBezTo>
                <a:cubicBezTo>
                  <a:pt x="55040" y="102400"/>
                  <a:pt x="46080" y="129279"/>
                  <a:pt x="46080" y="158719"/>
                </a:cubicBezTo>
                <a:lnTo>
                  <a:pt x="46080" y="171519"/>
                </a:lnTo>
                <a:cubicBezTo>
                  <a:pt x="34560" y="172799"/>
                  <a:pt x="24320" y="177919"/>
                  <a:pt x="15360" y="186879"/>
                </a:cubicBezTo>
                <a:cubicBezTo>
                  <a:pt x="5120" y="197119"/>
                  <a:pt x="0" y="209919"/>
                  <a:pt x="0" y="225279"/>
                </a:cubicBezTo>
                <a:cubicBezTo>
                  <a:pt x="0" y="252159"/>
                  <a:pt x="20480" y="275199"/>
                  <a:pt x="47360" y="277759"/>
                </a:cubicBezTo>
                <a:cubicBezTo>
                  <a:pt x="49920" y="285439"/>
                  <a:pt x="58880" y="291839"/>
                  <a:pt x="69120" y="291839"/>
                </a:cubicBezTo>
                <a:close/>
                <a:moveTo>
                  <a:pt x="216319" y="350719"/>
                </a:moveTo>
                <a:cubicBezTo>
                  <a:pt x="215039" y="351998"/>
                  <a:pt x="212479" y="353278"/>
                  <a:pt x="211199" y="353278"/>
                </a:cubicBezTo>
                <a:lnTo>
                  <a:pt x="180479" y="353278"/>
                </a:lnTo>
                <a:cubicBezTo>
                  <a:pt x="176639" y="353278"/>
                  <a:pt x="172799" y="349438"/>
                  <a:pt x="172799" y="345598"/>
                </a:cubicBezTo>
                <a:cubicBezTo>
                  <a:pt x="172799" y="343038"/>
                  <a:pt x="174079" y="341759"/>
                  <a:pt x="175359" y="340479"/>
                </a:cubicBezTo>
                <a:cubicBezTo>
                  <a:pt x="176639" y="339198"/>
                  <a:pt x="179199" y="337919"/>
                  <a:pt x="180479" y="337919"/>
                </a:cubicBezTo>
                <a:lnTo>
                  <a:pt x="211199" y="337919"/>
                </a:lnTo>
                <a:cubicBezTo>
                  <a:pt x="215039" y="337919"/>
                  <a:pt x="218879" y="341759"/>
                  <a:pt x="218879" y="345598"/>
                </a:cubicBezTo>
                <a:cubicBezTo>
                  <a:pt x="218879" y="346879"/>
                  <a:pt x="218879" y="349438"/>
                  <a:pt x="216319" y="350719"/>
                </a:cubicBezTo>
                <a:close/>
                <a:moveTo>
                  <a:pt x="323838" y="276479"/>
                </a:moveTo>
                <a:lnTo>
                  <a:pt x="303359" y="276479"/>
                </a:lnTo>
                <a:cubicBezTo>
                  <a:pt x="299519" y="276479"/>
                  <a:pt x="295679" y="272639"/>
                  <a:pt x="295679" y="268799"/>
                </a:cubicBezTo>
                <a:lnTo>
                  <a:pt x="295679" y="176639"/>
                </a:lnTo>
                <a:cubicBezTo>
                  <a:pt x="295679" y="172799"/>
                  <a:pt x="299519" y="168959"/>
                  <a:pt x="303359" y="168959"/>
                </a:cubicBezTo>
                <a:lnTo>
                  <a:pt x="323838" y="168959"/>
                </a:lnTo>
                <a:cubicBezTo>
                  <a:pt x="327678" y="168959"/>
                  <a:pt x="331518" y="172799"/>
                  <a:pt x="331518" y="176639"/>
                </a:cubicBezTo>
                <a:lnTo>
                  <a:pt x="331518" y="268799"/>
                </a:lnTo>
                <a:cubicBezTo>
                  <a:pt x="331518" y="272639"/>
                  <a:pt x="327678" y="276479"/>
                  <a:pt x="323838" y="276479"/>
                </a:cubicBezTo>
                <a:close/>
                <a:moveTo>
                  <a:pt x="377598" y="222719"/>
                </a:moveTo>
                <a:cubicBezTo>
                  <a:pt x="377598" y="232959"/>
                  <a:pt x="373758" y="243199"/>
                  <a:pt x="366078" y="249599"/>
                </a:cubicBezTo>
                <a:cubicBezTo>
                  <a:pt x="360958" y="254719"/>
                  <a:pt x="354558" y="258559"/>
                  <a:pt x="346878" y="259839"/>
                </a:cubicBezTo>
                <a:lnTo>
                  <a:pt x="346878" y="184319"/>
                </a:lnTo>
                <a:cubicBezTo>
                  <a:pt x="363518" y="188159"/>
                  <a:pt x="377598" y="204799"/>
                  <a:pt x="377598" y="222719"/>
                </a:cubicBezTo>
                <a:close/>
                <a:moveTo>
                  <a:pt x="69120" y="168959"/>
                </a:moveTo>
                <a:lnTo>
                  <a:pt x="89600" y="168959"/>
                </a:lnTo>
                <a:cubicBezTo>
                  <a:pt x="93440" y="168959"/>
                  <a:pt x="97280" y="172799"/>
                  <a:pt x="97280" y="176639"/>
                </a:cubicBezTo>
                <a:lnTo>
                  <a:pt x="97280" y="268799"/>
                </a:lnTo>
                <a:cubicBezTo>
                  <a:pt x="97280" y="272639"/>
                  <a:pt x="93440" y="276479"/>
                  <a:pt x="89600" y="276479"/>
                </a:cubicBezTo>
                <a:lnTo>
                  <a:pt x="69120" y="276479"/>
                </a:lnTo>
                <a:cubicBezTo>
                  <a:pt x="65280" y="276479"/>
                  <a:pt x="61440" y="272639"/>
                  <a:pt x="61440" y="268799"/>
                </a:cubicBezTo>
                <a:lnTo>
                  <a:pt x="61440" y="176639"/>
                </a:lnTo>
                <a:cubicBezTo>
                  <a:pt x="61440" y="172799"/>
                  <a:pt x="65280" y="168959"/>
                  <a:pt x="69120" y="168959"/>
                </a:cubicBezTo>
                <a:close/>
                <a:moveTo>
                  <a:pt x="15360" y="222719"/>
                </a:moveTo>
                <a:cubicBezTo>
                  <a:pt x="15360" y="212479"/>
                  <a:pt x="19200" y="202239"/>
                  <a:pt x="26880" y="195839"/>
                </a:cubicBezTo>
                <a:cubicBezTo>
                  <a:pt x="32000" y="190719"/>
                  <a:pt x="38400" y="186879"/>
                  <a:pt x="46080" y="185599"/>
                </a:cubicBezTo>
                <a:lnTo>
                  <a:pt x="46080" y="261119"/>
                </a:lnTo>
                <a:cubicBezTo>
                  <a:pt x="28160" y="257279"/>
                  <a:pt x="15360" y="240639"/>
                  <a:pt x="15360" y="222719"/>
                </a:cubicBezTo>
                <a:close/>
                <a:moveTo>
                  <a:pt x="264959" y="222719"/>
                </a:moveTo>
                <a:cubicBezTo>
                  <a:pt x="264959" y="184319"/>
                  <a:pt x="234239" y="153599"/>
                  <a:pt x="195839" y="153599"/>
                </a:cubicBezTo>
                <a:cubicBezTo>
                  <a:pt x="157439" y="153599"/>
                  <a:pt x="126719" y="184319"/>
                  <a:pt x="126719" y="222719"/>
                </a:cubicBezTo>
                <a:cubicBezTo>
                  <a:pt x="126719" y="261119"/>
                  <a:pt x="157439" y="291839"/>
                  <a:pt x="195839" y="291839"/>
                </a:cubicBezTo>
                <a:cubicBezTo>
                  <a:pt x="234239" y="291839"/>
                  <a:pt x="264959" y="261119"/>
                  <a:pt x="264959" y="222719"/>
                </a:cubicBezTo>
                <a:close/>
                <a:moveTo>
                  <a:pt x="142079" y="222719"/>
                </a:moveTo>
                <a:cubicBezTo>
                  <a:pt x="142079" y="193279"/>
                  <a:pt x="166399" y="168959"/>
                  <a:pt x="195839" y="168959"/>
                </a:cubicBezTo>
                <a:cubicBezTo>
                  <a:pt x="225279" y="168959"/>
                  <a:pt x="249599" y="193279"/>
                  <a:pt x="249599" y="222719"/>
                </a:cubicBezTo>
                <a:cubicBezTo>
                  <a:pt x="249599" y="252159"/>
                  <a:pt x="225279" y="276479"/>
                  <a:pt x="195839" y="276479"/>
                </a:cubicBezTo>
                <a:cubicBezTo>
                  <a:pt x="166399" y="276479"/>
                  <a:pt x="142079" y="252159"/>
                  <a:pt x="142079" y="222719"/>
                </a:cubicBezTo>
                <a:close/>
                <a:moveTo>
                  <a:pt x="231679" y="212479"/>
                </a:moveTo>
                <a:lnTo>
                  <a:pt x="193279" y="250879"/>
                </a:lnTo>
                <a:cubicBezTo>
                  <a:pt x="191999" y="252159"/>
                  <a:pt x="189439" y="253439"/>
                  <a:pt x="188159" y="253439"/>
                </a:cubicBezTo>
                <a:cubicBezTo>
                  <a:pt x="186879" y="253439"/>
                  <a:pt x="184319" y="252159"/>
                  <a:pt x="183039" y="250879"/>
                </a:cubicBezTo>
                <a:lnTo>
                  <a:pt x="159999" y="227839"/>
                </a:lnTo>
                <a:cubicBezTo>
                  <a:pt x="157439" y="225279"/>
                  <a:pt x="157439" y="220159"/>
                  <a:pt x="159999" y="217599"/>
                </a:cubicBezTo>
                <a:cubicBezTo>
                  <a:pt x="162559" y="215039"/>
                  <a:pt x="167679" y="215039"/>
                  <a:pt x="170239" y="217599"/>
                </a:cubicBezTo>
                <a:lnTo>
                  <a:pt x="188159" y="235519"/>
                </a:lnTo>
                <a:lnTo>
                  <a:pt x="221439" y="202239"/>
                </a:lnTo>
                <a:cubicBezTo>
                  <a:pt x="223999" y="199679"/>
                  <a:pt x="229119" y="199679"/>
                  <a:pt x="231679" y="202239"/>
                </a:cubicBezTo>
                <a:cubicBezTo>
                  <a:pt x="235519" y="204799"/>
                  <a:pt x="235519" y="209919"/>
                  <a:pt x="231679" y="212479"/>
                </a:cubicBezTo>
                <a:close/>
                <a:moveTo>
                  <a:pt x="203519" y="7680"/>
                </a:moveTo>
                <a:cubicBezTo>
                  <a:pt x="203519" y="11520"/>
                  <a:pt x="199679" y="15360"/>
                  <a:pt x="195839" y="15360"/>
                </a:cubicBezTo>
                <a:cubicBezTo>
                  <a:pt x="191999" y="15360"/>
                  <a:pt x="188159" y="11520"/>
                  <a:pt x="188159" y="7680"/>
                </a:cubicBezTo>
                <a:cubicBezTo>
                  <a:pt x="188159" y="3840"/>
                  <a:pt x="191999" y="0"/>
                  <a:pt x="195839" y="0"/>
                </a:cubicBezTo>
                <a:cubicBezTo>
                  <a:pt x="199679" y="0"/>
                  <a:pt x="203519" y="3840"/>
                  <a:pt x="203519" y="7680"/>
                </a:cubicBezTo>
                <a:close/>
              </a:path>
            </a:pathLst>
          </a:custGeom>
          <a:solidFill>
            <a:schemeClr val="bg1"/>
          </a:solidFill>
          <a:ln w="1279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335FD565-5541-2BE1-E246-902520AA4313}"/>
              </a:ext>
            </a:extLst>
          </p:cNvPr>
          <p:cNvSpPr/>
          <p:nvPr/>
        </p:nvSpPr>
        <p:spPr>
          <a:xfrm>
            <a:off x="727014" y="5271431"/>
            <a:ext cx="392958" cy="392958"/>
          </a:xfrm>
          <a:custGeom>
            <a:avLst/>
            <a:gdLst>
              <a:gd name="connsiteX0" fmla="*/ 46080 w 392958"/>
              <a:gd name="connsiteY0" fmla="*/ 215039 h 392958"/>
              <a:gd name="connsiteX1" fmla="*/ 46080 w 392958"/>
              <a:gd name="connsiteY1" fmla="*/ 191999 h 392958"/>
              <a:gd name="connsiteX2" fmla="*/ 53760 w 392958"/>
              <a:gd name="connsiteY2" fmla="*/ 184319 h 392958"/>
              <a:gd name="connsiteX3" fmla="*/ 61440 w 392958"/>
              <a:gd name="connsiteY3" fmla="*/ 191999 h 392958"/>
              <a:gd name="connsiteX4" fmla="*/ 61440 w 392958"/>
              <a:gd name="connsiteY4" fmla="*/ 215039 h 392958"/>
              <a:gd name="connsiteX5" fmla="*/ 53760 w 392958"/>
              <a:gd name="connsiteY5" fmla="*/ 222719 h 392958"/>
              <a:gd name="connsiteX6" fmla="*/ 46080 w 392958"/>
              <a:gd name="connsiteY6" fmla="*/ 215039 h 392958"/>
              <a:gd name="connsiteX7" fmla="*/ 107519 w 392958"/>
              <a:gd name="connsiteY7" fmla="*/ 215039 h 392958"/>
              <a:gd name="connsiteX8" fmla="*/ 107519 w 392958"/>
              <a:gd name="connsiteY8" fmla="*/ 191999 h 392958"/>
              <a:gd name="connsiteX9" fmla="*/ 99840 w 392958"/>
              <a:gd name="connsiteY9" fmla="*/ 184319 h 392958"/>
              <a:gd name="connsiteX10" fmla="*/ 92160 w 392958"/>
              <a:gd name="connsiteY10" fmla="*/ 191999 h 392958"/>
              <a:gd name="connsiteX11" fmla="*/ 92160 w 392958"/>
              <a:gd name="connsiteY11" fmla="*/ 215039 h 392958"/>
              <a:gd name="connsiteX12" fmla="*/ 99840 w 392958"/>
              <a:gd name="connsiteY12" fmla="*/ 222719 h 392958"/>
              <a:gd name="connsiteX13" fmla="*/ 107519 w 392958"/>
              <a:gd name="connsiteY13" fmla="*/ 215039 h 392958"/>
              <a:gd name="connsiteX14" fmla="*/ 153599 w 392958"/>
              <a:gd name="connsiteY14" fmla="*/ 191999 h 392958"/>
              <a:gd name="connsiteX15" fmla="*/ 145919 w 392958"/>
              <a:gd name="connsiteY15" fmla="*/ 184319 h 392958"/>
              <a:gd name="connsiteX16" fmla="*/ 138239 w 392958"/>
              <a:gd name="connsiteY16" fmla="*/ 191999 h 392958"/>
              <a:gd name="connsiteX17" fmla="*/ 138239 w 392958"/>
              <a:gd name="connsiteY17" fmla="*/ 215039 h 392958"/>
              <a:gd name="connsiteX18" fmla="*/ 145919 w 392958"/>
              <a:gd name="connsiteY18" fmla="*/ 222719 h 392958"/>
              <a:gd name="connsiteX19" fmla="*/ 153599 w 392958"/>
              <a:gd name="connsiteY19" fmla="*/ 215039 h 392958"/>
              <a:gd name="connsiteX20" fmla="*/ 153599 w 392958"/>
              <a:gd name="connsiteY20" fmla="*/ 191999 h 392958"/>
              <a:gd name="connsiteX21" fmla="*/ 53760 w 392958"/>
              <a:gd name="connsiteY21" fmla="*/ 268799 h 392958"/>
              <a:gd name="connsiteX22" fmla="*/ 145919 w 392958"/>
              <a:gd name="connsiteY22" fmla="*/ 268799 h 392958"/>
              <a:gd name="connsiteX23" fmla="*/ 153599 w 392958"/>
              <a:gd name="connsiteY23" fmla="*/ 261119 h 392958"/>
              <a:gd name="connsiteX24" fmla="*/ 145919 w 392958"/>
              <a:gd name="connsiteY24" fmla="*/ 253439 h 392958"/>
              <a:gd name="connsiteX25" fmla="*/ 53760 w 392958"/>
              <a:gd name="connsiteY25" fmla="*/ 253439 h 392958"/>
              <a:gd name="connsiteX26" fmla="*/ 46080 w 392958"/>
              <a:gd name="connsiteY26" fmla="*/ 261119 h 392958"/>
              <a:gd name="connsiteX27" fmla="*/ 53760 w 392958"/>
              <a:gd name="connsiteY27" fmla="*/ 268799 h 392958"/>
              <a:gd name="connsiteX28" fmla="*/ 392958 w 392958"/>
              <a:gd name="connsiteY28" fmla="*/ 293119 h 392958"/>
              <a:gd name="connsiteX29" fmla="*/ 293119 w 392958"/>
              <a:gd name="connsiteY29" fmla="*/ 392958 h 392958"/>
              <a:gd name="connsiteX30" fmla="*/ 195839 w 392958"/>
              <a:gd name="connsiteY30" fmla="*/ 314879 h 392958"/>
              <a:gd name="connsiteX31" fmla="*/ 23040 w 392958"/>
              <a:gd name="connsiteY31" fmla="*/ 314879 h 392958"/>
              <a:gd name="connsiteX32" fmla="*/ 0 w 392958"/>
              <a:gd name="connsiteY32" fmla="*/ 291839 h 392958"/>
              <a:gd name="connsiteX33" fmla="*/ 0 w 392958"/>
              <a:gd name="connsiteY33" fmla="*/ 23040 h 392958"/>
              <a:gd name="connsiteX34" fmla="*/ 23040 w 392958"/>
              <a:gd name="connsiteY34" fmla="*/ 0 h 392958"/>
              <a:gd name="connsiteX35" fmla="*/ 99840 w 392958"/>
              <a:gd name="connsiteY35" fmla="*/ 0 h 392958"/>
              <a:gd name="connsiteX36" fmla="*/ 99840 w 392958"/>
              <a:gd name="connsiteY36" fmla="*/ 0 h 392958"/>
              <a:gd name="connsiteX37" fmla="*/ 99840 w 392958"/>
              <a:gd name="connsiteY37" fmla="*/ 0 h 392958"/>
              <a:gd name="connsiteX38" fmla="*/ 191999 w 392958"/>
              <a:gd name="connsiteY38" fmla="*/ 0 h 392958"/>
              <a:gd name="connsiteX39" fmla="*/ 191999 w 392958"/>
              <a:gd name="connsiteY39" fmla="*/ 0 h 392958"/>
              <a:gd name="connsiteX40" fmla="*/ 191999 w 392958"/>
              <a:gd name="connsiteY40" fmla="*/ 0 h 392958"/>
              <a:gd name="connsiteX41" fmla="*/ 268799 w 392958"/>
              <a:gd name="connsiteY41" fmla="*/ 0 h 392958"/>
              <a:gd name="connsiteX42" fmla="*/ 291839 w 392958"/>
              <a:gd name="connsiteY42" fmla="*/ 23040 h 392958"/>
              <a:gd name="connsiteX43" fmla="*/ 291839 w 392958"/>
              <a:gd name="connsiteY43" fmla="*/ 65280 h 392958"/>
              <a:gd name="connsiteX44" fmla="*/ 284159 w 392958"/>
              <a:gd name="connsiteY44" fmla="*/ 72960 h 392958"/>
              <a:gd name="connsiteX45" fmla="*/ 276479 w 392958"/>
              <a:gd name="connsiteY45" fmla="*/ 65280 h 392958"/>
              <a:gd name="connsiteX46" fmla="*/ 276479 w 392958"/>
              <a:gd name="connsiteY46" fmla="*/ 23040 h 392958"/>
              <a:gd name="connsiteX47" fmla="*/ 268799 w 392958"/>
              <a:gd name="connsiteY47" fmla="*/ 15360 h 392958"/>
              <a:gd name="connsiteX48" fmla="*/ 199679 w 392958"/>
              <a:gd name="connsiteY48" fmla="*/ 15360 h 392958"/>
              <a:gd name="connsiteX49" fmla="*/ 199679 w 392958"/>
              <a:gd name="connsiteY49" fmla="*/ 115199 h 392958"/>
              <a:gd name="connsiteX50" fmla="*/ 195839 w 392958"/>
              <a:gd name="connsiteY50" fmla="*/ 121599 h 392958"/>
              <a:gd name="connsiteX51" fmla="*/ 191999 w 392958"/>
              <a:gd name="connsiteY51" fmla="*/ 122880 h 392958"/>
              <a:gd name="connsiteX52" fmla="*/ 186879 w 392958"/>
              <a:gd name="connsiteY52" fmla="*/ 121599 h 392958"/>
              <a:gd name="connsiteX53" fmla="*/ 145919 w 392958"/>
              <a:gd name="connsiteY53" fmla="*/ 87040 h 392958"/>
              <a:gd name="connsiteX54" fmla="*/ 104959 w 392958"/>
              <a:gd name="connsiteY54" fmla="*/ 121599 h 392958"/>
              <a:gd name="connsiteX55" fmla="*/ 97280 w 392958"/>
              <a:gd name="connsiteY55" fmla="*/ 122880 h 392958"/>
              <a:gd name="connsiteX56" fmla="*/ 93440 w 392958"/>
              <a:gd name="connsiteY56" fmla="*/ 116480 h 392958"/>
              <a:gd name="connsiteX57" fmla="*/ 93440 w 392958"/>
              <a:gd name="connsiteY57" fmla="*/ 16640 h 392958"/>
              <a:gd name="connsiteX58" fmla="*/ 23040 w 392958"/>
              <a:gd name="connsiteY58" fmla="*/ 16640 h 392958"/>
              <a:gd name="connsiteX59" fmla="*/ 15360 w 392958"/>
              <a:gd name="connsiteY59" fmla="*/ 24320 h 392958"/>
              <a:gd name="connsiteX60" fmla="*/ 15360 w 392958"/>
              <a:gd name="connsiteY60" fmla="*/ 293119 h 392958"/>
              <a:gd name="connsiteX61" fmla="*/ 23040 w 392958"/>
              <a:gd name="connsiteY61" fmla="*/ 300799 h 392958"/>
              <a:gd name="connsiteX62" fmla="*/ 194559 w 392958"/>
              <a:gd name="connsiteY62" fmla="*/ 300799 h 392958"/>
              <a:gd name="connsiteX63" fmla="*/ 194559 w 392958"/>
              <a:gd name="connsiteY63" fmla="*/ 294399 h 392958"/>
              <a:gd name="connsiteX64" fmla="*/ 277759 w 392958"/>
              <a:gd name="connsiteY64" fmla="*/ 195839 h 392958"/>
              <a:gd name="connsiteX65" fmla="*/ 277759 w 392958"/>
              <a:gd name="connsiteY65" fmla="*/ 135679 h 392958"/>
              <a:gd name="connsiteX66" fmla="*/ 285439 w 392958"/>
              <a:gd name="connsiteY66" fmla="*/ 127999 h 392958"/>
              <a:gd name="connsiteX67" fmla="*/ 293119 w 392958"/>
              <a:gd name="connsiteY67" fmla="*/ 135679 h 392958"/>
              <a:gd name="connsiteX68" fmla="*/ 293119 w 392958"/>
              <a:gd name="connsiteY68" fmla="*/ 194559 h 392958"/>
              <a:gd name="connsiteX69" fmla="*/ 294399 w 392958"/>
              <a:gd name="connsiteY69" fmla="*/ 194559 h 392958"/>
              <a:gd name="connsiteX70" fmla="*/ 392958 w 392958"/>
              <a:gd name="connsiteY70" fmla="*/ 293119 h 392958"/>
              <a:gd name="connsiteX71" fmla="*/ 184319 w 392958"/>
              <a:gd name="connsiteY71" fmla="*/ 16640 h 392958"/>
              <a:gd name="connsiteX72" fmla="*/ 107519 w 392958"/>
              <a:gd name="connsiteY72" fmla="*/ 16640 h 392958"/>
              <a:gd name="connsiteX73" fmla="*/ 107519 w 392958"/>
              <a:gd name="connsiteY73" fmla="*/ 99840 h 392958"/>
              <a:gd name="connsiteX74" fmla="*/ 140799 w 392958"/>
              <a:gd name="connsiteY74" fmla="*/ 71680 h 392958"/>
              <a:gd name="connsiteX75" fmla="*/ 151039 w 392958"/>
              <a:gd name="connsiteY75" fmla="*/ 71680 h 392958"/>
              <a:gd name="connsiteX76" fmla="*/ 184319 w 392958"/>
              <a:gd name="connsiteY76" fmla="*/ 99840 h 392958"/>
              <a:gd name="connsiteX77" fmla="*/ 184319 w 392958"/>
              <a:gd name="connsiteY77" fmla="*/ 16640 h 392958"/>
              <a:gd name="connsiteX78" fmla="*/ 377598 w 392958"/>
              <a:gd name="connsiteY78" fmla="*/ 293119 h 392958"/>
              <a:gd name="connsiteX79" fmla="*/ 293119 w 392958"/>
              <a:gd name="connsiteY79" fmla="*/ 208639 h 392958"/>
              <a:gd name="connsiteX80" fmla="*/ 285439 w 392958"/>
              <a:gd name="connsiteY80" fmla="*/ 208639 h 392958"/>
              <a:gd name="connsiteX81" fmla="*/ 282879 w 392958"/>
              <a:gd name="connsiteY81" fmla="*/ 208639 h 392958"/>
              <a:gd name="connsiteX82" fmla="*/ 281599 w 392958"/>
              <a:gd name="connsiteY82" fmla="*/ 208639 h 392958"/>
              <a:gd name="connsiteX83" fmla="*/ 207359 w 392958"/>
              <a:gd name="connsiteY83" fmla="*/ 291839 h 392958"/>
              <a:gd name="connsiteX84" fmla="*/ 208639 w 392958"/>
              <a:gd name="connsiteY84" fmla="*/ 304639 h 392958"/>
              <a:gd name="connsiteX85" fmla="*/ 291839 w 392958"/>
              <a:gd name="connsiteY85" fmla="*/ 376319 h 392958"/>
              <a:gd name="connsiteX86" fmla="*/ 377598 w 392958"/>
              <a:gd name="connsiteY86" fmla="*/ 293119 h 392958"/>
              <a:gd name="connsiteX87" fmla="*/ 346878 w 392958"/>
              <a:gd name="connsiteY87" fmla="*/ 248319 h 392958"/>
              <a:gd name="connsiteX88" fmla="*/ 346878 w 392958"/>
              <a:gd name="connsiteY88" fmla="*/ 291839 h 392958"/>
              <a:gd name="connsiteX89" fmla="*/ 332798 w 392958"/>
              <a:gd name="connsiteY89" fmla="*/ 335359 h 392958"/>
              <a:gd name="connsiteX90" fmla="*/ 295679 w 392958"/>
              <a:gd name="connsiteY90" fmla="*/ 362239 h 392958"/>
              <a:gd name="connsiteX91" fmla="*/ 295679 w 392958"/>
              <a:gd name="connsiteY91" fmla="*/ 362239 h 392958"/>
              <a:gd name="connsiteX92" fmla="*/ 295679 w 392958"/>
              <a:gd name="connsiteY92" fmla="*/ 362239 h 392958"/>
              <a:gd name="connsiteX93" fmla="*/ 293119 w 392958"/>
              <a:gd name="connsiteY93" fmla="*/ 362239 h 392958"/>
              <a:gd name="connsiteX94" fmla="*/ 290559 w 392958"/>
              <a:gd name="connsiteY94" fmla="*/ 362239 h 392958"/>
              <a:gd name="connsiteX95" fmla="*/ 290559 w 392958"/>
              <a:gd name="connsiteY95" fmla="*/ 362239 h 392958"/>
              <a:gd name="connsiteX96" fmla="*/ 290559 w 392958"/>
              <a:gd name="connsiteY96" fmla="*/ 362239 h 392958"/>
              <a:gd name="connsiteX97" fmla="*/ 239359 w 392958"/>
              <a:gd name="connsiteY97" fmla="*/ 291839 h 392958"/>
              <a:gd name="connsiteX98" fmla="*/ 239359 w 392958"/>
              <a:gd name="connsiteY98" fmla="*/ 248319 h 392958"/>
              <a:gd name="connsiteX99" fmla="*/ 244479 w 392958"/>
              <a:gd name="connsiteY99" fmla="*/ 240639 h 392958"/>
              <a:gd name="connsiteX100" fmla="*/ 290559 w 392958"/>
              <a:gd name="connsiteY100" fmla="*/ 225279 h 392958"/>
              <a:gd name="connsiteX101" fmla="*/ 293119 w 392958"/>
              <a:gd name="connsiteY101" fmla="*/ 225279 h 392958"/>
              <a:gd name="connsiteX102" fmla="*/ 293119 w 392958"/>
              <a:gd name="connsiteY102" fmla="*/ 225279 h 392958"/>
              <a:gd name="connsiteX103" fmla="*/ 293119 w 392958"/>
              <a:gd name="connsiteY103" fmla="*/ 225279 h 392958"/>
              <a:gd name="connsiteX104" fmla="*/ 295679 w 392958"/>
              <a:gd name="connsiteY104" fmla="*/ 225279 h 392958"/>
              <a:gd name="connsiteX105" fmla="*/ 341758 w 392958"/>
              <a:gd name="connsiteY105" fmla="*/ 240639 h 392958"/>
              <a:gd name="connsiteX106" fmla="*/ 346878 w 392958"/>
              <a:gd name="connsiteY106" fmla="*/ 248319 h 392958"/>
              <a:gd name="connsiteX107" fmla="*/ 285439 w 392958"/>
              <a:gd name="connsiteY107" fmla="*/ 343039 h 392958"/>
              <a:gd name="connsiteX108" fmla="*/ 285439 w 392958"/>
              <a:gd name="connsiteY108" fmla="*/ 243199 h 392958"/>
              <a:gd name="connsiteX109" fmla="*/ 254719 w 392958"/>
              <a:gd name="connsiteY109" fmla="*/ 253439 h 392958"/>
              <a:gd name="connsiteX110" fmla="*/ 254719 w 392958"/>
              <a:gd name="connsiteY110" fmla="*/ 291839 h 392958"/>
              <a:gd name="connsiteX111" fmla="*/ 285439 w 392958"/>
              <a:gd name="connsiteY111" fmla="*/ 343039 h 392958"/>
              <a:gd name="connsiteX112" fmla="*/ 331518 w 392958"/>
              <a:gd name="connsiteY112" fmla="*/ 253439 h 392958"/>
              <a:gd name="connsiteX113" fmla="*/ 300799 w 392958"/>
              <a:gd name="connsiteY113" fmla="*/ 243199 h 392958"/>
              <a:gd name="connsiteX114" fmla="*/ 300799 w 392958"/>
              <a:gd name="connsiteY114" fmla="*/ 343039 h 392958"/>
              <a:gd name="connsiteX115" fmla="*/ 319998 w 392958"/>
              <a:gd name="connsiteY115" fmla="*/ 325119 h 392958"/>
              <a:gd name="connsiteX116" fmla="*/ 331518 w 392958"/>
              <a:gd name="connsiteY116" fmla="*/ 290559 h 392958"/>
              <a:gd name="connsiteX117" fmla="*/ 331518 w 392958"/>
              <a:gd name="connsiteY117" fmla="*/ 253439 h 392958"/>
              <a:gd name="connsiteX118" fmla="*/ 284159 w 392958"/>
              <a:gd name="connsiteY118" fmla="*/ 93440 h 392958"/>
              <a:gd name="connsiteX119" fmla="*/ 276479 w 392958"/>
              <a:gd name="connsiteY119" fmla="*/ 101120 h 392958"/>
              <a:gd name="connsiteX120" fmla="*/ 284159 w 392958"/>
              <a:gd name="connsiteY120" fmla="*/ 108800 h 392958"/>
              <a:gd name="connsiteX121" fmla="*/ 291839 w 392958"/>
              <a:gd name="connsiteY121" fmla="*/ 101120 h 392958"/>
              <a:gd name="connsiteX122" fmla="*/ 284159 w 392958"/>
              <a:gd name="connsiteY122" fmla="*/ 93440 h 392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392958" h="392958">
                <a:moveTo>
                  <a:pt x="46080" y="215039"/>
                </a:moveTo>
                <a:lnTo>
                  <a:pt x="46080" y="191999"/>
                </a:lnTo>
                <a:cubicBezTo>
                  <a:pt x="46080" y="188159"/>
                  <a:pt x="49920" y="184319"/>
                  <a:pt x="53760" y="184319"/>
                </a:cubicBezTo>
                <a:cubicBezTo>
                  <a:pt x="57600" y="184319"/>
                  <a:pt x="61440" y="188159"/>
                  <a:pt x="61440" y="191999"/>
                </a:cubicBezTo>
                <a:lnTo>
                  <a:pt x="61440" y="215039"/>
                </a:lnTo>
                <a:cubicBezTo>
                  <a:pt x="61440" y="218879"/>
                  <a:pt x="57600" y="222719"/>
                  <a:pt x="53760" y="222719"/>
                </a:cubicBezTo>
                <a:cubicBezTo>
                  <a:pt x="49920" y="222719"/>
                  <a:pt x="46080" y="220159"/>
                  <a:pt x="46080" y="215039"/>
                </a:cubicBezTo>
                <a:close/>
                <a:moveTo>
                  <a:pt x="107519" y="215039"/>
                </a:moveTo>
                <a:lnTo>
                  <a:pt x="107519" y="191999"/>
                </a:lnTo>
                <a:cubicBezTo>
                  <a:pt x="107519" y="188159"/>
                  <a:pt x="103679" y="184319"/>
                  <a:pt x="99840" y="184319"/>
                </a:cubicBezTo>
                <a:cubicBezTo>
                  <a:pt x="96000" y="184319"/>
                  <a:pt x="92160" y="188159"/>
                  <a:pt x="92160" y="191999"/>
                </a:cubicBezTo>
                <a:lnTo>
                  <a:pt x="92160" y="215039"/>
                </a:lnTo>
                <a:cubicBezTo>
                  <a:pt x="92160" y="218879"/>
                  <a:pt x="96000" y="222719"/>
                  <a:pt x="99840" y="222719"/>
                </a:cubicBezTo>
                <a:cubicBezTo>
                  <a:pt x="103679" y="222719"/>
                  <a:pt x="107519" y="220159"/>
                  <a:pt x="107519" y="215039"/>
                </a:cubicBezTo>
                <a:close/>
                <a:moveTo>
                  <a:pt x="153599" y="191999"/>
                </a:moveTo>
                <a:cubicBezTo>
                  <a:pt x="153599" y="188159"/>
                  <a:pt x="149759" y="184319"/>
                  <a:pt x="145919" y="184319"/>
                </a:cubicBezTo>
                <a:cubicBezTo>
                  <a:pt x="142079" y="184319"/>
                  <a:pt x="138239" y="188159"/>
                  <a:pt x="138239" y="191999"/>
                </a:cubicBezTo>
                <a:lnTo>
                  <a:pt x="138239" y="215039"/>
                </a:lnTo>
                <a:cubicBezTo>
                  <a:pt x="138239" y="218879"/>
                  <a:pt x="142079" y="222719"/>
                  <a:pt x="145919" y="222719"/>
                </a:cubicBezTo>
                <a:cubicBezTo>
                  <a:pt x="149759" y="222719"/>
                  <a:pt x="153599" y="218879"/>
                  <a:pt x="153599" y="215039"/>
                </a:cubicBezTo>
                <a:lnTo>
                  <a:pt x="153599" y="191999"/>
                </a:lnTo>
                <a:close/>
                <a:moveTo>
                  <a:pt x="53760" y="268799"/>
                </a:moveTo>
                <a:lnTo>
                  <a:pt x="145919" y="268799"/>
                </a:lnTo>
                <a:cubicBezTo>
                  <a:pt x="149759" y="268799"/>
                  <a:pt x="153599" y="264959"/>
                  <a:pt x="153599" y="261119"/>
                </a:cubicBezTo>
                <a:cubicBezTo>
                  <a:pt x="153599" y="257279"/>
                  <a:pt x="149759" y="253439"/>
                  <a:pt x="145919" y="253439"/>
                </a:cubicBezTo>
                <a:lnTo>
                  <a:pt x="53760" y="253439"/>
                </a:lnTo>
                <a:cubicBezTo>
                  <a:pt x="49920" y="253439"/>
                  <a:pt x="46080" y="257279"/>
                  <a:pt x="46080" y="261119"/>
                </a:cubicBezTo>
                <a:cubicBezTo>
                  <a:pt x="46080" y="264959"/>
                  <a:pt x="48640" y="268799"/>
                  <a:pt x="53760" y="268799"/>
                </a:cubicBezTo>
                <a:close/>
                <a:moveTo>
                  <a:pt x="392958" y="293119"/>
                </a:moveTo>
                <a:cubicBezTo>
                  <a:pt x="392958" y="348159"/>
                  <a:pt x="348158" y="392958"/>
                  <a:pt x="293119" y="392958"/>
                </a:cubicBezTo>
                <a:cubicBezTo>
                  <a:pt x="245759" y="392958"/>
                  <a:pt x="206079" y="359678"/>
                  <a:pt x="195839" y="314879"/>
                </a:cubicBezTo>
                <a:lnTo>
                  <a:pt x="23040" y="314879"/>
                </a:lnTo>
                <a:cubicBezTo>
                  <a:pt x="10240" y="314879"/>
                  <a:pt x="0" y="304639"/>
                  <a:pt x="0" y="291839"/>
                </a:cubicBezTo>
                <a:lnTo>
                  <a:pt x="0" y="23040"/>
                </a:lnTo>
                <a:cubicBezTo>
                  <a:pt x="0" y="10240"/>
                  <a:pt x="10240" y="0"/>
                  <a:pt x="23040" y="0"/>
                </a:cubicBezTo>
                <a:lnTo>
                  <a:pt x="99840" y="0"/>
                </a:lnTo>
                <a:cubicBezTo>
                  <a:pt x="99840" y="0"/>
                  <a:pt x="99840" y="0"/>
                  <a:pt x="99840" y="0"/>
                </a:cubicBezTo>
                <a:cubicBezTo>
                  <a:pt x="99840" y="0"/>
                  <a:pt x="99840" y="0"/>
                  <a:pt x="99840" y="0"/>
                </a:cubicBezTo>
                <a:lnTo>
                  <a:pt x="191999" y="0"/>
                </a:lnTo>
                <a:cubicBezTo>
                  <a:pt x="191999" y="0"/>
                  <a:pt x="191999" y="0"/>
                  <a:pt x="191999" y="0"/>
                </a:cubicBezTo>
                <a:cubicBezTo>
                  <a:pt x="191999" y="0"/>
                  <a:pt x="191999" y="0"/>
                  <a:pt x="191999" y="0"/>
                </a:cubicBezTo>
                <a:lnTo>
                  <a:pt x="268799" y="0"/>
                </a:lnTo>
                <a:cubicBezTo>
                  <a:pt x="281599" y="0"/>
                  <a:pt x="291839" y="10240"/>
                  <a:pt x="291839" y="23040"/>
                </a:cubicBezTo>
                <a:lnTo>
                  <a:pt x="291839" y="65280"/>
                </a:lnTo>
                <a:cubicBezTo>
                  <a:pt x="291839" y="69120"/>
                  <a:pt x="287999" y="72960"/>
                  <a:pt x="284159" y="72960"/>
                </a:cubicBezTo>
                <a:cubicBezTo>
                  <a:pt x="280319" y="72960"/>
                  <a:pt x="276479" y="69120"/>
                  <a:pt x="276479" y="65280"/>
                </a:cubicBezTo>
                <a:lnTo>
                  <a:pt x="276479" y="23040"/>
                </a:lnTo>
                <a:cubicBezTo>
                  <a:pt x="276479" y="19200"/>
                  <a:pt x="272639" y="15360"/>
                  <a:pt x="268799" y="15360"/>
                </a:cubicBezTo>
                <a:lnTo>
                  <a:pt x="199679" y="15360"/>
                </a:lnTo>
                <a:lnTo>
                  <a:pt x="199679" y="115199"/>
                </a:lnTo>
                <a:cubicBezTo>
                  <a:pt x="199679" y="117760"/>
                  <a:pt x="198399" y="120320"/>
                  <a:pt x="195839" y="121599"/>
                </a:cubicBezTo>
                <a:cubicBezTo>
                  <a:pt x="194559" y="121599"/>
                  <a:pt x="193279" y="122880"/>
                  <a:pt x="191999" y="122880"/>
                </a:cubicBezTo>
                <a:cubicBezTo>
                  <a:pt x="190719" y="122880"/>
                  <a:pt x="188159" y="122880"/>
                  <a:pt x="186879" y="121599"/>
                </a:cubicBezTo>
                <a:lnTo>
                  <a:pt x="145919" y="87040"/>
                </a:lnTo>
                <a:lnTo>
                  <a:pt x="104959" y="121599"/>
                </a:lnTo>
                <a:cubicBezTo>
                  <a:pt x="102400" y="122880"/>
                  <a:pt x="99840" y="124160"/>
                  <a:pt x="97280" y="122880"/>
                </a:cubicBezTo>
                <a:cubicBezTo>
                  <a:pt x="94720" y="121599"/>
                  <a:pt x="93440" y="119040"/>
                  <a:pt x="93440" y="116480"/>
                </a:cubicBezTo>
                <a:lnTo>
                  <a:pt x="93440" y="16640"/>
                </a:lnTo>
                <a:lnTo>
                  <a:pt x="23040" y="16640"/>
                </a:lnTo>
                <a:cubicBezTo>
                  <a:pt x="19200" y="16640"/>
                  <a:pt x="15360" y="20480"/>
                  <a:pt x="15360" y="24320"/>
                </a:cubicBezTo>
                <a:lnTo>
                  <a:pt x="15360" y="293119"/>
                </a:lnTo>
                <a:cubicBezTo>
                  <a:pt x="15360" y="296959"/>
                  <a:pt x="19200" y="300799"/>
                  <a:pt x="23040" y="300799"/>
                </a:cubicBezTo>
                <a:lnTo>
                  <a:pt x="194559" y="300799"/>
                </a:lnTo>
                <a:cubicBezTo>
                  <a:pt x="194559" y="298239"/>
                  <a:pt x="194559" y="296959"/>
                  <a:pt x="194559" y="294399"/>
                </a:cubicBezTo>
                <a:cubicBezTo>
                  <a:pt x="194559" y="245759"/>
                  <a:pt x="230399" y="204799"/>
                  <a:pt x="277759" y="195839"/>
                </a:cubicBezTo>
                <a:lnTo>
                  <a:pt x="277759" y="135679"/>
                </a:lnTo>
                <a:cubicBezTo>
                  <a:pt x="277759" y="131840"/>
                  <a:pt x="281599" y="127999"/>
                  <a:pt x="285439" y="127999"/>
                </a:cubicBezTo>
                <a:cubicBezTo>
                  <a:pt x="289279" y="127999"/>
                  <a:pt x="293119" y="131840"/>
                  <a:pt x="293119" y="135679"/>
                </a:cubicBezTo>
                <a:lnTo>
                  <a:pt x="293119" y="194559"/>
                </a:lnTo>
                <a:cubicBezTo>
                  <a:pt x="293119" y="194559"/>
                  <a:pt x="294399" y="194559"/>
                  <a:pt x="294399" y="194559"/>
                </a:cubicBezTo>
                <a:cubicBezTo>
                  <a:pt x="348158" y="194559"/>
                  <a:pt x="392958" y="239359"/>
                  <a:pt x="392958" y="293119"/>
                </a:cubicBezTo>
                <a:close/>
                <a:moveTo>
                  <a:pt x="184319" y="16640"/>
                </a:moveTo>
                <a:lnTo>
                  <a:pt x="107519" y="16640"/>
                </a:lnTo>
                <a:lnTo>
                  <a:pt x="107519" y="99840"/>
                </a:lnTo>
                <a:lnTo>
                  <a:pt x="140799" y="71680"/>
                </a:lnTo>
                <a:cubicBezTo>
                  <a:pt x="143359" y="69120"/>
                  <a:pt x="147199" y="69120"/>
                  <a:pt x="151039" y="71680"/>
                </a:cubicBezTo>
                <a:lnTo>
                  <a:pt x="184319" y="99840"/>
                </a:lnTo>
                <a:lnTo>
                  <a:pt x="184319" y="16640"/>
                </a:lnTo>
                <a:close/>
                <a:moveTo>
                  <a:pt x="377598" y="293119"/>
                </a:moveTo>
                <a:cubicBezTo>
                  <a:pt x="377598" y="247039"/>
                  <a:pt x="339198" y="208639"/>
                  <a:pt x="293119" y="208639"/>
                </a:cubicBezTo>
                <a:cubicBezTo>
                  <a:pt x="290559" y="208639"/>
                  <a:pt x="287999" y="208639"/>
                  <a:pt x="285439" y="208639"/>
                </a:cubicBezTo>
                <a:cubicBezTo>
                  <a:pt x="284159" y="208639"/>
                  <a:pt x="284159" y="208639"/>
                  <a:pt x="282879" y="208639"/>
                </a:cubicBezTo>
                <a:cubicBezTo>
                  <a:pt x="282879" y="208639"/>
                  <a:pt x="282879" y="208639"/>
                  <a:pt x="281599" y="208639"/>
                </a:cubicBezTo>
                <a:cubicBezTo>
                  <a:pt x="239359" y="213759"/>
                  <a:pt x="207359" y="249599"/>
                  <a:pt x="207359" y="291839"/>
                </a:cubicBezTo>
                <a:cubicBezTo>
                  <a:pt x="207359" y="295679"/>
                  <a:pt x="207359" y="300799"/>
                  <a:pt x="208639" y="304639"/>
                </a:cubicBezTo>
                <a:cubicBezTo>
                  <a:pt x="215039" y="345598"/>
                  <a:pt x="250879" y="376319"/>
                  <a:pt x="291839" y="376319"/>
                </a:cubicBezTo>
                <a:cubicBezTo>
                  <a:pt x="340478" y="377598"/>
                  <a:pt x="377598" y="340479"/>
                  <a:pt x="377598" y="293119"/>
                </a:cubicBezTo>
                <a:close/>
                <a:moveTo>
                  <a:pt x="346878" y="248319"/>
                </a:moveTo>
                <a:lnTo>
                  <a:pt x="346878" y="291839"/>
                </a:lnTo>
                <a:cubicBezTo>
                  <a:pt x="346878" y="307199"/>
                  <a:pt x="341758" y="322559"/>
                  <a:pt x="332798" y="335359"/>
                </a:cubicBezTo>
                <a:cubicBezTo>
                  <a:pt x="323838" y="348159"/>
                  <a:pt x="311038" y="357119"/>
                  <a:pt x="295679" y="362239"/>
                </a:cubicBezTo>
                <a:cubicBezTo>
                  <a:pt x="295679" y="362239"/>
                  <a:pt x="295679" y="362239"/>
                  <a:pt x="295679" y="362239"/>
                </a:cubicBezTo>
                <a:cubicBezTo>
                  <a:pt x="295679" y="362239"/>
                  <a:pt x="295679" y="362239"/>
                  <a:pt x="295679" y="362239"/>
                </a:cubicBezTo>
                <a:cubicBezTo>
                  <a:pt x="294399" y="362239"/>
                  <a:pt x="294399" y="362239"/>
                  <a:pt x="293119" y="362239"/>
                </a:cubicBezTo>
                <a:cubicBezTo>
                  <a:pt x="291839" y="362239"/>
                  <a:pt x="291839" y="362239"/>
                  <a:pt x="290559" y="362239"/>
                </a:cubicBezTo>
                <a:cubicBezTo>
                  <a:pt x="290559" y="362239"/>
                  <a:pt x="290559" y="362239"/>
                  <a:pt x="290559" y="362239"/>
                </a:cubicBezTo>
                <a:cubicBezTo>
                  <a:pt x="290559" y="362239"/>
                  <a:pt x="290559" y="362239"/>
                  <a:pt x="290559" y="362239"/>
                </a:cubicBezTo>
                <a:cubicBezTo>
                  <a:pt x="259839" y="351998"/>
                  <a:pt x="239359" y="323839"/>
                  <a:pt x="239359" y="291839"/>
                </a:cubicBezTo>
                <a:lnTo>
                  <a:pt x="239359" y="248319"/>
                </a:lnTo>
                <a:cubicBezTo>
                  <a:pt x="239359" y="244479"/>
                  <a:pt x="241919" y="241919"/>
                  <a:pt x="244479" y="240639"/>
                </a:cubicBezTo>
                <a:lnTo>
                  <a:pt x="290559" y="225279"/>
                </a:lnTo>
                <a:cubicBezTo>
                  <a:pt x="291839" y="225279"/>
                  <a:pt x="291839" y="225279"/>
                  <a:pt x="293119" y="225279"/>
                </a:cubicBezTo>
                <a:cubicBezTo>
                  <a:pt x="293119" y="225279"/>
                  <a:pt x="293119" y="225279"/>
                  <a:pt x="293119" y="225279"/>
                </a:cubicBezTo>
                <a:cubicBezTo>
                  <a:pt x="293119" y="225279"/>
                  <a:pt x="293119" y="225279"/>
                  <a:pt x="293119" y="225279"/>
                </a:cubicBezTo>
                <a:cubicBezTo>
                  <a:pt x="294399" y="225279"/>
                  <a:pt x="294399" y="225279"/>
                  <a:pt x="295679" y="225279"/>
                </a:cubicBezTo>
                <a:lnTo>
                  <a:pt x="341758" y="240639"/>
                </a:lnTo>
                <a:cubicBezTo>
                  <a:pt x="345598" y="241919"/>
                  <a:pt x="346878" y="244479"/>
                  <a:pt x="346878" y="248319"/>
                </a:cubicBezTo>
                <a:close/>
                <a:moveTo>
                  <a:pt x="285439" y="343039"/>
                </a:moveTo>
                <a:lnTo>
                  <a:pt x="285439" y="243199"/>
                </a:lnTo>
                <a:lnTo>
                  <a:pt x="254719" y="253439"/>
                </a:lnTo>
                <a:lnTo>
                  <a:pt x="254719" y="291839"/>
                </a:lnTo>
                <a:cubicBezTo>
                  <a:pt x="254719" y="313599"/>
                  <a:pt x="267519" y="332798"/>
                  <a:pt x="285439" y="343039"/>
                </a:cubicBezTo>
                <a:close/>
                <a:moveTo>
                  <a:pt x="331518" y="253439"/>
                </a:moveTo>
                <a:lnTo>
                  <a:pt x="300799" y="243199"/>
                </a:lnTo>
                <a:lnTo>
                  <a:pt x="300799" y="343039"/>
                </a:lnTo>
                <a:cubicBezTo>
                  <a:pt x="308479" y="339198"/>
                  <a:pt x="314878" y="332798"/>
                  <a:pt x="319998" y="325119"/>
                </a:cubicBezTo>
                <a:cubicBezTo>
                  <a:pt x="327678" y="314879"/>
                  <a:pt x="331518" y="303359"/>
                  <a:pt x="331518" y="290559"/>
                </a:cubicBezTo>
                <a:lnTo>
                  <a:pt x="331518" y="253439"/>
                </a:lnTo>
                <a:close/>
                <a:moveTo>
                  <a:pt x="284159" y="93440"/>
                </a:moveTo>
                <a:cubicBezTo>
                  <a:pt x="280319" y="93440"/>
                  <a:pt x="276479" y="97280"/>
                  <a:pt x="276479" y="101120"/>
                </a:cubicBezTo>
                <a:cubicBezTo>
                  <a:pt x="276479" y="104960"/>
                  <a:pt x="280319" y="108800"/>
                  <a:pt x="284159" y="108800"/>
                </a:cubicBezTo>
                <a:cubicBezTo>
                  <a:pt x="287999" y="108800"/>
                  <a:pt x="291839" y="104960"/>
                  <a:pt x="291839" y="101120"/>
                </a:cubicBezTo>
                <a:cubicBezTo>
                  <a:pt x="291839" y="97280"/>
                  <a:pt x="287999" y="93440"/>
                  <a:pt x="284159" y="93440"/>
                </a:cubicBezTo>
                <a:close/>
              </a:path>
            </a:pathLst>
          </a:custGeom>
          <a:solidFill>
            <a:schemeClr val="bg1"/>
          </a:solidFill>
          <a:ln w="1279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CC4F9143-7FAD-2A0D-326E-6864908B503C}"/>
              </a:ext>
            </a:extLst>
          </p:cNvPr>
          <p:cNvSpPr/>
          <p:nvPr/>
        </p:nvSpPr>
        <p:spPr>
          <a:xfrm>
            <a:off x="708800" y="2985682"/>
            <a:ext cx="391678" cy="337918"/>
          </a:xfrm>
          <a:custGeom>
            <a:avLst/>
            <a:gdLst>
              <a:gd name="connsiteX0" fmla="*/ 195839 w 391678"/>
              <a:gd name="connsiteY0" fmla="*/ 46080 h 337918"/>
              <a:gd name="connsiteX1" fmla="*/ 203519 w 391678"/>
              <a:gd name="connsiteY1" fmla="*/ 53760 h 337918"/>
              <a:gd name="connsiteX2" fmla="*/ 195839 w 391678"/>
              <a:gd name="connsiteY2" fmla="*/ 61440 h 337918"/>
              <a:gd name="connsiteX3" fmla="*/ 188159 w 391678"/>
              <a:gd name="connsiteY3" fmla="*/ 53760 h 337918"/>
              <a:gd name="connsiteX4" fmla="*/ 195839 w 391678"/>
              <a:gd name="connsiteY4" fmla="*/ 46080 h 337918"/>
              <a:gd name="connsiteX5" fmla="*/ 7680 w 391678"/>
              <a:gd name="connsiteY5" fmla="*/ 89600 h 337918"/>
              <a:gd name="connsiteX6" fmla="*/ 15360 w 391678"/>
              <a:gd name="connsiteY6" fmla="*/ 81920 h 337918"/>
              <a:gd name="connsiteX7" fmla="*/ 15360 w 391678"/>
              <a:gd name="connsiteY7" fmla="*/ 16640 h 337918"/>
              <a:gd name="connsiteX8" fmla="*/ 80640 w 391678"/>
              <a:gd name="connsiteY8" fmla="*/ 16640 h 337918"/>
              <a:gd name="connsiteX9" fmla="*/ 88320 w 391678"/>
              <a:gd name="connsiteY9" fmla="*/ 7680 h 337918"/>
              <a:gd name="connsiteX10" fmla="*/ 80640 w 391678"/>
              <a:gd name="connsiteY10" fmla="*/ 0 h 337918"/>
              <a:gd name="connsiteX11" fmla="*/ 7680 w 391678"/>
              <a:gd name="connsiteY11" fmla="*/ 0 h 337918"/>
              <a:gd name="connsiteX12" fmla="*/ 0 w 391678"/>
              <a:gd name="connsiteY12" fmla="*/ 7680 h 337918"/>
              <a:gd name="connsiteX13" fmla="*/ 0 w 391678"/>
              <a:gd name="connsiteY13" fmla="*/ 80640 h 337918"/>
              <a:gd name="connsiteX14" fmla="*/ 7680 w 391678"/>
              <a:gd name="connsiteY14" fmla="*/ 89600 h 337918"/>
              <a:gd name="connsiteX15" fmla="*/ 303359 w 391678"/>
              <a:gd name="connsiteY15" fmla="*/ 7680 h 337918"/>
              <a:gd name="connsiteX16" fmla="*/ 311038 w 391678"/>
              <a:gd name="connsiteY16" fmla="*/ 15360 h 337918"/>
              <a:gd name="connsiteX17" fmla="*/ 376318 w 391678"/>
              <a:gd name="connsiteY17" fmla="*/ 15360 h 337918"/>
              <a:gd name="connsiteX18" fmla="*/ 376318 w 391678"/>
              <a:gd name="connsiteY18" fmla="*/ 80640 h 337918"/>
              <a:gd name="connsiteX19" fmla="*/ 383998 w 391678"/>
              <a:gd name="connsiteY19" fmla="*/ 88320 h 337918"/>
              <a:gd name="connsiteX20" fmla="*/ 391678 w 391678"/>
              <a:gd name="connsiteY20" fmla="*/ 80640 h 337918"/>
              <a:gd name="connsiteX21" fmla="*/ 391678 w 391678"/>
              <a:gd name="connsiteY21" fmla="*/ 7680 h 337918"/>
              <a:gd name="connsiteX22" fmla="*/ 383998 w 391678"/>
              <a:gd name="connsiteY22" fmla="*/ 0 h 337918"/>
              <a:gd name="connsiteX23" fmla="*/ 311038 w 391678"/>
              <a:gd name="connsiteY23" fmla="*/ 0 h 337918"/>
              <a:gd name="connsiteX24" fmla="*/ 303359 w 391678"/>
              <a:gd name="connsiteY24" fmla="*/ 7680 h 337918"/>
              <a:gd name="connsiteX25" fmla="*/ 7680 w 391678"/>
              <a:gd name="connsiteY25" fmla="*/ 337918 h 337918"/>
              <a:gd name="connsiteX26" fmla="*/ 80640 w 391678"/>
              <a:gd name="connsiteY26" fmla="*/ 337918 h 337918"/>
              <a:gd name="connsiteX27" fmla="*/ 88320 w 391678"/>
              <a:gd name="connsiteY27" fmla="*/ 330239 h 337918"/>
              <a:gd name="connsiteX28" fmla="*/ 80640 w 391678"/>
              <a:gd name="connsiteY28" fmla="*/ 322558 h 337918"/>
              <a:gd name="connsiteX29" fmla="*/ 15360 w 391678"/>
              <a:gd name="connsiteY29" fmla="*/ 322558 h 337918"/>
              <a:gd name="connsiteX30" fmla="*/ 15360 w 391678"/>
              <a:gd name="connsiteY30" fmla="*/ 255999 h 337918"/>
              <a:gd name="connsiteX31" fmla="*/ 7680 w 391678"/>
              <a:gd name="connsiteY31" fmla="*/ 248319 h 337918"/>
              <a:gd name="connsiteX32" fmla="*/ 0 w 391678"/>
              <a:gd name="connsiteY32" fmla="*/ 255999 h 337918"/>
              <a:gd name="connsiteX33" fmla="*/ 0 w 391678"/>
              <a:gd name="connsiteY33" fmla="*/ 328958 h 337918"/>
              <a:gd name="connsiteX34" fmla="*/ 7680 w 391678"/>
              <a:gd name="connsiteY34" fmla="*/ 337918 h 337918"/>
              <a:gd name="connsiteX35" fmla="*/ 311038 w 391678"/>
              <a:gd name="connsiteY35" fmla="*/ 337918 h 337918"/>
              <a:gd name="connsiteX36" fmla="*/ 383998 w 391678"/>
              <a:gd name="connsiteY36" fmla="*/ 337918 h 337918"/>
              <a:gd name="connsiteX37" fmla="*/ 391678 w 391678"/>
              <a:gd name="connsiteY37" fmla="*/ 330239 h 337918"/>
              <a:gd name="connsiteX38" fmla="*/ 391678 w 391678"/>
              <a:gd name="connsiteY38" fmla="*/ 255999 h 337918"/>
              <a:gd name="connsiteX39" fmla="*/ 383998 w 391678"/>
              <a:gd name="connsiteY39" fmla="*/ 248319 h 337918"/>
              <a:gd name="connsiteX40" fmla="*/ 376318 w 391678"/>
              <a:gd name="connsiteY40" fmla="*/ 255999 h 337918"/>
              <a:gd name="connsiteX41" fmla="*/ 376318 w 391678"/>
              <a:gd name="connsiteY41" fmla="*/ 321279 h 337918"/>
              <a:gd name="connsiteX42" fmla="*/ 311038 w 391678"/>
              <a:gd name="connsiteY42" fmla="*/ 321279 h 337918"/>
              <a:gd name="connsiteX43" fmla="*/ 303359 w 391678"/>
              <a:gd name="connsiteY43" fmla="*/ 328958 h 337918"/>
              <a:gd name="connsiteX44" fmla="*/ 311038 w 391678"/>
              <a:gd name="connsiteY44" fmla="*/ 337918 h 337918"/>
              <a:gd name="connsiteX45" fmla="*/ 157439 w 391678"/>
              <a:gd name="connsiteY45" fmla="*/ 145919 h 337918"/>
              <a:gd name="connsiteX46" fmla="*/ 149759 w 391678"/>
              <a:gd name="connsiteY46" fmla="*/ 153599 h 337918"/>
              <a:gd name="connsiteX47" fmla="*/ 57600 w 391678"/>
              <a:gd name="connsiteY47" fmla="*/ 153599 h 337918"/>
              <a:gd name="connsiteX48" fmla="*/ 49920 w 391678"/>
              <a:gd name="connsiteY48" fmla="*/ 145919 h 337918"/>
              <a:gd name="connsiteX49" fmla="*/ 49920 w 391678"/>
              <a:gd name="connsiteY49" fmla="*/ 53760 h 337918"/>
              <a:gd name="connsiteX50" fmla="*/ 57600 w 391678"/>
              <a:gd name="connsiteY50" fmla="*/ 46080 h 337918"/>
              <a:gd name="connsiteX51" fmla="*/ 149759 w 391678"/>
              <a:gd name="connsiteY51" fmla="*/ 46080 h 337918"/>
              <a:gd name="connsiteX52" fmla="*/ 157439 w 391678"/>
              <a:gd name="connsiteY52" fmla="*/ 53760 h 337918"/>
              <a:gd name="connsiteX53" fmla="*/ 157439 w 391678"/>
              <a:gd name="connsiteY53" fmla="*/ 145919 h 337918"/>
              <a:gd name="connsiteX54" fmla="*/ 142079 w 391678"/>
              <a:gd name="connsiteY54" fmla="*/ 61440 h 337918"/>
              <a:gd name="connsiteX55" fmla="*/ 65280 w 391678"/>
              <a:gd name="connsiteY55" fmla="*/ 61440 h 337918"/>
              <a:gd name="connsiteX56" fmla="*/ 65280 w 391678"/>
              <a:gd name="connsiteY56" fmla="*/ 138239 h 337918"/>
              <a:gd name="connsiteX57" fmla="*/ 142079 w 391678"/>
              <a:gd name="connsiteY57" fmla="*/ 138239 h 337918"/>
              <a:gd name="connsiteX58" fmla="*/ 142079 w 391678"/>
              <a:gd name="connsiteY58" fmla="*/ 61440 h 337918"/>
              <a:gd name="connsiteX59" fmla="*/ 157439 w 391678"/>
              <a:gd name="connsiteY59" fmla="*/ 191999 h 337918"/>
              <a:gd name="connsiteX60" fmla="*/ 157439 w 391678"/>
              <a:gd name="connsiteY60" fmla="*/ 284159 h 337918"/>
              <a:gd name="connsiteX61" fmla="*/ 149759 w 391678"/>
              <a:gd name="connsiteY61" fmla="*/ 291839 h 337918"/>
              <a:gd name="connsiteX62" fmla="*/ 57600 w 391678"/>
              <a:gd name="connsiteY62" fmla="*/ 291839 h 337918"/>
              <a:gd name="connsiteX63" fmla="*/ 49920 w 391678"/>
              <a:gd name="connsiteY63" fmla="*/ 284159 h 337918"/>
              <a:gd name="connsiteX64" fmla="*/ 49920 w 391678"/>
              <a:gd name="connsiteY64" fmla="*/ 191999 h 337918"/>
              <a:gd name="connsiteX65" fmla="*/ 57600 w 391678"/>
              <a:gd name="connsiteY65" fmla="*/ 184319 h 337918"/>
              <a:gd name="connsiteX66" fmla="*/ 149759 w 391678"/>
              <a:gd name="connsiteY66" fmla="*/ 184319 h 337918"/>
              <a:gd name="connsiteX67" fmla="*/ 157439 w 391678"/>
              <a:gd name="connsiteY67" fmla="*/ 191999 h 337918"/>
              <a:gd name="connsiteX68" fmla="*/ 142079 w 391678"/>
              <a:gd name="connsiteY68" fmla="*/ 199679 h 337918"/>
              <a:gd name="connsiteX69" fmla="*/ 65280 w 391678"/>
              <a:gd name="connsiteY69" fmla="*/ 199679 h 337918"/>
              <a:gd name="connsiteX70" fmla="*/ 65280 w 391678"/>
              <a:gd name="connsiteY70" fmla="*/ 276479 h 337918"/>
              <a:gd name="connsiteX71" fmla="*/ 142079 w 391678"/>
              <a:gd name="connsiteY71" fmla="*/ 276479 h 337918"/>
              <a:gd name="connsiteX72" fmla="*/ 142079 w 391678"/>
              <a:gd name="connsiteY72" fmla="*/ 199679 h 337918"/>
              <a:gd name="connsiteX73" fmla="*/ 80640 w 391678"/>
              <a:gd name="connsiteY73" fmla="*/ 115199 h 337918"/>
              <a:gd name="connsiteX74" fmla="*/ 80640 w 391678"/>
              <a:gd name="connsiteY74" fmla="*/ 84480 h 337918"/>
              <a:gd name="connsiteX75" fmla="*/ 88320 w 391678"/>
              <a:gd name="connsiteY75" fmla="*/ 76800 h 337918"/>
              <a:gd name="connsiteX76" fmla="*/ 119039 w 391678"/>
              <a:gd name="connsiteY76" fmla="*/ 76800 h 337918"/>
              <a:gd name="connsiteX77" fmla="*/ 126719 w 391678"/>
              <a:gd name="connsiteY77" fmla="*/ 84480 h 337918"/>
              <a:gd name="connsiteX78" fmla="*/ 126719 w 391678"/>
              <a:gd name="connsiteY78" fmla="*/ 115199 h 337918"/>
              <a:gd name="connsiteX79" fmla="*/ 119039 w 391678"/>
              <a:gd name="connsiteY79" fmla="*/ 122879 h 337918"/>
              <a:gd name="connsiteX80" fmla="*/ 88320 w 391678"/>
              <a:gd name="connsiteY80" fmla="*/ 122879 h 337918"/>
              <a:gd name="connsiteX81" fmla="*/ 80640 w 391678"/>
              <a:gd name="connsiteY81" fmla="*/ 115199 h 337918"/>
              <a:gd name="connsiteX82" fmla="*/ 96000 w 391678"/>
              <a:gd name="connsiteY82" fmla="*/ 107520 h 337918"/>
              <a:gd name="connsiteX83" fmla="*/ 111359 w 391678"/>
              <a:gd name="connsiteY83" fmla="*/ 107520 h 337918"/>
              <a:gd name="connsiteX84" fmla="*/ 111359 w 391678"/>
              <a:gd name="connsiteY84" fmla="*/ 92160 h 337918"/>
              <a:gd name="connsiteX85" fmla="*/ 96000 w 391678"/>
              <a:gd name="connsiteY85" fmla="*/ 92160 h 337918"/>
              <a:gd name="connsiteX86" fmla="*/ 96000 w 391678"/>
              <a:gd name="connsiteY86" fmla="*/ 107520 h 337918"/>
              <a:gd name="connsiteX87" fmla="*/ 80640 w 391678"/>
              <a:gd name="connsiteY87" fmla="*/ 253439 h 337918"/>
              <a:gd name="connsiteX88" fmla="*/ 80640 w 391678"/>
              <a:gd name="connsiteY88" fmla="*/ 222719 h 337918"/>
              <a:gd name="connsiteX89" fmla="*/ 88320 w 391678"/>
              <a:gd name="connsiteY89" fmla="*/ 215039 h 337918"/>
              <a:gd name="connsiteX90" fmla="*/ 119039 w 391678"/>
              <a:gd name="connsiteY90" fmla="*/ 215039 h 337918"/>
              <a:gd name="connsiteX91" fmla="*/ 126719 w 391678"/>
              <a:gd name="connsiteY91" fmla="*/ 222719 h 337918"/>
              <a:gd name="connsiteX92" fmla="*/ 126719 w 391678"/>
              <a:gd name="connsiteY92" fmla="*/ 253439 h 337918"/>
              <a:gd name="connsiteX93" fmla="*/ 119039 w 391678"/>
              <a:gd name="connsiteY93" fmla="*/ 261119 h 337918"/>
              <a:gd name="connsiteX94" fmla="*/ 88320 w 391678"/>
              <a:gd name="connsiteY94" fmla="*/ 261119 h 337918"/>
              <a:gd name="connsiteX95" fmla="*/ 80640 w 391678"/>
              <a:gd name="connsiteY95" fmla="*/ 253439 h 337918"/>
              <a:gd name="connsiteX96" fmla="*/ 96000 w 391678"/>
              <a:gd name="connsiteY96" fmla="*/ 245759 h 337918"/>
              <a:gd name="connsiteX97" fmla="*/ 111359 w 391678"/>
              <a:gd name="connsiteY97" fmla="*/ 245759 h 337918"/>
              <a:gd name="connsiteX98" fmla="*/ 111359 w 391678"/>
              <a:gd name="connsiteY98" fmla="*/ 230399 h 337918"/>
              <a:gd name="connsiteX99" fmla="*/ 96000 w 391678"/>
              <a:gd name="connsiteY99" fmla="*/ 230399 h 337918"/>
              <a:gd name="connsiteX100" fmla="*/ 96000 w 391678"/>
              <a:gd name="connsiteY100" fmla="*/ 245759 h 337918"/>
              <a:gd name="connsiteX101" fmla="*/ 334078 w 391678"/>
              <a:gd name="connsiteY101" fmla="*/ 153599 h 337918"/>
              <a:gd name="connsiteX102" fmla="*/ 241919 w 391678"/>
              <a:gd name="connsiteY102" fmla="*/ 153599 h 337918"/>
              <a:gd name="connsiteX103" fmla="*/ 234239 w 391678"/>
              <a:gd name="connsiteY103" fmla="*/ 145919 h 337918"/>
              <a:gd name="connsiteX104" fmla="*/ 234239 w 391678"/>
              <a:gd name="connsiteY104" fmla="*/ 53760 h 337918"/>
              <a:gd name="connsiteX105" fmla="*/ 241919 w 391678"/>
              <a:gd name="connsiteY105" fmla="*/ 46080 h 337918"/>
              <a:gd name="connsiteX106" fmla="*/ 334078 w 391678"/>
              <a:gd name="connsiteY106" fmla="*/ 46080 h 337918"/>
              <a:gd name="connsiteX107" fmla="*/ 341758 w 391678"/>
              <a:gd name="connsiteY107" fmla="*/ 53760 h 337918"/>
              <a:gd name="connsiteX108" fmla="*/ 341758 w 391678"/>
              <a:gd name="connsiteY108" fmla="*/ 145919 h 337918"/>
              <a:gd name="connsiteX109" fmla="*/ 334078 w 391678"/>
              <a:gd name="connsiteY109" fmla="*/ 153599 h 337918"/>
              <a:gd name="connsiteX110" fmla="*/ 326398 w 391678"/>
              <a:gd name="connsiteY110" fmla="*/ 61440 h 337918"/>
              <a:gd name="connsiteX111" fmla="*/ 249599 w 391678"/>
              <a:gd name="connsiteY111" fmla="*/ 61440 h 337918"/>
              <a:gd name="connsiteX112" fmla="*/ 249599 w 391678"/>
              <a:gd name="connsiteY112" fmla="*/ 138239 h 337918"/>
              <a:gd name="connsiteX113" fmla="*/ 326398 w 391678"/>
              <a:gd name="connsiteY113" fmla="*/ 138239 h 337918"/>
              <a:gd name="connsiteX114" fmla="*/ 326398 w 391678"/>
              <a:gd name="connsiteY114" fmla="*/ 61440 h 337918"/>
              <a:gd name="connsiteX115" fmla="*/ 264959 w 391678"/>
              <a:gd name="connsiteY115" fmla="*/ 115199 h 337918"/>
              <a:gd name="connsiteX116" fmla="*/ 264959 w 391678"/>
              <a:gd name="connsiteY116" fmla="*/ 84480 h 337918"/>
              <a:gd name="connsiteX117" fmla="*/ 272639 w 391678"/>
              <a:gd name="connsiteY117" fmla="*/ 76800 h 337918"/>
              <a:gd name="connsiteX118" fmla="*/ 303359 w 391678"/>
              <a:gd name="connsiteY118" fmla="*/ 76800 h 337918"/>
              <a:gd name="connsiteX119" fmla="*/ 311038 w 391678"/>
              <a:gd name="connsiteY119" fmla="*/ 84480 h 337918"/>
              <a:gd name="connsiteX120" fmla="*/ 311038 w 391678"/>
              <a:gd name="connsiteY120" fmla="*/ 115199 h 337918"/>
              <a:gd name="connsiteX121" fmla="*/ 303359 w 391678"/>
              <a:gd name="connsiteY121" fmla="*/ 122879 h 337918"/>
              <a:gd name="connsiteX122" fmla="*/ 272639 w 391678"/>
              <a:gd name="connsiteY122" fmla="*/ 122879 h 337918"/>
              <a:gd name="connsiteX123" fmla="*/ 264959 w 391678"/>
              <a:gd name="connsiteY123" fmla="*/ 115199 h 337918"/>
              <a:gd name="connsiteX124" fmla="*/ 280319 w 391678"/>
              <a:gd name="connsiteY124" fmla="*/ 107520 h 337918"/>
              <a:gd name="connsiteX125" fmla="*/ 295679 w 391678"/>
              <a:gd name="connsiteY125" fmla="*/ 107520 h 337918"/>
              <a:gd name="connsiteX126" fmla="*/ 295679 w 391678"/>
              <a:gd name="connsiteY126" fmla="*/ 92160 h 337918"/>
              <a:gd name="connsiteX127" fmla="*/ 280319 w 391678"/>
              <a:gd name="connsiteY127" fmla="*/ 92160 h 337918"/>
              <a:gd name="connsiteX128" fmla="*/ 280319 w 391678"/>
              <a:gd name="connsiteY128" fmla="*/ 107520 h 337918"/>
              <a:gd name="connsiteX129" fmla="*/ 334078 w 391678"/>
              <a:gd name="connsiteY129" fmla="*/ 184319 h 337918"/>
              <a:gd name="connsiteX130" fmla="*/ 287999 w 391678"/>
              <a:gd name="connsiteY130" fmla="*/ 184319 h 337918"/>
              <a:gd name="connsiteX131" fmla="*/ 280319 w 391678"/>
              <a:gd name="connsiteY131" fmla="*/ 191999 h 337918"/>
              <a:gd name="connsiteX132" fmla="*/ 287999 w 391678"/>
              <a:gd name="connsiteY132" fmla="*/ 199679 h 337918"/>
              <a:gd name="connsiteX133" fmla="*/ 334078 w 391678"/>
              <a:gd name="connsiteY133" fmla="*/ 199679 h 337918"/>
              <a:gd name="connsiteX134" fmla="*/ 341758 w 391678"/>
              <a:gd name="connsiteY134" fmla="*/ 191999 h 337918"/>
              <a:gd name="connsiteX135" fmla="*/ 334078 w 391678"/>
              <a:gd name="connsiteY135" fmla="*/ 184319 h 337918"/>
              <a:gd name="connsiteX136" fmla="*/ 195839 w 391678"/>
              <a:gd name="connsiteY136" fmla="*/ 291839 h 337918"/>
              <a:gd name="connsiteX137" fmla="*/ 257279 w 391678"/>
              <a:gd name="connsiteY137" fmla="*/ 291839 h 337918"/>
              <a:gd name="connsiteX138" fmla="*/ 264959 w 391678"/>
              <a:gd name="connsiteY138" fmla="*/ 284159 h 337918"/>
              <a:gd name="connsiteX139" fmla="*/ 264959 w 391678"/>
              <a:gd name="connsiteY139" fmla="*/ 268799 h 337918"/>
              <a:gd name="connsiteX140" fmla="*/ 257279 w 391678"/>
              <a:gd name="connsiteY140" fmla="*/ 261119 h 337918"/>
              <a:gd name="connsiteX141" fmla="*/ 249599 w 391678"/>
              <a:gd name="connsiteY141" fmla="*/ 268799 h 337918"/>
              <a:gd name="connsiteX142" fmla="*/ 249599 w 391678"/>
              <a:gd name="connsiteY142" fmla="*/ 276479 h 337918"/>
              <a:gd name="connsiteX143" fmla="*/ 203519 w 391678"/>
              <a:gd name="connsiteY143" fmla="*/ 276479 h 337918"/>
              <a:gd name="connsiteX144" fmla="*/ 203519 w 391678"/>
              <a:gd name="connsiteY144" fmla="*/ 238079 h 337918"/>
              <a:gd name="connsiteX145" fmla="*/ 195839 w 391678"/>
              <a:gd name="connsiteY145" fmla="*/ 230399 h 337918"/>
              <a:gd name="connsiteX146" fmla="*/ 188159 w 391678"/>
              <a:gd name="connsiteY146" fmla="*/ 238079 h 337918"/>
              <a:gd name="connsiteX147" fmla="*/ 188159 w 391678"/>
              <a:gd name="connsiteY147" fmla="*/ 284159 h 337918"/>
              <a:gd name="connsiteX148" fmla="*/ 195839 w 391678"/>
              <a:gd name="connsiteY148" fmla="*/ 291839 h 337918"/>
              <a:gd name="connsiteX149" fmla="*/ 287999 w 391678"/>
              <a:gd name="connsiteY149" fmla="*/ 291839 h 337918"/>
              <a:gd name="connsiteX150" fmla="*/ 334078 w 391678"/>
              <a:gd name="connsiteY150" fmla="*/ 291839 h 337918"/>
              <a:gd name="connsiteX151" fmla="*/ 341758 w 391678"/>
              <a:gd name="connsiteY151" fmla="*/ 284159 h 337918"/>
              <a:gd name="connsiteX152" fmla="*/ 334078 w 391678"/>
              <a:gd name="connsiteY152" fmla="*/ 276479 h 337918"/>
              <a:gd name="connsiteX153" fmla="*/ 326398 w 391678"/>
              <a:gd name="connsiteY153" fmla="*/ 276479 h 337918"/>
              <a:gd name="connsiteX154" fmla="*/ 326398 w 391678"/>
              <a:gd name="connsiteY154" fmla="*/ 268799 h 337918"/>
              <a:gd name="connsiteX155" fmla="*/ 318718 w 391678"/>
              <a:gd name="connsiteY155" fmla="*/ 261119 h 337918"/>
              <a:gd name="connsiteX156" fmla="*/ 311038 w 391678"/>
              <a:gd name="connsiteY156" fmla="*/ 268799 h 337918"/>
              <a:gd name="connsiteX157" fmla="*/ 311038 w 391678"/>
              <a:gd name="connsiteY157" fmla="*/ 276479 h 337918"/>
              <a:gd name="connsiteX158" fmla="*/ 287999 w 391678"/>
              <a:gd name="connsiteY158" fmla="*/ 276479 h 337918"/>
              <a:gd name="connsiteX159" fmla="*/ 280319 w 391678"/>
              <a:gd name="connsiteY159" fmla="*/ 284159 h 337918"/>
              <a:gd name="connsiteX160" fmla="*/ 287999 w 391678"/>
              <a:gd name="connsiteY160" fmla="*/ 291839 h 337918"/>
              <a:gd name="connsiteX161" fmla="*/ 318718 w 391678"/>
              <a:gd name="connsiteY161" fmla="*/ 245759 h 337918"/>
              <a:gd name="connsiteX162" fmla="*/ 326398 w 391678"/>
              <a:gd name="connsiteY162" fmla="*/ 238079 h 337918"/>
              <a:gd name="connsiteX163" fmla="*/ 326398 w 391678"/>
              <a:gd name="connsiteY163" fmla="*/ 230399 h 337918"/>
              <a:gd name="connsiteX164" fmla="*/ 334078 w 391678"/>
              <a:gd name="connsiteY164" fmla="*/ 230399 h 337918"/>
              <a:gd name="connsiteX165" fmla="*/ 341758 w 391678"/>
              <a:gd name="connsiteY165" fmla="*/ 222719 h 337918"/>
              <a:gd name="connsiteX166" fmla="*/ 334078 w 391678"/>
              <a:gd name="connsiteY166" fmla="*/ 215039 h 337918"/>
              <a:gd name="connsiteX167" fmla="*/ 287999 w 391678"/>
              <a:gd name="connsiteY167" fmla="*/ 215039 h 337918"/>
              <a:gd name="connsiteX168" fmla="*/ 280319 w 391678"/>
              <a:gd name="connsiteY168" fmla="*/ 222719 h 337918"/>
              <a:gd name="connsiteX169" fmla="*/ 280319 w 391678"/>
              <a:gd name="connsiteY169" fmla="*/ 253439 h 337918"/>
              <a:gd name="connsiteX170" fmla="*/ 287999 w 391678"/>
              <a:gd name="connsiteY170" fmla="*/ 261119 h 337918"/>
              <a:gd name="connsiteX171" fmla="*/ 295679 w 391678"/>
              <a:gd name="connsiteY171" fmla="*/ 253439 h 337918"/>
              <a:gd name="connsiteX172" fmla="*/ 295679 w 391678"/>
              <a:gd name="connsiteY172" fmla="*/ 230399 h 337918"/>
              <a:gd name="connsiteX173" fmla="*/ 311038 w 391678"/>
              <a:gd name="connsiteY173" fmla="*/ 230399 h 337918"/>
              <a:gd name="connsiteX174" fmla="*/ 311038 w 391678"/>
              <a:gd name="connsiteY174" fmla="*/ 238079 h 337918"/>
              <a:gd name="connsiteX175" fmla="*/ 318718 w 391678"/>
              <a:gd name="connsiteY175" fmla="*/ 245759 h 337918"/>
              <a:gd name="connsiteX176" fmla="*/ 257279 w 391678"/>
              <a:gd name="connsiteY176" fmla="*/ 230399 h 337918"/>
              <a:gd name="connsiteX177" fmla="*/ 234239 w 391678"/>
              <a:gd name="connsiteY177" fmla="*/ 230399 h 337918"/>
              <a:gd name="connsiteX178" fmla="*/ 234239 w 391678"/>
              <a:gd name="connsiteY178" fmla="*/ 222719 h 337918"/>
              <a:gd name="connsiteX179" fmla="*/ 226559 w 391678"/>
              <a:gd name="connsiteY179" fmla="*/ 215039 h 337918"/>
              <a:gd name="connsiteX180" fmla="*/ 218879 w 391678"/>
              <a:gd name="connsiteY180" fmla="*/ 222719 h 337918"/>
              <a:gd name="connsiteX181" fmla="*/ 218879 w 391678"/>
              <a:gd name="connsiteY181" fmla="*/ 253439 h 337918"/>
              <a:gd name="connsiteX182" fmla="*/ 226559 w 391678"/>
              <a:gd name="connsiteY182" fmla="*/ 261119 h 337918"/>
              <a:gd name="connsiteX183" fmla="*/ 234239 w 391678"/>
              <a:gd name="connsiteY183" fmla="*/ 253439 h 337918"/>
              <a:gd name="connsiteX184" fmla="*/ 234239 w 391678"/>
              <a:gd name="connsiteY184" fmla="*/ 245759 h 337918"/>
              <a:gd name="connsiteX185" fmla="*/ 257279 w 391678"/>
              <a:gd name="connsiteY185" fmla="*/ 245759 h 337918"/>
              <a:gd name="connsiteX186" fmla="*/ 264959 w 391678"/>
              <a:gd name="connsiteY186" fmla="*/ 238079 h 337918"/>
              <a:gd name="connsiteX187" fmla="*/ 257279 w 391678"/>
              <a:gd name="connsiteY187" fmla="*/ 230399 h 337918"/>
              <a:gd name="connsiteX188" fmla="*/ 264959 w 391678"/>
              <a:gd name="connsiteY188" fmla="*/ 191999 h 337918"/>
              <a:gd name="connsiteX189" fmla="*/ 257279 w 391678"/>
              <a:gd name="connsiteY189" fmla="*/ 184319 h 337918"/>
              <a:gd name="connsiteX190" fmla="*/ 203519 w 391678"/>
              <a:gd name="connsiteY190" fmla="*/ 184319 h 337918"/>
              <a:gd name="connsiteX191" fmla="*/ 203519 w 391678"/>
              <a:gd name="connsiteY191" fmla="*/ 168959 h 337918"/>
              <a:gd name="connsiteX192" fmla="*/ 211199 w 391678"/>
              <a:gd name="connsiteY192" fmla="*/ 168959 h 337918"/>
              <a:gd name="connsiteX193" fmla="*/ 218879 w 391678"/>
              <a:gd name="connsiteY193" fmla="*/ 161279 h 337918"/>
              <a:gd name="connsiteX194" fmla="*/ 211199 w 391678"/>
              <a:gd name="connsiteY194" fmla="*/ 153599 h 337918"/>
              <a:gd name="connsiteX195" fmla="*/ 203519 w 391678"/>
              <a:gd name="connsiteY195" fmla="*/ 153599 h 337918"/>
              <a:gd name="connsiteX196" fmla="*/ 203519 w 391678"/>
              <a:gd name="connsiteY196" fmla="*/ 84480 h 337918"/>
              <a:gd name="connsiteX197" fmla="*/ 195839 w 391678"/>
              <a:gd name="connsiteY197" fmla="*/ 76800 h 337918"/>
              <a:gd name="connsiteX198" fmla="*/ 188159 w 391678"/>
              <a:gd name="connsiteY198" fmla="*/ 84480 h 337918"/>
              <a:gd name="connsiteX199" fmla="*/ 188159 w 391678"/>
              <a:gd name="connsiteY199" fmla="*/ 191999 h 337918"/>
              <a:gd name="connsiteX200" fmla="*/ 195839 w 391678"/>
              <a:gd name="connsiteY200" fmla="*/ 199679 h 337918"/>
              <a:gd name="connsiteX201" fmla="*/ 249599 w 391678"/>
              <a:gd name="connsiteY201" fmla="*/ 199679 h 337918"/>
              <a:gd name="connsiteX202" fmla="*/ 249599 w 391678"/>
              <a:gd name="connsiteY202" fmla="*/ 207359 h 337918"/>
              <a:gd name="connsiteX203" fmla="*/ 257279 w 391678"/>
              <a:gd name="connsiteY203" fmla="*/ 215039 h 337918"/>
              <a:gd name="connsiteX204" fmla="*/ 264959 w 391678"/>
              <a:gd name="connsiteY204" fmla="*/ 207359 h 337918"/>
              <a:gd name="connsiteX205" fmla="*/ 264959 w 391678"/>
              <a:gd name="connsiteY205" fmla="*/ 191999 h 337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</a:cxnLst>
            <a:rect l="l" t="t" r="r" b="b"/>
            <a:pathLst>
              <a:path w="391678" h="337918">
                <a:moveTo>
                  <a:pt x="195839" y="46080"/>
                </a:moveTo>
                <a:cubicBezTo>
                  <a:pt x="199679" y="46080"/>
                  <a:pt x="203519" y="49920"/>
                  <a:pt x="203519" y="53760"/>
                </a:cubicBezTo>
                <a:cubicBezTo>
                  <a:pt x="203519" y="57600"/>
                  <a:pt x="199679" y="61440"/>
                  <a:pt x="195839" y="61440"/>
                </a:cubicBezTo>
                <a:cubicBezTo>
                  <a:pt x="191999" y="61440"/>
                  <a:pt x="188159" y="57600"/>
                  <a:pt x="188159" y="53760"/>
                </a:cubicBezTo>
                <a:cubicBezTo>
                  <a:pt x="188159" y="49920"/>
                  <a:pt x="191999" y="46080"/>
                  <a:pt x="195839" y="46080"/>
                </a:cubicBezTo>
                <a:close/>
                <a:moveTo>
                  <a:pt x="7680" y="89600"/>
                </a:moveTo>
                <a:cubicBezTo>
                  <a:pt x="11520" y="89600"/>
                  <a:pt x="15360" y="85760"/>
                  <a:pt x="15360" y="81920"/>
                </a:cubicBezTo>
                <a:lnTo>
                  <a:pt x="15360" y="16640"/>
                </a:lnTo>
                <a:lnTo>
                  <a:pt x="80640" y="16640"/>
                </a:lnTo>
                <a:cubicBezTo>
                  <a:pt x="85760" y="15360"/>
                  <a:pt x="88320" y="12800"/>
                  <a:pt x="88320" y="7680"/>
                </a:cubicBezTo>
                <a:cubicBezTo>
                  <a:pt x="88320" y="2560"/>
                  <a:pt x="85760" y="0"/>
                  <a:pt x="80640" y="0"/>
                </a:cubicBezTo>
                <a:lnTo>
                  <a:pt x="7680" y="0"/>
                </a:lnTo>
                <a:cubicBezTo>
                  <a:pt x="3840" y="0"/>
                  <a:pt x="0" y="3840"/>
                  <a:pt x="0" y="7680"/>
                </a:cubicBezTo>
                <a:lnTo>
                  <a:pt x="0" y="80640"/>
                </a:lnTo>
                <a:cubicBezTo>
                  <a:pt x="0" y="85760"/>
                  <a:pt x="2560" y="89600"/>
                  <a:pt x="7680" y="89600"/>
                </a:cubicBezTo>
                <a:close/>
                <a:moveTo>
                  <a:pt x="303359" y="7680"/>
                </a:moveTo>
                <a:cubicBezTo>
                  <a:pt x="303359" y="11520"/>
                  <a:pt x="307199" y="15360"/>
                  <a:pt x="311038" y="15360"/>
                </a:cubicBezTo>
                <a:lnTo>
                  <a:pt x="376318" y="15360"/>
                </a:lnTo>
                <a:lnTo>
                  <a:pt x="376318" y="80640"/>
                </a:lnTo>
                <a:cubicBezTo>
                  <a:pt x="376318" y="84480"/>
                  <a:pt x="380158" y="88320"/>
                  <a:pt x="383998" y="88320"/>
                </a:cubicBezTo>
                <a:cubicBezTo>
                  <a:pt x="387838" y="88320"/>
                  <a:pt x="391678" y="84480"/>
                  <a:pt x="391678" y="80640"/>
                </a:cubicBezTo>
                <a:lnTo>
                  <a:pt x="391678" y="7680"/>
                </a:lnTo>
                <a:cubicBezTo>
                  <a:pt x="391678" y="3840"/>
                  <a:pt x="387838" y="0"/>
                  <a:pt x="383998" y="0"/>
                </a:cubicBezTo>
                <a:lnTo>
                  <a:pt x="311038" y="0"/>
                </a:lnTo>
                <a:cubicBezTo>
                  <a:pt x="307199" y="0"/>
                  <a:pt x="303359" y="3840"/>
                  <a:pt x="303359" y="7680"/>
                </a:cubicBezTo>
                <a:close/>
                <a:moveTo>
                  <a:pt x="7680" y="337918"/>
                </a:moveTo>
                <a:lnTo>
                  <a:pt x="80640" y="337918"/>
                </a:lnTo>
                <a:cubicBezTo>
                  <a:pt x="84480" y="337918"/>
                  <a:pt x="88320" y="334078"/>
                  <a:pt x="88320" y="330239"/>
                </a:cubicBezTo>
                <a:cubicBezTo>
                  <a:pt x="88320" y="326399"/>
                  <a:pt x="84480" y="322558"/>
                  <a:pt x="80640" y="322558"/>
                </a:cubicBezTo>
                <a:lnTo>
                  <a:pt x="15360" y="322558"/>
                </a:lnTo>
                <a:lnTo>
                  <a:pt x="15360" y="255999"/>
                </a:lnTo>
                <a:cubicBezTo>
                  <a:pt x="15360" y="252159"/>
                  <a:pt x="11520" y="248319"/>
                  <a:pt x="7680" y="248319"/>
                </a:cubicBezTo>
                <a:cubicBezTo>
                  <a:pt x="3840" y="248319"/>
                  <a:pt x="0" y="252159"/>
                  <a:pt x="0" y="255999"/>
                </a:cubicBezTo>
                <a:lnTo>
                  <a:pt x="0" y="328958"/>
                </a:lnTo>
                <a:cubicBezTo>
                  <a:pt x="0" y="334078"/>
                  <a:pt x="2560" y="337918"/>
                  <a:pt x="7680" y="337918"/>
                </a:cubicBezTo>
                <a:close/>
                <a:moveTo>
                  <a:pt x="311038" y="337918"/>
                </a:moveTo>
                <a:lnTo>
                  <a:pt x="383998" y="337918"/>
                </a:lnTo>
                <a:cubicBezTo>
                  <a:pt x="387838" y="337918"/>
                  <a:pt x="391678" y="334078"/>
                  <a:pt x="391678" y="330239"/>
                </a:cubicBezTo>
                <a:lnTo>
                  <a:pt x="391678" y="255999"/>
                </a:lnTo>
                <a:cubicBezTo>
                  <a:pt x="391678" y="252159"/>
                  <a:pt x="387838" y="248319"/>
                  <a:pt x="383998" y="248319"/>
                </a:cubicBezTo>
                <a:cubicBezTo>
                  <a:pt x="380158" y="248319"/>
                  <a:pt x="376318" y="252159"/>
                  <a:pt x="376318" y="255999"/>
                </a:cubicBezTo>
                <a:lnTo>
                  <a:pt x="376318" y="321279"/>
                </a:lnTo>
                <a:lnTo>
                  <a:pt x="311038" y="321279"/>
                </a:lnTo>
                <a:cubicBezTo>
                  <a:pt x="307199" y="321279"/>
                  <a:pt x="303359" y="325119"/>
                  <a:pt x="303359" y="328958"/>
                </a:cubicBezTo>
                <a:cubicBezTo>
                  <a:pt x="303359" y="332798"/>
                  <a:pt x="307199" y="337918"/>
                  <a:pt x="311038" y="337918"/>
                </a:cubicBezTo>
                <a:close/>
                <a:moveTo>
                  <a:pt x="157439" y="145919"/>
                </a:moveTo>
                <a:cubicBezTo>
                  <a:pt x="157439" y="149759"/>
                  <a:pt x="153599" y="153599"/>
                  <a:pt x="149759" y="153599"/>
                </a:cubicBezTo>
                <a:lnTo>
                  <a:pt x="57600" y="153599"/>
                </a:lnTo>
                <a:cubicBezTo>
                  <a:pt x="53760" y="153599"/>
                  <a:pt x="49920" y="149759"/>
                  <a:pt x="49920" y="145919"/>
                </a:cubicBezTo>
                <a:lnTo>
                  <a:pt x="49920" y="53760"/>
                </a:lnTo>
                <a:cubicBezTo>
                  <a:pt x="49920" y="49920"/>
                  <a:pt x="53760" y="46080"/>
                  <a:pt x="57600" y="46080"/>
                </a:cubicBezTo>
                <a:lnTo>
                  <a:pt x="149759" y="46080"/>
                </a:lnTo>
                <a:cubicBezTo>
                  <a:pt x="153599" y="46080"/>
                  <a:pt x="157439" y="49920"/>
                  <a:pt x="157439" y="53760"/>
                </a:cubicBezTo>
                <a:lnTo>
                  <a:pt x="157439" y="145919"/>
                </a:lnTo>
                <a:close/>
                <a:moveTo>
                  <a:pt x="142079" y="61440"/>
                </a:moveTo>
                <a:lnTo>
                  <a:pt x="65280" y="61440"/>
                </a:lnTo>
                <a:lnTo>
                  <a:pt x="65280" y="138239"/>
                </a:lnTo>
                <a:lnTo>
                  <a:pt x="142079" y="138239"/>
                </a:lnTo>
                <a:lnTo>
                  <a:pt x="142079" y="61440"/>
                </a:lnTo>
                <a:close/>
                <a:moveTo>
                  <a:pt x="157439" y="191999"/>
                </a:moveTo>
                <a:lnTo>
                  <a:pt x="157439" y="284159"/>
                </a:lnTo>
                <a:cubicBezTo>
                  <a:pt x="157439" y="287999"/>
                  <a:pt x="153599" y="291839"/>
                  <a:pt x="149759" y="291839"/>
                </a:cubicBezTo>
                <a:lnTo>
                  <a:pt x="57600" y="291839"/>
                </a:lnTo>
                <a:cubicBezTo>
                  <a:pt x="53760" y="291839"/>
                  <a:pt x="49920" y="287999"/>
                  <a:pt x="49920" y="284159"/>
                </a:cubicBezTo>
                <a:lnTo>
                  <a:pt x="49920" y="191999"/>
                </a:lnTo>
                <a:cubicBezTo>
                  <a:pt x="49920" y="188159"/>
                  <a:pt x="53760" y="184319"/>
                  <a:pt x="57600" y="184319"/>
                </a:cubicBezTo>
                <a:lnTo>
                  <a:pt x="149759" y="184319"/>
                </a:lnTo>
                <a:cubicBezTo>
                  <a:pt x="153599" y="184319"/>
                  <a:pt x="157439" y="188159"/>
                  <a:pt x="157439" y="191999"/>
                </a:cubicBezTo>
                <a:close/>
                <a:moveTo>
                  <a:pt x="142079" y="199679"/>
                </a:moveTo>
                <a:lnTo>
                  <a:pt x="65280" y="199679"/>
                </a:lnTo>
                <a:lnTo>
                  <a:pt x="65280" y="276479"/>
                </a:lnTo>
                <a:lnTo>
                  <a:pt x="142079" y="276479"/>
                </a:lnTo>
                <a:lnTo>
                  <a:pt x="142079" y="199679"/>
                </a:lnTo>
                <a:close/>
                <a:moveTo>
                  <a:pt x="80640" y="115199"/>
                </a:moveTo>
                <a:lnTo>
                  <a:pt x="80640" y="84480"/>
                </a:lnTo>
                <a:cubicBezTo>
                  <a:pt x="80640" y="80640"/>
                  <a:pt x="84480" y="76800"/>
                  <a:pt x="88320" y="76800"/>
                </a:cubicBezTo>
                <a:lnTo>
                  <a:pt x="119039" y="76800"/>
                </a:lnTo>
                <a:cubicBezTo>
                  <a:pt x="122879" y="76800"/>
                  <a:pt x="126719" y="80640"/>
                  <a:pt x="126719" y="84480"/>
                </a:cubicBezTo>
                <a:lnTo>
                  <a:pt x="126719" y="115199"/>
                </a:lnTo>
                <a:cubicBezTo>
                  <a:pt x="126719" y="119039"/>
                  <a:pt x="122879" y="122879"/>
                  <a:pt x="119039" y="122879"/>
                </a:cubicBezTo>
                <a:lnTo>
                  <a:pt x="88320" y="122879"/>
                </a:lnTo>
                <a:cubicBezTo>
                  <a:pt x="84480" y="122879"/>
                  <a:pt x="80640" y="119039"/>
                  <a:pt x="80640" y="115199"/>
                </a:cubicBezTo>
                <a:close/>
                <a:moveTo>
                  <a:pt x="96000" y="107520"/>
                </a:moveTo>
                <a:lnTo>
                  <a:pt x="111359" y="107520"/>
                </a:lnTo>
                <a:lnTo>
                  <a:pt x="111359" y="92160"/>
                </a:lnTo>
                <a:lnTo>
                  <a:pt x="96000" y="92160"/>
                </a:lnTo>
                <a:lnTo>
                  <a:pt x="96000" y="107520"/>
                </a:lnTo>
                <a:close/>
                <a:moveTo>
                  <a:pt x="80640" y="253439"/>
                </a:moveTo>
                <a:lnTo>
                  <a:pt x="80640" y="222719"/>
                </a:lnTo>
                <a:cubicBezTo>
                  <a:pt x="80640" y="218879"/>
                  <a:pt x="84480" y="215039"/>
                  <a:pt x="88320" y="215039"/>
                </a:cubicBezTo>
                <a:lnTo>
                  <a:pt x="119039" y="215039"/>
                </a:lnTo>
                <a:cubicBezTo>
                  <a:pt x="122879" y="215039"/>
                  <a:pt x="126719" y="218879"/>
                  <a:pt x="126719" y="222719"/>
                </a:cubicBezTo>
                <a:lnTo>
                  <a:pt x="126719" y="253439"/>
                </a:lnTo>
                <a:cubicBezTo>
                  <a:pt x="126719" y="257279"/>
                  <a:pt x="122879" y="261119"/>
                  <a:pt x="119039" y="261119"/>
                </a:cubicBezTo>
                <a:lnTo>
                  <a:pt x="88320" y="261119"/>
                </a:lnTo>
                <a:cubicBezTo>
                  <a:pt x="84480" y="261119"/>
                  <a:pt x="80640" y="257279"/>
                  <a:pt x="80640" y="253439"/>
                </a:cubicBezTo>
                <a:close/>
                <a:moveTo>
                  <a:pt x="96000" y="245759"/>
                </a:moveTo>
                <a:lnTo>
                  <a:pt x="111359" y="245759"/>
                </a:lnTo>
                <a:lnTo>
                  <a:pt x="111359" y="230399"/>
                </a:lnTo>
                <a:lnTo>
                  <a:pt x="96000" y="230399"/>
                </a:lnTo>
                <a:lnTo>
                  <a:pt x="96000" y="245759"/>
                </a:lnTo>
                <a:close/>
                <a:moveTo>
                  <a:pt x="334078" y="153599"/>
                </a:moveTo>
                <a:lnTo>
                  <a:pt x="241919" y="153599"/>
                </a:lnTo>
                <a:cubicBezTo>
                  <a:pt x="238079" y="153599"/>
                  <a:pt x="234239" y="149759"/>
                  <a:pt x="234239" y="145919"/>
                </a:cubicBezTo>
                <a:lnTo>
                  <a:pt x="234239" y="53760"/>
                </a:lnTo>
                <a:cubicBezTo>
                  <a:pt x="234239" y="49920"/>
                  <a:pt x="238079" y="46080"/>
                  <a:pt x="241919" y="46080"/>
                </a:cubicBezTo>
                <a:lnTo>
                  <a:pt x="334078" y="46080"/>
                </a:lnTo>
                <a:cubicBezTo>
                  <a:pt x="337918" y="46080"/>
                  <a:pt x="341758" y="49920"/>
                  <a:pt x="341758" y="53760"/>
                </a:cubicBezTo>
                <a:lnTo>
                  <a:pt x="341758" y="145919"/>
                </a:lnTo>
                <a:cubicBezTo>
                  <a:pt x="341758" y="149759"/>
                  <a:pt x="337918" y="153599"/>
                  <a:pt x="334078" y="153599"/>
                </a:cubicBezTo>
                <a:close/>
                <a:moveTo>
                  <a:pt x="326398" y="61440"/>
                </a:moveTo>
                <a:lnTo>
                  <a:pt x="249599" y="61440"/>
                </a:lnTo>
                <a:lnTo>
                  <a:pt x="249599" y="138239"/>
                </a:lnTo>
                <a:lnTo>
                  <a:pt x="326398" y="138239"/>
                </a:lnTo>
                <a:lnTo>
                  <a:pt x="326398" y="61440"/>
                </a:lnTo>
                <a:close/>
                <a:moveTo>
                  <a:pt x="264959" y="115199"/>
                </a:moveTo>
                <a:lnTo>
                  <a:pt x="264959" y="84480"/>
                </a:lnTo>
                <a:cubicBezTo>
                  <a:pt x="264959" y="80640"/>
                  <a:pt x="268799" y="76800"/>
                  <a:pt x="272639" y="76800"/>
                </a:cubicBezTo>
                <a:lnTo>
                  <a:pt x="303359" y="76800"/>
                </a:lnTo>
                <a:cubicBezTo>
                  <a:pt x="307199" y="76800"/>
                  <a:pt x="311038" y="80640"/>
                  <a:pt x="311038" y="84480"/>
                </a:cubicBezTo>
                <a:lnTo>
                  <a:pt x="311038" y="115199"/>
                </a:lnTo>
                <a:cubicBezTo>
                  <a:pt x="311038" y="119039"/>
                  <a:pt x="307199" y="122879"/>
                  <a:pt x="303359" y="122879"/>
                </a:cubicBezTo>
                <a:lnTo>
                  <a:pt x="272639" y="122879"/>
                </a:lnTo>
                <a:cubicBezTo>
                  <a:pt x="268799" y="122879"/>
                  <a:pt x="264959" y="119039"/>
                  <a:pt x="264959" y="115199"/>
                </a:cubicBezTo>
                <a:close/>
                <a:moveTo>
                  <a:pt x="280319" y="107520"/>
                </a:moveTo>
                <a:lnTo>
                  <a:pt x="295679" y="107520"/>
                </a:lnTo>
                <a:lnTo>
                  <a:pt x="295679" y="92160"/>
                </a:lnTo>
                <a:lnTo>
                  <a:pt x="280319" y="92160"/>
                </a:lnTo>
                <a:lnTo>
                  <a:pt x="280319" y="107520"/>
                </a:lnTo>
                <a:close/>
                <a:moveTo>
                  <a:pt x="334078" y="184319"/>
                </a:moveTo>
                <a:lnTo>
                  <a:pt x="287999" y="184319"/>
                </a:lnTo>
                <a:cubicBezTo>
                  <a:pt x="284159" y="184319"/>
                  <a:pt x="280319" y="188159"/>
                  <a:pt x="280319" y="191999"/>
                </a:cubicBezTo>
                <a:cubicBezTo>
                  <a:pt x="280319" y="195839"/>
                  <a:pt x="284159" y="199679"/>
                  <a:pt x="287999" y="199679"/>
                </a:cubicBezTo>
                <a:lnTo>
                  <a:pt x="334078" y="199679"/>
                </a:lnTo>
                <a:cubicBezTo>
                  <a:pt x="337918" y="199679"/>
                  <a:pt x="341758" y="195839"/>
                  <a:pt x="341758" y="191999"/>
                </a:cubicBezTo>
                <a:cubicBezTo>
                  <a:pt x="341758" y="188159"/>
                  <a:pt x="337918" y="184319"/>
                  <a:pt x="334078" y="184319"/>
                </a:cubicBezTo>
                <a:close/>
                <a:moveTo>
                  <a:pt x="195839" y="291839"/>
                </a:moveTo>
                <a:lnTo>
                  <a:pt x="257279" y="291839"/>
                </a:lnTo>
                <a:cubicBezTo>
                  <a:pt x="261119" y="291839"/>
                  <a:pt x="264959" y="287999"/>
                  <a:pt x="264959" y="284159"/>
                </a:cubicBezTo>
                <a:lnTo>
                  <a:pt x="264959" y="268799"/>
                </a:lnTo>
                <a:cubicBezTo>
                  <a:pt x="264959" y="264959"/>
                  <a:pt x="261119" y="261119"/>
                  <a:pt x="257279" y="261119"/>
                </a:cubicBezTo>
                <a:cubicBezTo>
                  <a:pt x="253439" y="261119"/>
                  <a:pt x="249599" y="264959"/>
                  <a:pt x="249599" y="268799"/>
                </a:cubicBezTo>
                <a:lnTo>
                  <a:pt x="249599" y="276479"/>
                </a:lnTo>
                <a:lnTo>
                  <a:pt x="203519" y="276479"/>
                </a:lnTo>
                <a:lnTo>
                  <a:pt x="203519" y="238079"/>
                </a:lnTo>
                <a:cubicBezTo>
                  <a:pt x="203519" y="234239"/>
                  <a:pt x="199679" y="230399"/>
                  <a:pt x="195839" y="230399"/>
                </a:cubicBezTo>
                <a:cubicBezTo>
                  <a:pt x="191999" y="230399"/>
                  <a:pt x="188159" y="234239"/>
                  <a:pt x="188159" y="238079"/>
                </a:cubicBezTo>
                <a:lnTo>
                  <a:pt x="188159" y="284159"/>
                </a:lnTo>
                <a:cubicBezTo>
                  <a:pt x="188159" y="287999"/>
                  <a:pt x="191999" y="291839"/>
                  <a:pt x="195839" y="291839"/>
                </a:cubicBezTo>
                <a:close/>
                <a:moveTo>
                  <a:pt x="287999" y="291839"/>
                </a:moveTo>
                <a:lnTo>
                  <a:pt x="334078" y="291839"/>
                </a:lnTo>
                <a:cubicBezTo>
                  <a:pt x="337918" y="291839"/>
                  <a:pt x="341758" y="287999"/>
                  <a:pt x="341758" y="284159"/>
                </a:cubicBezTo>
                <a:cubicBezTo>
                  <a:pt x="341758" y="280319"/>
                  <a:pt x="337918" y="276479"/>
                  <a:pt x="334078" y="276479"/>
                </a:cubicBezTo>
                <a:lnTo>
                  <a:pt x="326398" y="276479"/>
                </a:lnTo>
                <a:lnTo>
                  <a:pt x="326398" y="268799"/>
                </a:lnTo>
                <a:cubicBezTo>
                  <a:pt x="326398" y="264959"/>
                  <a:pt x="322558" y="261119"/>
                  <a:pt x="318718" y="261119"/>
                </a:cubicBezTo>
                <a:cubicBezTo>
                  <a:pt x="314878" y="261119"/>
                  <a:pt x="311038" y="264959"/>
                  <a:pt x="311038" y="268799"/>
                </a:cubicBezTo>
                <a:lnTo>
                  <a:pt x="311038" y="276479"/>
                </a:lnTo>
                <a:lnTo>
                  <a:pt x="287999" y="276479"/>
                </a:lnTo>
                <a:cubicBezTo>
                  <a:pt x="284159" y="276479"/>
                  <a:pt x="280319" y="280319"/>
                  <a:pt x="280319" y="284159"/>
                </a:cubicBezTo>
                <a:cubicBezTo>
                  <a:pt x="280319" y="287999"/>
                  <a:pt x="284159" y="291839"/>
                  <a:pt x="287999" y="291839"/>
                </a:cubicBezTo>
                <a:close/>
                <a:moveTo>
                  <a:pt x="318718" y="245759"/>
                </a:moveTo>
                <a:cubicBezTo>
                  <a:pt x="322558" y="245759"/>
                  <a:pt x="326398" y="241919"/>
                  <a:pt x="326398" y="238079"/>
                </a:cubicBezTo>
                <a:lnTo>
                  <a:pt x="326398" y="230399"/>
                </a:lnTo>
                <a:lnTo>
                  <a:pt x="334078" y="230399"/>
                </a:lnTo>
                <a:cubicBezTo>
                  <a:pt x="337918" y="230399"/>
                  <a:pt x="341758" y="226559"/>
                  <a:pt x="341758" y="222719"/>
                </a:cubicBezTo>
                <a:cubicBezTo>
                  <a:pt x="341758" y="218879"/>
                  <a:pt x="337918" y="215039"/>
                  <a:pt x="334078" y="215039"/>
                </a:cubicBezTo>
                <a:lnTo>
                  <a:pt x="287999" y="215039"/>
                </a:lnTo>
                <a:cubicBezTo>
                  <a:pt x="284159" y="215039"/>
                  <a:pt x="280319" y="218879"/>
                  <a:pt x="280319" y="222719"/>
                </a:cubicBezTo>
                <a:lnTo>
                  <a:pt x="280319" y="253439"/>
                </a:lnTo>
                <a:cubicBezTo>
                  <a:pt x="280319" y="257279"/>
                  <a:pt x="284159" y="261119"/>
                  <a:pt x="287999" y="261119"/>
                </a:cubicBezTo>
                <a:cubicBezTo>
                  <a:pt x="291839" y="261119"/>
                  <a:pt x="295679" y="257279"/>
                  <a:pt x="295679" y="253439"/>
                </a:cubicBezTo>
                <a:lnTo>
                  <a:pt x="295679" y="230399"/>
                </a:lnTo>
                <a:lnTo>
                  <a:pt x="311038" y="230399"/>
                </a:lnTo>
                <a:lnTo>
                  <a:pt x="311038" y="238079"/>
                </a:lnTo>
                <a:cubicBezTo>
                  <a:pt x="311038" y="241919"/>
                  <a:pt x="314878" y="245759"/>
                  <a:pt x="318718" y="245759"/>
                </a:cubicBezTo>
                <a:close/>
                <a:moveTo>
                  <a:pt x="257279" y="230399"/>
                </a:moveTo>
                <a:lnTo>
                  <a:pt x="234239" y="230399"/>
                </a:lnTo>
                <a:lnTo>
                  <a:pt x="234239" y="222719"/>
                </a:lnTo>
                <a:cubicBezTo>
                  <a:pt x="234239" y="218879"/>
                  <a:pt x="230399" y="215039"/>
                  <a:pt x="226559" y="215039"/>
                </a:cubicBezTo>
                <a:cubicBezTo>
                  <a:pt x="222719" y="215039"/>
                  <a:pt x="218879" y="218879"/>
                  <a:pt x="218879" y="222719"/>
                </a:cubicBezTo>
                <a:lnTo>
                  <a:pt x="218879" y="253439"/>
                </a:lnTo>
                <a:cubicBezTo>
                  <a:pt x="218879" y="257279"/>
                  <a:pt x="222719" y="261119"/>
                  <a:pt x="226559" y="261119"/>
                </a:cubicBezTo>
                <a:cubicBezTo>
                  <a:pt x="230399" y="261119"/>
                  <a:pt x="234239" y="257279"/>
                  <a:pt x="234239" y="253439"/>
                </a:cubicBezTo>
                <a:lnTo>
                  <a:pt x="234239" y="245759"/>
                </a:lnTo>
                <a:lnTo>
                  <a:pt x="257279" y="245759"/>
                </a:lnTo>
                <a:cubicBezTo>
                  <a:pt x="261119" y="245759"/>
                  <a:pt x="264959" y="241919"/>
                  <a:pt x="264959" y="238079"/>
                </a:cubicBezTo>
                <a:cubicBezTo>
                  <a:pt x="264959" y="234239"/>
                  <a:pt x="261119" y="230399"/>
                  <a:pt x="257279" y="230399"/>
                </a:cubicBezTo>
                <a:close/>
                <a:moveTo>
                  <a:pt x="264959" y="191999"/>
                </a:moveTo>
                <a:cubicBezTo>
                  <a:pt x="264959" y="188159"/>
                  <a:pt x="261119" y="184319"/>
                  <a:pt x="257279" y="184319"/>
                </a:cubicBezTo>
                <a:lnTo>
                  <a:pt x="203519" y="184319"/>
                </a:lnTo>
                <a:lnTo>
                  <a:pt x="203519" y="168959"/>
                </a:lnTo>
                <a:lnTo>
                  <a:pt x="211199" y="168959"/>
                </a:lnTo>
                <a:cubicBezTo>
                  <a:pt x="215039" y="168959"/>
                  <a:pt x="218879" y="165119"/>
                  <a:pt x="218879" y="161279"/>
                </a:cubicBezTo>
                <a:cubicBezTo>
                  <a:pt x="218879" y="157439"/>
                  <a:pt x="215039" y="153599"/>
                  <a:pt x="211199" y="153599"/>
                </a:cubicBezTo>
                <a:lnTo>
                  <a:pt x="203519" y="153599"/>
                </a:lnTo>
                <a:lnTo>
                  <a:pt x="203519" y="84480"/>
                </a:lnTo>
                <a:cubicBezTo>
                  <a:pt x="203519" y="80640"/>
                  <a:pt x="199679" y="76800"/>
                  <a:pt x="195839" y="76800"/>
                </a:cubicBezTo>
                <a:cubicBezTo>
                  <a:pt x="191999" y="76800"/>
                  <a:pt x="188159" y="80640"/>
                  <a:pt x="188159" y="84480"/>
                </a:cubicBezTo>
                <a:lnTo>
                  <a:pt x="188159" y="191999"/>
                </a:lnTo>
                <a:cubicBezTo>
                  <a:pt x="188159" y="195839"/>
                  <a:pt x="191999" y="199679"/>
                  <a:pt x="195839" y="199679"/>
                </a:cubicBezTo>
                <a:lnTo>
                  <a:pt x="249599" y="199679"/>
                </a:lnTo>
                <a:lnTo>
                  <a:pt x="249599" y="207359"/>
                </a:lnTo>
                <a:cubicBezTo>
                  <a:pt x="249599" y="211199"/>
                  <a:pt x="253439" y="215039"/>
                  <a:pt x="257279" y="215039"/>
                </a:cubicBezTo>
                <a:cubicBezTo>
                  <a:pt x="261119" y="215039"/>
                  <a:pt x="264959" y="211199"/>
                  <a:pt x="264959" y="207359"/>
                </a:cubicBezTo>
                <a:lnTo>
                  <a:pt x="264959" y="191999"/>
                </a:lnTo>
                <a:close/>
              </a:path>
            </a:pathLst>
          </a:custGeom>
          <a:solidFill>
            <a:schemeClr val="bg1"/>
          </a:solidFill>
          <a:ln w="12799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1835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2D174A-391E-6BB6-1718-33A6B982EA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rapezoid 24">
            <a:extLst>
              <a:ext uri="{FF2B5EF4-FFF2-40B4-BE49-F238E27FC236}">
                <a16:creationId xmlns:a16="http://schemas.microsoft.com/office/drawing/2014/main" id="{1D91379A-D260-48DC-F7E5-644C50C6E48E}"/>
              </a:ext>
            </a:extLst>
          </p:cNvPr>
          <p:cNvSpPr/>
          <p:nvPr/>
        </p:nvSpPr>
        <p:spPr bwMode="auto">
          <a:xfrm rot="16200000">
            <a:off x="6477268" y="941971"/>
            <a:ext cx="2651126" cy="3973293"/>
          </a:xfrm>
          <a:prstGeom prst="trapezoid">
            <a:avLst>
              <a:gd name="adj" fmla="val 23327"/>
            </a:avLst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4" name="Trapezoid 23">
            <a:extLst>
              <a:ext uri="{FF2B5EF4-FFF2-40B4-BE49-F238E27FC236}">
                <a16:creationId xmlns:a16="http://schemas.microsoft.com/office/drawing/2014/main" id="{C8563A5B-672A-EAC5-1337-47E2D4066FFA}"/>
              </a:ext>
            </a:extLst>
          </p:cNvPr>
          <p:cNvSpPr/>
          <p:nvPr/>
        </p:nvSpPr>
        <p:spPr bwMode="auto">
          <a:xfrm rot="16200000">
            <a:off x="2866496" y="1144788"/>
            <a:ext cx="2331717" cy="3567658"/>
          </a:xfrm>
          <a:prstGeom prst="trapezoid">
            <a:avLst>
              <a:gd name="adj" fmla="val 20500"/>
            </a:avLst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00993D-90A5-759F-D192-A86E2F5DB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/>
          <a:p>
            <a:r>
              <a:rPr lang="en-US"/>
              <a:t>Market Opportunity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7054D4CF-463D-9090-35C8-19331CE6581E}"/>
              </a:ext>
            </a:extLst>
          </p:cNvPr>
          <p:cNvSpPr/>
          <p:nvPr/>
        </p:nvSpPr>
        <p:spPr bwMode="auto">
          <a:xfrm>
            <a:off x="1336358" y="2017713"/>
            <a:ext cx="1821814" cy="1821814"/>
          </a:xfrm>
          <a:prstGeom prst="ellipse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>
                <a:solidFill>
                  <a:schemeClr val="bg1"/>
                </a:solidFill>
                <a:latin typeface="+mj-lt"/>
                <a:ea typeface="Segoe UI" pitchFamily="34" charset="0"/>
                <a:cs typeface="Segoe UI" pitchFamily="34" charset="0"/>
              </a:rPr>
              <a:t>X</a:t>
            </a:r>
            <a:endParaRPr lang="en-US" sz="3200" b="1" dirty="0" err="1">
              <a:solidFill>
                <a:schemeClr val="bg1"/>
              </a:solidFill>
              <a:latin typeface="+mj-lt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1039DE9-7EA0-26C0-C571-933575D2AA5E}"/>
              </a:ext>
            </a:extLst>
          </p:cNvPr>
          <p:cNvSpPr/>
          <p:nvPr/>
        </p:nvSpPr>
        <p:spPr bwMode="auto">
          <a:xfrm>
            <a:off x="8463914" y="1603057"/>
            <a:ext cx="2651126" cy="2651126"/>
          </a:xfrm>
          <a:prstGeom prst="ellipse">
            <a:avLst/>
          </a:prstGeom>
          <a:solidFill>
            <a:schemeClr val="accent3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4800" b="1">
                <a:solidFill>
                  <a:schemeClr val="bg1"/>
                </a:solidFill>
                <a:latin typeface="+mj-lt"/>
                <a:ea typeface="Segoe UI" pitchFamily="34" charset="0"/>
                <a:cs typeface="Segoe UI" pitchFamily="34" charset="0"/>
              </a:rPr>
              <a:t>Z%</a:t>
            </a:r>
            <a:endParaRPr lang="en-US" sz="4800" b="1" dirty="0" err="1">
              <a:solidFill>
                <a:schemeClr val="bg1"/>
              </a:solidFill>
              <a:latin typeface="+mj-lt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8" name="Google Shape;436;p14">
            <a:extLst>
              <a:ext uri="{FF2B5EF4-FFF2-40B4-BE49-F238E27FC236}">
                <a16:creationId xmlns:a16="http://schemas.microsoft.com/office/drawing/2014/main" id="{7927CF38-0245-BE87-A569-B912B92C1D01}"/>
              </a:ext>
            </a:extLst>
          </p:cNvPr>
          <p:cNvSpPr txBox="1"/>
          <p:nvPr/>
        </p:nvSpPr>
        <p:spPr>
          <a:xfrm>
            <a:off x="1081405" y="5151937"/>
            <a:ext cx="2331720" cy="6474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None/>
            </a:pPr>
            <a:r>
              <a:rPr lang="en-US" sz="1200">
                <a:solidFill>
                  <a:schemeClr val="bg2"/>
                </a:solidFill>
              </a:rPr>
              <a:t>Write how many customers your solution targets in this growing retail market daily globally.</a:t>
            </a:r>
          </a:p>
        </p:txBody>
      </p:sp>
      <p:sp>
        <p:nvSpPr>
          <p:cNvPr id="10" name="Google Shape;437;p14">
            <a:extLst>
              <a:ext uri="{FF2B5EF4-FFF2-40B4-BE49-F238E27FC236}">
                <a16:creationId xmlns:a16="http://schemas.microsoft.com/office/drawing/2014/main" id="{D34B3404-1A72-E969-A8C6-654CD15D8400}"/>
              </a:ext>
            </a:extLst>
          </p:cNvPr>
          <p:cNvSpPr txBox="1"/>
          <p:nvPr/>
        </p:nvSpPr>
        <p:spPr>
          <a:xfrm>
            <a:off x="1081405" y="4724400"/>
            <a:ext cx="233172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X Customers</a:t>
            </a:r>
            <a:endParaRPr lang="en-GB" sz="1600" b="1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D49253C-BC88-C9E3-A55E-76A3A4DE9035}"/>
              </a:ext>
            </a:extLst>
          </p:cNvPr>
          <p:cNvSpPr/>
          <p:nvPr/>
        </p:nvSpPr>
        <p:spPr bwMode="auto">
          <a:xfrm>
            <a:off x="4645183" y="1762760"/>
            <a:ext cx="2331720" cy="2331720"/>
          </a:xfrm>
          <a:prstGeom prst="ellipse">
            <a:avLst/>
          </a:prstGeom>
          <a:solidFill>
            <a:schemeClr val="accent2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en-US" sz="4000" b="1">
                <a:solidFill>
                  <a:schemeClr val="bg1"/>
                </a:solidFill>
                <a:latin typeface="+mj-lt"/>
                <a:ea typeface="Segoe UI" pitchFamily="34" charset="0"/>
                <a:cs typeface="Segoe UI" pitchFamily="34" charset="0"/>
              </a:rPr>
              <a:t>$Y</a:t>
            </a:r>
            <a:endParaRPr lang="en-US" sz="4000" b="1" dirty="0" err="1">
              <a:solidFill>
                <a:schemeClr val="bg1"/>
              </a:solidFill>
              <a:latin typeface="+mj-lt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11" name="Google Shape;436;p14">
            <a:extLst>
              <a:ext uri="{FF2B5EF4-FFF2-40B4-BE49-F238E27FC236}">
                <a16:creationId xmlns:a16="http://schemas.microsoft.com/office/drawing/2014/main" id="{F48C2C6D-3C80-30F9-0027-D84CDCDE5D09}"/>
              </a:ext>
            </a:extLst>
          </p:cNvPr>
          <p:cNvSpPr txBox="1"/>
          <p:nvPr/>
        </p:nvSpPr>
        <p:spPr>
          <a:xfrm>
            <a:off x="4645183" y="5151937"/>
            <a:ext cx="2331720" cy="6474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None/>
            </a:pPr>
            <a:r>
              <a:rPr lang="en-US" sz="1200">
                <a:solidFill>
                  <a:schemeClr val="bg2"/>
                </a:solidFill>
              </a:rPr>
              <a:t>Write the total market value your solution aims to tap over the next decade soon.</a:t>
            </a:r>
          </a:p>
        </p:txBody>
      </p:sp>
      <p:sp>
        <p:nvSpPr>
          <p:cNvPr id="13" name="Google Shape;437;p14">
            <a:extLst>
              <a:ext uri="{FF2B5EF4-FFF2-40B4-BE49-F238E27FC236}">
                <a16:creationId xmlns:a16="http://schemas.microsoft.com/office/drawing/2014/main" id="{141128CF-FE91-0F6D-E652-F4E981D61699}"/>
              </a:ext>
            </a:extLst>
          </p:cNvPr>
          <p:cNvSpPr txBox="1"/>
          <p:nvPr/>
        </p:nvSpPr>
        <p:spPr>
          <a:xfrm>
            <a:off x="4645183" y="4724400"/>
            <a:ext cx="233172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$Y Market</a:t>
            </a:r>
            <a:endParaRPr lang="en-GB" sz="1600" b="1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0" name="Google Shape;436;p14">
            <a:extLst>
              <a:ext uri="{FF2B5EF4-FFF2-40B4-BE49-F238E27FC236}">
                <a16:creationId xmlns:a16="http://schemas.microsoft.com/office/drawing/2014/main" id="{05CA441B-CD28-C3F3-6E66-3D65CFA7BBBD}"/>
              </a:ext>
            </a:extLst>
          </p:cNvPr>
          <p:cNvSpPr txBox="1"/>
          <p:nvPr/>
        </p:nvSpPr>
        <p:spPr>
          <a:xfrm>
            <a:off x="8463914" y="5151937"/>
            <a:ext cx="2651126" cy="6474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spcBef>
                <a:spcPts val="600"/>
              </a:spcBef>
              <a:buNone/>
            </a:pPr>
            <a:r>
              <a:rPr lang="en-US" sz="1200">
                <a:solidFill>
                  <a:schemeClr val="bg2"/>
                </a:solidFill>
              </a:rPr>
              <a:t>Write the annual growth rate proving your retail market’s vast potential over the next decade ahead.</a:t>
            </a:r>
          </a:p>
        </p:txBody>
      </p:sp>
      <p:sp>
        <p:nvSpPr>
          <p:cNvPr id="21" name="Google Shape;437;p14">
            <a:extLst>
              <a:ext uri="{FF2B5EF4-FFF2-40B4-BE49-F238E27FC236}">
                <a16:creationId xmlns:a16="http://schemas.microsoft.com/office/drawing/2014/main" id="{14C911EB-F7FE-745C-BAFE-B72C831F8D31}"/>
              </a:ext>
            </a:extLst>
          </p:cNvPr>
          <p:cNvSpPr txBox="1"/>
          <p:nvPr/>
        </p:nvSpPr>
        <p:spPr>
          <a:xfrm>
            <a:off x="8623617" y="4724400"/>
            <a:ext cx="233172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Z% Growth</a:t>
            </a:r>
            <a:endParaRPr lang="en-GB" sz="1600" b="1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098037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7A47BB-82DF-D1D6-3C57-6FE322DFD6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2A01E0-A080-3A99-083B-82DC44824D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/>
          <a:p>
            <a:r>
              <a:rPr lang="en-US"/>
              <a:t>Business Model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B648A0A-F2CE-6953-7135-0E5CE510428C}"/>
              </a:ext>
            </a:extLst>
          </p:cNvPr>
          <p:cNvSpPr/>
          <p:nvPr/>
        </p:nvSpPr>
        <p:spPr>
          <a:xfrm>
            <a:off x="4033280" y="1532333"/>
            <a:ext cx="2011762" cy="2011762"/>
          </a:xfrm>
          <a:custGeom>
            <a:avLst/>
            <a:gdLst>
              <a:gd name="connsiteX0" fmla="*/ 940118 w 1880234"/>
              <a:gd name="connsiteY0" fmla="*/ 0 h 1880234"/>
              <a:gd name="connsiteX1" fmla="*/ 940118 w 1880234"/>
              <a:gd name="connsiteY1" fmla="*/ 0 h 1880234"/>
              <a:gd name="connsiteX2" fmla="*/ 1880235 w 1880234"/>
              <a:gd name="connsiteY2" fmla="*/ 940118 h 1880234"/>
              <a:gd name="connsiteX3" fmla="*/ 1880235 w 1880234"/>
              <a:gd name="connsiteY3" fmla="*/ 1772603 h 1880234"/>
              <a:gd name="connsiteX4" fmla="*/ 1772603 w 1880234"/>
              <a:gd name="connsiteY4" fmla="*/ 1880235 h 1880234"/>
              <a:gd name="connsiteX5" fmla="*/ 940118 w 1880234"/>
              <a:gd name="connsiteY5" fmla="*/ 1880235 h 1880234"/>
              <a:gd name="connsiteX6" fmla="*/ 0 w 1880234"/>
              <a:gd name="connsiteY6" fmla="*/ 940118 h 1880234"/>
              <a:gd name="connsiteX7" fmla="*/ 0 w 1880234"/>
              <a:gd name="connsiteY7" fmla="*/ 940118 h 1880234"/>
              <a:gd name="connsiteX8" fmla="*/ 940118 w 1880234"/>
              <a:gd name="connsiteY8" fmla="*/ 0 h 1880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0234" h="1880234">
                <a:moveTo>
                  <a:pt x="940118" y="0"/>
                </a:moveTo>
                <a:lnTo>
                  <a:pt x="940118" y="0"/>
                </a:lnTo>
                <a:cubicBezTo>
                  <a:pt x="1459230" y="0"/>
                  <a:pt x="1880235" y="421005"/>
                  <a:pt x="1880235" y="940118"/>
                </a:cubicBezTo>
                <a:lnTo>
                  <a:pt x="1880235" y="1772603"/>
                </a:lnTo>
                <a:cubicBezTo>
                  <a:pt x="1880235" y="1831658"/>
                  <a:pt x="1831658" y="1880235"/>
                  <a:pt x="1772603" y="1880235"/>
                </a:cubicBezTo>
                <a:lnTo>
                  <a:pt x="940118" y="1880235"/>
                </a:lnTo>
                <a:cubicBezTo>
                  <a:pt x="421005" y="1880235"/>
                  <a:pt x="0" y="1459230"/>
                  <a:pt x="0" y="940118"/>
                </a:cubicBezTo>
                <a:lnTo>
                  <a:pt x="0" y="940118"/>
                </a:lnTo>
                <a:cubicBezTo>
                  <a:pt x="0" y="421005"/>
                  <a:pt x="421005" y="0"/>
                  <a:pt x="94011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2280E53F-A221-130D-118E-3B153C1B21E9}"/>
              </a:ext>
            </a:extLst>
          </p:cNvPr>
          <p:cNvSpPr/>
          <p:nvPr/>
        </p:nvSpPr>
        <p:spPr>
          <a:xfrm>
            <a:off x="4172900" y="1671953"/>
            <a:ext cx="1732522" cy="1732522"/>
          </a:xfrm>
          <a:custGeom>
            <a:avLst/>
            <a:gdLst>
              <a:gd name="connsiteX0" fmla="*/ 1619250 w 1619250"/>
              <a:gd name="connsiteY0" fmla="*/ 809625 h 1619250"/>
              <a:gd name="connsiteX1" fmla="*/ 809625 w 1619250"/>
              <a:gd name="connsiteY1" fmla="*/ 1619250 h 1619250"/>
              <a:gd name="connsiteX2" fmla="*/ 0 w 1619250"/>
              <a:gd name="connsiteY2" fmla="*/ 809625 h 1619250"/>
              <a:gd name="connsiteX3" fmla="*/ 809625 w 1619250"/>
              <a:gd name="connsiteY3" fmla="*/ 0 h 1619250"/>
              <a:gd name="connsiteX4" fmla="*/ 1619250 w 1619250"/>
              <a:gd name="connsiteY4" fmla="*/ 809625 h 161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9250" h="1619250">
                <a:moveTo>
                  <a:pt x="1619250" y="809625"/>
                </a:moveTo>
                <a:cubicBezTo>
                  <a:pt x="1619250" y="1256769"/>
                  <a:pt x="1256769" y="1619250"/>
                  <a:pt x="809625" y="1619250"/>
                </a:cubicBezTo>
                <a:cubicBezTo>
                  <a:pt x="362481" y="1619250"/>
                  <a:pt x="0" y="1256769"/>
                  <a:pt x="0" y="809625"/>
                </a:cubicBezTo>
                <a:cubicBezTo>
                  <a:pt x="0" y="362481"/>
                  <a:pt x="362481" y="0"/>
                  <a:pt x="809625" y="0"/>
                </a:cubicBezTo>
                <a:cubicBezTo>
                  <a:pt x="1256769" y="0"/>
                  <a:pt x="1619250" y="362481"/>
                  <a:pt x="1619250" y="809625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0506F0EF-924A-62AC-558D-9A2906F68F51}"/>
              </a:ext>
            </a:extLst>
          </p:cNvPr>
          <p:cNvSpPr/>
          <p:nvPr/>
        </p:nvSpPr>
        <p:spPr>
          <a:xfrm>
            <a:off x="6146957" y="1532333"/>
            <a:ext cx="2011762" cy="2011762"/>
          </a:xfrm>
          <a:custGeom>
            <a:avLst/>
            <a:gdLst>
              <a:gd name="connsiteX0" fmla="*/ 940118 w 1880234"/>
              <a:gd name="connsiteY0" fmla="*/ 0 h 1880234"/>
              <a:gd name="connsiteX1" fmla="*/ 940118 w 1880234"/>
              <a:gd name="connsiteY1" fmla="*/ 0 h 1880234"/>
              <a:gd name="connsiteX2" fmla="*/ 0 w 1880234"/>
              <a:gd name="connsiteY2" fmla="*/ 940118 h 1880234"/>
              <a:gd name="connsiteX3" fmla="*/ 0 w 1880234"/>
              <a:gd name="connsiteY3" fmla="*/ 1772603 h 1880234"/>
              <a:gd name="connsiteX4" fmla="*/ 107633 w 1880234"/>
              <a:gd name="connsiteY4" fmla="*/ 1880235 h 1880234"/>
              <a:gd name="connsiteX5" fmla="*/ 940118 w 1880234"/>
              <a:gd name="connsiteY5" fmla="*/ 1880235 h 1880234"/>
              <a:gd name="connsiteX6" fmla="*/ 1880235 w 1880234"/>
              <a:gd name="connsiteY6" fmla="*/ 940118 h 1880234"/>
              <a:gd name="connsiteX7" fmla="*/ 1880235 w 1880234"/>
              <a:gd name="connsiteY7" fmla="*/ 940118 h 1880234"/>
              <a:gd name="connsiteX8" fmla="*/ 940118 w 1880234"/>
              <a:gd name="connsiteY8" fmla="*/ 0 h 1880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0234" h="1880234">
                <a:moveTo>
                  <a:pt x="940118" y="0"/>
                </a:moveTo>
                <a:lnTo>
                  <a:pt x="940118" y="0"/>
                </a:lnTo>
                <a:cubicBezTo>
                  <a:pt x="421005" y="0"/>
                  <a:pt x="0" y="421005"/>
                  <a:pt x="0" y="940118"/>
                </a:cubicBezTo>
                <a:lnTo>
                  <a:pt x="0" y="1772603"/>
                </a:lnTo>
                <a:cubicBezTo>
                  <a:pt x="0" y="1831658"/>
                  <a:pt x="48578" y="1880235"/>
                  <a:pt x="107633" y="1880235"/>
                </a:cubicBezTo>
                <a:lnTo>
                  <a:pt x="940118" y="1880235"/>
                </a:lnTo>
                <a:cubicBezTo>
                  <a:pt x="1459230" y="1880235"/>
                  <a:pt x="1880235" y="1459230"/>
                  <a:pt x="1880235" y="940118"/>
                </a:cubicBezTo>
                <a:lnTo>
                  <a:pt x="1880235" y="940118"/>
                </a:lnTo>
                <a:cubicBezTo>
                  <a:pt x="1880235" y="421005"/>
                  <a:pt x="1459230" y="0"/>
                  <a:pt x="94011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EC33EEE7-DCD5-FA5D-1267-2257D84E9BD7}"/>
              </a:ext>
            </a:extLst>
          </p:cNvPr>
          <p:cNvSpPr/>
          <p:nvPr/>
        </p:nvSpPr>
        <p:spPr>
          <a:xfrm>
            <a:off x="6286577" y="1671953"/>
            <a:ext cx="1732522" cy="1732522"/>
          </a:xfrm>
          <a:custGeom>
            <a:avLst/>
            <a:gdLst>
              <a:gd name="connsiteX0" fmla="*/ 1619250 w 1619250"/>
              <a:gd name="connsiteY0" fmla="*/ 809625 h 1619250"/>
              <a:gd name="connsiteX1" fmla="*/ 809625 w 1619250"/>
              <a:gd name="connsiteY1" fmla="*/ 1619250 h 1619250"/>
              <a:gd name="connsiteX2" fmla="*/ 0 w 1619250"/>
              <a:gd name="connsiteY2" fmla="*/ 809625 h 1619250"/>
              <a:gd name="connsiteX3" fmla="*/ 809625 w 1619250"/>
              <a:gd name="connsiteY3" fmla="*/ 0 h 1619250"/>
              <a:gd name="connsiteX4" fmla="*/ 1619250 w 1619250"/>
              <a:gd name="connsiteY4" fmla="*/ 809625 h 161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9250" h="1619250">
                <a:moveTo>
                  <a:pt x="1619250" y="809625"/>
                </a:moveTo>
                <a:cubicBezTo>
                  <a:pt x="1619250" y="1256769"/>
                  <a:pt x="1256769" y="1619250"/>
                  <a:pt x="809625" y="1619250"/>
                </a:cubicBezTo>
                <a:cubicBezTo>
                  <a:pt x="362481" y="1619250"/>
                  <a:pt x="0" y="1256769"/>
                  <a:pt x="0" y="809625"/>
                </a:cubicBezTo>
                <a:cubicBezTo>
                  <a:pt x="0" y="362481"/>
                  <a:pt x="362481" y="0"/>
                  <a:pt x="809625" y="0"/>
                </a:cubicBezTo>
                <a:cubicBezTo>
                  <a:pt x="1256769" y="0"/>
                  <a:pt x="1619250" y="362481"/>
                  <a:pt x="1619250" y="809625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B82E40BF-9E55-93DE-7AF2-F25FF2246720}"/>
              </a:ext>
            </a:extLst>
          </p:cNvPr>
          <p:cNvSpPr/>
          <p:nvPr/>
        </p:nvSpPr>
        <p:spPr>
          <a:xfrm>
            <a:off x="4033280" y="3646010"/>
            <a:ext cx="2011762" cy="2011762"/>
          </a:xfrm>
          <a:custGeom>
            <a:avLst/>
            <a:gdLst>
              <a:gd name="connsiteX0" fmla="*/ 940118 w 1880234"/>
              <a:gd name="connsiteY0" fmla="*/ 1880235 h 1880234"/>
              <a:gd name="connsiteX1" fmla="*/ 940118 w 1880234"/>
              <a:gd name="connsiteY1" fmla="*/ 1880235 h 1880234"/>
              <a:gd name="connsiteX2" fmla="*/ 1880235 w 1880234"/>
              <a:gd name="connsiteY2" fmla="*/ 940118 h 1880234"/>
              <a:gd name="connsiteX3" fmla="*/ 1880235 w 1880234"/>
              <a:gd name="connsiteY3" fmla="*/ 107633 h 1880234"/>
              <a:gd name="connsiteX4" fmla="*/ 1772603 w 1880234"/>
              <a:gd name="connsiteY4" fmla="*/ 0 h 1880234"/>
              <a:gd name="connsiteX5" fmla="*/ 940118 w 1880234"/>
              <a:gd name="connsiteY5" fmla="*/ 0 h 1880234"/>
              <a:gd name="connsiteX6" fmla="*/ 0 w 1880234"/>
              <a:gd name="connsiteY6" fmla="*/ 940118 h 1880234"/>
              <a:gd name="connsiteX7" fmla="*/ 0 w 1880234"/>
              <a:gd name="connsiteY7" fmla="*/ 940118 h 1880234"/>
              <a:gd name="connsiteX8" fmla="*/ 940118 w 1880234"/>
              <a:gd name="connsiteY8" fmla="*/ 1880235 h 1880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0234" h="1880234">
                <a:moveTo>
                  <a:pt x="940118" y="1880235"/>
                </a:moveTo>
                <a:lnTo>
                  <a:pt x="940118" y="1880235"/>
                </a:lnTo>
                <a:cubicBezTo>
                  <a:pt x="1459230" y="1880235"/>
                  <a:pt x="1880235" y="1459230"/>
                  <a:pt x="1880235" y="940118"/>
                </a:cubicBezTo>
                <a:lnTo>
                  <a:pt x="1880235" y="107633"/>
                </a:lnTo>
                <a:cubicBezTo>
                  <a:pt x="1880235" y="48578"/>
                  <a:pt x="1831658" y="0"/>
                  <a:pt x="1772603" y="0"/>
                </a:cubicBezTo>
                <a:lnTo>
                  <a:pt x="940118" y="0"/>
                </a:lnTo>
                <a:cubicBezTo>
                  <a:pt x="421005" y="0"/>
                  <a:pt x="0" y="421005"/>
                  <a:pt x="0" y="940118"/>
                </a:cubicBezTo>
                <a:lnTo>
                  <a:pt x="0" y="940118"/>
                </a:lnTo>
                <a:cubicBezTo>
                  <a:pt x="0" y="1459230"/>
                  <a:pt x="421005" y="1880235"/>
                  <a:pt x="940118" y="1880235"/>
                </a:cubicBezTo>
                <a:close/>
              </a:path>
            </a:pathLst>
          </a:cu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9847AFF9-540C-30B4-7496-BDDB30CF9EC4}"/>
              </a:ext>
            </a:extLst>
          </p:cNvPr>
          <p:cNvSpPr/>
          <p:nvPr/>
        </p:nvSpPr>
        <p:spPr>
          <a:xfrm>
            <a:off x="6146957" y="3646010"/>
            <a:ext cx="2011762" cy="2011762"/>
          </a:xfrm>
          <a:custGeom>
            <a:avLst/>
            <a:gdLst>
              <a:gd name="connsiteX0" fmla="*/ 940118 w 1880234"/>
              <a:gd name="connsiteY0" fmla="*/ 1880235 h 1880234"/>
              <a:gd name="connsiteX1" fmla="*/ 940118 w 1880234"/>
              <a:gd name="connsiteY1" fmla="*/ 1880235 h 1880234"/>
              <a:gd name="connsiteX2" fmla="*/ 0 w 1880234"/>
              <a:gd name="connsiteY2" fmla="*/ 940118 h 1880234"/>
              <a:gd name="connsiteX3" fmla="*/ 0 w 1880234"/>
              <a:gd name="connsiteY3" fmla="*/ 107633 h 1880234"/>
              <a:gd name="connsiteX4" fmla="*/ 107633 w 1880234"/>
              <a:gd name="connsiteY4" fmla="*/ 0 h 1880234"/>
              <a:gd name="connsiteX5" fmla="*/ 940118 w 1880234"/>
              <a:gd name="connsiteY5" fmla="*/ 0 h 1880234"/>
              <a:gd name="connsiteX6" fmla="*/ 1880235 w 1880234"/>
              <a:gd name="connsiteY6" fmla="*/ 940118 h 1880234"/>
              <a:gd name="connsiteX7" fmla="*/ 1880235 w 1880234"/>
              <a:gd name="connsiteY7" fmla="*/ 940118 h 1880234"/>
              <a:gd name="connsiteX8" fmla="*/ 940118 w 1880234"/>
              <a:gd name="connsiteY8" fmla="*/ 1880235 h 1880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0234" h="1880234">
                <a:moveTo>
                  <a:pt x="940118" y="1880235"/>
                </a:moveTo>
                <a:lnTo>
                  <a:pt x="940118" y="1880235"/>
                </a:lnTo>
                <a:cubicBezTo>
                  <a:pt x="421005" y="1880235"/>
                  <a:pt x="0" y="1459230"/>
                  <a:pt x="0" y="940118"/>
                </a:cubicBezTo>
                <a:lnTo>
                  <a:pt x="0" y="107633"/>
                </a:lnTo>
                <a:cubicBezTo>
                  <a:pt x="0" y="48578"/>
                  <a:pt x="48578" y="0"/>
                  <a:pt x="107633" y="0"/>
                </a:cubicBezTo>
                <a:lnTo>
                  <a:pt x="940118" y="0"/>
                </a:lnTo>
                <a:cubicBezTo>
                  <a:pt x="1459230" y="0"/>
                  <a:pt x="1880235" y="421005"/>
                  <a:pt x="1880235" y="940118"/>
                </a:cubicBezTo>
                <a:lnTo>
                  <a:pt x="1880235" y="940118"/>
                </a:lnTo>
                <a:cubicBezTo>
                  <a:pt x="1880235" y="1459230"/>
                  <a:pt x="1459230" y="1880235"/>
                  <a:pt x="940118" y="1880235"/>
                </a:cubicBezTo>
                <a:close/>
              </a:path>
            </a:pathLst>
          </a:cu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095B5FDD-7AB3-014F-0D77-85D1164CA7E8}"/>
              </a:ext>
            </a:extLst>
          </p:cNvPr>
          <p:cNvSpPr/>
          <p:nvPr/>
        </p:nvSpPr>
        <p:spPr>
          <a:xfrm>
            <a:off x="6286577" y="3785630"/>
            <a:ext cx="1732522" cy="1732522"/>
          </a:xfrm>
          <a:custGeom>
            <a:avLst/>
            <a:gdLst>
              <a:gd name="connsiteX0" fmla="*/ 1619250 w 1619250"/>
              <a:gd name="connsiteY0" fmla="*/ 809625 h 1619250"/>
              <a:gd name="connsiteX1" fmla="*/ 809625 w 1619250"/>
              <a:gd name="connsiteY1" fmla="*/ 1619250 h 1619250"/>
              <a:gd name="connsiteX2" fmla="*/ 0 w 1619250"/>
              <a:gd name="connsiteY2" fmla="*/ 809625 h 1619250"/>
              <a:gd name="connsiteX3" fmla="*/ 809625 w 1619250"/>
              <a:gd name="connsiteY3" fmla="*/ 0 h 1619250"/>
              <a:gd name="connsiteX4" fmla="*/ 1619250 w 1619250"/>
              <a:gd name="connsiteY4" fmla="*/ 809625 h 161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9250" h="1619250">
                <a:moveTo>
                  <a:pt x="1619250" y="809625"/>
                </a:moveTo>
                <a:cubicBezTo>
                  <a:pt x="1619250" y="1256769"/>
                  <a:pt x="1256769" y="1619250"/>
                  <a:pt x="809625" y="1619250"/>
                </a:cubicBezTo>
                <a:cubicBezTo>
                  <a:pt x="362481" y="1619250"/>
                  <a:pt x="0" y="1256769"/>
                  <a:pt x="0" y="809625"/>
                </a:cubicBezTo>
                <a:cubicBezTo>
                  <a:pt x="0" y="362481"/>
                  <a:pt x="362481" y="0"/>
                  <a:pt x="809625" y="0"/>
                </a:cubicBezTo>
                <a:cubicBezTo>
                  <a:pt x="1256769" y="0"/>
                  <a:pt x="1619250" y="362481"/>
                  <a:pt x="1619250" y="809625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015804C9-E4C0-6AFF-2DE4-E2B8E757DD78}"/>
              </a:ext>
            </a:extLst>
          </p:cNvPr>
          <p:cNvSpPr/>
          <p:nvPr/>
        </p:nvSpPr>
        <p:spPr>
          <a:xfrm>
            <a:off x="4172900" y="3785630"/>
            <a:ext cx="1732522" cy="1732522"/>
          </a:xfrm>
          <a:custGeom>
            <a:avLst/>
            <a:gdLst>
              <a:gd name="connsiteX0" fmla="*/ 1619250 w 1619250"/>
              <a:gd name="connsiteY0" fmla="*/ 809625 h 1619250"/>
              <a:gd name="connsiteX1" fmla="*/ 809625 w 1619250"/>
              <a:gd name="connsiteY1" fmla="*/ 1619250 h 1619250"/>
              <a:gd name="connsiteX2" fmla="*/ 0 w 1619250"/>
              <a:gd name="connsiteY2" fmla="*/ 809625 h 1619250"/>
              <a:gd name="connsiteX3" fmla="*/ 809625 w 1619250"/>
              <a:gd name="connsiteY3" fmla="*/ 0 h 1619250"/>
              <a:gd name="connsiteX4" fmla="*/ 1619250 w 1619250"/>
              <a:gd name="connsiteY4" fmla="*/ 809625 h 1619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19250" h="1619250">
                <a:moveTo>
                  <a:pt x="1619250" y="809625"/>
                </a:moveTo>
                <a:cubicBezTo>
                  <a:pt x="1619250" y="1256769"/>
                  <a:pt x="1256769" y="1619250"/>
                  <a:pt x="809625" y="1619250"/>
                </a:cubicBezTo>
                <a:cubicBezTo>
                  <a:pt x="362481" y="1619250"/>
                  <a:pt x="0" y="1256769"/>
                  <a:pt x="0" y="809625"/>
                </a:cubicBezTo>
                <a:cubicBezTo>
                  <a:pt x="0" y="362481"/>
                  <a:pt x="362481" y="0"/>
                  <a:pt x="809625" y="0"/>
                </a:cubicBezTo>
                <a:cubicBezTo>
                  <a:pt x="1256769" y="0"/>
                  <a:pt x="1619250" y="362481"/>
                  <a:pt x="1619250" y="809625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62" name="Google Shape;436;p14">
            <a:extLst>
              <a:ext uri="{FF2B5EF4-FFF2-40B4-BE49-F238E27FC236}">
                <a16:creationId xmlns:a16="http://schemas.microsoft.com/office/drawing/2014/main" id="{73122144-9551-4661-06DF-17D65684452C}"/>
              </a:ext>
            </a:extLst>
          </p:cNvPr>
          <p:cNvSpPr txBox="1"/>
          <p:nvPr/>
        </p:nvSpPr>
        <p:spPr>
          <a:xfrm>
            <a:off x="9070974" y="2324182"/>
            <a:ext cx="2549525" cy="6478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Write how this stream earns cash via your retail solution with steady sales to customers now.</a:t>
            </a:r>
          </a:p>
        </p:txBody>
      </p:sp>
      <p:sp>
        <p:nvSpPr>
          <p:cNvPr id="63" name="Google Shape;437;p14">
            <a:extLst>
              <a:ext uri="{FF2B5EF4-FFF2-40B4-BE49-F238E27FC236}">
                <a16:creationId xmlns:a16="http://schemas.microsoft.com/office/drawing/2014/main" id="{097F8B78-623A-DCCB-9C6E-A37BCCB7DCF3}"/>
              </a:ext>
            </a:extLst>
          </p:cNvPr>
          <p:cNvSpPr txBox="1"/>
          <p:nvPr/>
        </p:nvSpPr>
        <p:spPr>
          <a:xfrm>
            <a:off x="9071019" y="1998254"/>
            <a:ext cx="2549471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Revenue Stream 2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66" name="Google Shape;436;p14">
            <a:extLst>
              <a:ext uri="{FF2B5EF4-FFF2-40B4-BE49-F238E27FC236}">
                <a16:creationId xmlns:a16="http://schemas.microsoft.com/office/drawing/2014/main" id="{B6181B85-406B-75EB-927D-87C5D91F0276}"/>
              </a:ext>
            </a:extLst>
          </p:cNvPr>
          <p:cNvSpPr txBox="1"/>
          <p:nvPr/>
        </p:nvSpPr>
        <p:spPr>
          <a:xfrm>
            <a:off x="9070974" y="4618809"/>
            <a:ext cx="2549525" cy="6478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Write how this stream earns cash via your retail solution with steady sales to customers now.</a:t>
            </a:r>
          </a:p>
        </p:txBody>
      </p:sp>
      <p:sp>
        <p:nvSpPr>
          <p:cNvPr id="67" name="Google Shape;437;p14">
            <a:extLst>
              <a:ext uri="{FF2B5EF4-FFF2-40B4-BE49-F238E27FC236}">
                <a16:creationId xmlns:a16="http://schemas.microsoft.com/office/drawing/2014/main" id="{46BD587D-AD37-6AEA-C021-8D1A03BD4C79}"/>
              </a:ext>
            </a:extLst>
          </p:cNvPr>
          <p:cNvSpPr txBox="1"/>
          <p:nvPr/>
        </p:nvSpPr>
        <p:spPr>
          <a:xfrm>
            <a:off x="9071019" y="4292881"/>
            <a:ext cx="2549471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Revenue Stream 4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68" name="Google Shape;436;p14">
            <a:extLst>
              <a:ext uri="{FF2B5EF4-FFF2-40B4-BE49-F238E27FC236}">
                <a16:creationId xmlns:a16="http://schemas.microsoft.com/office/drawing/2014/main" id="{548C3674-AD8A-4CAD-B671-2F81105FB4B1}"/>
              </a:ext>
            </a:extLst>
          </p:cNvPr>
          <p:cNvSpPr txBox="1"/>
          <p:nvPr/>
        </p:nvSpPr>
        <p:spPr>
          <a:xfrm>
            <a:off x="573088" y="2324182"/>
            <a:ext cx="2549525" cy="6478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Write how this stream earns cash via your retail solution with steady sales to customers now.</a:t>
            </a:r>
          </a:p>
        </p:txBody>
      </p:sp>
      <p:sp>
        <p:nvSpPr>
          <p:cNvPr id="69" name="Google Shape;437;p14">
            <a:extLst>
              <a:ext uri="{FF2B5EF4-FFF2-40B4-BE49-F238E27FC236}">
                <a16:creationId xmlns:a16="http://schemas.microsoft.com/office/drawing/2014/main" id="{A0AFF9B4-476D-DB12-7259-86FC122E530A}"/>
              </a:ext>
            </a:extLst>
          </p:cNvPr>
          <p:cNvSpPr txBox="1"/>
          <p:nvPr/>
        </p:nvSpPr>
        <p:spPr>
          <a:xfrm>
            <a:off x="573133" y="1998254"/>
            <a:ext cx="2549471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Revenue Stream 1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70" name="Google Shape;436;p14">
            <a:extLst>
              <a:ext uri="{FF2B5EF4-FFF2-40B4-BE49-F238E27FC236}">
                <a16:creationId xmlns:a16="http://schemas.microsoft.com/office/drawing/2014/main" id="{25CCBF6E-51AA-51F3-47E4-A5D00D52B8A4}"/>
              </a:ext>
            </a:extLst>
          </p:cNvPr>
          <p:cNvSpPr txBox="1"/>
          <p:nvPr/>
        </p:nvSpPr>
        <p:spPr>
          <a:xfrm>
            <a:off x="573088" y="4618809"/>
            <a:ext cx="2549525" cy="6478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r">
              <a:spcBef>
                <a:spcPts val="3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Write how this stream earns cash via your retail solution with steady sales to customers now.</a:t>
            </a:r>
          </a:p>
        </p:txBody>
      </p:sp>
      <p:sp>
        <p:nvSpPr>
          <p:cNvPr id="71" name="Google Shape;437;p14">
            <a:extLst>
              <a:ext uri="{FF2B5EF4-FFF2-40B4-BE49-F238E27FC236}">
                <a16:creationId xmlns:a16="http://schemas.microsoft.com/office/drawing/2014/main" id="{A532E423-7991-559A-F983-310FCBE9120C}"/>
              </a:ext>
            </a:extLst>
          </p:cNvPr>
          <p:cNvSpPr txBox="1"/>
          <p:nvPr/>
        </p:nvSpPr>
        <p:spPr>
          <a:xfrm>
            <a:off x="573133" y="4292881"/>
            <a:ext cx="2549471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Revenue Stream 3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6D32CBCC-C703-FDF4-BB07-C9DD94B5CBB4}"/>
              </a:ext>
            </a:extLst>
          </p:cNvPr>
          <p:cNvSpPr/>
          <p:nvPr/>
        </p:nvSpPr>
        <p:spPr>
          <a:xfrm>
            <a:off x="4628018" y="4240749"/>
            <a:ext cx="823344" cy="822286"/>
          </a:xfrm>
          <a:custGeom>
            <a:avLst/>
            <a:gdLst>
              <a:gd name="connsiteX0" fmla="*/ 496253 w 742950"/>
              <a:gd name="connsiteY0" fmla="*/ 100965 h 741997"/>
              <a:gd name="connsiteX1" fmla="*/ 510540 w 742950"/>
              <a:gd name="connsiteY1" fmla="*/ 86677 h 741997"/>
              <a:gd name="connsiteX2" fmla="*/ 524828 w 742950"/>
              <a:gd name="connsiteY2" fmla="*/ 100965 h 741997"/>
              <a:gd name="connsiteX3" fmla="*/ 524828 w 742950"/>
              <a:gd name="connsiteY3" fmla="*/ 131445 h 741997"/>
              <a:gd name="connsiteX4" fmla="*/ 568643 w 742950"/>
              <a:gd name="connsiteY4" fmla="*/ 187642 h 741997"/>
              <a:gd name="connsiteX5" fmla="*/ 554355 w 742950"/>
              <a:gd name="connsiteY5" fmla="*/ 201930 h 741997"/>
              <a:gd name="connsiteX6" fmla="*/ 540068 w 742950"/>
              <a:gd name="connsiteY6" fmla="*/ 187642 h 741997"/>
              <a:gd name="connsiteX7" fmla="*/ 511493 w 742950"/>
              <a:gd name="connsiteY7" fmla="*/ 159067 h 741997"/>
              <a:gd name="connsiteX8" fmla="*/ 482918 w 742950"/>
              <a:gd name="connsiteY8" fmla="*/ 187642 h 741997"/>
              <a:gd name="connsiteX9" fmla="*/ 511493 w 742950"/>
              <a:gd name="connsiteY9" fmla="*/ 216217 h 741997"/>
              <a:gd name="connsiteX10" fmla="*/ 569595 w 742950"/>
              <a:gd name="connsiteY10" fmla="*/ 274320 h 741997"/>
              <a:gd name="connsiteX11" fmla="*/ 525780 w 742950"/>
              <a:gd name="connsiteY11" fmla="*/ 330517 h 741997"/>
              <a:gd name="connsiteX12" fmla="*/ 525780 w 742950"/>
              <a:gd name="connsiteY12" fmla="*/ 360997 h 741997"/>
              <a:gd name="connsiteX13" fmla="*/ 511493 w 742950"/>
              <a:gd name="connsiteY13" fmla="*/ 375285 h 741997"/>
              <a:gd name="connsiteX14" fmla="*/ 497205 w 742950"/>
              <a:gd name="connsiteY14" fmla="*/ 360997 h 741997"/>
              <a:gd name="connsiteX15" fmla="*/ 497205 w 742950"/>
              <a:gd name="connsiteY15" fmla="*/ 330517 h 741997"/>
              <a:gd name="connsiteX16" fmla="*/ 453390 w 742950"/>
              <a:gd name="connsiteY16" fmla="*/ 274320 h 741997"/>
              <a:gd name="connsiteX17" fmla="*/ 467678 w 742950"/>
              <a:gd name="connsiteY17" fmla="*/ 260033 h 741997"/>
              <a:gd name="connsiteX18" fmla="*/ 481965 w 742950"/>
              <a:gd name="connsiteY18" fmla="*/ 274320 h 741997"/>
              <a:gd name="connsiteX19" fmla="*/ 510540 w 742950"/>
              <a:gd name="connsiteY19" fmla="*/ 302895 h 741997"/>
              <a:gd name="connsiteX20" fmla="*/ 539115 w 742950"/>
              <a:gd name="connsiteY20" fmla="*/ 274320 h 741997"/>
              <a:gd name="connsiteX21" fmla="*/ 510540 w 742950"/>
              <a:gd name="connsiteY21" fmla="*/ 245745 h 741997"/>
              <a:gd name="connsiteX22" fmla="*/ 452438 w 742950"/>
              <a:gd name="connsiteY22" fmla="*/ 187642 h 741997"/>
              <a:gd name="connsiteX23" fmla="*/ 496253 w 742950"/>
              <a:gd name="connsiteY23" fmla="*/ 131445 h 741997"/>
              <a:gd name="connsiteX24" fmla="*/ 496253 w 742950"/>
              <a:gd name="connsiteY24" fmla="*/ 100965 h 741997"/>
              <a:gd name="connsiteX25" fmla="*/ 538163 w 742950"/>
              <a:gd name="connsiteY25" fmla="*/ 597218 h 741997"/>
              <a:gd name="connsiteX26" fmla="*/ 538163 w 742950"/>
              <a:gd name="connsiteY26" fmla="*/ 683895 h 741997"/>
              <a:gd name="connsiteX27" fmla="*/ 480060 w 742950"/>
              <a:gd name="connsiteY27" fmla="*/ 741997 h 741997"/>
              <a:gd name="connsiteX28" fmla="*/ 0 w 742950"/>
              <a:gd name="connsiteY28" fmla="*/ 261938 h 741997"/>
              <a:gd name="connsiteX29" fmla="*/ 58103 w 742950"/>
              <a:gd name="connsiteY29" fmla="*/ 203835 h 741997"/>
              <a:gd name="connsiteX30" fmla="*/ 144780 w 742950"/>
              <a:gd name="connsiteY30" fmla="*/ 203835 h 741997"/>
              <a:gd name="connsiteX31" fmla="*/ 158115 w 742950"/>
              <a:gd name="connsiteY31" fmla="*/ 213360 h 741997"/>
              <a:gd name="connsiteX32" fmla="*/ 201930 w 742950"/>
              <a:gd name="connsiteY32" fmla="*/ 343852 h 741997"/>
              <a:gd name="connsiteX33" fmla="*/ 200025 w 742950"/>
              <a:gd name="connsiteY33" fmla="*/ 356235 h 741997"/>
              <a:gd name="connsiteX34" fmla="*/ 160973 w 742950"/>
              <a:gd name="connsiteY34" fmla="*/ 415290 h 741997"/>
              <a:gd name="connsiteX35" fmla="*/ 325755 w 742950"/>
              <a:gd name="connsiteY35" fmla="*/ 580072 h 741997"/>
              <a:gd name="connsiteX36" fmla="*/ 384810 w 742950"/>
              <a:gd name="connsiteY36" fmla="*/ 541020 h 741997"/>
              <a:gd name="connsiteX37" fmla="*/ 397193 w 742950"/>
              <a:gd name="connsiteY37" fmla="*/ 539115 h 741997"/>
              <a:gd name="connsiteX38" fmla="*/ 527685 w 742950"/>
              <a:gd name="connsiteY38" fmla="*/ 582930 h 741997"/>
              <a:gd name="connsiteX39" fmla="*/ 538163 w 742950"/>
              <a:gd name="connsiteY39" fmla="*/ 597218 h 741997"/>
              <a:gd name="connsiteX40" fmla="*/ 508635 w 742950"/>
              <a:gd name="connsiteY40" fmla="*/ 607695 h 741997"/>
              <a:gd name="connsiteX41" fmla="*/ 395288 w 742950"/>
              <a:gd name="connsiteY41" fmla="*/ 569595 h 741997"/>
              <a:gd name="connsiteX42" fmla="*/ 336233 w 742950"/>
              <a:gd name="connsiteY42" fmla="*/ 609600 h 741997"/>
              <a:gd name="connsiteX43" fmla="*/ 322898 w 742950"/>
              <a:gd name="connsiteY43" fmla="*/ 610552 h 741997"/>
              <a:gd name="connsiteX44" fmla="*/ 131445 w 742950"/>
              <a:gd name="connsiteY44" fmla="*/ 419100 h 741997"/>
              <a:gd name="connsiteX45" fmla="*/ 132398 w 742950"/>
              <a:gd name="connsiteY45" fmla="*/ 405765 h 741997"/>
              <a:gd name="connsiteX46" fmla="*/ 172403 w 742950"/>
              <a:gd name="connsiteY46" fmla="*/ 346710 h 741997"/>
              <a:gd name="connsiteX47" fmla="*/ 134303 w 742950"/>
              <a:gd name="connsiteY47" fmla="*/ 233363 h 741997"/>
              <a:gd name="connsiteX48" fmla="*/ 58103 w 742950"/>
              <a:gd name="connsiteY48" fmla="*/ 233363 h 741997"/>
              <a:gd name="connsiteX49" fmla="*/ 29528 w 742950"/>
              <a:gd name="connsiteY49" fmla="*/ 261938 h 741997"/>
              <a:gd name="connsiteX50" fmla="*/ 481013 w 742950"/>
              <a:gd name="connsiteY50" fmla="*/ 713422 h 741997"/>
              <a:gd name="connsiteX51" fmla="*/ 509588 w 742950"/>
              <a:gd name="connsiteY51" fmla="*/ 684847 h 741997"/>
              <a:gd name="connsiteX52" fmla="*/ 509588 w 742950"/>
              <a:gd name="connsiteY52" fmla="*/ 607695 h 741997"/>
              <a:gd name="connsiteX53" fmla="*/ 510540 w 742950"/>
              <a:gd name="connsiteY53" fmla="*/ 28575 h 741997"/>
              <a:gd name="connsiteX54" fmla="*/ 524828 w 742950"/>
              <a:gd name="connsiteY54" fmla="*/ 14288 h 741997"/>
              <a:gd name="connsiteX55" fmla="*/ 510540 w 742950"/>
              <a:gd name="connsiteY55" fmla="*/ 0 h 741997"/>
              <a:gd name="connsiteX56" fmla="*/ 496253 w 742950"/>
              <a:gd name="connsiteY56" fmla="*/ 14288 h 741997"/>
              <a:gd name="connsiteX57" fmla="*/ 510540 w 742950"/>
              <a:gd name="connsiteY57" fmla="*/ 28575 h 741997"/>
              <a:gd name="connsiteX58" fmla="*/ 579120 w 742950"/>
              <a:gd name="connsiteY58" fmla="*/ 9525 h 741997"/>
              <a:gd name="connsiteX59" fmla="*/ 561023 w 742950"/>
              <a:gd name="connsiteY59" fmla="*/ 19050 h 741997"/>
              <a:gd name="connsiteX60" fmla="*/ 570548 w 742950"/>
              <a:gd name="connsiteY60" fmla="*/ 37147 h 741997"/>
              <a:gd name="connsiteX61" fmla="*/ 713423 w 742950"/>
              <a:gd name="connsiteY61" fmla="*/ 231458 h 741997"/>
              <a:gd name="connsiteX62" fmla="*/ 510540 w 742950"/>
              <a:gd name="connsiteY62" fmla="*/ 434340 h 741997"/>
              <a:gd name="connsiteX63" fmla="*/ 356235 w 742950"/>
              <a:gd name="connsiteY63" fmla="*/ 434340 h 741997"/>
              <a:gd name="connsiteX64" fmla="*/ 370523 w 742950"/>
              <a:gd name="connsiteY64" fmla="*/ 390525 h 741997"/>
              <a:gd name="connsiteX65" fmla="*/ 366713 w 742950"/>
              <a:gd name="connsiteY65" fmla="*/ 375285 h 741997"/>
              <a:gd name="connsiteX66" fmla="*/ 306705 w 742950"/>
              <a:gd name="connsiteY66" fmla="*/ 231458 h 741997"/>
              <a:gd name="connsiteX67" fmla="*/ 449580 w 742950"/>
              <a:gd name="connsiteY67" fmla="*/ 37147 h 741997"/>
              <a:gd name="connsiteX68" fmla="*/ 459105 w 742950"/>
              <a:gd name="connsiteY68" fmla="*/ 19050 h 741997"/>
              <a:gd name="connsiteX69" fmla="*/ 441008 w 742950"/>
              <a:gd name="connsiteY69" fmla="*/ 9525 h 741997"/>
              <a:gd name="connsiteX70" fmla="*/ 278130 w 742950"/>
              <a:gd name="connsiteY70" fmla="*/ 231458 h 741997"/>
              <a:gd name="connsiteX71" fmla="*/ 340995 w 742950"/>
              <a:gd name="connsiteY71" fmla="*/ 389572 h 741997"/>
              <a:gd name="connsiteX72" fmla="*/ 322898 w 742950"/>
              <a:gd name="connsiteY72" fmla="*/ 443865 h 741997"/>
              <a:gd name="connsiteX73" fmla="*/ 324803 w 742950"/>
              <a:gd name="connsiteY73" fmla="*/ 457200 h 741997"/>
              <a:gd name="connsiteX74" fmla="*/ 336233 w 742950"/>
              <a:gd name="connsiteY74" fmla="*/ 462915 h 741997"/>
              <a:gd name="connsiteX75" fmla="*/ 510540 w 742950"/>
              <a:gd name="connsiteY75" fmla="*/ 462915 h 741997"/>
              <a:gd name="connsiteX76" fmla="*/ 742950 w 742950"/>
              <a:gd name="connsiteY76" fmla="*/ 230505 h 741997"/>
              <a:gd name="connsiteX77" fmla="*/ 579120 w 742950"/>
              <a:gd name="connsiteY77" fmla="*/ 9525 h 741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742950" h="741997">
                <a:moveTo>
                  <a:pt x="496253" y="100965"/>
                </a:moveTo>
                <a:cubicBezTo>
                  <a:pt x="496253" y="93345"/>
                  <a:pt x="502920" y="86677"/>
                  <a:pt x="510540" y="86677"/>
                </a:cubicBezTo>
                <a:cubicBezTo>
                  <a:pt x="518160" y="86677"/>
                  <a:pt x="524828" y="93345"/>
                  <a:pt x="524828" y="100965"/>
                </a:cubicBezTo>
                <a:lnTo>
                  <a:pt x="524828" y="131445"/>
                </a:lnTo>
                <a:cubicBezTo>
                  <a:pt x="549593" y="138113"/>
                  <a:pt x="568643" y="160972"/>
                  <a:pt x="568643" y="187642"/>
                </a:cubicBezTo>
                <a:cubicBezTo>
                  <a:pt x="568643" y="195263"/>
                  <a:pt x="561975" y="201930"/>
                  <a:pt x="554355" y="201930"/>
                </a:cubicBezTo>
                <a:cubicBezTo>
                  <a:pt x="546735" y="201930"/>
                  <a:pt x="540068" y="195263"/>
                  <a:pt x="540068" y="187642"/>
                </a:cubicBezTo>
                <a:cubicBezTo>
                  <a:pt x="540068" y="171450"/>
                  <a:pt x="526733" y="159067"/>
                  <a:pt x="511493" y="159067"/>
                </a:cubicBezTo>
                <a:cubicBezTo>
                  <a:pt x="496253" y="159067"/>
                  <a:pt x="482918" y="172402"/>
                  <a:pt x="482918" y="187642"/>
                </a:cubicBezTo>
                <a:cubicBezTo>
                  <a:pt x="482918" y="202883"/>
                  <a:pt x="496253" y="216217"/>
                  <a:pt x="511493" y="216217"/>
                </a:cubicBezTo>
                <a:cubicBezTo>
                  <a:pt x="543878" y="216217"/>
                  <a:pt x="569595" y="241935"/>
                  <a:pt x="569595" y="274320"/>
                </a:cubicBezTo>
                <a:cubicBezTo>
                  <a:pt x="569595" y="300990"/>
                  <a:pt x="551498" y="323850"/>
                  <a:pt x="525780" y="330517"/>
                </a:cubicBezTo>
                <a:lnTo>
                  <a:pt x="525780" y="360997"/>
                </a:lnTo>
                <a:cubicBezTo>
                  <a:pt x="525780" y="368617"/>
                  <a:pt x="519113" y="375285"/>
                  <a:pt x="511493" y="375285"/>
                </a:cubicBezTo>
                <a:cubicBezTo>
                  <a:pt x="503873" y="375285"/>
                  <a:pt x="497205" y="368617"/>
                  <a:pt x="497205" y="360997"/>
                </a:cubicBezTo>
                <a:lnTo>
                  <a:pt x="497205" y="330517"/>
                </a:lnTo>
                <a:cubicBezTo>
                  <a:pt x="472440" y="323850"/>
                  <a:pt x="453390" y="300990"/>
                  <a:pt x="453390" y="274320"/>
                </a:cubicBezTo>
                <a:cubicBezTo>
                  <a:pt x="453390" y="266700"/>
                  <a:pt x="460058" y="260033"/>
                  <a:pt x="467678" y="260033"/>
                </a:cubicBezTo>
                <a:cubicBezTo>
                  <a:pt x="475298" y="260033"/>
                  <a:pt x="481965" y="266700"/>
                  <a:pt x="481965" y="274320"/>
                </a:cubicBezTo>
                <a:cubicBezTo>
                  <a:pt x="481965" y="290513"/>
                  <a:pt x="495300" y="302895"/>
                  <a:pt x="510540" y="302895"/>
                </a:cubicBezTo>
                <a:cubicBezTo>
                  <a:pt x="525780" y="302895"/>
                  <a:pt x="539115" y="289560"/>
                  <a:pt x="539115" y="274320"/>
                </a:cubicBezTo>
                <a:cubicBezTo>
                  <a:pt x="539115" y="258127"/>
                  <a:pt x="525780" y="245745"/>
                  <a:pt x="510540" y="245745"/>
                </a:cubicBezTo>
                <a:cubicBezTo>
                  <a:pt x="478155" y="245745"/>
                  <a:pt x="452438" y="220027"/>
                  <a:pt x="452438" y="187642"/>
                </a:cubicBezTo>
                <a:cubicBezTo>
                  <a:pt x="452438" y="160972"/>
                  <a:pt x="470535" y="138113"/>
                  <a:pt x="496253" y="131445"/>
                </a:cubicBezTo>
                <a:lnTo>
                  <a:pt x="496253" y="100965"/>
                </a:lnTo>
                <a:close/>
                <a:moveTo>
                  <a:pt x="538163" y="597218"/>
                </a:moveTo>
                <a:lnTo>
                  <a:pt x="538163" y="683895"/>
                </a:lnTo>
                <a:cubicBezTo>
                  <a:pt x="538163" y="716280"/>
                  <a:pt x="512445" y="741997"/>
                  <a:pt x="480060" y="741997"/>
                </a:cubicBezTo>
                <a:cubicBezTo>
                  <a:pt x="233363" y="741997"/>
                  <a:pt x="0" y="508635"/>
                  <a:pt x="0" y="261938"/>
                </a:cubicBezTo>
                <a:cubicBezTo>
                  <a:pt x="0" y="230505"/>
                  <a:pt x="25718" y="203835"/>
                  <a:pt x="58103" y="203835"/>
                </a:cubicBezTo>
                <a:lnTo>
                  <a:pt x="144780" y="203835"/>
                </a:lnTo>
                <a:cubicBezTo>
                  <a:pt x="151448" y="203835"/>
                  <a:pt x="156210" y="207645"/>
                  <a:pt x="158115" y="213360"/>
                </a:cubicBezTo>
                <a:lnTo>
                  <a:pt x="201930" y="343852"/>
                </a:lnTo>
                <a:cubicBezTo>
                  <a:pt x="202883" y="347663"/>
                  <a:pt x="202883" y="352425"/>
                  <a:pt x="200025" y="356235"/>
                </a:cubicBezTo>
                <a:lnTo>
                  <a:pt x="160973" y="415290"/>
                </a:lnTo>
                <a:cubicBezTo>
                  <a:pt x="188595" y="477202"/>
                  <a:pt x="263843" y="552450"/>
                  <a:pt x="325755" y="580072"/>
                </a:cubicBezTo>
                <a:lnTo>
                  <a:pt x="384810" y="541020"/>
                </a:lnTo>
                <a:cubicBezTo>
                  <a:pt x="388620" y="538163"/>
                  <a:pt x="393383" y="538163"/>
                  <a:pt x="397193" y="539115"/>
                </a:cubicBezTo>
                <a:lnTo>
                  <a:pt x="527685" y="582930"/>
                </a:lnTo>
                <a:cubicBezTo>
                  <a:pt x="534353" y="584835"/>
                  <a:pt x="538163" y="590550"/>
                  <a:pt x="538163" y="597218"/>
                </a:cubicBezTo>
                <a:close/>
                <a:moveTo>
                  <a:pt x="508635" y="607695"/>
                </a:moveTo>
                <a:lnTo>
                  <a:pt x="395288" y="569595"/>
                </a:lnTo>
                <a:lnTo>
                  <a:pt x="336233" y="609600"/>
                </a:lnTo>
                <a:cubicBezTo>
                  <a:pt x="332423" y="612458"/>
                  <a:pt x="327660" y="612458"/>
                  <a:pt x="322898" y="610552"/>
                </a:cubicBezTo>
                <a:cubicBezTo>
                  <a:pt x="250508" y="581025"/>
                  <a:pt x="160973" y="492442"/>
                  <a:pt x="131445" y="419100"/>
                </a:cubicBezTo>
                <a:cubicBezTo>
                  <a:pt x="129540" y="414338"/>
                  <a:pt x="130493" y="409575"/>
                  <a:pt x="132398" y="405765"/>
                </a:cubicBezTo>
                <a:lnTo>
                  <a:pt x="172403" y="346710"/>
                </a:lnTo>
                <a:lnTo>
                  <a:pt x="134303" y="233363"/>
                </a:lnTo>
                <a:lnTo>
                  <a:pt x="58103" y="233363"/>
                </a:lnTo>
                <a:cubicBezTo>
                  <a:pt x="41910" y="233363"/>
                  <a:pt x="29528" y="246697"/>
                  <a:pt x="29528" y="261938"/>
                </a:cubicBezTo>
                <a:cubicBezTo>
                  <a:pt x="29528" y="494347"/>
                  <a:pt x="248603" y="713422"/>
                  <a:pt x="481013" y="713422"/>
                </a:cubicBezTo>
                <a:cubicBezTo>
                  <a:pt x="497205" y="713422"/>
                  <a:pt x="509588" y="700088"/>
                  <a:pt x="509588" y="684847"/>
                </a:cubicBezTo>
                <a:lnTo>
                  <a:pt x="509588" y="607695"/>
                </a:lnTo>
                <a:close/>
                <a:moveTo>
                  <a:pt x="510540" y="28575"/>
                </a:moveTo>
                <a:cubicBezTo>
                  <a:pt x="518160" y="28575"/>
                  <a:pt x="524828" y="21908"/>
                  <a:pt x="524828" y="14288"/>
                </a:cubicBezTo>
                <a:cubicBezTo>
                  <a:pt x="524828" y="6667"/>
                  <a:pt x="518160" y="0"/>
                  <a:pt x="510540" y="0"/>
                </a:cubicBezTo>
                <a:cubicBezTo>
                  <a:pt x="502920" y="0"/>
                  <a:pt x="496253" y="6667"/>
                  <a:pt x="496253" y="14288"/>
                </a:cubicBezTo>
                <a:cubicBezTo>
                  <a:pt x="496253" y="21908"/>
                  <a:pt x="501968" y="28575"/>
                  <a:pt x="510540" y="28575"/>
                </a:cubicBezTo>
                <a:close/>
                <a:moveTo>
                  <a:pt x="579120" y="9525"/>
                </a:moveTo>
                <a:cubicBezTo>
                  <a:pt x="571500" y="7620"/>
                  <a:pt x="562928" y="11430"/>
                  <a:pt x="561023" y="19050"/>
                </a:cubicBezTo>
                <a:cubicBezTo>
                  <a:pt x="559118" y="26670"/>
                  <a:pt x="562928" y="35242"/>
                  <a:pt x="570548" y="37147"/>
                </a:cubicBezTo>
                <a:cubicBezTo>
                  <a:pt x="656273" y="63817"/>
                  <a:pt x="713423" y="141922"/>
                  <a:pt x="713423" y="231458"/>
                </a:cubicBezTo>
                <a:cubicBezTo>
                  <a:pt x="713423" y="343852"/>
                  <a:pt x="621983" y="434340"/>
                  <a:pt x="510540" y="434340"/>
                </a:cubicBezTo>
                <a:lnTo>
                  <a:pt x="356235" y="434340"/>
                </a:lnTo>
                <a:lnTo>
                  <a:pt x="370523" y="390525"/>
                </a:lnTo>
                <a:cubicBezTo>
                  <a:pt x="372428" y="385763"/>
                  <a:pt x="370523" y="379095"/>
                  <a:pt x="366713" y="375285"/>
                </a:cubicBezTo>
                <a:cubicBezTo>
                  <a:pt x="327660" y="337185"/>
                  <a:pt x="306705" y="285750"/>
                  <a:pt x="306705" y="231458"/>
                </a:cubicBezTo>
                <a:cubicBezTo>
                  <a:pt x="306705" y="141922"/>
                  <a:pt x="363855" y="63817"/>
                  <a:pt x="449580" y="37147"/>
                </a:cubicBezTo>
                <a:cubicBezTo>
                  <a:pt x="457200" y="35242"/>
                  <a:pt x="461963" y="26670"/>
                  <a:pt x="459105" y="19050"/>
                </a:cubicBezTo>
                <a:cubicBezTo>
                  <a:pt x="457200" y="11430"/>
                  <a:pt x="448628" y="6667"/>
                  <a:pt x="441008" y="9525"/>
                </a:cubicBezTo>
                <a:cubicBezTo>
                  <a:pt x="343853" y="40005"/>
                  <a:pt x="278130" y="128588"/>
                  <a:pt x="278130" y="231458"/>
                </a:cubicBezTo>
                <a:cubicBezTo>
                  <a:pt x="278130" y="290513"/>
                  <a:pt x="300038" y="346710"/>
                  <a:pt x="340995" y="389572"/>
                </a:cubicBezTo>
                <a:lnTo>
                  <a:pt x="322898" y="443865"/>
                </a:lnTo>
                <a:cubicBezTo>
                  <a:pt x="320993" y="448627"/>
                  <a:pt x="321945" y="453390"/>
                  <a:pt x="324803" y="457200"/>
                </a:cubicBezTo>
                <a:cubicBezTo>
                  <a:pt x="327660" y="461010"/>
                  <a:pt x="331470" y="462915"/>
                  <a:pt x="336233" y="462915"/>
                </a:cubicBezTo>
                <a:lnTo>
                  <a:pt x="510540" y="462915"/>
                </a:lnTo>
                <a:cubicBezTo>
                  <a:pt x="638175" y="462915"/>
                  <a:pt x="742950" y="359092"/>
                  <a:pt x="742950" y="230505"/>
                </a:cubicBezTo>
                <a:cubicBezTo>
                  <a:pt x="741998" y="129540"/>
                  <a:pt x="677228" y="40005"/>
                  <a:pt x="579120" y="9525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316FF493-2DF1-3D68-E3D3-7FB3D7BC0877}"/>
              </a:ext>
            </a:extLst>
          </p:cNvPr>
          <p:cNvSpPr/>
          <p:nvPr/>
        </p:nvSpPr>
        <p:spPr>
          <a:xfrm>
            <a:off x="6742222" y="4283499"/>
            <a:ext cx="822288" cy="736786"/>
          </a:xfrm>
          <a:custGeom>
            <a:avLst/>
            <a:gdLst>
              <a:gd name="connsiteX0" fmla="*/ 289560 w 741997"/>
              <a:gd name="connsiteY0" fmla="*/ 72390 h 664845"/>
              <a:gd name="connsiteX1" fmla="*/ 303847 w 741997"/>
              <a:gd name="connsiteY1" fmla="*/ 58103 h 664845"/>
              <a:gd name="connsiteX2" fmla="*/ 318135 w 741997"/>
              <a:gd name="connsiteY2" fmla="*/ 72390 h 664845"/>
              <a:gd name="connsiteX3" fmla="*/ 303847 w 741997"/>
              <a:gd name="connsiteY3" fmla="*/ 86678 h 664845"/>
              <a:gd name="connsiteX4" fmla="*/ 289560 w 741997"/>
              <a:gd name="connsiteY4" fmla="*/ 72390 h 664845"/>
              <a:gd name="connsiteX5" fmla="*/ 304800 w 741997"/>
              <a:gd name="connsiteY5" fmla="*/ 202883 h 664845"/>
              <a:gd name="connsiteX6" fmla="*/ 319088 w 741997"/>
              <a:gd name="connsiteY6" fmla="*/ 188595 h 664845"/>
              <a:gd name="connsiteX7" fmla="*/ 304800 w 741997"/>
              <a:gd name="connsiteY7" fmla="*/ 174308 h 664845"/>
              <a:gd name="connsiteX8" fmla="*/ 290513 w 741997"/>
              <a:gd name="connsiteY8" fmla="*/ 188595 h 664845"/>
              <a:gd name="connsiteX9" fmla="*/ 304800 w 741997"/>
              <a:gd name="connsiteY9" fmla="*/ 202883 h 664845"/>
              <a:gd name="connsiteX10" fmla="*/ 72390 w 741997"/>
              <a:gd name="connsiteY10" fmla="*/ 57150 h 664845"/>
              <a:gd name="connsiteX11" fmla="*/ 58103 w 741997"/>
              <a:gd name="connsiteY11" fmla="*/ 71438 h 664845"/>
              <a:gd name="connsiteX12" fmla="*/ 72390 w 741997"/>
              <a:gd name="connsiteY12" fmla="*/ 85725 h 664845"/>
              <a:gd name="connsiteX13" fmla="*/ 86678 w 741997"/>
              <a:gd name="connsiteY13" fmla="*/ 71438 h 664845"/>
              <a:gd name="connsiteX14" fmla="*/ 72390 w 741997"/>
              <a:gd name="connsiteY14" fmla="*/ 57150 h 664845"/>
              <a:gd name="connsiteX15" fmla="*/ 72390 w 741997"/>
              <a:gd name="connsiteY15" fmla="*/ 173355 h 664845"/>
              <a:gd name="connsiteX16" fmla="*/ 58103 w 741997"/>
              <a:gd name="connsiteY16" fmla="*/ 187643 h 664845"/>
              <a:gd name="connsiteX17" fmla="*/ 72390 w 741997"/>
              <a:gd name="connsiteY17" fmla="*/ 201930 h 664845"/>
              <a:gd name="connsiteX18" fmla="*/ 86678 w 741997"/>
              <a:gd name="connsiteY18" fmla="*/ 187643 h 664845"/>
              <a:gd name="connsiteX19" fmla="*/ 72390 w 741997"/>
              <a:gd name="connsiteY19" fmla="*/ 173355 h 664845"/>
              <a:gd name="connsiteX20" fmla="*/ 188595 w 741997"/>
              <a:gd name="connsiteY20" fmla="*/ 202883 h 664845"/>
              <a:gd name="connsiteX21" fmla="*/ 116205 w 741997"/>
              <a:gd name="connsiteY21" fmla="*/ 130493 h 664845"/>
              <a:gd name="connsiteX22" fmla="*/ 188595 w 741997"/>
              <a:gd name="connsiteY22" fmla="*/ 58103 h 664845"/>
              <a:gd name="connsiteX23" fmla="*/ 260985 w 741997"/>
              <a:gd name="connsiteY23" fmla="*/ 130493 h 664845"/>
              <a:gd name="connsiteX24" fmla="*/ 188595 w 741997"/>
              <a:gd name="connsiteY24" fmla="*/ 202883 h 664845"/>
              <a:gd name="connsiteX25" fmla="*/ 188595 w 741997"/>
              <a:gd name="connsiteY25" fmla="*/ 173355 h 664845"/>
              <a:gd name="connsiteX26" fmla="*/ 232410 w 741997"/>
              <a:gd name="connsiteY26" fmla="*/ 129540 h 664845"/>
              <a:gd name="connsiteX27" fmla="*/ 188595 w 741997"/>
              <a:gd name="connsiteY27" fmla="*/ 85725 h 664845"/>
              <a:gd name="connsiteX28" fmla="*/ 144780 w 741997"/>
              <a:gd name="connsiteY28" fmla="*/ 129540 h 664845"/>
              <a:gd name="connsiteX29" fmla="*/ 188595 w 741997"/>
              <a:gd name="connsiteY29" fmla="*/ 173355 h 664845"/>
              <a:gd name="connsiteX30" fmla="*/ 741997 w 741997"/>
              <a:gd name="connsiteY30" fmla="*/ 390525 h 664845"/>
              <a:gd name="connsiteX31" fmla="*/ 741997 w 741997"/>
              <a:gd name="connsiteY31" fmla="*/ 477203 h 664845"/>
              <a:gd name="connsiteX32" fmla="*/ 727710 w 741997"/>
              <a:gd name="connsiteY32" fmla="*/ 491490 h 664845"/>
              <a:gd name="connsiteX33" fmla="*/ 699135 w 741997"/>
              <a:gd name="connsiteY33" fmla="*/ 491490 h 664845"/>
              <a:gd name="connsiteX34" fmla="*/ 699135 w 741997"/>
              <a:gd name="connsiteY34" fmla="*/ 650558 h 664845"/>
              <a:gd name="connsiteX35" fmla="*/ 684847 w 741997"/>
              <a:gd name="connsiteY35" fmla="*/ 664845 h 664845"/>
              <a:gd name="connsiteX36" fmla="*/ 423863 w 741997"/>
              <a:gd name="connsiteY36" fmla="*/ 664845 h 664845"/>
              <a:gd name="connsiteX37" fmla="*/ 409575 w 741997"/>
              <a:gd name="connsiteY37" fmla="*/ 650558 h 664845"/>
              <a:gd name="connsiteX38" fmla="*/ 409575 w 741997"/>
              <a:gd name="connsiteY38" fmla="*/ 492442 h 664845"/>
              <a:gd name="connsiteX39" fmla="*/ 381000 w 741997"/>
              <a:gd name="connsiteY39" fmla="*/ 492442 h 664845"/>
              <a:gd name="connsiteX40" fmla="*/ 366713 w 741997"/>
              <a:gd name="connsiteY40" fmla="*/ 478155 h 664845"/>
              <a:gd name="connsiteX41" fmla="*/ 366713 w 741997"/>
              <a:gd name="connsiteY41" fmla="*/ 391478 h 664845"/>
              <a:gd name="connsiteX42" fmla="*/ 381000 w 741997"/>
              <a:gd name="connsiteY42" fmla="*/ 377190 h 664845"/>
              <a:gd name="connsiteX43" fmla="*/ 461010 w 741997"/>
              <a:gd name="connsiteY43" fmla="*/ 377190 h 664845"/>
              <a:gd name="connsiteX44" fmla="*/ 453390 w 741997"/>
              <a:gd name="connsiteY44" fmla="*/ 348615 h 664845"/>
              <a:gd name="connsiteX45" fmla="*/ 511492 w 741997"/>
              <a:gd name="connsiteY45" fmla="*/ 290513 h 664845"/>
              <a:gd name="connsiteX46" fmla="*/ 555308 w 741997"/>
              <a:gd name="connsiteY46" fmla="*/ 310515 h 664845"/>
              <a:gd name="connsiteX47" fmla="*/ 599122 w 741997"/>
              <a:gd name="connsiteY47" fmla="*/ 290513 h 664845"/>
              <a:gd name="connsiteX48" fmla="*/ 657225 w 741997"/>
              <a:gd name="connsiteY48" fmla="*/ 348615 h 664845"/>
              <a:gd name="connsiteX49" fmla="*/ 649605 w 741997"/>
              <a:gd name="connsiteY49" fmla="*/ 377190 h 664845"/>
              <a:gd name="connsiteX50" fmla="*/ 729615 w 741997"/>
              <a:gd name="connsiteY50" fmla="*/ 377190 h 664845"/>
              <a:gd name="connsiteX51" fmla="*/ 741997 w 741997"/>
              <a:gd name="connsiteY51" fmla="*/ 390525 h 664845"/>
              <a:gd name="connsiteX52" fmla="*/ 524828 w 741997"/>
              <a:gd name="connsiteY52" fmla="*/ 637223 h 664845"/>
              <a:gd name="connsiteX53" fmla="*/ 582930 w 741997"/>
              <a:gd name="connsiteY53" fmla="*/ 637223 h 664845"/>
              <a:gd name="connsiteX54" fmla="*/ 582930 w 741997"/>
              <a:gd name="connsiteY54" fmla="*/ 405765 h 664845"/>
              <a:gd name="connsiteX55" fmla="*/ 554355 w 741997"/>
              <a:gd name="connsiteY55" fmla="*/ 405765 h 664845"/>
              <a:gd name="connsiteX56" fmla="*/ 525780 w 741997"/>
              <a:gd name="connsiteY56" fmla="*/ 405765 h 664845"/>
              <a:gd name="connsiteX57" fmla="*/ 525780 w 741997"/>
              <a:gd name="connsiteY57" fmla="*/ 637223 h 664845"/>
              <a:gd name="connsiteX58" fmla="*/ 568643 w 741997"/>
              <a:gd name="connsiteY58" fmla="*/ 347663 h 664845"/>
              <a:gd name="connsiteX59" fmla="*/ 568643 w 741997"/>
              <a:gd name="connsiteY59" fmla="*/ 376238 h 664845"/>
              <a:gd name="connsiteX60" fmla="*/ 597218 w 741997"/>
              <a:gd name="connsiteY60" fmla="*/ 376238 h 664845"/>
              <a:gd name="connsiteX61" fmla="*/ 625793 w 741997"/>
              <a:gd name="connsiteY61" fmla="*/ 347663 h 664845"/>
              <a:gd name="connsiteX62" fmla="*/ 597218 w 741997"/>
              <a:gd name="connsiteY62" fmla="*/ 319088 h 664845"/>
              <a:gd name="connsiteX63" fmla="*/ 568643 w 741997"/>
              <a:gd name="connsiteY63" fmla="*/ 347663 h 664845"/>
              <a:gd name="connsiteX64" fmla="*/ 510540 w 741997"/>
              <a:gd name="connsiteY64" fmla="*/ 376238 h 664845"/>
              <a:gd name="connsiteX65" fmla="*/ 539115 w 741997"/>
              <a:gd name="connsiteY65" fmla="*/ 376238 h 664845"/>
              <a:gd name="connsiteX66" fmla="*/ 539115 w 741997"/>
              <a:gd name="connsiteY66" fmla="*/ 347663 h 664845"/>
              <a:gd name="connsiteX67" fmla="*/ 510540 w 741997"/>
              <a:gd name="connsiteY67" fmla="*/ 319088 h 664845"/>
              <a:gd name="connsiteX68" fmla="*/ 481965 w 741997"/>
              <a:gd name="connsiteY68" fmla="*/ 347663 h 664845"/>
              <a:gd name="connsiteX69" fmla="*/ 510540 w 741997"/>
              <a:gd name="connsiteY69" fmla="*/ 376238 h 664845"/>
              <a:gd name="connsiteX70" fmla="*/ 394335 w 741997"/>
              <a:gd name="connsiteY70" fmla="*/ 463868 h 664845"/>
              <a:gd name="connsiteX71" fmla="*/ 496253 w 741997"/>
              <a:gd name="connsiteY71" fmla="*/ 463868 h 664845"/>
              <a:gd name="connsiteX72" fmla="*/ 496253 w 741997"/>
              <a:gd name="connsiteY72" fmla="*/ 405765 h 664845"/>
              <a:gd name="connsiteX73" fmla="*/ 394335 w 741997"/>
              <a:gd name="connsiteY73" fmla="*/ 405765 h 664845"/>
              <a:gd name="connsiteX74" fmla="*/ 394335 w 741997"/>
              <a:gd name="connsiteY74" fmla="*/ 463868 h 664845"/>
              <a:gd name="connsiteX75" fmla="*/ 438150 w 741997"/>
              <a:gd name="connsiteY75" fmla="*/ 637223 h 664845"/>
              <a:gd name="connsiteX76" fmla="*/ 496253 w 741997"/>
              <a:gd name="connsiteY76" fmla="*/ 637223 h 664845"/>
              <a:gd name="connsiteX77" fmla="*/ 496253 w 741997"/>
              <a:gd name="connsiteY77" fmla="*/ 492442 h 664845"/>
              <a:gd name="connsiteX78" fmla="*/ 438150 w 741997"/>
              <a:gd name="connsiteY78" fmla="*/ 492442 h 664845"/>
              <a:gd name="connsiteX79" fmla="*/ 438150 w 741997"/>
              <a:gd name="connsiteY79" fmla="*/ 637223 h 664845"/>
              <a:gd name="connsiteX80" fmla="*/ 669608 w 741997"/>
              <a:gd name="connsiteY80" fmla="*/ 492442 h 664845"/>
              <a:gd name="connsiteX81" fmla="*/ 611505 w 741997"/>
              <a:gd name="connsiteY81" fmla="*/ 492442 h 664845"/>
              <a:gd name="connsiteX82" fmla="*/ 611505 w 741997"/>
              <a:gd name="connsiteY82" fmla="*/ 637223 h 664845"/>
              <a:gd name="connsiteX83" fmla="*/ 669608 w 741997"/>
              <a:gd name="connsiteY83" fmla="*/ 637223 h 664845"/>
              <a:gd name="connsiteX84" fmla="*/ 669608 w 741997"/>
              <a:gd name="connsiteY84" fmla="*/ 492442 h 664845"/>
              <a:gd name="connsiteX85" fmla="*/ 713422 w 741997"/>
              <a:gd name="connsiteY85" fmla="*/ 405765 h 664845"/>
              <a:gd name="connsiteX86" fmla="*/ 611505 w 741997"/>
              <a:gd name="connsiteY86" fmla="*/ 405765 h 664845"/>
              <a:gd name="connsiteX87" fmla="*/ 611505 w 741997"/>
              <a:gd name="connsiteY87" fmla="*/ 463868 h 664845"/>
              <a:gd name="connsiteX88" fmla="*/ 713422 w 741997"/>
              <a:gd name="connsiteY88" fmla="*/ 463868 h 664845"/>
              <a:gd name="connsiteX89" fmla="*/ 713422 w 741997"/>
              <a:gd name="connsiteY89" fmla="*/ 405765 h 664845"/>
              <a:gd name="connsiteX90" fmla="*/ 188595 w 741997"/>
              <a:gd name="connsiteY90" fmla="*/ 492442 h 664845"/>
              <a:gd name="connsiteX91" fmla="*/ 293370 w 741997"/>
              <a:gd name="connsiteY91" fmla="*/ 492442 h 664845"/>
              <a:gd name="connsiteX92" fmla="*/ 307658 w 741997"/>
              <a:gd name="connsiteY92" fmla="*/ 478155 h 664845"/>
              <a:gd name="connsiteX93" fmla="*/ 293370 w 741997"/>
              <a:gd name="connsiteY93" fmla="*/ 463868 h 664845"/>
              <a:gd name="connsiteX94" fmla="*/ 203835 w 741997"/>
              <a:gd name="connsiteY94" fmla="*/ 463868 h 664845"/>
              <a:gd name="connsiteX95" fmla="*/ 203835 w 741997"/>
              <a:gd name="connsiteY95" fmla="*/ 382905 h 664845"/>
              <a:gd name="connsiteX96" fmla="*/ 222885 w 741997"/>
              <a:gd name="connsiteY96" fmla="*/ 401955 h 664845"/>
              <a:gd name="connsiteX97" fmla="*/ 233363 w 741997"/>
              <a:gd name="connsiteY97" fmla="*/ 405765 h 664845"/>
              <a:gd name="connsiteX98" fmla="*/ 243840 w 741997"/>
              <a:gd name="connsiteY98" fmla="*/ 401955 h 664845"/>
              <a:gd name="connsiteX99" fmla="*/ 243840 w 741997"/>
              <a:gd name="connsiteY99" fmla="*/ 381000 h 664845"/>
              <a:gd name="connsiteX100" fmla="*/ 200025 w 741997"/>
              <a:gd name="connsiteY100" fmla="*/ 337185 h 664845"/>
              <a:gd name="connsiteX101" fmla="*/ 179070 w 741997"/>
              <a:gd name="connsiteY101" fmla="*/ 337185 h 664845"/>
              <a:gd name="connsiteX102" fmla="*/ 135255 w 741997"/>
              <a:gd name="connsiteY102" fmla="*/ 381000 h 664845"/>
              <a:gd name="connsiteX103" fmla="*/ 135255 w 741997"/>
              <a:gd name="connsiteY103" fmla="*/ 401955 h 664845"/>
              <a:gd name="connsiteX104" fmla="*/ 156210 w 741997"/>
              <a:gd name="connsiteY104" fmla="*/ 401955 h 664845"/>
              <a:gd name="connsiteX105" fmla="*/ 175260 w 741997"/>
              <a:gd name="connsiteY105" fmla="*/ 382905 h 664845"/>
              <a:gd name="connsiteX106" fmla="*/ 175260 w 741997"/>
              <a:gd name="connsiteY106" fmla="*/ 478155 h 664845"/>
              <a:gd name="connsiteX107" fmla="*/ 188595 w 741997"/>
              <a:gd name="connsiteY107" fmla="*/ 492442 h 664845"/>
              <a:gd name="connsiteX108" fmla="*/ 449580 w 741997"/>
              <a:gd name="connsiteY108" fmla="*/ 100965 h 664845"/>
              <a:gd name="connsiteX109" fmla="*/ 539115 w 741997"/>
              <a:gd name="connsiteY109" fmla="*/ 100965 h 664845"/>
              <a:gd name="connsiteX110" fmla="*/ 539115 w 741997"/>
              <a:gd name="connsiteY110" fmla="*/ 181927 h 664845"/>
              <a:gd name="connsiteX111" fmla="*/ 520065 w 741997"/>
              <a:gd name="connsiteY111" fmla="*/ 162878 h 664845"/>
              <a:gd name="connsiteX112" fmla="*/ 499110 w 741997"/>
              <a:gd name="connsiteY112" fmla="*/ 162878 h 664845"/>
              <a:gd name="connsiteX113" fmla="*/ 499110 w 741997"/>
              <a:gd name="connsiteY113" fmla="*/ 183833 h 664845"/>
              <a:gd name="connsiteX114" fmla="*/ 542925 w 741997"/>
              <a:gd name="connsiteY114" fmla="*/ 227648 h 664845"/>
              <a:gd name="connsiteX115" fmla="*/ 553403 w 741997"/>
              <a:gd name="connsiteY115" fmla="*/ 231458 h 664845"/>
              <a:gd name="connsiteX116" fmla="*/ 563880 w 741997"/>
              <a:gd name="connsiteY116" fmla="*/ 227648 h 664845"/>
              <a:gd name="connsiteX117" fmla="*/ 607695 w 741997"/>
              <a:gd name="connsiteY117" fmla="*/ 183833 h 664845"/>
              <a:gd name="connsiteX118" fmla="*/ 607695 w 741997"/>
              <a:gd name="connsiteY118" fmla="*/ 162878 h 664845"/>
              <a:gd name="connsiteX119" fmla="*/ 586740 w 741997"/>
              <a:gd name="connsiteY119" fmla="*/ 162878 h 664845"/>
              <a:gd name="connsiteX120" fmla="*/ 567690 w 741997"/>
              <a:gd name="connsiteY120" fmla="*/ 181927 h 664845"/>
              <a:gd name="connsiteX121" fmla="*/ 567690 w 741997"/>
              <a:gd name="connsiteY121" fmla="*/ 86678 h 664845"/>
              <a:gd name="connsiteX122" fmla="*/ 553403 w 741997"/>
              <a:gd name="connsiteY122" fmla="*/ 72390 h 664845"/>
              <a:gd name="connsiteX123" fmla="*/ 448628 w 741997"/>
              <a:gd name="connsiteY123" fmla="*/ 72390 h 664845"/>
              <a:gd name="connsiteX124" fmla="*/ 434340 w 741997"/>
              <a:gd name="connsiteY124" fmla="*/ 86678 h 664845"/>
              <a:gd name="connsiteX125" fmla="*/ 449580 w 741997"/>
              <a:gd name="connsiteY125" fmla="*/ 100965 h 664845"/>
              <a:gd name="connsiteX126" fmla="*/ 188595 w 741997"/>
              <a:gd name="connsiteY126" fmla="*/ 260033 h 664845"/>
              <a:gd name="connsiteX127" fmla="*/ 202883 w 741997"/>
              <a:gd name="connsiteY127" fmla="*/ 245745 h 664845"/>
              <a:gd name="connsiteX128" fmla="*/ 188595 w 741997"/>
              <a:gd name="connsiteY128" fmla="*/ 231458 h 664845"/>
              <a:gd name="connsiteX129" fmla="*/ 174308 w 741997"/>
              <a:gd name="connsiteY129" fmla="*/ 245745 h 664845"/>
              <a:gd name="connsiteX130" fmla="*/ 188595 w 741997"/>
              <a:gd name="connsiteY130" fmla="*/ 260033 h 664845"/>
              <a:gd name="connsiteX131" fmla="*/ 14288 w 741997"/>
              <a:gd name="connsiteY131" fmla="*/ 260033 h 664845"/>
              <a:gd name="connsiteX132" fmla="*/ 122872 w 741997"/>
              <a:gd name="connsiteY132" fmla="*/ 260033 h 664845"/>
              <a:gd name="connsiteX133" fmla="*/ 137160 w 741997"/>
              <a:gd name="connsiteY133" fmla="*/ 245745 h 664845"/>
              <a:gd name="connsiteX134" fmla="*/ 122872 w 741997"/>
              <a:gd name="connsiteY134" fmla="*/ 231458 h 664845"/>
              <a:gd name="connsiteX135" fmla="*/ 28575 w 741997"/>
              <a:gd name="connsiteY135" fmla="*/ 231458 h 664845"/>
              <a:gd name="connsiteX136" fmla="*/ 28575 w 741997"/>
              <a:gd name="connsiteY136" fmla="*/ 28575 h 664845"/>
              <a:gd name="connsiteX137" fmla="*/ 347663 w 741997"/>
              <a:gd name="connsiteY137" fmla="*/ 28575 h 664845"/>
              <a:gd name="connsiteX138" fmla="*/ 347663 w 741997"/>
              <a:gd name="connsiteY138" fmla="*/ 231458 h 664845"/>
              <a:gd name="connsiteX139" fmla="*/ 253365 w 741997"/>
              <a:gd name="connsiteY139" fmla="*/ 231458 h 664845"/>
              <a:gd name="connsiteX140" fmla="*/ 239078 w 741997"/>
              <a:gd name="connsiteY140" fmla="*/ 245745 h 664845"/>
              <a:gd name="connsiteX141" fmla="*/ 253365 w 741997"/>
              <a:gd name="connsiteY141" fmla="*/ 260033 h 664845"/>
              <a:gd name="connsiteX142" fmla="*/ 361950 w 741997"/>
              <a:gd name="connsiteY142" fmla="*/ 260033 h 664845"/>
              <a:gd name="connsiteX143" fmla="*/ 376238 w 741997"/>
              <a:gd name="connsiteY143" fmla="*/ 245745 h 664845"/>
              <a:gd name="connsiteX144" fmla="*/ 376238 w 741997"/>
              <a:gd name="connsiteY144" fmla="*/ 14288 h 664845"/>
              <a:gd name="connsiteX145" fmla="*/ 361950 w 741997"/>
              <a:gd name="connsiteY145" fmla="*/ 0 h 664845"/>
              <a:gd name="connsiteX146" fmla="*/ 14288 w 741997"/>
              <a:gd name="connsiteY146" fmla="*/ 0 h 664845"/>
              <a:gd name="connsiteX147" fmla="*/ 0 w 741997"/>
              <a:gd name="connsiteY147" fmla="*/ 14288 h 664845"/>
              <a:gd name="connsiteX148" fmla="*/ 0 w 741997"/>
              <a:gd name="connsiteY148" fmla="*/ 246698 h 664845"/>
              <a:gd name="connsiteX149" fmla="*/ 14288 w 741997"/>
              <a:gd name="connsiteY149" fmla="*/ 260033 h 664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</a:cxnLst>
            <a:rect l="l" t="t" r="r" b="b"/>
            <a:pathLst>
              <a:path w="741997" h="664845">
                <a:moveTo>
                  <a:pt x="289560" y="72390"/>
                </a:moveTo>
                <a:cubicBezTo>
                  <a:pt x="289560" y="64770"/>
                  <a:pt x="296228" y="58103"/>
                  <a:pt x="303847" y="58103"/>
                </a:cubicBezTo>
                <a:cubicBezTo>
                  <a:pt x="311467" y="58103"/>
                  <a:pt x="318135" y="64770"/>
                  <a:pt x="318135" y="72390"/>
                </a:cubicBezTo>
                <a:cubicBezTo>
                  <a:pt x="318135" y="80010"/>
                  <a:pt x="311467" y="86678"/>
                  <a:pt x="303847" y="86678"/>
                </a:cubicBezTo>
                <a:cubicBezTo>
                  <a:pt x="296228" y="86678"/>
                  <a:pt x="289560" y="80010"/>
                  <a:pt x="289560" y="72390"/>
                </a:cubicBezTo>
                <a:close/>
                <a:moveTo>
                  <a:pt x="304800" y="202883"/>
                </a:moveTo>
                <a:cubicBezTo>
                  <a:pt x="312420" y="202883"/>
                  <a:pt x="319088" y="196215"/>
                  <a:pt x="319088" y="188595"/>
                </a:cubicBezTo>
                <a:cubicBezTo>
                  <a:pt x="319088" y="180975"/>
                  <a:pt x="312420" y="174308"/>
                  <a:pt x="304800" y="174308"/>
                </a:cubicBezTo>
                <a:cubicBezTo>
                  <a:pt x="297180" y="174308"/>
                  <a:pt x="290513" y="180975"/>
                  <a:pt x="290513" y="188595"/>
                </a:cubicBezTo>
                <a:cubicBezTo>
                  <a:pt x="290513" y="196215"/>
                  <a:pt x="296228" y="202883"/>
                  <a:pt x="304800" y="202883"/>
                </a:cubicBezTo>
                <a:close/>
                <a:moveTo>
                  <a:pt x="72390" y="57150"/>
                </a:moveTo>
                <a:cubicBezTo>
                  <a:pt x="64770" y="57150"/>
                  <a:pt x="58103" y="63818"/>
                  <a:pt x="58103" y="71438"/>
                </a:cubicBezTo>
                <a:cubicBezTo>
                  <a:pt x="58103" y="79057"/>
                  <a:pt x="64770" y="85725"/>
                  <a:pt x="72390" y="85725"/>
                </a:cubicBezTo>
                <a:cubicBezTo>
                  <a:pt x="80010" y="85725"/>
                  <a:pt x="86678" y="79057"/>
                  <a:pt x="86678" y="71438"/>
                </a:cubicBezTo>
                <a:cubicBezTo>
                  <a:pt x="86678" y="63818"/>
                  <a:pt x="80010" y="57150"/>
                  <a:pt x="72390" y="57150"/>
                </a:cubicBezTo>
                <a:close/>
                <a:moveTo>
                  <a:pt x="72390" y="173355"/>
                </a:moveTo>
                <a:cubicBezTo>
                  <a:pt x="64770" y="173355"/>
                  <a:pt x="58103" y="180023"/>
                  <a:pt x="58103" y="187643"/>
                </a:cubicBezTo>
                <a:cubicBezTo>
                  <a:pt x="58103" y="195263"/>
                  <a:pt x="64770" y="201930"/>
                  <a:pt x="72390" y="201930"/>
                </a:cubicBezTo>
                <a:cubicBezTo>
                  <a:pt x="80010" y="201930"/>
                  <a:pt x="86678" y="195263"/>
                  <a:pt x="86678" y="187643"/>
                </a:cubicBezTo>
                <a:cubicBezTo>
                  <a:pt x="86678" y="180023"/>
                  <a:pt x="80010" y="173355"/>
                  <a:pt x="72390" y="173355"/>
                </a:cubicBezTo>
                <a:close/>
                <a:moveTo>
                  <a:pt x="188595" y="202883"/>
                </a:moveTo>
                <a:cubicBezTo>
                  <a:pt x="148590" y="202883"/>
                  <a:pt x="116205" y="170498"/>
                  <a:pt x="116205" y="130493"/>
                </a:cubicBezTo>
                <a:cubicBezTo>
                  <a:pt x="116205" y="90488"/>
                  <a:pt x="148590" y="58103"/>
                  <a:pt x="188595" y="58103"/>
                </a:cubicBezTo>
                <a:cubicBezTo>
                  <a:pt x="228600" y="58103"/>
                  <a:pt x="260985" y="90488"/>
                  <a:pt x="260985" y="130493"/>
                </a:cubicBezTo>
                <a:cubicBezTo>
                  <a:pt x="260985" y="170498"/>
                  <a:pt x="228600" y="202883"/>
                  <a:pt x="188595" y="202883"/>
                </a:cubicBezTo>
                <a:close/>
                <a:moveTo>
                  <a:pt x="188595" y="173355"/>
                </a:moveTo>
                <a:cubicBezTo>
                  <a:pt x="212408" y="173355"/>
                  <a:pt x="232410" y="154305"/>
                  <a:pt x="232410" y="129540"/>
                </a:cubicBezTo>
                <a:cubicBezTo>
                  <a:pt x="232410" y="104775"/>
                  <a:pt x="213360" y="85725"/>
                  <a:pt x="188595" y="85725"/>
                </a:cubicBezTo>
                <a:cubicBezTo>
                  <a:pt x="163830" y="85725"/>
                  <a:pt x="144780" y="104775"/>
                  <a:pt x="144780" y="129540"/>
                </a:cubicBezTo>
                <a:cubicBezTo>
                  <a:pt x="144780" y="154305"/>
                  <a:pt x="164783" y="173355"/>
                  <a:pt x="188595" y="173355"/>
                </a:cubicBezTo>
                <a:close/>
                <a:moveTo>
                  <a:pt x="741997" y="390525"/>
                </a:moveTo>
                <a:lnTo>
                  <a:pt x="741997" y="477203"/>
                </a:lnTo>
                <a:cubicBezTo>
                  <a:pt x="741997" y="484823"/>
                  <a:pt x="735330" y="491490"/>
                  <a:pt x="727710" y="491490"/>
                </a:cubicBezTo>
                <a:lnTo>
                  <a:pt x="699135" y="491490"/>
                </a:lnTo>
                <a:lnTo>
                  <a:pt x="699135" y="650558"/>
                </a:lnTo>
                <a:cubicBezTo>
                  <a:pt x="699135" y="658178"/>
                  <a:pt x="692468" y="664845"/>
                  <a:pt x="684847" y="664845"/>
                </a:cubicBezTo>
                <a:lnTo>
                  <a:pt x="423863" y="664845"/>
                </a:lnTo>
                <a:cubicBezTo>
                  <a:pt x="416242" y="664845"/>
                  <a:pt x="409575" y="658178"/>
                  <a:pt x="409575" y="650558"/>
                </a:cubicBezTo>
                <a:lnTo>
                  <a:pt x="409575" y="492442"/>
                </a:lnTo>
                <a:lnTo>
                  <a:pt x="381000" y="492442"/>
                </a:lnTo>
                <a:cubicBezTo>
                  <a:pt x="373380" y="492442"/>
                  <a:pt x="366713" y="485775"/>
                  <a:pt x="366713" y="478155"/>
                </a:cubicBezTo>
                <a:lnTo>
                  <a:pt x="366713" y="391478"/>
                </a:lnTo>
                <a:cubicBezTo>
                  <a:pt x="366713" y="383858"/>
                  <a:pt x="373380" y="377190"/>
                  <a:pt x="381000" y="377190"/>
                </a:cubicBezTo>
                <a:lnTo>
                  <a:pt x="461010" y="377190"/>
                </a:lnTo>
                <a:cubicBezTo>
                  <a:pt x="456247" y="368618"/>
                  <a:pt x="453390" y="359093"/>
                  <a:pt x="453390" y="348615"/>
                </a:cubicBezTo>
                <a:cubicBezTo>
                  <a:pt x="453390" y="316230"/>
                  <a:pt x="479108" y="290513"/>
                  <a:pt x="511492" y="290513"/>
                </a:cubicBezTo>
                <a:cubicBezTo>
                  <a:pt x="528638" y="290513"/>
                  <a:pt x="544830" y="298133"/>
                  <a:pt x="555308" y="310515"/>
                </a:cubicBezTo>
                <a:cubicBezTo>
                  <a:pt x="565785" y="298133"/>
                  <a:pt x="581025" y="290513"/>
                  <a:pt x="599122" y="290513"/>
                </a:cubicBezTo>
                <a:cubicBezTo>
                  <a:pt x="631508" y="290513"/>
                  <a:pt x="657225" y="316230"/>
                  <a:pt x="657225" y="348615"/>
                </a:cubicBezTo>
                <a:cubicBezTo>
                  <a:pt x="657225" y="359093"/>
                  <a:pt x="654368" y="368618"/>
                  <a:pt x="649605" y="377190"/>
                </a:cubicBezTo>
                <a:lnTo>
                  <a:pt x="729615" y="377190"/>
                </a:lnTo>
                <a:cubicBezTo>
                  <a:pt x="735330" y="376238"/>
                  <a:pt x="741997" y="382905"/>
                  <a:pt x="741997" y="390525"/>
                </a:cubicBezTo>
                <a:close/>
                <a:moveTo>
                  <a:pt x="524828" y="637223"/>
                </a:moveTo>
                <a:lnTo>
                  <a:pt x="582930" y="637223"/>
                </a:lnTo>
                <a:lnTo>
                  <a:pt x="582930" y="405765"/>
                </a:lnTo>
                <a:lnTo>
                  <a:pt x="554355" y="405765"/>
                </a:lnTo>
                <a:lnTo>
                  <a:pt x="525780" y="405765"/>
                </a:lnTo>
                <a:lnTo>
                  <a:pt x="525780" y="637223"/>
                </a:lnTo>
                <a:close/>
                <a:moveTo>
                  <a:pt x="568643" y="347663"/>
                </a:moveTo>
                <a:lnTo>
                  <a:pt x="568643" y="376238"/>
                </a:lnTo>
                <a:lnTo>
                  <a:pt x="597218" y="376238"/>
                </a:lnTo>
                <a:cubicBezTo>
                  <a:pt x="613410" y="376238"/>
                  <a:pt x="625793" y="362903"/>
                  <a:pt x="625793" y="347663"/>
                </a:cubicBezTo>
                <a:cubicBezTo>
                  <a:pt x="625793" y="331470"/>
                  <a:pt x="612458" y="319088"/>
                  <a:pt x="597218" y="319088"/>
                </a:cubicBezTo>
                <a:cubicBezTo>
                  <a:pt x="581025" y="318135"/>
                  <a:pt x="568643" y="331470"/>
                  <a:pt x="568643" y="347663"/>
                </a:cubicBezTo>
                <a:close/>
                <a:moveTo>
                  <a:pt x="510540" y="376238"/>
                </a:moveTo>
                <a:lnTo>
                  <a:pt x="539115" y="376238"/>
                </a:lnTo>
                <a:lnTo>
                  <a:pt x="539115" y="347663"/>
                </a:lnTo>
                <a:cubicBezTo>
                  <a:pt x="539115" y="331470"/>
                  <a:pt x="525780" y="319088"/>
                  <a:pt x="510540" y="319088"/>
                </a:cubicBezTo>
                <a:cubicBezTo>
                  <a:pt x="495300" y="319088"/>
                  <a:pt x="481965" y="332423"/>
                  <a:pt x="481965" y="347663"/>
                </a:cubicBezTo>
                <a:cubicBezTo>
                  <a:pt x="481013" y="363855"/>
                  <a:pt x="494347" y="376238"/>
                  <a:pt x="510540" y="376238"/>
                </a:cubicBezTo>
                <a:close/>
                <a:moveTo>
                  <a:pt x="394335" y="463868"/>
                </a:moveTo>
                <a:lnTo>
                  <a:pt x="496253" y="463868"/>
                </a:lnTo>
                <a:lnTo>
                  <a:pt x="496253" y="405765"/>
                </a:lnTo>
                <a:lnTo>
                  <a:pt x="394335" y="405765"/>
                </a:lnTo>
                <a:lnTo>
                  <a:pt x="394335" y="463868"/>
                </a:lnTo>
                <a:close/>
                <a:moveTo>
                  <a:pt x="438150" y="637223"/>
                </a:moveTo>
                <a:lnTo>
                  <a:pt x="496253" y="637223"/>
                </a:lnTo>
                <a:lnTo>
                  <a:pt x="496253" y="492442"/>
                </a:lnTo>
                <a:lnTo>
                  <a:pt x="438150" y="492442"/>
                </a:lnTo>
                <a:lnTo>
                  <a:pt x="438150" y="637223"/>
                </a:lnTo>
                <a:close/>
                <a:moveTo>
                  <a:pt x="669608" y="492442"/>
                </a:moveTo>
                <a:lnTo>
                  <a:pt x="611505" y="492442"/>
                </a:lnTo>
                <a:lnTo>
                  <a:pt x="611505" y="637223"/>
                </a:lnTo>
                <a:lnTo>
                  <a:pt x="669608" y="637223"/>
                </a:lnTo>
                <a:lnTo>
                  <a:pt x="669608" y="492442"/>
                </a:lnTo>
                <a:close/>
                <a:moveTo>
                  <a:pt x="713422" y="405765"/>
                </a:moveTo>
                <a:lnTo>
                  <a:pt x="611505" y="405765"/>
                </a:lnTo>
                <a:lnTo>
                  <a:pt x="611505" y="463868"/>
                </a:lnTo>
                <a:lnTo>
                  <a:pt x="713422" y="463868"/>
                </a:lnTo>
                <a:lnTo>
                  <a:pt x="713422" y="405765"/>
                </a:lnTo>
                <a:close/>
                <a:moveTo>
                  <a:pt x="188595" y="492442"/>
                </a:moveTo>
                <a:lnTo>
                  <a:pt x="293370" y="492442"/>
                </a:lnTo>
                <a:cubicBezTo>
                  <a:pt x="300990" y="492442"/>
                  <a:pt x="307658" y="485775"/>
                  <a:pt x="307658" y="478155"/>
                </a:cubicBezTo>
                <a:cubicBezTo>
                  <a:pt x="307658" y="470535"/>
                  <a:pt x="300990" y="463868"/>
                  <a:pt x="293370" y="463868"/>
                </a:cubicBezTo>
                <a:lnTo>
                  <a:pt x="203835" y="463868"/>
                </a:lnTo>
                <a:lnTo>
                  <a:pt x="203835" y="382905"/>
                </a:lnTo>
                <a:lnTo>
                  <a:pt x="222885" y="401955"/>
                </a:lnTo>
                <a:cubicBezTo>
                  <a:pt x="225742" y="404813"/>
                  <a:pt x="229553" y="405765"/>
                  <a:pt x="233363" y="405765"/>
                </a:cubicBezTo>
                <a:cubicBezTo>
                  <a:pt x="237172" y="405765"/>
                  <a:pt x="240983" y="404813"/>
                  <a:pt x="243840" y="401955"/>
                </a:cubicBezTo>
                <a:cubicBezTo>
                  <a:pt x="249555" y="396240"/>
                  <a:pt x="249555" y="386715"/>
                  <a:pt x="243840" y="381000"/>
                </a:cubicBezTo>
                <a:lnTo>
                  <a:pt x="200025" y="337185"/>
                </a:lnTo>
                <a:cubicBezTo>
                  <a:pt x="194310" y="331470"/>
                  <a:pt x="184785" y="331470"/>
                  <a:pt x="179070" y="337185"/>
                </a:cubicBezTo>
                <a:lnTo>
                  <a:pt x="135255" y="381000"/>
                </a:lnTo>
                <a:cubicBezTo>
                  <a:pt x="129540" y="386715"/>
                  <a:pt x="129540" y="396240"/>
                  <a:pt x="135255" y="401955"/>
                </a:cubicBezTo>
                <a:cubicBezTo>
                  <a:pt x="140970" y="407670"/>
                  <a:pt x="150495" y="407670"/>
                  <a:pt x="156210" y="401955"/>
                </a:cubicBezTo>
                <a:lnTo>
                  <a:pt x="175260" y="382905"/>
                </a:lnTo>
                <a:lnTo>
                  <a:pt x="175260" y="478155"/>
                </a:lnTo>
                <a:cubicBezTo>
                  <a:pt x="173355" y="485775"/>
                  <a:pt x="180022" y="492442"/>
                  <a:pt x="188595" y="492442"/>
                </a:cubicBezTo>
                <a:close/>
                <a:moveTo>
                  <a:pt x="449580" y="100965"/>
                </a:moveTo>
                <a:lnTo>
                  <a:pt x="539115" y="100965"/>
                </a:lnTo>
                <a:lnTo>
                  <a:pt x="539115" y="181927"/>
                </a:lnTo>
                <a:lnTo>
                  <a:pt x="520065" y="162878"/>
                </a:lnTo>
                <a:cubicBezTo>
                  <a:pt x="514350" y="157163"/>
                  <a:pt x="504825" y="157163"/>
                  <a:pt x="499110" y="162878"/>
                </a:cubicBezTo>
                <a:cubicBezTo>
                  <a:pt x="493395" y="168593"/>
                  <a:pt x="493395" y="178118"/>
                  <a:pt x="499110" y="183833"/>
                </a:cubicBezTo>
                <a:lnTo>
                  <a:pt x="542925" y="227648"/>
                </a:lnTo>
                <a:cubicBezTo>
                  <a:pt x="545783" y="230505"/>
                  <a:pt x="549593" y="231458"/>
                  <a:pt x="553403" y="231458"/>
                </a:cubicBezTo>
                <a:cubicBezTo>
                  <a:pt x="557213" y="231458"/>
                  <a:pt x="561022" y="230505"/>
                  <a:pt x="563880" y="227648"/>
                </a:cubicBezTo>
                <a:lnTo>
                  <a:pt x="607695" y="183833"/>
                </a:lnTo>
                <a:cubicBezTo>
                  <a:pt x="613410" y="178118"/>
                  <a:pt x="613410" y="168593"/>
                  <a:pt x="607695" y="162878"/>
                </a:cubicBezTo>
                <a:cubicBezTo>
                  <a:pt x="601980" y="157163"/>
                  <a:pt x="592455" y="157163"/>
                  <a:pt x="586740" y="162878"/>
                </a:cubicBezTo>
                <a:lnTo>
                  <a:pt x="567690" y="181927"/>
                </a:lnTo>
                <a:lnTo>
                  <a:pt x="567690" y="86678"/>
                </a:lnTo>
                <a:cubicBezTo>
                  <a:pt x="567690" y="79057"/>
                  <a:pt x="561022" y="72390"/>
                  <a:pt x="553403" y="72390"/>
                </a:cubicBezTo>
                <a:lnTo>
                  <a:pt x="448628" y="72390"/>
                </a:lnTo>
                <a:cubicBezTo>
                  <a:pt x="441008" y="72390"/>
                  <a:pt x="434340" y="79057"/>
                  <a:pt x="434340" y="86678"/>
                </a:cubicBezTo>
                <a:cubicBezTo>
                  <a:pt x="434340" y="94298"/>
                  <a:pt x="441008" y="100965"/>
                  <a:pt x="449580" y="100965"/>
                </a:cubicBezTo>
                <a:close/>
                <a:moveTo>
                  <a:pt x="188595" y="260033"/>
                </a:moveTo>
                <a:cubicBezTo>
                  <a:pt x="196215" y="260033"/>
                  <a:pt x="202883" y="253365"/>
                  <a:pt x="202883" y="245745"/>
                </a:cubicBezTo>
                <a:cubicBezTo>
                  <a:pt x="202883" y="238125"/>
                  <a:pt x="196215" y="231458"/>
                  <a:pt x="188595" y="231458"/>
                </a:cubicBezTo>
                <a:cubicBezTo>
                  <a:pt x="180975" y="231458"/>
                  <a:pt x="174308" y="238125"/>
                  <a:pt x="174308" y="245745"/>
                </a:cubicBezTo>
                <a:cubicBezTo>
                  <a:pt x="174308" y="253365"/>
                  <a:pt x="180022" y="260033"/>
                  <a:pt x="188595" y="260033"/>
                </a:cubicBezTo>
                <a:close/>
                <a:moveTo>
                  <a:pt x="14288" y="260033"/>
                </a:moveTo>
                <a:lnTo>
                  <a:pt x="122872" y="260033"/>
                </a:lnTo>
                <a:cubicBezTo>
                  <a:pt x="130492" y="260033"/>
                  <a:pt x="137160" y="253365"/>
                  <a:pt x="137160" y="245745"/>
                </a:cubicBezTo>
                <a:cubicBezTo>
                  <a:pt x="137160" y="238125"/>
                  <a:pt x="130492" y="231458"/>
                  <a:pt x="122872" y="231458"/>
                </a:cubicBezTo>
                <a:lnTo>
                  <a:pt x="28575" y="231458"/>
                </a:lnTo>
                <a:lnTo>
                  <a:pt x="28575" y="28575"/>
                </a:lnTo>
                <a:lnTo>
                  <a:pt x="347663" y="28575"/>
                </a:lnTo>
                <a:lnTo>
                  <a:pt x="347663" y="231458"/>
                </a:lnTo>
                <a:lnTo>
                  <a:pt x="253365" y="231458"/>
                </a:lnTo>
                <a:cubicBezTo>
                  <a:pt x="245745" y="231458"/>
                  <a:pt x="239078" y="238125"/>
                  <a:pt x="239078" y="245745"/>
                </a:cubicBezTo>
                <a:cubicBezTo>
                  <a:pt x="239078" y="253365"/>
                  <a:pt x="245745" y="260033"/>
                  <a:pt x="253365" y="260033"/>
                </a:cubicBezTo>
                <a:lnTo>
                  <a:pt x="361950" y="260033"/>
                </a:lnTo>
                <a:cubicBezTo>
                  <a:pt x="369570" y="260033"/>
                  <a:pt x="376238" y="253365"/>
                  <a:pt x="376238" y="245745"/>
                </a:cubicBezTo>
                <a:lnTo>
                  <a:pt x="376238" y="14288"/>
                </a:lnTo>
                <a:cubicBezTo>
                  <a:pt x="376238" y="6667"/>
                  <a:pt x="369570" y="0"/>
                  <a:pt x="361950" y="0"/>
                </a:cubicBezTo>
                <a:lnTo>
                  <a:pt x="14288" y="0"/>
                </a:lnTo>
                <a:cubicBezTo>
                  <a:pt x="6667" y="0"/>
                  <a:pt x="0" y="6667"/>
                  <a:pt x="0" y="14288"/>
                </a:cubicBezTo>
                <a:lnTo>
                  <a:pt x="0" y="246698"/>
                </a:lnTo>
                <a:cubicBezTo>
                  <a:pt x="0" y="254318"/>
                  <a:pt x="6667" y="260033"/>
                  <a:pt x="14288" y="260033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C16257A7-0C3C-7E4F-F475-198431345680}"/>
              </a:ext>
            </a:extLst>
          </p:cNvPr>
          <p:cNvSpPr/>
          <p:nvPr/>
        </p:nvSpPr>
        <p:spPr>
          <a:xfrm>
            <a:off x="6741695" y="2127072"/>
            <a:ext cx="822288" cy="822286"/>
          </a:xfrm>
          <a:custGeom>
            <a:avLst/>
            <a:gdLst>
              <a:gd name="connsiteX0" fmla="*/ 699135 w 741997"/>
              <a:gd name="connsiteY0" fmla="*/ 0 h 741997"/>
              <a:gd name="connsiteX1" fmla="*/ 46673 w 741997"/>
              <a:gd name="connsiteY1" fmla="*/ 0 h 741997"/>
              <a:gd name="connsiteX2" fmla="*/ 0 w 741997"/>
              <a:gd name="connsiteY2" fmla="*/ 43815 h 741997"/>
              <a:gd name="connsiteX3" fmla="*/ 0 w 741997"/>
              <a:gd name="connsiteY3" fmla="*/ 574358 h 741997"/>
              <a:gd name="connsiteX4" fmla="*/ 43815 w 741997"/>
              <a:gd name="connsiteY4" fmla="*/ 618173 h 741997"/>
              <a:gd name="connsiteX5" fmla="*/ 269558 w 741997"/>
              <a:gd name="connsiteY5" fmla="*/ 618173 h 741997"/>
              <a:gd name="connsiteX6" fmla="*/ 269558 w 741997"/>
              <a:gd name="connsiteY6" fmla="*/ 713423 h 741997"/>
              <a:gd name="connsiteX7" fmla="*/ 182880 w 741997"/>
              <a:gd name="connsiteY7" fmla="*/ 713423 h 741997"/>
              <a:gd name="connsiteX8" fmla="*/ 168593 w 741997"/>
              <a:gd name="connsiteY8" fmla="*/ 727710 h 741997"/>
              <a:gd name="connsiteX9" fmla="*/ 182880 w 741997"/>
              <a:gd name="connsiteY9" fmla="*/ 741998 h 741997"/>
              <a:gd name="connsiteX10" fmla="*/ 560070 w 741997"/>
              <a:gd name="connsiteY10" fmla="*/ 741998 h 741997"/>
              <a:gd name="connsiteX11" fmla="*/ 574358 w 741997"/>
              <a:gd name="connsiteY11" fmla="*/ 727710 h 741997"/>
              <a:gd name="connsiteX12" fmla="*/ 560070 w 741997"/>
              <a:gd name="connsiteY12" fmla="*/ 713423 h 741997"/>
              <a:gd name="connsiteX13" fmla="*/ 472440 w 741997"/>
              <a:gd name="connsiteY13" fmla="*/ 713423 h 741997"/>
              <a:gd name="connsiteX14" fmla="*/ 472440 w 741997"/>
              <a:gd name="connsiteY14" fmla="*/ 618173 h 741997"/>
              <a:gd name="connsiteX15" fmla="*/ 698183 w 741997"/>
              <a:gd name="connsiteY15" fmla="*/ 618173 h 741997"/>
              <a:gd name="connsiteX16" fmla="*/ 741998 w 741997"/>
              <a:gd name="connsiteY16" fmla="*/ 574358 h 741997"/>
              <a:gd name="connsiteX17" fmla="*/ 741998 w 741997"/>
              <a:gd name="connsiteY17" fmla="*/ 43815 h 741997"/>
              <a:gd name="connsiteX18" fmla="*/ 699135 w 741997"/>
              <a:gd name="connsiteY18" fmla="*/ 0 h 741997"/>
              <a:gd name="connsiteX19" fmla="*/ 713423 w 741997"/>
              <a:gd name="connsiteY19" fmla="*/ 43815 h 741997"/>
              <a:gd name="connsiteX20" fmla="*/ 713423 w 741997"/>
              <a:gd name="connsiteY20" fmla="*/ 81915 h 741997"/>
              <a:gd name="connsiteX21" fmla="*/ 668655 w 741997"/>
              <a:gd name="connsiteY21" fmla="*/ 125730 h 741997"/>
              <a:gd name="connsiteX22" fmla="*/ 637223 w 741997"/>
              <a:gd name="connsiteY22" fmla="*/ 112395 h 741997"/>
              <a:gd name="connsiteX23" fmla="*/ 623888 w 741997"/>
              <a:gd name="connsiteY23" fmla="*/ 81915 h 741997"/>
              <a:gd name="connsiteX24" fmla="*/ 623888 w 741997"/>
              <a:gd name="connsiteY24" fmla="*/ 29528 h 741997"/>
              <a:gd name="connsiteX25" fmla="*/ 699135 w 741997"/>
              <a:gd name="connsiteY25" fmla="*/ 29528 h 741997"/>
              <a:gd name="connsiteX26" fmla="*/ 713423 w 741997"/>
              <a:gd name="connsiteY26" fmla="*/ 43815 h 741997"/>
              <a:gd name="connsiteX27" fmla="*/ 147638 w 741997"/>
              <a:gd name="connsiteY27" fmla="*/ 29528 h 741997"/>
              <a:gd name="connsiteX28" fmla="*/ 237172 w 741997"/>
              <a:gd name="connsiteY28" fmla="*/ 29528 h 741997"/>
              <a:gd name="connsiteX29" fmla="*/ 237172 w 741997"/>
              <a:gd name="connsiteY29" fmla="*/ 81915 h 741997"/>
              <a:gd name="connsiteX30" fmla="*/ 192405 w 741997"/>
              <a:gd name="connsiteY30" fmla="*/ 125730 h 741997"/>
              <a:gd name="connsiteX31" fmla="*/ 160972 w 741997"/>
              <a:gd name="connsiteY31" fmla="*/ 112395 h 741997"/>
              <a:gd name="connsiteX32" fmla="*/ 147638 w 741997"/>
              <a:gd name="connsiteY32" fmla="*/ 81915 h 741997"/>
              <a:gd name="connsiteX33" fmla="*/ 147638 w 741997"/>
              <a:gd name="connsiteY33" fmla="*/ 29528 h 741997"/>
              <a:gd name="connsiteX34" fmla="*/ 266700 w 741997"/>
              <a:gd name="connsiteY34" fmla="*/ 29528 h 741997"/>
              <a:gd name="connsiteX35" fmla="*/ 356235 w 741997"/>
              <a:gd name="connsiteY35" fmla="*/ 29528 h 741997"/>
              <a:gd name="connsiteX36" fmla="*/ 356235 w 741997"/>
              <a:gd name="connsiteY36" fmla="*/ 81915 h 741997"/>
              <a:gd name="connsiteX37" fmla="*/ 311468 w 741997"/>
              <a:gd name="connsiteY37" fmla="*/ 125730 h 741997"/>
              <a:gd name="connsiteX38" fmla="*/ 280035 w 741997"/>
              <a:gd name="connsiteY38" fmla="*/ 112395 h 741997"/>
              <a:gd name="connsiteX39" fmla="*/ 266700 w 741997"/>
              <a:gd name="connsiteY39" fmla="*/ 81915 h 741997"/>
              <a:gd name="connsiteX40" fmla="*/ 266700 w 741997"/>
              <a:gd name="connsiteY40" fmla="*/ 29528 h 741997"/>
              <a:gd name="connsiteX41" fmla="*/ 385763 w 741997"/>
              <a:gd name="connsiteY41" fmla="*/ 29528 h 741997"/>
              <a:gd name="connsiteX42" fmla="*/ 475298 w 741997"/>
              <a:gd name="connsiteY42" fmla="*/ 29528 h 741997"/>
              <a:gd name="connsiteX43" fmla="*/ 475298 w 741997"/>
              <a:gd name="connsiteY43" fmla="*/ 81915 h 741997"/>
              <a:gd name="connsiteX44" fmla="*/ 430530 w 741997"/>
              <a:gd name="connsiteY44" fmla="*/ 125730 h 741997"/>
              <a:gd name="connsiteX45" fmla="*/ 399098 w 741997"/>
              <a:gd name="connsiteY45" fmla="*/ 112395 h 741997"/>
              <a:gd name="connsiteX46" fmla="*/ 385763 w 741997"/>
              <a:gd name="connsiteY46" fmla="*/ 81915 h 741997"/>
              <a:gd name="connsiteX47" fmla="*/ 385763 w 741997"/>
              <a:gd name="connsiteY47" fmla="*/ 29528 h 741997"/>
              <a:gd name="connsiteX48" fmla="*/ 504825 w 741997"/>
              <a:gd name="connsiteY48" fmla="*/ 29528 h 741997"/>
              <a:gd name="connsiteX49" fmla="*/ 594360 w 741997"/>
              <a:gd name="connsiteY49" fmla="*/ 29528 h 741997"/>
              <a:gd name="connsiteX50" fmla="*/ 594360 w 741997"/>
              <a:gd name="connsiteY50" fmla="*/ 81915 h 741997"/>
              <a:gd name="connsiteX51" fmla="*/ 549593 w 741997"/>
              <a:gd name="connsiteY51" fmla="*/ 125730 h 741997"/>
              <a:gd name="connsiteX52" fmla="*/ 518160 w 741997"/>
              <a:gd name="connsiteY52" fmla="*/ 112395 h 741997"/>
              <a:gd name="connsiteX53" fmla="*/ 504825 w 741997"/>
              <a:gd name="connsiteY53" fmla="*/ 81915 h 741997"/>
              <a:gd name="connsiteX54" fmla="*/ 504825 w 741997"/>
              <a:gd name="connsiteY54" fmla="*/ 29528 h 741997"/>
              <a:gd name="connsiteX55" fmla="*/ 28575 w 741997"/>
              <a:gd name="connsiteY55" fmla="*/ 43815 h 741997"/>
              <a:gd name="connsiteX56" fmla="*/ 45720 w 741997"/>
              <a:gd name="connsiteY56" fmla="*/ 29528 h 741997"/>
              <a:gd name="connsiteX57" fmla="*/ 118110 w 741997"/>
              <a:gd name="connsiteY57" fmla="*/ 29528 h 741997"/>
              <a:gd name="connsiteX58" fmla="*/ 118110 w 741997"/>
              <a:gd name="connsiteY58" fmla="*/ 81915 h 741997"/>
              <a:gd name="connsiteX59" fmla="*/ 73343 w 741997"/>
              <a:gd name="connsiteY59" fmla="*/ 125730 h 741997"/>
              <a:gd name="connsiteX60" fmla="*/ 41910 w 741997"/>
              <a:gd name="connsiteY60" fmla="*/ 112395 h 741997"/>
              <a:gd name="connsiteX61" fmla="*/ 28575 w 741997"/>
              <a:gd name="connsiteY61" fmla="*/ 81915 h 741997"/>
              <a:gd name="connsiteX62" fmla="*/ 28575 w 741997"/>
              <a:gd name="connsiteY62" fmla="*/ 43815 h 741997"/>
              <a:gd name="connsiteX63" fmla="*/ 443865 w 741997"/>
              <a:gd name="connsiteY63" fmla="*/ 713423 h 741997"/>
              <a:gd name="connsiteX64" fmla="*/ 299085 w 741997"/>
              <a:gd name="connsiteY64" fmla="*/ 713423 h 741997"/>
              <a:gd name="connsiteX65" fmla="*/ 299085 w 741997"/>
              <a:gd name="connsiteY65" fmla="*/ 618173 h 741997"/>
              <a:gd name="connsiteX66" fmla="*/ 443865 w 741997"/>
              <a:gd name="connsiteY66" fmla="*/ 618173 h 741997"/>
              <a:gd name="connsiteX67" fmla="*/ 443865 w 741997"/>
              <a:gd name="connsiteY67" fmla="*/ 713423 h 741997"/>
              <a:gd name="connsiteX68" fmla="*/ 699135 w 741997"/>
              <a:gd name="connsiteY68" fmla="*/ 588645 h 741997"/>
              <a:gd name="connsiteX69" fmla="*/ 43815 w 741997"/>
              <a:gd name="connsiteY69" fmla="*/ 588645 h 741997"/>
              <a:gd name="connsiteX70" fmla="*/ 29528 w 741997"/>
              <a:gd name="connsiteY70" fmla="*/ 574358 h 741997"/>
              <a:gd name="connsiteX71" fmla="*/ 29528 w 741997"/>
              <a:gd name="connsiteY71" fmla="*/ 530543 h 741997"/>
              <a:gd name="connsiteX72" fmla="*/ 306705 w 741997"/>
              <a:gd name="connsiteY72" fmla="*/ 530543 h 741997"/>
              <a:gd name="connsiteX73" fmla="*/ 320993 w 741997"/>
              <a:gd name="connsiteY73" fmla="*/ 516255 h 741997"/>
              <a:gd name="connsiteX74" fmla="*/ 306705 w 741997"/>
              <a:gd name="connsiteY74" fmla="*/ 501968 h 741997"/>
              <a:gd name="connsiteX75" fmla="*/ 28575 w 741997"/>
              <a:gd name="connsiteY75" fmla="*/ 501968 h 741997"/>
              <a:gd name="connsiteX76" fmla="*/ 28575 w 741997"/>
              <a:gd name="connsiteY76" fmla="*/ 139065 h 741997"/>
              <a:gd name="connsiteX77" fmla="*/ 73343 w 741997"/>
              <a:gd name="connsiteY77" fmla="*/ 154305 h 741997"/>
              <a:gd name="connsiteX78" fmla="*/ 133350 w 741997"/>
              <a:gd name="connsiteY78" fmla="*/ 124778 h 741997"/>
              <a:gd name="connsiteX79" fmla="*/ 140970 w 741997"/>
              <a:gd name="connsiteY79" fmla="*/ 133350 h 741997"/>
              <a:gd name="connsiteX80" fmla="*/ 192405 w 741997"/>
              <a:gd name="connsiteY80" fmla="*/ 154305 h 741997"/>
              <a:gd name="connsiteX81" fmla="*/ 252413 w 741997"/>
              <a:gd name="connsiteY81" fmla="*/ 124778 h 741997"/>
              <a:gd name="connsiteX82" fmla="*/ 260033 w 741997"/>
              <a:gd name="connsiteY82" fmla="*/ 133350 h 741997"/>
              <a:gd name="connsiteX83" fmla="*/ 311468 w 741997"/>
              <a:gd name="connsiteY83" fmla="*/ 154305 h 741997"/>
              <a:gd name="connsiteX84" fmla="*/ 371475 w 741997"/>
              <a:gd name="connsiteY84" fmla="*/ 124778 h 741997"/>
              <a:gd name="connsiteX85" fmla="*/ 379095 w 741997"/>
              <a:gd name="connsiteY85" fmla="*/ 133350 h 741997"/>
              <a:gd name="connsiteX86" fmla="*/ 430530 w 741997"/>
              <a:gd name="connsiteY86" fmla="*/ 154305 h 741997"/>
              <a:gd name="connsiteX87" fmla="*/ 490538 w 741997"/>
              <a:gd name="connsiteY87" fmla="*/ 124778 h 741997"/>
              <a:gd name="connsiteX88" fmla="*/ 498158 w 741997"/>
              <a:gd name="connsiteY88" fmla="*/ 133350 h 741997"/>
              <a:gd name="connsiteX89" fmla="*/ 549593 w 741997"/>
              <a:gd name="connsiteY89" fmla="*/ 154305 h 741997"/>
              <a:gd name="connsiteX90" fmla="*/ 609600 w 741997"/>
              <a:gd name="connsiteY90" fmla="*/ 124778 h 741997"/>
              <a:gd name="connsiteX91" fmla="*/ 617220 w 741997"/>
              <a:gd name="connsiteY91" fmla="*/ 133350 h 741997"/>
              <a:gd name="connsiteX92" fmla="*/ 668655 w 741997"/>
              <a:gd name="connsiteY92" fmla="*/ 154305 h 741997"/>
              <a:gd name="connsiteX93" fmla="*/ 713423 w 741997"/>
              <a:gd name="connsiteY93" fmla="*/ 139065 h 741997"/>
              <a:gd name="connsiteX94" fmla="*/ 713423 w 741997"/>
              <a:gd name="connsiteY94" fmla="*/ 501968 h 741997"/>
              <a:gd name="connsiteX95" fmla="*/ 436245 w 741997"/>
              <a:gd name="connsiteY95" fmla="*/ 501968 h 741997"/>
              <a:gd name="connsiteX96" fmla="*/ 421958 w 741997"/>
              <a:gd name="connsiteY96" fmla="*/ 516255 h 741997"/>
              <a:gd name="connsiteX97" fmla="*/ 436245 w 741997"/>
              <a:gd name="connsiteY97" fmla="*/ 530543 h 741997"/>
              <a:gd name="connsiteX98" fmla="*/ 713423 w 741997"/>
              <a:gd name="connsiteY98" fmla="*/ 530543 h 741997"/>
              <a:gd name="connsiteX99" fmla="*/ 713423 w 741997"/>
              <a:gd name="connsiteY99" fmla="*/ 574358 h 741997"/>
              <a:gd name="connsiteX100" fmla="*/ 699135 w 741997"/>
              <a:gd name="connsiteY100" fmla="*/ 588645 h 741997"/>
              <a:gd name="connsiteX101" fmla="*/ 158115 w 741997"/>
              <a:gd name="connsiteY101" fmla="*/ 360998 h 741997"/>
              <a:gd name="connsiteX102" fmla="*/ 158115 w 741997"/>
              <a:gd name="connsiteY102" fmla="*/ 381953 h 741997"/>
              <a:gd name="connsiteX103" fmla="*/ 147638 w 741997"/>
              <a:gd name="connsiteY103" fmla="*/ 385763 h 741997"/>
              <a:gd name="connsiteX104" fmla="*/ 137160 w 741997"/>
              <a:gd name="connsiteY104" fmla="*/ 381953 h 741997"/>
              <a:gd name="connsiteX105" fmla="*/ 93345 w 741997"/>
              <a:gd name="connsiteY105" fmla="*/ 338138 h 741997"/>
              <a:gd name="connsiteX106" fmla="*/ 89535 w 741997"/>
              <a:gd name="connsiteY106" fmla="*/ 327660 h 741997"/>
              <a:gd name="connsiteX107" fmla="*/ 93345 w 741997"/>
              <a:gd name="connsiteY107" fmla="*/ 317183 h 741997"/>
              <a:gd name="connsiteX108" fmla="*/ 137160 w 741997"/>
              <a:gd name="connsiteY108" fmla="*/ 273368 h 741997"/>
              <a:gd name="connsiteX109" fmla="*/ 158115 w 741997"/>
              <a:gd name="connsiteY109" fmla="*/ 273368 h 741997"/>
              <a:gd name="connsiteX110" fmla="*/ 158115 w 741997"/>
              <a:gd name="connsiteY110" fmla="*/ 294323 h 741997"/>
              <a:gd name="connsiteX111" fmla="*/ 124778 w 741997"/>
              <a:gd name="connsiteY111" fmla="*/ 327660 h 741997"/>
              <a:gd name="connsiteX112" fmla="*/ 158115 w 741997"/>
              <a:gd name="connsiteY112" fmla="*/ 360998 h 741997"/>
              <a:gd name="connsiteX113" fmla="*/ 583883 w 741997"/>
              <a:gd name="connsiteY113" fmla="*/ 360998 h 741997"/>
              <a:gd name="connsiteX114" fmla="*/ 617220 w 741997"/>
              <a:gd name="connsiteY114" fmla="*/ 327660 h 741997"/>
              <a:gd name="connsiteX115" fmla="*/ 583883 w 741997"/>
              <a:gd name="connsiteY115" fmla="*/ 294323 h 741997"/>
              <a:gd name="connsiteX116" fmla="*/ 583883 w 741997"/>
              <a:gd name="connsiteY116" fmla="*/ 273368 h 741997"/>
              <a:gd name="connsiteX117" fmla="*/ 604838 w 741997"/>
              <a:gd name="connsiteY117" fmla="*/ 273368 h 741997"/>
              <a:gd name="connsiteX118" fmla="*/ 648653 w 741997"/>
              <a:gd name="connsiteY118" fmla="*/ 317183 h 741997"/>
              <a:gd name="connsiteX119" fmla="*/ 652463 w 741997"/>
              <a:gd name="connsiteY119" fmla="*/ 327660 h 741997"/>
              <a:gd name="connsiteX120" fmla="*/ 648653 w 741997"/>
              <a:gd name="connsiteY120" fmla="*/ 338138 h 741997"/>
              <a:gd name="connsiteX121" fmla="*/ 604838 w 741997"/>
              <a:gd name="connsiteY121" fmla="*/ 381953 h 741997"/>
              <a:gd name="connsiteX122" fmla="*/ 594360 w 741997"/>
              <a:gd name="connsiteY122" fmla="*/ 385763 h 741997"/>
              <a:gd name="connsiteX123" fmla="*/ 583883 w 741997"/>
              <a:gd name="connsiteY123" fmla="*/ 381953 h 741997"/>
              <a:gd name="connsiteX124" fmla="*/ 583883 w 741997"/>
              <a:gd name="connsiteY124" fmla="*/ 360998 h 741997"/>
              <a:gd name="connsiteX125" fmla="*/ 472440 w 741997"/>
              <a:gd name="connsiteY125" fmla="*/ 429578 h 741997"/>
              <a:gd name="connsiteX126" fmla="*/ 428625 w 741997"/>
              <a:gd name="connsiteY126" fmla="*/ 385763 h 741997"/>
              <a:gd name="connsiteX127" fmla="*/ 457200 w 741997"/>
              <a:gd name="connsiteY127" fmla="*/ 385763 h 741997"/>
              <a:gd name="connsiteX128" fmla="*/ 471488 w 741997"/>
              <a:gd name="connsiteY128" fmla="*/ 374333 h 741997"/>
              <a:gd name="connsiteX129" fmla="*/ 500063 w 741997"/>
              <a:gd name="connsiteY129" fmla="*/ 258128 h 741997"/>
              <a:gd name="connsiteX130" fmla="*/ 497205 w 741997"/>
              <a:gd name="connsiteY130" fmla="*/ 245745 h 741997"/>
              <a:gd name="connsiteX131" fmla="*/ 485775 w 741997"/>
              <a:gd name="connsiteY131" fmla="*/ 240030 h 741997"/>
              <a:gd name="connsiteX132" fmla="*/ 266700 w 741997"/>
              <a:gd name="connsiteY132" fmla="*/ 240030 h 741997"/>
              <a:gd name="connsiteX133" fmla="*/ 255270 w 741997"/>
              <a:gd name="connsiteY133" fmla="*/ 193358 h 741997"/>
              <a:gd name="connsiteX134" fmla="*/ 255270 w 741997"/>
              <a:gd name="connsiteY134" fmla="*/ 192405 h 741997"/>
              <a:gd name="connsiteX135" fmla="*/ 254318 w 741997"/>
              <a:gd name="connsiteY135" fmla="*/ 190500 h 741997"/>
              <a:gd name="connsiteX136" fmla="*/ 253365 w 741997"/>
              <a:gd name="connsiteY136" fmla="*/ 189548 h 741997"/>
              <a:gd name="connsiteX137" fmla="*/ 252413 w 741997"/>
              <a:gd name="connsiteY137" fmla="*/ 188595 h 741997"/>
              <a:gd name="connsiteX138" fmla="*/ 251460 w 741997"/>
              <a:gd name="connsiteY138" fmla="*/ 187643 h 741997"/>
              <a:gd name="connsiteX139" fmla="*/ 250508 w 741997"/>
              <a:gd name="connsiteY139" fmla="*/ 186690 h 741997"/>
              <a:gd name="connsiteX140" fmla="*/ 249555 w 741997"/>
              <a:gd name="connsiteY140" fmla="*/ 185738 h 741997"/>
              <a:gd name="connsiteX141" fmla="*/ 248603 w 741997"/>
              <a:gd name="connsiteY141" fmla="*/ 184785 h 741997"/>
              <a:gd name="connsiteX142" fmla="*/ 247650 w 741997"/>
              <a:gd name="connsiteY142" fmla="*/ 183833 h 741997"/>
              <a:gd name="connsiteX143" fmla="*/ 246697 w 741997"/>
              <a:gd name="connsiteY143" fmla="*/ 182880 h 741997"/>
              <a:gd name="connsiteX144" fmla="*/ 245745 w 741997"/>
              <a:gd name="connsiteY144" fmla="*/ 182880 h 741997"/>
              <a:gd name="connsiteX145" fmla="*/ 243840 w 741997"/>
              <a:gd name="connsiteY145" fmla="*/ 182880 h 741997"/>
              <a:gd name="connsiteX146" fmla="*/ 242888 w 741997"/>
              <a:gd name="connsiteY146" fmla="*/ 182880 h 741997"/>
              <a:gd name="connsiteX147" fmla="*/ 241935 w 741997"/>
              <a:gd name="connsiteY147" fmla="*/ 182880 h 741997"/>
              <a:gd name="connsiteX148" fmla="*/ 198120 w 741997"/>
              <a:gd name="connsiteY148" fmla="*/ 182880 h 741997"/>
              <a:gd name="connsiteX149" fmla="*/ 183833 w 741997"/>
              <a:gd name="connsiteY149" fmla="*/ 197168 h 741997"/>
              <a:gd name="connsiteX150" fmla="*/ 198120 w 741997"/>
              <a:gd name="connsiteY150" fmla="*/ 211455 h 741997"/>
              <a:gd name="connsiteX151" fmla="*/ 230505 w 741997"/>
              <a:gd name="connsiteY151" fmla="*/ 211455 h 741997"/>
              <a:gd name="connsiteX152" fmla="*/ 241935 w 741997"/>
              <a:gd name="connsiteY152" fmla="*/ 258128 h 741997"/>
              <a:gd name="connsiteX153" fmla="*/ 270510 w 741997"/>
              <a:gd name="connsiteY153" fmla="*/ 374333 h 741997"/>
              <a:gd name="connsiteX154" fmla="*/ 284798 w 741997"/>
              <a:gd name="connsiteY154" fmla="*/ 385763 h 741997"/>
              <a:gd name="connsiteX155" fmla="*/ 313373 w 741997"/>
              <a:gd name="connsiteY155" fmla="*/ 385763 h 741997"/>
              <a:gd name="connsiteX156" fmla="*/ 269558 w 741997"/>
              <a:gd name="connsiteY156" fmla="*/ 429578 h 741997"/>
              <a:gd name="connsiteX157" fmla="*/ 313373 w 741997"/>
              <a:gd name="connsiteY157" fmla="*/ 473393 h 741997"/>
              <a:gd name="connsiteX158" fmla="*/ 357188 w 741997"/>
              <a:gd name="connsiteY158" fmla="*/ 429578 h 741997"/>
              <a:gd name="connsiteX159" fmla="*/ 313373 w 741997"/>
              <a:gd name="connsiteY159" fmla="*/ 385763 h 741997"/>
              <a:gd name="connsiteX160" fmla="*/ 429578 w 741997"/>
              <a:gd name="connsiteY160" fmla="*/ 385763 h 741997"/>
              <a:gd name="connsiteX161" fmla="*/ 385763 w 741997"/>
              <a:gd name="connsiteY161" fmla="*/ 429578 h 741997"/>
              <a:gd name="connsiteX162" fmla="*/ 429578 w 741997"/>
              <a:gd name="connsiteY162" fmla="*/ 473393 h 741997"/>
              <a:gd name="connsiteX163" fmla="*/ 472440 w 741997"/>
              <a:gd name="connsiteY163" fmla="*/ 429578 h 741997"/>
              <a:gd name="connsiteX164" fmla="*/ 327660 w 741997"/>
              <a:gd name="connsiteY164" fmla="*/ 429578 h 741997"/>
              <a:gd name="connsiteX165" fmla="*/ 313373 w 741997"/>
              <a:gd name="connsiteY165" fmla="*/ 443865 h 741997"/>
              <a:gd name="connsiteX166" fmla="*/ 299085 w 741997"/>
              <a:gd name="connsiteY166" fmla="*/ 429578 h 741997"/>
              <a:gd name="connsiteX167" fmla="*/ 313373 w 741997"/>
              <a:gd name="connsiteY167" fmla="*/ 415290 h 741997"/>
              <a:gd name="connsiteX168" fmla="*/ 327660 w 741997"/>
              <a:gd name="connsiteY168" fmla="*/ 429578 h 741997"/>
              <a:gd name="connsiteX169" fmla="*/ 273368 w 741997"/>
              <a:gd name="connsiteY169" fmla="*/ 269558 h 741997"/>
              <a:gd name="connsiteX170" fmla="*/ 468630 w 741997"/>
              <a:gd name="connsiteY170" fmla="*/ 269558 h 741997"/>
              <a:gd name="connsiteX171" fmla="*/ 446723 w 741997"/>
              <a:gd name="connsiteY171" fmla="*/ 356235 h 741997"/>
              <a:gd name="connsiteX172" fmla="*/ 295275 w 741997"/>
              <a:gd name="connsiteY172" fmla="*/ 356235 h 741997"/>
              <a:gd name="connsiteX173" fmla="*/ 273368 w 741997"/>
              <a:gd name="connsiteY173" fmla="*/ 269558 h 741997"/>
              <a:gd name="connsiteX174" fmla="*/ 414338 w 741997"/>
              <a:gd name="connsiteY174" fmla="*/ 429578 h 741997"/>
              <a:gd name="connsiteX175" fmla="*/ 428625 w 741997"/>
              <a:gd name="connsiteY175" fmla="*/ 415290 h 741997"/>
              <a:gd name="connsiteX176" fmla="*/ 442913 w 741997"/>
              <a:gd name="connsiteY176" fmla="*/ 429578 h 741997"/>
              <a:gd name="connsiteX177" fmla="*/ 428625 w 741997"/>
              <a:gd name="connsiteY177" fmla="*/ 443865 h 741997"/>
              <a:gd name="connsiteX178" fmla="*/ 414338 w 741997"/>
              <a:gd name="connsiteY178" fmla="*/ 429578 h 741997"/>
              <a:gd name="connsiteX179" fmla="*/ 385763 w 741997"/>
              <a:gd name="connsiteY179" fmla="*/ 516255 h 741997"/>
              <a:gd name="connsiteX180" fmla="*/ 371475 w 741997"/>
              <a:gd name="connsiteY180" fmla="*/ 530543 h 741997"/>
              <a:gd name="connsiteX181" fmla="*/ 357188 w 741997"/>
              <a:gd name="connsiteY181" fmla="*/ 516255 h 741997"/>
              <a:gd name="connsiteX182" fmla="*/ 371475 w 741997"/>
              <a:gd name="connsiteY182" fmla="*/ 501968 h 741997"/>
              <a:gd name="connsiteX183" fmla="*/ 385763 w 741997"/>
              <a:gd name="connsiteY183" fmla="*/ 516255 h 741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</a:cxnLst>
            <a:rect l="l" t="t" r="r" b="b"/>
            <a:pathLst>
              <a:path w="741997" h="741997">
                <a:moveTo>
                  <a:pt x="699135" y="0"/>
                </a:moveTo>
                <a:lnTo>
                  <a:pt x="46673" y="0"/>
                </a:lnTo>
                <a:cubicBezTo>
                  <a:pt x="21907" y="0"/>
                  <a:pt x="0" y="20003"/>
                  <a:pt x="0" y="43815"/>
                </a:cubicBezTo>
                <a:lnTo>
                  <a:pt x="0" y="574358"/>
                </a:lnTo>
                <a:cubicBezTo>
                  <a:pt x="0" y="598170"/>
                  <a:pt x="19050" y="618173"/>
                  <a:pt x="43815" y="618173"/>
                </a:cubicBezTo>
                <a:lnTo>
                  <a:pt x="269558" y="618173"/>
                </a:lnTo>
                <a:lnTo>
                  <a:pt x="269558" y="713423"/>
                </a:lnTo>
                <a:lnTo>
                  <a:pt x="182880" y="713423"/>
                </a:lnTo>
                <a:cubicBezTo>
                  <a:pt x="175260" y="713423"/>
                  <a:pt x="168593" y="720090"/>
                  <a:pt x="168593" y="727710"/>
                </a:cubicBezTo>
                <a:cubicBezTo>
                  <a:pt x="168593" y="735330"/>
                  <a:pt x="175260" y="741998"/>
                  <a:pt x="182880" y="741998"/>
                </a:cubicBezTo>
                <a:lnTo>
                  <a:pt x="560070" y="741998"/>
                </a:lnTo>
                <a:cubicBezTo>
                  <a:pt x="567690" y="741998"/>
                  <a:pt x="574358" y="735330"/>
                  <a:pt x="574358" y="727710"/>
                </a:cubicBezTo>
                <a:cubicBezTo>
                  <a:pt x="574358" y="720090"/>
                  <a:pt x="567690" y="713423"/>
                  <a:pt x="560070" y="713423"/>
                </a:cubicBezTo>
                <a:lnTo>
                  <a:pt x="472440" y="713423"/>
                </a:lnTo>
                <a:lnTo>
                  <a:pt x="472440" y="618173"/>
                </a:lnTo>
                <a:lnTo>
                  <a:pt x="698183" y="618173"/>
                </a:lnTo>
                <a:cubicBezTo>
                  <a:pt x="721995" y="618173"/>
                  <a:pt x="741998" y="599123"/>
                  <a:pt x="741998" y="574358"/>
                </a:cubicBezTo>
                <a:lnTo>
                  <a:pt x="741998" y="43815"/>
                </a:lnTo>
                <a:cubicBezTo>
                  <a:pt x="741998" y="20003"/>
                  <a:pt x="722948" y="0"/>
                  <a:pt x="699135" y="0"/>
                </a:cubicBezTo>
                <a:close/>
                <a:moveTo>
                  <a:pt x="713423" y="43815"/>
                </a:moveTo>
                <a:lnTo>
                  <a:pt x="713423" y="81915"/>
                </a:lnTo>
                <a:cubicBezTo>
                  <a:pt x="713423" y="105728"/>
                  <a:pt x="692468" y="125730"/>
                  <a:pt x="668655" y="125730"/>
                </a:cubicBezTo>
                <a:cubicBezTo>
                  <a:pt x="657225" y="125730"/>
                  <a:pt x="645795" y="120968"/>
                  <a:pt x="637223" y="112395"/>
                </a:cubicBezTo>
                <a:cubicBezTo>
                  <a:pt x="628650" y="103823"/>
                  <a:pt x="623888" y="93345"/>
                  <a:pt x="623888" y="81915"/>
                </a:cubicBezTo>
                <a:lnTo>
                  <a:pt x="623888" y="29528"/>
                </a:lnTo>
                <a:lnTo>
                  <a:pt x="699135" y="29528"/>
                </a:lnTo>
                <a:cubicBezTo>
                  <a:pt x="706755" y="29528"/>
                  <a:pt x="713423" y="35243"/>
                  <a:pt x="713423" y="43815"/>
                </a:cubicBezTo>
                <a:close/>
                <a:moveTo>
                  <a:pt x="147638" y="29528"/>
                </a:moveTo>
                <a:lnTo>
                  <a:pt x="237172" y="29528"/>
                </a:lnTo>
                <a:lnTo>
                  <a:pt x="237172" y="81915"/>
                </a:lnTo>
                <a:cubicBezTo>
                  <a:pt x="237172" y="105728"/>
                  <a:pt x="216218" y="125730"/>
                  <a:pt x="192405" y="125730"/>
                </a:cubicBezTo>
                <a:cubicBezTo>
                  <a:pt x="180975" y="125730"/>
                  <a:pt x="169545" y="120968"/>
                  <a:pt x="160972" y="112395"/>
                </a:cubicBezTo>
                <a:cubicBezTo>
                  <a:pt x="152400" y="103823"/>
                  <a:pt x="147638" y="93345"/>
                  <a:pt x="147638" y="81915"/>
                </a:cubicBezTo>
                <a:lnTo>
                  <a:pt x="147638" y="29528"/>
                </a:lnTo>
                <a:close/>
                <a:moveTo>
                  <a:pt x="266700" y="29528"/>
                </a:moveTo>
                <a:lnTo>
                  <a:pt x="356235" y="29528"/>
                </a:lnTo>
                <a:lnTo>
                  <a:pt x="356235" y="81915"/>
                </a:lnTo>
                <a:cubicBezTo>
                  <a:pt x="356235" y="105728"/>
                  <a:pt x="335280" y="125730"/>
                  <a:pt x="311468" y="125730"/>
                </a:cubicBezTo>
                <a:cubicBezTo>
                  <a:pt x="300038" y="125730"/>
                  <a:pt x="288608" y="120968"/>
                  <a:pt x="280035" y="112395"/>
                </a:cubicBezTo>
                <a:cubicBezTo>
                  <a:pt x="271463" y="103823"/>
                  <a:pt x="266700" y="93345"/>
                  <a:pt x="266700" y="81915"/>
                </a:cubicBezTo>
                <a:lnTo>
                  <a:pt x="266700" y="29528"/>
                </a:lnTo>
                <a:close/>
                <a:moveTo>
                  <a:pt x="385763" y="29528"/>
                </a:moveTo>
                <a:lnTo>
                  <a:pt x="475298" y="29528"/>
                </a:lnTo>
                <a:lnTo>
                  <a:pt x="475298" y="81915"/>
                </a:lnTo>
                <a:cubicBezTo>
                  <a:pt x="475298" y="105728"/>
                  <a:pt x="454343" y="125730"/>
                  <a:pt x="430530" y="125730"/>
                </a:cubicBezTo>
                <a:cubicBezTo>
                  <a:pt x="419100" y="125730"/>
                  <a:pt x="407670" y="120968"/>
                  <a:pt x="399098" y="112395"/>
                </a:cubicBezTo>
                <a:cubicBezTo>
                  <a:pt x="390525" y="103823"/>
                  <a:pt x="385763" y="93345"/>
                  <a:pt x="385763" y="81915"/>
                </a:cubicBezTo>
                <a:lnTo>
                  <a:pt x="385763" y="29528"/>
                </a:lnTo>
                <a:close/>
                <a:moveTo>
                  <a:pt x="504825" y="29528"/>
                </a:moveTo>
                <a:lnTo>
                  <a:pt x="594360" y="29528"/>
                </a:lnTo>
                <a:lnTo>
                  <a:pt x="594360" y="81915"/>
                </a:lnTo>
                <a:cubicBezTo>
                  <a:pt x="594360" y="105728"/>
                  <a:pt x="573405" y="125730"/>
                  <a:pt x="549593" y="125730"/>
                </a:cubicBezTo>
                <a:cubicBezTo>
                  <a:pt x="538163" y="125730"/>
                  <a:pt x="526733" y="120968"/>
                  <a:pt x="518160" y="112395"/>
                </a:cubicBezTo>
                <a:cubicBezTo>
                  <a:pt x="509588" y="103823"/>
                  <a:pt x="504825" y="93345"/>
                  <a:pt x="504825" y="81915"/>
                </a:cubicBezTo>
                <a:lnTo>
                  <a:pt x="504825" y="29528"/>
                </a:lnTo>
                <a:close/>
                <a:moveTo>
                  <a:pt x="28575" y="43815"/>
                </a:moveTo>
                <a:cubicBezTo>
                  <a:pt x="28575" y="36195"/>
                  <a:pt x="37148" y="29528"/>
                  <a:pt x="45720" y="29528"/>
                </a:cubicBezTo>
                <a:lnTo>
                  <a:pt x="118110" y="29528"/>
                </a:lnTo>
                <a:lnTo>
                  <a:pt x="118110" y="81915"/>
                </a:lnTo>
                <a:cubicBezTo>
                  <a:pt x="118110" y="105728"/>
                  <a:pt x="97155" y="125730"/>
                  <a:pt x="73343" y="125730"/>
                </a:cubicBezTo>
                <a:cubicBezTo>
                  <a:pt x="61912" y="125730"/>
                  <a:pt x="50482" y="120968"/>
                  <a:pt x="41910" y="112395"/>
                </a:cubicBezTo>
                <a:cubicBezTo>
                  <a:pt x="33338" y="103823"/>
                  <a:pt x="28575" y="93345"/>
                  <a:pt x="28575" y="81915"/>
                </a:cubicBezTo>
                <a:lnTo>
                  <a:pt x="28575" y="43815"/>
                </a:lnTo>
                <a:close/>
                <a:moveTo>
                  <a:pt x="443865" y="713423"/>
                </a:moveTo>
                <a:lnTo>
                  <a:pt x="299085" y="713423"/>
                </a:lnTo>
                <a:lnTo>
                  <a:pt x="299085" y="618173"/>
                </a:lnTo>
                <a:lnTo>
                  <a:pt x="443865" y="618173"/>
                </a:lnTo>
                <a:lnTo>
                  <a:pt x="443865" y="713423"/>
                </a:lnTo>
                <a:close/>
                <a:moveTo>
                  <a:pt x="699135" y="588645"/>
                </a:moveTo>
                <a:lnTo>
                  <a:pt x="43815" y="588645"/>
                </a:lnTo>
                <a:cubicBezTo>
                  <a:pt x="36195" y="588645"/>
                  <a:pt x="29528" y="581978"/>
                  <a:pt x="29528" y="574358"/>
                </a:cubicBezTo>
                <a:lnTo>
                  <a:pt x="29528" y="530543"/>
                </a:lnTo>
                <a:lnTo>
                  <a:pt x="306705" y="530543"/>
                </a:lnTo>
                <a:cubicBezTo>
                  <a:pt x="314325" y="530543"/>
                  <a:pt x="320993" y="523875"/>
                  <a:pt x="320993" y="516255"/>
                </a:cubicBezTo>
                <a:cubicBezTo>
                  <a:pt x="320993" y="508635"/>
                  <a:pt x="314325" y="501968"/>
                  <a:pt x="306705" y="501968"/>
                </a:cubicBezTo>
                <a:lnTo>
                  <a:pt x="28575" y="501968"/>
                </a:lnTo>
                <a:lnTo>
                  <a:pt x="28575" y="139065"/>
                </a:lnTo>
                <a:cubicBezTo>
                  <a:pt x="41910" y="148590"/>
                  <a:pt x="57150" y="154305"/>
                  <a:pt x="73343" y="154305"/>
                </a:cubicBezTo>
                <a:cubicBezTo>
                  <a:pt x="98108" y="154305"/>
                  <a:pt x="119062" y="142875"/>
                  <a:pt x="133350" y="124778"/>
                </a:cubicBezTo>
                <a:cubicBezTo>
                  <a:pt x="135255" y="127635"/>
                  <a:pt x="138113" y="130493"/>
                  <a:pt x="140970" y="133350"/>
                </a:cubicBezTo>
                <a:cubicBezTo>
                  <a:pt x="155258" y="146685"/>
                  <a:pt x="173355" y="154305"/>
                  <a:pt x="192405" y="154305"/>
                </a:cubicBezTo>
                <a:cubicBezTo>
                  <a:pt x="217170" y="154305"/>
                  <a:pt x="238125" y="142875"/>
                  <a:pt x="252413" y="124778"/>
                </a:cubicBezTo>
                <a:cubicBezTo>
                  <a:pt x="254318" y="127635"/>
                  <a:pt x="257175" y="130493"/>
                  <a:pt x="260033" y="133350"/>
                </a:cubicBezTo>
                <a:cubicBezTo>
                  <a:pt x="274320" y="146685"/>
                  <a:pt x="292418" y="154305"/>
                  <a:pt x="311468" y="154305"/>
                </a:cubicBezTo>
                <a:cubicBezTo>
                  <a:pt x="336233" y="154305"/>
                  <a:pt x="357188" y="142875"/>
                  <a:pt x="371475" y="124778"/>
                </a:cubicBezTo>
                <a:cubicBezTo>
                  <a:pt x="373380" y="127635"/>
                  <a:pt x="376238" y="130493"/>
                  <a:pt x="379095" y="133350"/>
                </a:cubicBezTo>
                <a:cubicBezTo>
                  <a:pt x="393383" y="146685"/>
                  <a:pt x="411480" y="154305"/>
                  <a:pt x="430530" y="154305"/>
                </a:cubicBezTo>
                <a:cubicBezTo>
                  <a:pt x="455295" y="154305"/>
                  <a:pt x="476250" y="142875"/>
                  <a:pt x="490538" y="124778"/>
                </a:cubicBezTo>
                <a:cubicBezTo>
                  <a:pt x="492443" y="127635"/>
                  <a:pt x="495300" y="130493"/>
                  <a:pt x="498158" y="133350"/>
                </a:cubicBezTo>
                <a:cubicBezTo>
                  <a:pt x="512445" y="146685"/>
                  <a:pt x="530543" y="154305"/>
                  <a:pt x="549593" y="154305"/>
                </a:cubicBezTo>
                <a:cubicBezTo>
                  <a:pt x="574358" y="154305"/>
                  <a:pt x="595313" y="142875"/>
                  <a:pt x="609600" y="124778"/>
                </a:cubicBezTo>
                <a:cubicBezTo>
                  <a:pt x="611505" y="127635"/>
                  <a:pt x="614363" y="130493"/>
                  <a:pt x="617220" y="133350"/>
                </a:cubicBezTo>
                <a:cubicBezTo>
                  <a:pt x="631508" y="146685"/>
                  <a:pt x="649605" y="154305"/>
                  <a:pt x="668655" y="154305"/>
                </a:cubicBezTo>
                <a:cubicBezTo>
                  <a:pt x="685800" y="154305"/>
                  <a:pt x="701040" y="148590"/>
                  <a:pt x="713423" y="139065"/>
                </a:cubicBezTo>
                <a:lnTo>
                  <a:pt x="713423" y="501968"/>
                </a:lnTo>
                <a:lnTo>
                  <a:pt x="436245" y="501968"/>
                </a:lnTo>
                <a:cubicBezTo>
                  <a:pt x="428625" y="501968"/>
                  <a:pt x="421958" y="508635"/>
                  <a:pt x="421958" y="516255"/>
                </a:cubicBezTo>
                <a:cubicBezTo>
                  <a:pt x="421958" y="523875"/>
                  <a:pt x="428625" y="530543"/>
                  <a:pt x="436245" y="530543"/>
                </a:cubicBezTo>
                <a:lnTo>
                  <a:pt x="713423" y="530543"/>
                </a:lnTo>
                <a:lnTo>
                  <a:pt x="713423" y="574358"/>
                </a:lnTo>
                <a:cubicBezTo>
                  <a:pt x="713423" y="581978"/>
                  <a:pt x="706755" y="588645"/>
                  <a:pt x="699135" y="588645"/>
                </a:cubicBezTo>
                <a:close/>
                <a:moveTo>
                  <a:pt x="158115" y="360998"/>
                </a:moveTo>
                <a:cubicBezTo>
                  <a:pt x="163830" y="366713"/>
                  <a:pt x="163830" y="376238"/>
                  <a:pt x="158115" y="381953"/>
                </a:cubicBezTo>
                <a:cubicBezTo>
                  <a:pt x="155258" y="384810"/>
                  <a:pt x="151447" y="385763"/>
                  <a:pt x="147638" y="385763"/>
                </a:cubicBezTo>
                <a:cubicBezTo>
                  <a:pt x="143828" y="385763"/>
                  <a:pt x="140018" y="384810"/>
                  <a:pt x="137160" y="381953"/>
                </a:cubicBezTo>
                <a:lnTo>
                  <a:pt x="93345" y="338138"/>
                </a:lnTo>
                <a:cubicBezTo>
                  <a:pt x="90487" y="335280"/>
                  <a:pt x="89535" y="331470"/>
                  <a:pt x="89535" y="327660"/>
                </a:cubicBezTo>
                <a:cubicBezTo>
                  <a:pt x="89535" y="323850"/>
                  <a:pt x="91440" y="320040"/>
                  <a:pt x="93345" y="317183"/>
                </a:cubicBezTo>
                <a:lnTo>
                  <a:pt x="137160" y="273368"/>
                </a:lnTo>
                <a:cubicBezTo>
                  <a:pt x="142875" y="267653"/>
                  <a:pt x="152400" y="267653"/>
                  <a:pt x="158115" y="273368"/>
                </a:cubicBezTo>
                <a:cubicBezTo>
                  <a:pt x="163830" y="279083"/>
                  <a:pt x="163830" y="288608"/>
                  <a:pt x="158115" y="294323"/>
                </a:cubicBezTo>
                <a:lnTo>
                  <a:pt x="124778" y="327660"/>
                </a:lnTo>
                <a:lnTo>
                  <a:pt x="158115" y="360998"/>
                </a:lnTo>
                <a:close/>
                <a:moveTo>
                  <a:pt x="583883" y="360998"/>
                </a:moveTo>
                <a:lnTo>
                  <a:pt x="617220" y="327660"/>
                </a:lnTo>
                <a:lnTo>
                  <a:pt x="583883" y="294323"/>
                </a:lnTo>
                <a:cubicBezTo>
                  <a:pt x="578168" y="288608"/>
                  <a:pt x="578168" y="279083"/>
                  <a:pt x="583883" y="273368"/>
                </a:cubicBezTo>
                <a:cubicBezTo>
                  <a:pt x="589598" y="267653"/>
                  <a:pt x="599123" y="267653"/>
                  <a:pt x="604838" y="273368"/>
                </a:cubicBezTo>
                <a:lnTo>
                  <a:pt x="648653" y="317183"/>
                </a:lnTo>
                <a:cubicBezTo>
                  <a:pt x="651510" y="320040"/>
                  <a:pt x="652463" y="323850"/>
                  <a:pt x="652463" y="327660"/>
                </a:cubicBezTo>
                <a:cubicBezTo>
                  <a:pt x="652463" y="331470"/>
                  <a:pt x="650558" y="335280"/>
                  <a:pt x="648653" y="338138"/>
                </a:cubicBezTo>
                <a:lnTo>
                  <a:pt x="604838" y="381953"/>
                </a:lnTo>
                <a:cubicBezTo>
                  <a:pt x="601980" y="384810"/>
                  <a:pt x="598170" y="385763"/>
                  <a:pt x="594360" y="385763"/>
                </a:cubicBezTo>
                <a:cubicBezTo>
                  <a:pt x="590550" y="385763"/>
                  <a:pt x="586740" y="384810"/>
                  <a:pt x="583883" y="381953"/>
                </a:cubicBezTo>
                <a:cubicBezTo>
                  <a:pt x="578168" y="376238"/>
                  <a:pt x="578168" y="366713"/>
                  <a:pt x="583883" y="360998"/>
                </a:cubicBezTo>
                <a:close/>
                <a:moveTo>
                  <a:pt x="472440" y="429578"/>
                </a:moveTo>
                <a:cubicBezTo>
                  <a:pt x="472440" y="405765"/>
                  <a:pt x="453390" y="385763"/>
                  <a:pt x="428625" y="385763"/>
                </a:cubicBezTo>
                <a:lnTo>
                  <a:pt x="457200" y="385763"/>
                </a:lnTo>
                <a:cubicBezTo>
                  <a:pt x="463868" y="385763"/>
                  <a:pt x="469583" y="381000"/>
                  <a:pt x="471488" y="374333"/>
                </a:cubicBezTo>
                <a:lnTo>
                  <a:pt x="500063" y="258128"/>
                </a:lnTo>
                <a:cubicBezTo>
                  <a:pt x="501015" y="253365"/>
                  <a:pt x="500063" y="249555"/>
                  <a:pt x="497205" y="245745"/>
                </a:cubicBezTo>
                <a:cubicBezTo>
                  <a:pt x="494348" y="241935"/>
                  <a:pt x="490538" y="240030"/>
                  <a:pt x="485775" y="240030"/>
                </a:cubicBezTo>
                <a:lnTo>
                  <a:pt x="266700" y="240030"/>
                </a:lnTo>
                <a:lnTo>
                  <a:pt x="255270" y="193358"/>
                </a:lnTo>
                <a:cubicBezTo>
                  <a:pt x="255270" y="193358"/>
                  <a:pt x="255270" y="192405"/>
                  <a:pt x="255270" y="192405"/>
                </a:cubicBezTo>
                <a:cubicBezTo>
                  <a:pt x="255270" y="191453"/>
                  <a:pt x="255270" y="191453"/>
                  <a:pt x="254318" y="190500"/>
                </a:cubicBezTo>
                <a:cubicBezTo>
                  <a:pt x="254318" y="190500"/>
                  <a:pt x="254318" y="189548"/>
                  <a:pt x="253365" y="189548"/>
                </a:cubicBezTo>
                <a:cubicBezTo>
                  <a:pt x="253365" y="189548"/>
                  <a:pt x="253365" y="188595"/>
                  <a:pt x="252413" y="188595"/>
                </a:cubicBezTo>
                <a:cubicBezTo>
                  <a:pt x="252413" y="188595"/>
                  <a:pt x="251460" y="187643"/>
                  <a:pt x="251460" y="187643"/>
                </a:cubicBezTo>
                <a:cubicBezTo>
                  <a:pt x="251460" y="187643"/>
                  <a:pt x="250508" y="186690"/>
                  <a:pt x="250508" y="186690"/>
                </a:cubicBezTo>
                <a:cubicBezTo>
                  <a:pt x="250508" y="186690"/>
                  <a:pt x="249555" y="185738"/>
                  <a:pt x="249555" y="185738"/>
                </a:cubicBezTo>
                <a:cubicBezTo>
                  <a:pt x="249555" y="185738"/>
                  <a:pt x="248603" y="184785"/>
                  <a:pt x="248603" y="184785"/>
                </a:cubicBezTo>
                <a:cubicBezTo>
                  <a:pt x="248603" y="184785"/>
                  <a:pt x="247650" y="184785"/>
                  <a:pt x="247650" y="183833"/>
                </a:cubicBezTo>
                <a:cubicBezTo>
                  <a:pt x="247650" y="183833"/>
                  <a:pt x="246697" y="183833"/>
                  <a:pt x="246697" y="182880"/>
                </a:cubicBezTo>
                <a:cubicBezTo>
                  <a:pt x="246697" y="182880"/>
                  <a:pt x="245745" y="182880"/>
                  <a:pt x="245745" y="182880"/>
                </a:cubicBezTo>
                <a:cubicBezTo>
                  <a:pt x="244793" y="182880"/>
                  <a:pt x="244793" y="182880"/>
                  <a:pt x="243840" y="182880"/>
                </a:cubicBezTo>
                <a:cubicBezTo>
                  <a:pt x="243840" y="182880"/>
                  <a:pt x="242888" y="182880"/>
                  <a:pt x="242888" y="182880"/>
                </a:cubicBezTo>
                <a:cubicBezTo>
                  <a:pt x="242888" y="182880"/>
                  <a:pt x="241935" y="182880"/>
                  <a:pt x="241935" y="182880"/>
                </a:cubicBezTo>
                <a:lnTo>
                  <a:pt x="198120" y="182880"/>
                </a:lnTo>
                <a:cubicBezTo>
                  <a:pt x="190500" y="182880"/>
                  <a:pt x="183833" y="189548"/>
                  <a:pt x="183833" y="197168"/>
                </a:cubicBezTo>
                <a:cubicBezTo>
                  <a:pt x="183833" y="204788"/>
                  <a:pt x="190500" y="211455"/>
                  <a:pt x="198120" y="211455"/>
                </a:cubicBezTo>
                <a:lnTo>
                  <a:pt x="230505" y="211455"/>
                </a:lnTo>
                <a:lnTo>
                  <a:pt x="241935" y="258128"/>
                </a:lnTo>
                <a:lnTo>
                  <a:pt x="270510" y="374333"/>
                </a:lnTo>
                <a:cubicBezTo>
                  <a:pt x="272415" y="381000"/>
                  <a:pt x="278130" y="385763"/>
                  <a:pt x="284798" y="385763"/>
                </a:cubicBezTo>
                <a:lnTo>
                  <a:pt x="313373" y="385763"/>
                </a:lnTo>
                <a:cubicBezTo>
                  <a:pt x="289560" y="385763"/>
                  <a:pt x="269558" y="404813"/>
                  <a:pt x="269558" y="429578"/>
                </a:cubicBezTo>
                <a:cubicBezTo>
                  <a:pt x="269558" y="453390"/>
                  <a:pt x="288608" y="473393"/>
                  <a:pt x="313373" y="473393"/>
                </a:cubicBezTo>
                <a:cubicBezTo>
                  <a:pt x="338138" y="473393"/>
                  <a:pt x="357188" y="454343"/>
                  <a:pt x="357188" y="429578"/>
                </a:cubicBezTo>
                <a:cubicBezTo>
                  <a:pt x="357188" y="405765"/>
                  <a:pt x="338138" y="385763"/>
                  <a:pt x="313373" y="385763"/>
                </a:cubicBezTo>
                <a:lnTo>
                  <a:pt x="429578" y="385763"/>
                </a:lnTo>
                <a:cubicBezTo>
                  <a:pt x="405765" y="385763"/>
                  <a:pt x="385763" y="404813"/>
                  <a:pt x="385763" y="429578"/>
                </a:cubicBezTo>
                <a:cubicBezTo>
                  <a:pt x="385763" y="453390"/>
                  <a:pt x="404813" y="473393"/>
                  <a:pt x="429578" y="473393"/>
                </a:cubicBezTo>
                <a:cubicBezTo>
                  <a:pt x="454343" y="473393"/>
                  <a:pt x="472440" y="453390"/>
                  <a:pt x="472440" y="429578"/>
                </a:cubicBezTo>
                <a:close/>
                <a:moveTo>
                  <a:pt x="327660" y="429578"/>
                </a:moveTo>
                <a:cubicBezTo>
                  <a:pt x="327660" y="437198"/>
                  <a:pt x="320993" y="443865"/>
                  <a:pt x="313373" y="443865"/>
                </a:cubicBezTo>
                <a:cubicBezTo>
                  <a:pt x="305753" y="443865"/>
                  <a:pt x="299085" y="437198"/>
                  <a:pt x="299085" y="429578"/>
                </a:cubicBezTo>
                <a:cubicBezTo>
                  <a:pt x="299085" y="421958"/>
                  <a:pt x="305753" y="415290"/>
                  <a:pt x="313373" y="415290"/>
                </a:cubicBezTo>
                <a:cubicBezTo>
                  <a:pt x="320993" y="415290"/>
                  <a:pt x="327660" y="421005"/>
                  <a:pt x="327660" y="429578"/>
                </a:cubicBezTo>
                <a:close/>
                <a:moveTo>
                  <a:pt x="273368" y="269558"/>
                </a:moveTo>
                <a:lnTo>
                  <a:pt x="468630" y="269558"/>
                </a:lnTo>
                <a:lnTo>
                  <a:pt x="446723" y="356235"/>
                </a:lnTo>
                <a:lnTo>
                  <a:pt x="295275" y="356235"/>
                </a:lnTo>
                <a:lnTo>
                  <a:pt x="273368" y="269558"/>
                </a:lnTo>
                <a:close/>
                <a:moveTo>
                  <a:pt x="414338" y="429578"/>
                </a:moveTo>
                <a:cubicBezTo>
                  <a:pt x="414338" y="421958"/>
                  <a:pt x="421005" y="415290"/>
                  <a:pt x="428625" y="415290"/>
                </a:cubicBezTo>
                <a:cubicBezTo>
                  <a:pt x="436245" y="415290"/>
                  <a:pt x="442913" y="421958"/>
                  <a:pt x="442913" y="429578"/>
                </a:cubicBezTo>
                <a:cubicBezTo>
                  <a:pt x="442913" y="437198"/>
                  <a:pt x="436245" y="443865"/>
                  <a:pt x="428625" y="443865"/>
                </a:cubicBezTo>
                <a:cubicBezTo>
                  <a:pt x="421005" y="443865"/>
                  <a:pt x="414338" y="437198"/>
                  <a:pt x="414338" y="429578"/>
                </a:cubicBezTo>
                <a:close/>
                <a:moveTo>
                  <a:pt x="385763" y="516255"/>
                </a:moveTo>
                <a:cubicBezTo>
                  <a:pt x="385763" y="523875"/>
                  <a:pt x="379095" y="530543"/>
                  <a:pt x="371475" y="530543"/>
                </a:cubicBezTo>
                <a:cubicBezTo>
                  <a:pt x="363855" y="530543"/>
                  <a:pt x="357188" y="523875"/>
                  <a:pt x="357188" y="516255"/>
                </a:cubicBezTo>
                <a:cubicBezTo>
                  <a:pt x="357188" y="508635"/>
                  <a:pt x="363855" y="501968"/>
                  <a:pt x="371475" y="501968"/>
                </a:cubicBezTo>
                <a:cubicBezTo>
                  <a:pt x="379095" y="501968"/>
                  <a:pt x="385763" y="508635"/>
                  <a:pt x="385763" y="516255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AC93E500-82E6-2F00-ADF5-3095B651D776}"/>
              </a:ext>
            </a:extLst>
          </p:cNvPr>
          <p:cNvSpPr/>
          <p:nvPr/>
        </p:nvSpPr>
        <p:spPr>
          <a:xfrm>
            <a:off x="4627489" y="2098791"/>
            <a:ext cx="823344" cy="822286"/>
          </a:xfrm>
          <a:custGeom>
            <a:avLst/>
            <a:gdLst>
              <a:gd name="connsiteX0" fmla="*/ 430530 w 742950"/>
              <a:gd name="connsiteY0" fmla="*/ 190500 h 741997"/>
              <a:gd name="connsiteX1" fmla="*/ 416243 w 742950"/>
              <a:gd name="connsiteY1" fmla="*/ 204788 h 741997"/>
              <a:gd name="connsiteX2" fmla="*/ 401955 w 742950"/>
              <a:gd name="connsiteY2" fmla="*/ 190500 h 741997"/>
              <a:gd name="connsiteX3" fmla="*/ 416243 w 742950"/>
              <a:gd name="connsiteY3" fmla="*/ 176213 h 741997"/>
              <a:gd name="connsiteX4" fmla="*/ 430530 w 742950"/>
              <a:gd name="connsiteY4" fmla="*/ 190500 h 741997"/>
              <a:gd name="connsiteX5" fmla="*/ 326708 w 742950"/>
              <a:gd name="connsiteY5" fmla="*/ 118110 h 741997"/>
              <a:gd name="connsiteX6" fmla="*/ 340995 w 742950"/>
              <a:gd name="connsiteY6" fmla="*/ 103823 h 741997"/>
              <a:gd name="connsiteX7" fmla="*/ 326708 w 742950"/>
              <a:gd name="connsiteY7" fmla="*/ 89535 h 741997"/>
              <a:gd name="connsiteX8" fmla="*/ 312420 w 742950"/>
              <a:gd name="connsiteY8" fmla="*/ 103823 h 741997"/>
              <a:gd name="connsiteX9" fmla="*/ 326708 w 742950"/>
              <a:gd name="connsiteY9" fmla="*/ 118110 h 741997"/>
              <a:gd name="connsiteX10" fmla="*/ 316230 w 742950"/>
              <a:gd name="connsiteY10" fmla="*/ 198120 h 741997"/>
              <a:gd name="connsiteX11" fmla="*/ 326708 w 742950"/>
              <a:gd name="connsiteY11" fmla="*/ 202883 h 741997"/>
              <a:gd name="connsiteX12" fmla="*/ 337185 w 742950"/>
              <a:gd name="connsiteY12" fmla="*/ 199073 h 741997"/>
              <a:gd name="connsiteX13" fmla="*/ 426720 w 742950"/>
              <a:gd name="connsiteY13" fmla="*/ 112395 h 741997"/>
              <a:gd name="connsiteX14" fmla="*/ 426720 w 742950"/>
              <a:gd name="connsiteY14" fmla="*/ 91440 h 741997"/>
              <a:gd name="connsiteX15" fmla="*/ 405765 w 742950"/>
              <a:gd name="connsiteY15" fmla="*/ 91440 h 741997"/>
              <a:gd name="connsiteX16" fmla="*/ 316230 w 742950"/>
              <a:gd name="connsiteY16" fmla="*/ 178118 h 741997"/>
              <a:gd name="connsiteX17" fmla="*/ 316230 w 742950"/>
              <a:gd name="connsiteY17" fmla="*/ 198120 h 741997"/>
              <a:gd name="connsiteX18" fmla="*/ 0 w 742950"/>
              <a:gd name="connsiteY18" fmla="*/ 333375 h 741997"/>
              <a:gd name="connsiteX19" fmla="*/ 0 w 742950"/>
              <a:gd name="connsiteY19" fmla="*/ 275273 h 741997"/>
              <a:gd name="connsiteX20" fmla="*/ 30480 w 742950"/>
              <a:gd name="connsiteY20" fmla="*/ 234315 h 741997"/>
              <a:gd name="connsiteX21" fmla="*/ 30480 w 742950"/>
              <a:gd name="connsiteY21" fmla="*/ 188595 h 741997"/>
              <a:gd name="connsiteX22" fmla="*/ 74295 w 742950"/>
              <a:gd name="connsiteY22" fmla="*/ 144780 h 741997"/>
              <a:gd name="connsiteX23" fmla="*/ 221933 w 742950"/>
              <a:gd name="connsiteY23" fmla="*/ 144780 h 741997"/>
              <a:gd name="connsiteX24" fmla="*/ 371475 w 742950"/>
              <a:gd name="connsiteY24" fmla="*/ 0 h 741997"/>
              <a:gd name="connsiteX25" fmla="*/ 519113 w 742950"/>
              <a:gd name="connsiteY25" fmla="*/ 144780 h 741997"/>
              <a:gd name="connsiteX26" fmla="*/ 668655 w 742950"/>
              <a:gd name="connsiteY26" fmla="*/ 144780 h 741997"/>
              <a:gd name="connsiteX27" fmla="*/ 712470 w 742950"/>
              <a:gd name="connsiteY27" fmla="*/ 188595 h 741997"/>
              <a:gd name="connsiteX28" fmla="*/ 712470 w 742950"/>
              <a:gd name="connsiteY28" fmla="*/ 234315 h 741997"/>
              <a:gd name="connsiteX29" fmla="*/ 742950 w 742950"/>
              <a:gd name="connsiteY29" fmla="*/ 275273 h 741997"/>
              <a:gd name="connsiteX30" fmla="*/ 742950 w 742950"/>
              <a:gd name="connsiteY30" fmla="*/ 333375 h 741997"/>
              <a:gd name="connsiteX31" fmla="*/ 698183 w 742950"/>
              <a:gd name="connsiteY31" fmla="*/ 400050 h 741997"/>
              <a:gd name="connsiteX32" fmla="*/ 698183 w 742950"/>
              <a:gd name="connsiteY32" fmla="*/ 421958 h 741997"/>
              <a:gd name="connsiteX33" fmla="*/ 683895 w 742950"/>
              <a:gd name="connsiteY33" fmla="*/ 436245 h 741997"/>
              <a:gd name="connsiteX34" fmla="*/ 669608 w 742950"/>
              <a:gd name="connsiteY34" fmla="*/ 421958 h 741997"/>
              <a:gd name="connsiteX35" fmla="*/ 669608 w 742950"/>
              <a:gd name="connsiteY35" fmla="*/ 405765 h 741997"/>
              <a:gd name="connsiteX36" fmla="*/ 610553 w 742950"/>
              <a:gd name="connsiteY36" fmla="*/ 376238 h 741997"/>
              <a:gd name="connsiteX37" fmla="*/ 551498 w 742950"/>
              <a:gd name="connsiteY37" fmla="*/ 405765 h 741997"/>
              <a:gd name="connsiteX38" fmla="*/ 500063 w 742950"/>
              <a:gd name="connsiteY38" fmla="*/ 384810 h 741997"/>
              <a:gd name="connsiteX39" fmla="*/ 492443 w 742950"/>
              <a:gd name="connsiteY39" fmla="*/ 376238 h 741997"/>
              <a:gd name="connsiteX40" fmla="*/ 432435 w 742950"/>
              <a:gd name="connsiteY40" fmla="*/ 405765 h 741997"/>
              <a:gd name="connsiteX41" fmla="*/ 373380 w 742950"/>
              <a:gd name="connsiteY41" fmla="*/ 377190 h 741997"/>
              <a:gd name="connsiteX42" fmla="*/ 373380 w 742950"/>
              <a:gd name="connsiteY42" fmla="*/ 377190 h 741997"/>
              <a:gd name="connsiteX43" fmla="*/ 373380 w 742950"/>
              <a:gd name="connsiteY43" fmla="*/ 377190 h 741997"/>
              <a:gd name="connsiteX44" fmla="*/ 373380 w 742950"/>
              <a:gd name="connsiteY44" fmla="*/ 377190 h 741997"/>
              <a:gd name="connsiteX45" fmla="*/ 314325 w 742950"/>
              <a:gd name="connsiteY45" fmla="*/ 405765 h 741997"/>
              <a:gd name="connsiteX46" fmla="*/ 254318 w 742950"/>
              <a:gd name="connsiteY46" fmla="*/ 376238 h 741997"/>
              <a:gd name="connsiteX47" fmla="*/ 196215 w 742950"/>
              <a:gd name="connsiteY47" fmla="*/ 405765 h 741997"/>
              <a:gd name="connsiteX48" fmla="*/ 144780 w 742950"/>
              <a:gd name="connsiteY48" fmla="*/ 384810 h 741997"/>
              <a:gd name="connsiteX49" fmla="*/ 137160 w 742950"/>
              <a:gd name="connsiteY49" fmla="*/ 376238 h 741997"/>
              <a:gd name="connsiteX50" fmla="*/ 77153 w 742950"/>
              <a:gd name="connsiteY50" fmla="*/ 405765 h 741997"/>
              <a:gd name="connsiteX51" fmla="*/ 77153 w 742950"/>
              <a:gd name="connsiteY51" fmla="*/ 574358 h 741997"/>
              <a:gd name="connsiteX52" fmla="*/ 271463 w 742950"/>
              <a:gd name="connsiteY52" fmla="*/ 574358 h 741997"/>
              <a:gd name="connsiteX53" fmla="*/ 271463 w 742950"/>
              <a:gd name="connsiteY53" fmla="*/ 472440 h 741997"/>
              <a:gd name="connsiteX54" fmla="*/ 285750 w 742950"/>
              <a:gd name="connsiteY54" fmla="*/ 458153 h 741997"/>
              <a:gd name="connsiteX55" fmla="*/ 463868 w 742950"/>
              <a:gd name="connsiteY55" fmla="*/ 458153 h 741997"/>
              <a:gd name="connsiteX56" fmla="*/ 478155 w 742950"/>
              <a:gd name="connsiteY56" fmla="*/ 472440 h 741997"/>
              <a:gd name="connsiteX57" fmla="*/ 478155 w 742950"/>
              <a:gd name="connsiteY57" fmla="*/ 574358 h 741997"/>
              <a:gd name="connsiteX58" fmla="*/ 670560 w 742950"/>
              <a:gd name="connsiteY58" fmla="*/ 574358 h 741997"/>
              <a:gd name="connsiteX59" fmla="*/ 670560 w 742950"/>
              <a:gd name="connsiteY59" fmla="*/ 552450 h 741997"/>
              <a:gd name="connsiteX60" fmla="*/ 684848 w 742950"/>
              <a:gd name="connsiteY60" fmla="*/ 538163 h 741997"/>
              <a:gd name="connsiteX61" fmla="*/ 699135 w 742950"/>
              <a:gd name="connsiteY61" fmla="*/ 552450 h 741997"/>
              <a:gd name="connsiteX62" fmla="*/ 699135 w 742950"/>
              <a:gd name="connsiteY62" fmla="*/ 727710 h 741997"/>
              <a:gd name="connsiteX63" fmla="*/ 684848 w 742950"/>
              <a:gd name="connsiteY63" fmla="*/ 741998 h 741997"/>
              <a:gd name="connsiteX64" fmla="*/ 59055 w 742950"/>
              <a:gd name="connsiteY64" fmla="*/ 741998 h 741997"/>
              <a:gd name="connsiteX65" fmla="*/ 44768 w 742950"/>
              <a:gd name="connsiteY65" fmla="*/ 727710 h 741997"/>
              <a:gd name="connsiteX66" fmla="*/ 44768 w 742950"/>
              <a:gd name="connsiteY66" fmla="*/ 400050 h 741997"/>
              <a:gd name="connsiteX67" fmla="*/ 0 w 742950"/>
              <a:gd name="connsiteY67" fmla="*/ 333375 h 741997"/>
              <a:gd name="connsiteX68" fmla="*/ 668655 w 742950"/>
              <a:gd name="connsiteY68" fmla="*/ 602933 h 741997"/>
              <a:gd name="connsiteX69" fmla="*/ 475298 w 742950"/>
              <a:gd name="connsiteY69" fmla="*/ 602933 h 741997"/>
              <a:gd name="connsiteX70" fmla="*/ 475298 w 742950"/>
              <a:gd name="connsiteY70" fmla="*/ 713423 h 741997"/>
              <a:gd name="connsiteX71" fmla="*/ 667703 w 742950"/>
              <a:gd name="connsiteY71" fmla="*/ 713423 h 741997"/>
              <a:gd name="connsiteX72" fmla="*/ 667703 w 742950"/>
              <a:gd name="connsiteY72" fmla="*/ 602933 h 741997"/>
              <a:gd name="connsiteX73" fmla="*/ 297180 w 742950"/>
              <a:gd name="connsiteY73" fmla="*/ 713423 h 741997"/>
              <a:gd name="connsiteX74" fmla="*/ 446723 w 742950"/>
              <a:gd name="connsiteY74" fmla="*/ 713423 h 741997"/>
              <a:gd name="connsiteX75" fmla="*/ 446723 w 742950"/>
              <a:gd name="connsiteY75" fmla="*/ 602933 h 741997"/>
              <a:gd name="connsiteX76" fmla="*/ 416243 w 742950"/>
              <a:gd name="connsiteY76" fmla="*/ 602933 h 741997"/>
              <a:gd name="connsiteX77" fmla="*/ 401955 w 742950"/>
              <a:gd name="connsiteY77" fmla="*/ 588645 h 741997"/>
              <a:gd name="connsiteX78" fmla="*/ 416243 w 742950"/>
              <a:gd name="connsiteY78" fmla="*/ 574358 h 741997"/>
              <a:gd name="connsiteX79" fmla="*/ 446723 w 742950"/>
              <a:gd name="connsiteY79" fmla="*/ 574358 h 741997"/>
              <a:gd name="connsiteX80" fmla="*/ 446723 w 742950"/>
              <a:gd name="connsiteY80" fmla="*/ 487680 h 741997"/>
              <a:gd name="connsiteX81" fmla="*/ 297180 w 742950"/>
              <a:gd name="connsiteY81" fmla="*/ 487680 h 741997"/>
              <a:gd name="connsiteX82" fmla="*/ 297180 w 742950"/>
              <a:gd name="connsiteY82" fmla="*/ 713423 h 741997"/>
              <a:gd name="connsiteX83" fmla="*/ 74295 w 742950"/>
              <a:gd name="connsiteY83" fmla="*/ 602933 h 741997"/>
              <a:gd name="connsiteX84" fmla="*/ 74295 w 742950"/>
              <a:gd name="connsiteY84" fmla="*/ 713423 h 741997"/>
              <a:gd name="connsiteX85" fmla="*/ 268605 w 742950"/>
              <a:gd name="connsiteY85" fmla="*/ 713423 h 741997"/>
              <a:gd name="connsiteX86" fmla="*/ 268605 w 742950"/>
              <a:gd name="connsiteY86" fmla="*/ 602933 h 741997"/>
              <a:gd name="connsiteX87" fmla="*/ 74295 w 742950"/>
              <a:gd name="connsiteY87" fmla="*/ 602933 h 741997"/>
              <a:gd name="connsiteX88" fmla="*/ 236220 w 742950"/>
              <a:gd name="connsiteY88" fmla="*/ 333375 h 741997"/>
              <a:gd name="connsiteX89" fmla="*/ 236220 w 742950"/>
              <a:gd name="connsiteY89" fmla="*/ 260985 h 741997"/>
              <a:gd name="connsiteX90" fmla="*/ 147638 w 742950"/>
              <a:gd name="connsiteY90" fmla="*/ 260985 h 741997"/>
              <a:gd name="connsiteX91" fmla="*/ 147638 w 742950"/>
              <a:gd name="connsiteY91" fmla="*/ 333375 h 741997"/>
              <a:gd name="connsiteX92" fmla="*/ 160973 w 742950"/>
              <a:gd name="connsiteY92" fmla="*/ 363855 h 741997"/>
              <a:gd name="connsiteX93" fmla="*/ 192405 w 742950"/>
              <a:gd name="connsiteY93" fmla="*/ 377190 h 741997"/>
              <a:gd name="connsiteX94" fmla="*/ 236220 w 742950"/>
              <a:gd name="connsiteY94" fmla="*/ 333375 h 741997"/>
              <a:gd name="connsiteX95" fmla="*/ 349568 w 742950"/>
              <a:gd name="connsiteY95" fmla="*/ 358140 h 741997"/>
              <a:gd name="connsiteX96" fmla="*/ 274320 w 742950"/>
              <a:gd name="connsiteY96" fmla="*/ 260985 h 741997"/>
              <a:gd name="connsiteX97" fmla="*/ 265748 w 742950"/>
              <a:gd name="connsiteY97" fmla="*/ 260985 h 741997"/>
              <a:gd name="connsiteX98" fmla="*/ 265748 w 742950"/>
              <a:gd name="connsiteY98" fmla="*/ 333375 h 741997"/>
              <a:gd name="connsiteX99" fmla="*/ 312420 w 742950"/>
              <a:gd name="connsiteY99" fmla="*/ 377190 h 741997"/>
              <a:gd name="connsiteX100" fmla="*/ 349568 w 742950"/>
              <a:gd name="connsiteY100" fmla="*/ 358140 h 741997"/>
              <a:gd name="connsiteX101" fmla="*/ 475298 w 742950"/>
              <a:gd name="connsiteY101" fmla="*/ 333375 h 741997"/>
              <a:gd name="connsiteX102" fmla="*/ 475298 w 742950"/>
              <a:gd name="connsiteY102" fmla="*/ 260985 h 741997"/>
              <a:gd name="connsiteX103" fmla="*/ 467678 w 742950"/>
              <a:gd name="connsiteY103" fmla="*/ 260985 h 741997"/>
              <a:gd name="connsiteX104" fmla="*/ 393383 w 742950"/>
              <a:gd name="connsiteY104" fmla="*/ 357188 h 741997"/>
              <a:gd name="connsiteX105" fmla="*/ 430530 w 742950"/>
              <a:gd name="connsiteY105" fmla="*/ 376238 h 741997"/>
              <a:gd name="connsiteX106" fmla="*/ 475298 w 742950"/>
              <a:gd name="connsiteY106" fmla="*/ 333375 h 741997"/>
              <a:gd name="connsiteX107" fmla="*/ 594360 w 742950"/>
              <a:gd name="connsiteY107" fmla="*/ 333375 h 741997"/>
              <a:gd name="connsiteX108" fmla="*/ 594360 w 742950"/>
              <a:gd name="connsiteY108" fmla="*/ 260985 h 741997"/>
              <a:gd name="connsiteX109" fmla="*/ 504825 w 742950"/>
              <a:gd name="connsiteY109" fmla="*/ 260985 h 741997"/>
              <a:gd name="connsiteX110" fmla="*/ 504825 w 742950"/>
              <a:gd name="connsiteY110" fmla="*/ 333375 h 741997"/>
              <a:gd name="connsiteX111" fmla="*/ 518160 w 742950"/>
              <a:gd name="connsiteY111" fmla="*/ 363855 h 741997"/>
              <a:gd name="connsiteX112" fmla="*/ 549593 w 742950"/>
              <a:gd name="connsiteY112" fmla="*/ 377190 h 741997"/>
              <a:gd name="connsiteX113" fmla="*/ 594360 w 742950"/>
              <a:gd name="connsiteY113" fmla="*/ 333375 h 741997"/>
              <a:gd name="connsiteX114" fmla="*/ 713423 w 742950"/>
              <a:gd name="connsiteY114" fmla="*/ 275273 h 741997"/>
              <a:gd name="connsiteX115" fmla="*/ 697230 w 742950"/>
              <a:gd name="connsiteY115" fmla="*/ 260985 h 741997"/>
              <a:gd name="connsiteX116" fmla="*/ 622935 w 742950"/>
              <a:gd name="connsiteY116" fmla="*/ 260985 h 741997"/>
              <a:gd name="connsiteX117" fmla="*/ 622935 w 742950"/>
              <a:gd name="connsiteY117" fmla="*/ 333375 h 741997"/>
              <a:gd name="connsiteX118" fmla="*/ 667703 w 742950"/>
              <a:gd name="connsiteY118" fmla="*/ 377190 h 741997"/>
              <a:gd name="connsiteX119" fmla="*/ 678180 w 742950"/>
              <a:gd name="connsiteY119" fmla="*/ 376238 h 741997"/>
              <a:gd name="connsiteX120" fmla="*/ 712470 w 742950"/>
              <a:gd name="connsiteY120" fmla="*/ 334328 h 741997"/>
              <a:gd name="connsiteX121" fmla="*/ 712470 w 742950"/>
              <a:gd name="connsiteY121" fmla="*/ 275273 h 741997"/>
              <a:gd name="connsiteX122" fmla="*/ 516255 w 742950"/>
              <a:gd name="connsiteY122" fmla="*/ 174308 h 741997"/>
              <a:gd name="connsiteX123" fmla="*/ 490538 w 742950"/>
              <a:gd name="connsiteY123" fmla="*/ 232410 h 741997"/>
              <a:gd name="connsiteX124" fmla="*/ 490538 w 742950"/>
              <a:gd name="connsiteY124" fmla="*/ 232410 h 741997"/>
              <a:gd name="connsiteX125" fmla="*/ 682943 w 742950"/>
              <a:gd name="connsiteY125" fmla="*/ 232410 h 741997"/>
              <a:gd name="connsiteX126" fmla="*/ 682943 w 742950"/>
              <a:gd name="connsiteY126" fmla="*/ 188595 h 741997"/>
              <a:gd name="connsiteX127" fmla="*/ 668655 w 742950"/>
              <a:gd name="connsiteY127" fmla="*/ 174308 h 741997"/>
              <a:gd name="connsiteX128" fmla="*/ 516255 w 742950"/>
              <a:gd name="connsiteY128" fmla="*/ 174308 h 741997"/>
              <a:gd name="connsiteX129" fmla="*/ 250508 w 742950"/>
              <a:gd name="connsiteY129" fmla="*/ 144780 h 741997"/>
              <a:gd name="connsiteX130" fmla="*/ 251460 w 742950"/>
              <a:gd name="connsiteY130" fmla="*/ 158115 h 741997"/>
              <a:gd name="connsiteX131" fmla="*/ 274320 w 742950"/>
              <a:gd name="connsiteY131" fmla="*/ 214313 h 741997"/>
              <a:gd name="connsiteX132" fmla="*/ 371475 w 742950"/>
              <a:gd name="connsiteY132" fmla="*/ 339090 h 741997"/>
              <a:gd name="connsiteX133" fmla="*/ 466725 w 742950"/>
              <a:gd name="connsiteY133" fmla="*/ 214313 h 741997"/>
              <a:gd name="connsiteX134" fmla="*/ 488633 w 742950"/>
              <a:gd name="connsiteY134" fmla="*/ 158115 h 741997"/>
              <a:gd name="connsiteX135" fmla="*/ 489585 w 742950"/>
              <a:gd name="connsiteY135" fmla="*/ 144780 h 741997"/>
              <a:gd name="connsiteX136" fmla="*/ 371475 w 742950"/>
              <a:gd name="connsiteY136" fmla="*/ 28575 h 741997"/>
              <a:gd name="connsiteX137" fmla="*/ 250508 w 742950"/>
              <a:gd name="connsiteY137" fmla="*/ 144780 h 741997"/>
              <a:gd name="connsiteX138" fmla="*/ 59055 w 742950"/>
              <a:gd name="connsiteY138" fmla="*/ 188595 h 741997"/>
              <a:gd name="connsiteX139" fmla="*/ 59055 w 742950"/>
              <a:gd name="connsiteY139" fmla="*/ 232410 h 741997"/>
              <a:gd name="connsiteX140" fmla="*/ 250508 w 742950"/>
              <a:gd name="connsiteY140" fmla="*/ 232410 h 741997"/>
              <a:gd name="connsiteX141" fmla="*/ 224790 w 742950"/>
              <a:gd name="connsiteY141" fmla="*/ 174308 h 741997"/>
              <a:gd name="connsiteX142" fmla="*/ 74295 w 742950"/>
              <a:gd name="connsiteY142" fmla="*/ 174308 h 741997"/>
              <a:gd name="connsiteX143" fmla="*/ 59055 w 742950"/>
              <a:gd name="connsiteY143" fmla="*/ 188595 h 741997"/>
              <a:gd name="connsiteX144" fmla="*/ 28575 w 742950"/>
              <a:gd name="connsiteY144" fmla="*/ 333375 h 741997"/>
              <a:gd name="connsiteX145" fmla="*/ 62865 w 742950"/>
              <a:gd name="connsiteY145" fmla="*/ 375285 h 741997"/>
              <a:gd name="connsiteX146" fmla="*/ 73343 w 742950"/>
              <a:gd name="connsiteY146" fmla="*/ 376238 h 741997"/>
              <a:gd name="connsiteX147" fmla="*/ 118110 w 742950"/>
              <a:gd name="connsiteY147" fmla="*/ 332423 h 741997"/>
              <a:gd name="connsiteX148" fmla="*/ 118110 w 742950"/>
              <a:gd name="connsiteY148" fmla="*/ 260033 h 741997"/>
              <a:gd name="connsiteX149" fmla="*/ 44768 w 742950"/>
              <a:gd name="connsiteY149" fmla="*/ 260033 h 741997"/>
              <a:gd name="connsiteX150" fmla="*/ 28575 w 742950"/>
              <a:gd name="connsiteY150" fmla="*/ 274320 h 741997"/>
              <a:gd name="connsiteX151" fmla="*/ 28575 w 742950"/>
              <a:gd name="connsiteY151" fmla="*/ 333375 h 741997"/>
              <a:gd name="connsiteX152" fmla="*/ 682943 w 742950"/>
              <a:gd name="connsiteY152" fmla="*/ 472440 h 741997"/>
              <a:gd name="connsiteX153" fmla="*/ 668655 w 742950"/>
              <a:gd name="connsiteY153" fmla="*/ 486728 h 741997"/>
              <a:gd name="connsiteX154" fmla="*/ 682943 w 742950"/>
              <a:gd name="connsiteY154" fmla="*/ 501015 h 741997"/>
              <a:gd name="connsiteX155" fmla="*/ 697230 w 742950"/>
              <a:gd name="connsiteY155" fmla="*/ 486728 h 741997"/>
              <a:gd name="connsiteX156" fmla="*/ 682943 w 742950"/>
              <a:gd name="connsiteY156" fmla="*/ 472440 h 741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</a:cxnLst>
            <a:rect l="l" t="t" r="r" b="b"/>
            <a:pathLst>
              <a:path w="742950" h="741997">
                <a:moveTo>
                  <a:pt x="430530" y="190500"/>
                </a:moveTo>
                <a:cubicBezTo>
                  <a:pt x="430530" y="198120"/>
                  <a:pt x="423863" y="204788"/>
                  <a:pt x="416243" y="204788"/>
                </a:cubicBezTo>
                <a:cubicBezTo>
                  <a:pt x="408623" y="204788"/>
                  <a:pt x="401955" y="198120"/>
                  <a:pt x="401955" y="190500"/>
                </a:cubicBezTo>
                <a:cubicBezTo>
                  <a:pt x="401955" y="182880"/>
                  <a:pt x="408623" y="176213"/>
                  <a:pt x="416243" y="176213"/>
                </a:cubicBezTo>
                <a:cubicBezTo>
                  <a:pt x="423863" y="176213"/>
                  <a:pt x="430530" y="181928"/>
                  <a:pt x="430530" y="190500"/>
                </a:cubicBezTo>
                <a:close/>
                <a:moveTo>
                  <a:pt x="326708" y="118110"/>
                </a:moveTo>
                <a:cubicBezTo>
                  <a:pt x="334328" y="118110"/>
                  <a:pt x="340995" y="111443"/>
                  <a:pt x="340995" y="103823"/>
                </a:cubicBezTo>
                <a:cubicBezTo>
                  <a:pt x="340995" y="96203"/>
                  <a:pt x="334328" y="89535"/>
                  <a:pt x="326708" y="89535"/>
                </a:cubicBezTo>
                <a:cubicBezTo>
                  <a:pt x="319088" y="89535"/>
                  <a:pt x="312420" y="96203"/>
                  <a:pt x="312420" y="103823"/>
                </a:cubicBezTo>
                <a:cubicBezTo>
                  <a:pt x="311468" y="111443"/>
                  <a:pt x="318135" y="118110"/>
                  <a:pt x="326708" y="118110"/>
                </a:cubicBezTo>
                <a:close/>
                <a:moveTo>
                  <a:pt x="316230" y="198120"/>
                </a:moveTo>
                <a:cubicBezTo>
                  <a:pt x="319088" y="200978"/>
                  <a:pt x="322898" y="202883"/>
                  <a:pt x="326708" y="202883"/>
                </a:cubicBezTo>
                <a:cubicBezTo>
                  <a:pt x="330518" y="202883"/>
                  <a:pt x="334328" y="201930"/>
                  <a:pt x="337185" y="199073"/>
                </a:cubicBezTo>
                <a:lnTo>
                  <a:pt x="426720" y="112395"/>
                </a:lnTo>
                <a:cubicBezTo>
                  <a:pt x="432435" y="106680"/>
                  <a:pt x="432435" y="98108"/>
                  <a:pt x="426720" y="91440"/>
                </a:cubicBezTo>
                <a:cubicBezTo>
                  <a:pt x="421005" y="85725"/>
                  <a:pt x="412433" y="85725"/>
                  <a:pt x="405765" y="91440"/>
                </a:cubicBezTo>
                <a:lnTo>
                  <a:pt x="316230" y="178118"/>
                </a:lnTo>
                <a:cubicBezTo>
                  <a:pt x="310515" y="183833"/>
                  <a:pt x="310515" y="192405"/>
                  <a:pt x="316230" y="198120"/>
                </a:cubicBezTo>
                <a:close/>
                <a:moveTo>
                  <a:pt x="0" y="333375"/>
                </a:moveTo>
                <a:lnTo>
                  <a:pt x="0" y="275273"/>
                </a:lnTo>
                <a:cubicBezTo>
                  <a:pt x="0" y="256223"/>
                  <a:pt x="13335" y="240030"/>
                  <a:pt x="30480" y="234315"/>
                </a:cubicBezTo>
                <a:lnTo>
                  <a:pt x="30480" y="188595"/>
                </a:lnTo>
                <a:cubicBezTo>
                  <a:pt x="30480" y="164783"/>
                  <a:pt x="49530" y="144780"/>
                  <a:pt x="74295" y="144780"/>
                </a:cubicBezTo>
                <a:lnTo>
                  <a:pt x="221933" y="144780"/>
                </a:lnTo>
                <a:cubicBezTo>
                  <a:pt x="221933" y="66675"/>
                  <a:pt x="290513" y="0"/>
                  <a:pt x="371475" y="0"/>
                </a:cubicBezTo>
                <a:cubicBezTo>
                  <a:pt x="453390" y="0"/>
                  <a:pt x="519113" y="64770"/>
                  <a:pt x="519113" y="144780"/>
                </a:cubicBezTo>
                <a:lnTo>
                  <a:pt x="668655" y="144780"/>
                </a:lnTo>
                <a:cubicBezTo>
                  <a:pt x="692468" y="144780"/>
                  <a:pt x="712470" y="163830"/>
                  <a:pt x="712470" y="188595"/>
                </a:cubicBezTo>
                <a:lnTo>
                  <a:pt x="712470" y="234315"/>
                </a:lnTo>
                <a:cubicBezTo>
                  <a:pt x="729615" y="240030"/>
                  <a:pt x="742950" y="256223"/>
                  <a:pt x="742950" y="275273"/>
                </a:cubicBezTo>
                <a:lnTo>
                  <a:pt x="742950" y="333375"/>
                </a:lnTo>
                <a:cubicBezTo>
                  <a:pt x="742950" y="362903"/>
                  <a:pt x="724853" y="388620"/>
                  <a:pt x="698183" y="400050"/>
                </a:cubicBezTo>
                <a:lnTo>
                  <a:pt x="698183" y="421958"/>
                </a:lnTo>
                <a:cubicBezTo>
                  <a:pt x="698183" y="429578"/>
                  <a:pt x="691515" y="436245"/>
                  <a:pt x="683895" y="436245"/>
                </a:cubicBezTo>
                <a:cubicBezTo>
                  <a:pt x="676275" y="436245"/>
                  <a:pt x="669608" y="429578"/>
                  <a:pt x="669608" y="421958"/>
                </a:cubicBezTo>
                <a:lnTo>
                  <a:pt x="669608" y="405765"/>
                </a:lnTo>
                <a:cubicBezTo>
                  <a:pt x="644843" y="405765"/>
                  <a:pt x="623888" y="394335"/>
                  <a:pt x="610553" y="376238"/>
                </a:cubicBezTo>
                <a:cubicBezTo>
                  <a:pt x="597218" y="394335"/>
                  <a:pt x="575310" y="405765"/>
                  <a:pt x="551498" y="405765"/>
                </a:cubicBezTo>
                <a:cubicBezTo>
                  <a:pt x="532448" y="405765"/>
                  <a:pt x="513398" y="398145"/>
                  <a:pt x="500063" y="384810"/>
                </a:cubicBezTo>
                <a:cubicBezTo>
                  <a:pt x="497205" y="381953"/>
                  <a:pt x="494348" y="379095"/>
                  <a:pt x="492443" y="376238"/>
                </a:cubicBezTo>
                <a:cubicBezTo>
                  <a:pt x="479108" y="394335"/>
                  <a:pt x="457200" y="405765"/>
                  <a:pt x="432435" y="405765"/>
                </a:cubicBezTo>
                <a:cubicBezTo>
                  <a:pt x="408623" y="405765"/>
                  <a:pt x="386715" y="394335"/>
                  <a:pt x="373380" y="377190"/>
                </a:cubicBezTo>
                <a:cubicBezTo>
                  <a:pt x="373380" y="377190"/>
                  <a:pt x="373380" y="377190"/>
                  <a:pt x="373380" y="377190"/>
                </a:cubicBezTo>
                <a:cubicBezTo>
                  <a:pt x="373380" y="377190"/>
                  <a:pt x="373380" y="377190"/>
                  <a:pt x="373380" y="377190"/>
                </a:cubicBezTo>
                <a:cubicBezTo>
                  <a:pt x="373380" y="377190"/>
                  <a:pt x="373380" y="377190"/>
                  <a:pt x="373380" y="377190"/>
                </a:cubicBezTo>
                <a:cubicBezTo>
                  <a:pt x="360045" y="395288"/>
                  <a:pt x="338138" y="405765"/>
                  <a:pt x="314325" y="405765"/>
                </a:cubicBezTo>
                <a:cubicBezTo>
                  <a:pt x="289560" y="405765"/>
                  <a:pt x="267653" y="393383"/>
                  <a:pt x="254318" y="376238"/>
                </a:cubicBezTo>
                <a:cubicBezTo>
                  <a:pt x="240983" y="394335"/>
                  <a:pt x="220028" y="405765"/>
                  <a:pt x="196215" y="405765"/>
                </a:cubicBezTo>
                <a:cubicBezTo>
                  <a:pt x="177165" y="405765"/>
                  <a:pt x="158115" y="398145"/>
                  <a:pt x="144780" y="384810"/>
                </a:cubicBezTo>
                <a:cubicBezTo>
                  <a:pt x="141923" y="381953"/>
                  <a:pt x="139065" y="379095"/>
                  <a:pt x="137160" y="376238"/>
                </a:cubicBezTo>
                <a:cubicBezTo>
                  <a:pt x="123825" y="394335"/>
                  <a:pt x="101918" y="405765"/>
                  <a:pt x="77153" y="405765"/>
                </a:cubicBezTo>
                <a:lnTo>
                  <a:pt x="77153" y="574358"/>
                </a:lnTo>
                <a:lnTo>
                  <a:pt x="271463" y="574358"/>
                </a:lnTo>
                <a:lnTo>
                  <a:pt x="271463" y="472440"/>
                </a:lnTo>
                <a:cubicBezTo>
                  <a:pt x="271463" y="464820"/>
                  <a:pt x="278130" y="458153"/>
                  <a:pt x="285750" y="458153"/>
                </a:cubicBezTo>
                <a:lnTo>
                  <a:pt x="463868" y="458153"/>
                </a:lnTo>
                <a:cubicBezTo>
                  <a:pt x="471488" y="458153"/>
                  <a:pt x="478155" y="464820"/>
                  <a:pt x="478155" y="472440"/>
                </a:cubicBezTo>
                <a:lnTo>
                  <a:pt x="478155" y="574358"/>
                </a:lnTo>
                <a:lnTo>
                  <a:pt x="670560" y="574358"/>
                </a:lnTo>
                <a:lnTo>
                  <a:pt x="670560" y="552450"/>
                </a:lnTo>
                <a:cubicBezTo>
                  <a:pt x="670560" y="544830"/>
                  <a:pt x="677228" y="538163"/>
                  <a:pt x="684848" y="538163"/>
                </a:cubicBezTo>
                <a:cubicBezTo>
                  <a:pt x="692468" y="538163"/>
                  <a:pt x="699135" y="544830"/>
                  <a:pt x="699135" y="552450"/>
                </a:cubicBezTo>
                <a:lnTo>
                  <a:pt x="699135" y="727710"/>
                </a:lnTo>
                <a:cubicBezTo>
                  <a:pt x="699135" y="735330"/>
                  <a:pt x="692468" y="741998"/>
                  <a:pt x="684848" y="741998"/>
                </a:cubicBezTo>
                <a:lnTo>
                  <a:pt x="59055" y="741998"/>
                </a:lnTo>
                <a:cubicBezTo>
                  <a:pt x="51435" y="741998"/>
                  <a:pt x="44768" y="735330"/>
                  <a:pt x="44768" y="727710"/>
                </a:cubicBezTo>
                <a:lnTo>
                  <a:pt x="44768" y="400050"/>
                </a:lnTo>
                <a:cubicBezTo>
                  <a:pt x="18098" y="388620"/>
                  <a:pt x="0" y="362903"/>
                  <a:pt x="0" y="333375"/>
                </a:cubicBezTo>
                <a:close/>
                <a:moveTo>
                  <a:pt x="668655" y="602933"/>
                </a:moveTo>
                <a:lnTo>
                  <a:pt x="475298" y="602933"/>
                </a:lnTo>
                <a:lnTo>
                  <a:pt x="475298" y="713423"/>
                </a:lnTo>
                <a:lnTo>
                  <a:pt x="667703" y="713423"/>
                </a:lnTo>
                <a:lnTo>
                  <a:pt x="667703" y="602933"/>
                </a:lnTo>
                <a:close/>
                <a:moveTo>
                  <a:pt x="297180" y="713423"/>
                </a:moveTo>
                <a:lnTo>
                  <a:pt x="446723" y="713423"/>
                </a:lnTo>
                <a:lnTo>
                  <a:pt x="446723" y="602933"/>
                </a:lnTo>
                <a:lnTo>
                  <a:pt x="416243" y="602933"/>
                </a:lnTo>
                <a:cubicBezTo>
                  <a:pt x="408623" y="602933"/>
                  <a:pt x="401955" y="596265"/>
                  <a:pt x="401955" y="588645"/>
                </a:cubicBezTo>
                <a:cubicBezTo>
                  <a:pt x="401955" y="581025"/>
                  <a:pt x="408623" y="574358"/>
                  <a:pt x="416243" y="574358"/>
                </a:cubicBezTo>
                <a:lnTo>
                  <a:pt x="446723" y="574358"/>
                </a:lnTo>
                <a:lnTo>
                  <a:pt x="446723" y="487680"/>
                </a:lnTo>
                <a:lnTo>
                  <a:pt x="297180" y="487680"/>
                </a:lnTo>
                <a:lnTo>
                  <a:pt x="297180" y="713423"/>
                </a:lnTo>
                <a:close/>
                <a:moveTo>
                  <a:pt x="74295" y="602933"/>
                </a:moveTo>
                <a:lnTo>
                  <a:pt x="74295" y="713423"/>
                </a:lnTo>
                <a:lnTo>
                  <a:pt x="268605" y="713423"/>
                </a:lnTo>
                <a:lnTo>
                  <a:pt x="268605" y="602933"/>
                </a:lnTo>
                <a:lnTo>
                  <a:pt x="74295" y="602933"/>
                </a:lnTo>
                <a:close/>
                <a:moveTo>
                  <a:pt x="236220" y="333375"/>
                </a:moveTo>
                <a:lnTo>
                  <a:pt x="236220" y="260985"/>
                </a:lnTo>
                <a:lnTo>
                  <a:pt x="147638" y="260985"/>
                </a:lnTo>
                <a:lnTo>
                  <a:pt x="147638" y="333375"/>
                </a:lnTo>
                <a:cubicBezTo>
                  <a:pt x="147638" y="344805"/>
                  <a:pt x="152400" y="355283"/>
                  <a:pt x="160973" y="363855"/>
                </a:cubicBezTo>
                <a:cubicBezTo>
                  <a:pt x="169545" y="372428"/>
                  <a:pt x="180975" y="377190"/>
                  <a:pt x="192405" y="377190"/>
                </a:cubicBezTo>
                <a:cubicBezTo>
                  <a:pt x="217170" y="377190"/>
                  <a:pt x="236220" y="357188"/>
                  <a:pt x="236220" y="333375"/>
                </a:cubicBezTo>
                <a:close/>
                <a:moveTo>
                  <a:pt x="349568" y="358140"/>
                </a:moveTo>
                <a:lnTo>
                  <a:pt x="274320" y="260985"/>
                </a:lnTo>
                <a:lnTo>
                  <a:pt x="265748" y="260985"/>
                </a:lnTo>
                <a:lnTo>
                  <a:pt x="265748" y="333375"/>
                </a:lnTo>
                <a:cubicBezTo>
                  <a:pt x="265748" y="356235"/>
                  <a:pt x="287655" y="377190"/>
                  <a:pt x="312420" y="377190"/>
                </a:cubicBezTo>
                <a:cubicBezTo>
                  <a:pt x="326708" y="377190"/>
                  <a:pt x="340995" y="369570"/>
                  <a:pt x="349568" y="358140"/>
                </a:cubicBezTo>
                <a:close/>
                <a:moveTo>
                  <a:pt x="475298" y="333375"/>
                </a:moveTo>
                <a:lnTo>
                  <a:pt x="475298" y="260985"/>
                </a:lnTo>
                <a:lnTo>
                  <a:pt x="467678" y="260985"/>
                </a:lnTo>
                <a:lnTo>
                  <a:pt x="393383" y="357188"/>
                </a:lnTo>
                <a:cubicBezTo>
                  <a:pt x="401955" y="368618"/>
                  <a:pt x="416243" y="376238"/>
                  <a:pt x="430530" y="376238"/>
                </a:cubicBezTo>
                <a:cubicBezTo>
                  <a:pt x="455295" y="377190"/>
                  <a:pt x="475298" y="357188"/>
                  <a:pt x="475298" y="333375"/>
                </a:cubicBezTo>
                <a:close/>
                <a:moveTo>
                  <a:pt x="594360" y="333375"/>
                </a:moveTo>
                <a:lnTo>
                  <a:pt x="594360" y="260985"/>
                </a:lnTo>
                <a:lnTo>
                  <a:pt x="504825" y="260985"/>
                </a:lnTo>
                <a:lnTo>
                  <a:pt x="504825" y="333375"/>
                </a:lnTo>
                <a:cubicBezTo>
                  <a:pt x="504825" y="344805"/>
                  <a:pt x="509588" y="355283"/>
                  <a:pt x="518160" y="363855"/>
                </a:cubicBezTo>
                <a:cubicBezTo>
                  <a:pt x="526733" y="372428"/>
                  <a:pt x="538163" y="377190"/>
                  <a:pt x="549593" y="377190"/>
                </a:cubicBezTo>
                <a:cubicBezTo>
                  <a:pt x="574358" y="377190"/>
                  <a:pt x="594360" y="357188"/>
                  <a:pt x="594360" y="333375"/>
                </a:cubicBezTo>
                <a:close/>
                <a:moveTo>
                  <a:pt x="713423" y="275273"/>
                </a:moveTo>
                <a:cubicBezTo>
                  <a:pt x="713423" y="267653"/>
                  <a:pt x="705803" y="260985"/>
                  <a:pt x="697230" y="260985"/>
                </a:cubicBezTo>
                <a:lnTo>
                  <a:pt x="622935" y="260985"/>
                </a:lnTo>
                <a:lnTo>
                  <a:pt x="622935" y="333375"/>
                </a:lnTo>
                <a:cubicBezTo>
                  <a:pt x="622935" y="357188"/>
                  <a:pt x="643890" y="377190"/>
                  <a:pt x="667703" y="377190"/>
                </a:cubicBezTo>
                <a:cubicBezTo>
                  <a:pt x="671513" y="377190"/>
                  <a:pt x="675323" y="377190"/>
                  <a:pt x="678180" y="376238"/>
                </a:cubicBezTo>
                <a:cubicBezTo>
                  <a:pt x="698183" y="371475"/>
                  <a:pt x="712470" y="353378"/>
                  <a:pt x="712470" y="334328"/>
                </a:cubicBezTo>
                <a:lnTo>
                  <a:pt x="712470" y="275273"/>
                </a:lnTo>
                <a:close/>
                <a:moveTo>
                  <a:pt x="516255" y="174308"/>
                </a:moveTo>
                <a:cubicBezTo>
                  <a:pt x="512445" y="195263"/>
                  <a:pt x="502920" y="215265"/>
                  <a:pt x="490538" y="232410"/>
                </a:cubicBezTo>
                <a:lnTo>
                  <a:pt x="490538" y="232410"/>
                </a:lnTo>
                <a:lnTo>
                  <a:pt x="682943" y="232410"/>
                </a:lnTo>
                <a:lnTo>
                  <a:pt x="682943" y="188595"/>
                </a:lnTo>
                <a:cubicBezTo>
                  <a:pt x="682943" y="180975"/>
                  <a:pt x="676275" y="174308"/>
                  <a:pt x="668655" y="174308"/>
                </a:cubicBezTo>
                <a:lnTo>
                  <a:pt x="516255" y="174308"/>
                </a:lnTo>
                <a:close/>
                <a:moveTo>
                  <a:pt x="250508" y="144780"/>
                </a:moveTo>
                <a:cubicBezTo>
                  <a:pt x="250508" y="148590"/>
                  <a:pt x="250508" y="153353"/>
                  <a:pt x="251460" y="158115"/>
                </a:cubicBezTo>
                <a:cubicBezTo>
                  <a:pt x="253365" y="179070"/>
                  <a:pt x="261938" y="198120"/>
                  <a:pt x="274320" y="214313"/>
                </a:cubicBezTo>
                <a:lnTo>
                  <a:pt x="371475" y="339090"/>
                </a:lnTo>
                <a:lnTo>
                  <a:pt x="466725" y="214313"/>
                </a:lnTo>
                <a:cubicBezTo>
                  <a:pt x="479108" y="198120"/>
                  <a:pt x="486728" y="178118"/>
                  <a:pt x="488633" y="158115"/>
                </a:cubicBezTo>
                <a:cubicBezTo>
                  <a:pt x="488633" y="153353"/>
                  <a:pt x="489585" y="149543"/>
                  <a:pt x="489585" y="144780"/>
                </a:cubicBezTo>
                <a:cubicBezTo>
                  <a:pt x="490538" y="81915"/>
                  <a:pt x="435293" y="28575"/>
                  <a:pt x="371475" y="28575"/>
                </a:cubicBezTo>
                <a:cubicBezTo>
                  <a:pt x="305753" y="28575"/>
                  <a:pt x="250508" y="81915"/>
                  <a:pt x="250508" y="144780"/>
                </a:cubicBezTo>
                <a:close/>
                <a:moveTo>
                  <a:pt x="59055" y="188595"/>
                </a:moveTo>
                <a:lnTo>
                  <a:pt x="59055" y="232410"/>
                </a:lnTo>
                <a:lnTo>
                  <a:pt x="250508" y="232410"/>
                </a:lnTo>
                <a:cubicBezTo>
                  <a:pt x="237173" y="215265"/>
                  <a:pt x="228600" y="195263"/>
                  <a:pt x="224790" y="174308"/>
                </a:cubicBezTo>
                <a:lnTo>
                  <a:pt x="74295" y="174308"/>
                </a:lnTo>
                <a:cubicBezTo>
                  <a:pt x="65723" y="174308"/>
                  <a:pt x="59055" y="180975"/>
                  <a:pt x="59055" y="188595"/>
                </a:cubicBezTo>
                <a:close/>
                <a:moveTo>
                  <a:pt x="28575" y="333375"/>
                </a:moveTo>
                <a:cubicBezTo>
                  <a:pt x="28575" y="352425"/>
                  <a:pt x="42863" y="370523"/>
                  <a:pt x="62865" y="375285"/>
                </a:cubicBezTo>
                <a:cubicBezTo>
                  <a:pt x="66675" y="376238"/>
                  <a:pt x="70485" y="376238"/>
                  <a:pt x="73343" y="376238"/>
                </a:cubicBezTo>
                <a:cubicBezTo>
                  <a:pt x="98108" y="376238"/>
                  <a:pt x="118110" y="356235"/>
                  <a:pt x="118110" y="332423"/>
                </a:cubicBezTo>
                <a:lnTo>
                  <a:pt x="118110" y="260033"/>
                </a:lnTo>
                <a:lnTo>
                  <a:pt x="44768" y="260033"/>
                </a:lnTo>
                <a:cubicBezTo>
                  <a:pt x="36195" y="260033"/>
                  <a:pt x="28575" y="266700"/>
                  <a:pt x="28575" y="274320"/>
                </a:cubicBezTo>
                <a:lnTo>
                  <a:pt x="28575" y="333375"/>
                </a:lnTo>
                <a:close/>
                <a:moveTo>
                  <a:pt x="682943" y="472440"/>
                </a:moveTo>
                <a:cubicBezTo>
                  <a:pt x="675323" y="472440"/>
                  <a:pt x="668655" y="479108"/>
                  <a:pt x="668655" y="486728"/>
                </a:cubicBezTo>
                <a:cubicBezTo>
                  <a:pt x="668655" y="494348"/>
                  <a:pt x="675323" y="501015"/>
                  <a:pt x="682943" y="501015"/>
                </a:cubicBezTo>
                <a:cubicBezTo>
                  <a:pt x="690563" y="501015"/>
                  <a:pt x="697230" y="494348"/>
                  <a:pt x="697230" y="486728"/>
                </a:cubicBezTo>
                <a:cubicBezTo>
                  <a:pt x="697230" y="479108"/>
                  <a:pt x="690563" y="472440"/>
                  <a:pt x="682943" y="47244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548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E78CCF-A6C8-BAA3-0893-1DCECAC356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33F17E-2D94-21F5-EB85-88F2A7946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61665"/>
          </a:xfrm>
        </p:spPr>
        <p:txBody>
          <a:bodyPr/>
          <a:lstStyle/>
          <a:p>
            <a:r>
              <a:rPr lang="en-US"/>
              <a:t>The Traction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20F7F1F-415A-8B34-EDAF-9B872647A31E}"/>
              </a:ext>
            </a:extLst>
          </p:cNvPr>
          <p:cNvGrpSpPr/>
          <p:nvPr/>
        </p:nvGrpSpPr>
        <p:grpSpPr>
          <a:xfrm>
            <a:off x="8484108" y="1998254"/>
            <a:ext cx="3136392" cy="3459757"/>
            <a:chOff x="8160798" y="1926040"/>
            <a:chExt cx="3136392" cy="3459757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C3070F3D-990A-0DB6-FB86-6A42A530E3E9}"/>
                </a:ext>
              </a:extLst>
            </p:cNvPr>
            <p:cNvGrpSpPr/>
            <p:nvPr/>
          </p:nvGrpSpPr>
          <p:grpSpPr>
            <a:xfrm>
              <a:off x="8160798" y="3380719"/>
              <a:ext cx="3135849" cy="454689"/>
              <a:chOff x="8128000" y="3556060"/>
              <a:chExt cx="3135849" cy="454689"/>
            </a:xfrm>
          </p:grpSpPr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46C9CD1E-F76C-6489-F519-4086CC36D0F1}"/>
                  </a:ext>
                </a:extLst>
              </p:cNvPr>
              <p:cNvGrpSpPr/>
              <p:nvPr/>
            </p:nvGrpSpPr>
            <p:grpSpPr>
              <a:xfrm>
                <a:off x="8128000" y="3570225"/>
                <a:ext cx="287007" cy="292240"/>
                <a:chOff x="571500" y="2022851"/>
                <a:chExt cx="287007" cy="292240"/>
              </a:xfrm>
            </p:grpSpPr>
            <p:sp>
              <p:nvSpPr>
                <p:cNvPr id="7" name="Freeform: Shape 6">
                  <a:extLst>
                    <a:ext uri="{FF2B5EF4-FFF2-40B4-BE49-F238E27FC236}">
                      <a16:creationId xmlns:a16="http://schemas.microsoft.com/office/drawing/2014/main" id="{C0AE8748-838A-2A46-53F8-008F0F652F60}"/>
                    </a:ext>
                  </a:extLst>
                </p:cNvPr>
                <p:cNvSpPr/>
                <p:nvPr/>
              </p:nvSpPr>
              <p:spPr bwMode="auto">
                <a:xfrm>
                  <a:off x="571500" y="2022851"/>
                  <a:ext cx="287007" cy="292240"/>
                </a:xfrm>
                <a:custGeom>
                  <a:avLst/>
                  <a:gdLst>
                    <a:gd name="connsiteX0" fmla="*/ 143504 w 287007"/>
                    <a:gd name="connsiteY0" fmla="*/ 0 h 292240"/>
                    <a:gd name="connsiteX1" fmla="*/ 286983 w 287007"/>
                    <a:gd name="connsiteY1" fmla="*/ 148761 h 292240"/>
                    <a:gd name="connsiteX2" fmla="*/ 143504 w 287007"/>
                    <a:gd name="connsiteY2" fmla="*/ 292240 h 292240"/>
                    <a:gd name="connsiteX3" fmla="*/ 24 w 287007"/>
                    <a:gd name="connsiteY3" fmla="*/ 143480 h 292240"/>
                    <a:gd name="connsiteX4" fmla="*/ 143504 w 287007"/>
                    <a:gd name="connsiteY4" fmla="*/ 0 h 292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7007" h="292240">
                      <a:moveTo>
                        <a:pt x="143504" y="0"/>
                      </a:moveTo>
                      <a:cubicBezTo>
                        <a:pt x="224203" y="1458"/>
                        <a:pt x="288441" y="68061"/>
                        <a:pt x="286983" y="148761"/>
                      </a:cubicBezTo>
                      <a:cubicBezTo>
                        <a:pt x="285562" y="227406"/>
                        <a:pt x="222149" y="290819"/>
                        <a:pt x="143504" y="292240"/>
                      </a:cubicBezTo>
                      <a:cubicBezTo>
                        <a:pt x="62804" y="290782"/>
                        <a:pt x="-1434" y="224180"/>
                        <a:pt x="24" y="143480"/>
                      </a:cubicBezTo>
                      <a:cubicBezTo>
                        <a:pt x="1446" y="64834"/>
                        <a:pt x="64858" y="1421"/>
                        <a:pt x="14350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 defTabSz="932472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000" dirty="0" err="1">
                    <a:solidFill>
                      <a:srgbClr val="FFFFFF"/>
                    </a:solidFill>
                    <a:ea typeface="Segoe UI" pitchFamily="34" charset="0"/>
                    <a:cs typeface="Segoe UI" pitchFamily="34" charset="0"/>
                  </a:endParaRPr>
                </a:p>
              </p:txBody>
            </p:sp>
            <p:sp>
              <p:nvSpPr>
                <p:cNvPr id="8" name="Freeform: Shape 7">
                  <a:extLst>
                    <a:ext uri="{FF2B5EF4-FFF2-40B4-BE49-F238E27FC236}">
                      <a16:creationId xmlns:a16="http://schemas.microsoft.com/office/drawing/2014/main" id="{97DC733C-391D-EBEE-6AD9-052F46AF250E}"/>
                    </a:ext>
                  </a:extLst>
                </p:cNvPr>
                <p:cNvSpPr/>
                <p:nvPr/>
              </p:nvSpPr>
              <p:spPr>
                <a:xfrm>
                  <a:off x="644300" y="2116408"/>
                  <a:ext cx="141384" cy="105108"/>
                </a:xfrm>
                <a:custGeom>
                  <a:avLst/>
                  <a:gdLst>
                    <a:gd name="connsiteX0" fmla="*/ 125748 w 141384"/>
                    <a:gd name="connsiteY0" fmla="*/ 0 h 105108"/>
                    <a:gd name="connsiteX1" fmla="*/ 136817 w 141384"/>
                    <a:gd name="connsiteY1" fmla="*/ 4573 h 105108"/>
                    <a:gd name="connsiteX2" fmla="*/ 136817 w 141384"/>
                    <a:gd name="connsiteY2" fmla="*/ 26712 h 105108"/>
                    <a:gd name="connsiteX3" fmla="*/ 62990 w 141384"/>
                    <a:gd name="connsiteY3" fmla="*/ 100539 h 105108"/>
                    <a:gd name="connsiteX4" fmla="*/ 40791 w 141384"/>
                    <a:gd name="connsiteY4" fmla="*/ 100482 h 105108"/>
                    <a:gd name="connsiteX5" fmla="*/ 40358 w 141384"/>
                    <a:gd name="connsiteY5" fmla="*/ 100030 h 105108"/>
                    <a:gd name="connsiteX6" fmla="*/ 4574 w 141384"/>
                    <a:gd name="connsiteY6" fmla="*/ 64214 h 105108"/>
                    <a:gd name="connsiteX7" fmla="*/ 4574 w 141384"/>
                    <a:gd name="connsiteY7" fmla="*/ 42075 h 105108"/>
                    <a:gd name="connsiteX8" fmla="*/ 26729 w 141384"/>
                    <a:gd name="connsiteY8" fmla="*/ 42075 h 105108"/>
                    <a:gd name="connsiteX9" fmla="*/ 51937 w 141384"/>
                    <a:gd name="connsiteY9" fmla="*/ 67315 h 105108"/>
                    <a:gd name="connsiteX10" fmla="*/ 114679 w 141384"/>
                    <a:gd name="connsiteY10" fmla="*/ 4573 h 105108"/>
                    <a:gd name="connsiteX11" fmla="*/ 125748 w 141384"/>
                    <a:gd name="connsiteY11" fmla="*/ 0 h 1051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1384" h="105108">
                      <a:moveTo>
                        <a:pt x="125748" y="0"/>
                      </a:moveTo>
                      <a:cubicBezTo>
                        <a:pt x="129753" y="0"/>
                        <a:pt x="133758" y="1524"/>
                        <a:pt x="136817" y="4573"/>
                      </a:cubicBezTo>
                      <a:cubicBezTo>
                        <a:pt x="142907" y="10696"/>
                        <a:pt x="142907" y="20589"/>
                        <a:pt x="136817" y="26712"/>
                      </a:cubicBezTo>
                      <a:lnTo>
                        <a:pt x="62990" y="100539"/>
                      </a:lnTo>
                      <a:cubicBezTo>
                        <a:pt x="56844" y="106654"/>
                        <a:pt x="46905" y="106628"/>
                        <a:pt x="40791" y="100482"/>
                      </a:cubicBezTo>
                      <a:cubicBezTo>
                        <a:pt x="40644" y="100335"/>
                        <a:pt x="40499" y="100184"/>
                        <a:pt x="40358" y="100030"/>
                      </a:cubicBezTo>
                      <a:lnTo>
                        <a:pt x="4574" y="64214"/>
                      </a:lnTo>
                      <a:cubicBezTo>
                        <a:pt x="-1524" y="58094"/>
                        <a:pt x="-1524" y="48195"/>
                        <a:pt x="4574" y="42075"/>
                      </a:cubicBezTo>
                      <a:cubicBezTo>
                        <a:pt x="10703" y="35984"/>
                        <a:pt x="20600" y="35984"/>
                        <a:pt x="26729" y="42075"/>
                      </a:cubicBezTo>
                      <a:lnTo>
                        <a:pt x="51937" y="67315"/>
                      </a:lnTo>
                      <a:lnTo>
                        <a:pt x="114679" y="4573"/>
                      </a:lnTo>
                      <a:cubicBezTo>
                        <a:pt x="117739" y="1524"/>
                        <a:pt x="121743" y="0"/>
                        <a:pt x="12574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  <a:headEnd type="none" w="med" len="med"/>
                  <a:tailEnd type="none" w="med" len="med"/>
                </a:ln>
                <a:effectLst>
                  <a:outerShdw blurRad="127000" dir="5400000" algn="t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defTabSz="932472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VN" sz="2000">
                    <a:solidFill>
                      <a:srgbClr val="FFFFFF"/>
                    </a:solidFill>
                    <a:cs typeface="Segoe UI" pitchFamily="34" charset="0"/>
                  </a:endParaRPr>
                </a:p>
              </p:txBody>
            </p:sp>
          </p:grpSp>
          <p:sp>
            <p:nvSpPr>
              <p:cNvPr id="5" name="Google Shape;437;p14">
                <a:extLst>
                  <a:ext uri="{FF2B5EF4-FFF2-40B4-BE49-F238E27FC236}">
                    <a16:creationId xmlns:a16="http://schemas.microsoft.com/office/drawing/2014/main" id="{EE6C89BD-683F-5EB7-4F62-F9D5C787B3A6}"/>
                  </a:ext>
                </a:extLst>
              </p:cNvPr>
              <p:cNvSpPr txBox="1"/>
              <p:nvPr/>
            </p:nvSpPr>
            <p:spPr>
              <a:xfrm>
                <a:off x="8691338" y="3556060"/>
                <a:ext cx="2572511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770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1325"/>
                  </a:buClr>
                  <a:buSzPts val="1400"/>
                  <a:buFont typeface="Montserrat"/>
                  <a:buNone/>
                </a:pPr>
                <a:r>
                  <a:rPr lang="en-GB" sz="1400" b="1" i="0" u="none" strike="noStrike" cap="none">
                    <a:solidFill>
                      <a:schemeClr val="tx2"/>
                    </a:solidFill>
                    <a:latin typeface="+mj-lt"/>
                    <a:ea typeface="Montserrat"/>
                    <a:cs typeface="Montserrat"/>
                    <a:sym typeface="Montserrat"/>
                  </a:rPr>
                  <a:t>Milestone 1</a:t>
                </a:r>
                <a:endParaRPr lang="en-GB" sz="1400" b="0" i="0" u="none" strike="noStrike" cap="none">
                  <a:solidFill>
                    <a:schemeClr val="tx2"/>
                  </a:solidFill>
                  <a:latin typeface="+mj-lt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" name="Google Shape;436;p14">
                <a:extLst>
                  <a:ext uri="{FF2B5EF4-FFF2-40B4-BE49-F238E27FC236}">
                    <a16:creationId xmlns:a16="http://schemas.microsoft.com/office/drawing/2014/main" id="{73671EE2-C626-CE3F-DC7D-52C4390D15FC}"/>
                  </a:ext>
                </a:extLst>
              </p:cNvPr>
              <p:cNvSpPr txBox="1"/>
              <p:nvPr/>
            </p:nvSpPr>
            <p:spPr>
              <a:xfrm>
                <a:off x="8691338" y="3823134"/>
                <a:ext cx="2572511" cy="18761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  <a:defRPr sz="1400">
                    <a:solidFill>
                      <a:schemeClr val="tx2"/>
                    </a:solidFill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>
                  <a:spcBef>
                    <a:spcPts val="600"/>
                  </a:spcBef>
                  <a:buClr>
                    <a:schemeClr val="accent1"/>
                  </a:buClr>
                  <a:buNone/>
                </a:pPr>
                <a:r>
                  <a:rPr lang="en-US" sz="1100">
                    <a:solidFill>
                      <a:schemeClr val="bg2"/>
                    </a:solidFill>
                  </a:rPr>
                  <a:t>Write your quick win here.</a:t>
                </a:r>
                <a:endParaRPr lang="en-US" sz="1100" b="1"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D629E581-7ED7-6F71-01B6-88C6C9CCCE94}"/>
                </a:ext>
              </a:extLst>
            </p:cNvPr>
            <p:cNvGrpSpPr/>
            <p:nvPr/>
          </p:nvGrpSpPr>
          <p:grpSpPr>
            <a:xfrm>
              <a:off x="8160798" y="4155914"/>
              <a:ext cx="3135849" cy="454689"/>
              <a:chOff x="8128000" y="4359294"/>
              <a:chExt cx="3135849" cy="454689"/>
            </a:xfrm>
          </p:grpSpPr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793F00E4-8666-4591-99A6-C74B42D086E4}"/>
                  </a:ext>
                </a:extLst>
              </p:cNvPr>
              <p:cNvGrpSpPr/>
              <p:nvPr/>
            </p:nvGrpSpPr>
            <p:grpSpPr>
              <a:xfrm>
                <a:off x="8128000" y="4373459"/>
                <a:ext cx="287007" cy="292240"/>
                <a:chOff x="571500" y="2022851"/>
                <a:chExt cx="287007" cy="292240"/>
              </a:xfrm>
            </p:grpSpPr>
            <p:sp>
              <p:nvSpPr>
                <p:cNvPr id="13" name="Freeform: Shape 12">
                  <a:extLst>
                    <a:ext uri="{FF2B5EF4-FFF2-40B4-BE49-F238E27FC236}">
                      <a16:creationId xmlns:a16="http://schemas.microsoft.com/office/drawing/2014/main" id="{B164C81D-0AA0-E7E3-5410-749C61A9121E}"/>
                    </a:ext>
                  </a:extLst>
                </p:cNvPr>
                <p:cNvSpPr/>
                <p:nvPr/>
              </p:nvSpPr>
              <p:spPr bwMode="auto">
                <a:xfrm>
                  <a:off x="571500" y="2022851"/>
                  <a:ext cx="287007" cy="292240"/>
                </a:xfrm>
                <a:custGeom>
                  <a:avLst/>
                  <a:gdLst>
                    <a:gd name="connsiteX0" fmla="*/ 143504 w 287007"/>
                    <a:gd name="connsiteY0" fmla="*/ 0 h 292240"/>
                    <a:gd name="connsiteX1" fmla="*/ 286983 w 287007"/>
                    <a:gd name="connsiteY1" fmla="*/ 148761 h 292240"/>
                    <a:gd name="connsiteX2" fmla="*/ 143504 w 287007"/>
                    <a:gd name="connsiteY2" fmla="*/ 292240 h 292240"/>
                    <a:gd name="connsiteX3" fmla="*/ 24 w 287007"/>
                    <a:gd name="connsiteY3" fmla="*/ 143480 h 292240"/>
                    <a:gd name="connsiteX4" fmla="*/ 143504 w 287007"/>
                    <a:gd name="connsiteY4" fmla="*/ 0 h 292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7007" h="292240">
                      <a:moveTo>
                        <a:pt x="143504" y="0"/>
                      </a:moveTo>
                      <a:cubicBezTo>
                        <a:pt x="224203" y="1458"/>
                        <a:pt x="288441" y="68061"/>
                        <a:pt x="286983" y="148761"/>
                      </a:cubicBezTo>
                      <a:cubicBezTo>
                        <a:pt x="285562" y="227406"/>
                        <a:pt x="222149" y="290819"/>
                        <a:pt x="143504" y="292240"/>
                      </a:cubicBezTo>
                      <a:cubicBezTo>
                        <a:pt x="62804" y="290782"/>
                        <a:pt x="-1434" y="224180"/>
                        <a:pt x="24" y="143480"/>
                      </a:cubicBezTo>
                      <a:cubicBezTo>
                        <a:pt x="1446" y="64834"/>
                        <a:pt x="64858" y="1421"/>
                        <a:pt x="143504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  <a:headEnd type="none" w="med" len="med"/>
                  <a:tailEnd type="none" w="med" len="med"/>
                </a:ln>
                <a:effectLst/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 defTabSz="932472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000" dirty="0" err="1">
                    <a:solidFill>
                      <a:srgbClr val="FFFFFF"/>
                    </a:solidFill>
                    <a:ea typeface="Segoe UI" pitchFamily="34" charset="0"/>
                    <a:cs typeface="Segoe UI" pitchFamily="34" charset="0"/>
                  </a:endParaRPr>
                </a:p>
              </p:txBody>
            </p:sp>
            <p:sp>
              <p:nvSpPr>
                <p:cNvPr id="14" name="Freeform: Shape 13">
                  <a:extLst>
                    <a:ext uri="{FF2B5EF4-FFF2-40B4-BE49-F238E27FC236}">
                      <a16:creationId xmlns:a16="http://schemas.microsoft.com/office/drawing/2014/main" id="{8BF97D73-AC26-3852-EB51-4F73A3F744CF}"/>
                    </a:ext>
                  </a:extLst>
                </p:cNvPr>
                <p:cNvSpPr/>
                <p:nvPr/>
              </p:nvSpPr>
              <p:spPr>
                <a:xfrm>
                  <a:off x="644300" y="2116408"/>
                  <a:ext cx="141384" cy="105108"/>
                </a:xfrm>
                <a:custGeom>
                  <a:avLst/>
                  <a:gdLst>
                    <a:gd name="connsiteX0" fmla="*/ 125748 w 141384"/>
                    <a:gd name="connsiteY0" fmla="*/ 0 h 105108"/>
                    <a:gd name="connsiteX1" fmla="*/ 136817 w 141384"/>
                    <a:gd name="connsiteY1" fmla="*/ 4573 h 105108"/>
                    <a:gd name="connsiteX2" fmla="*/ 136817 w 141384"/>
                    <a:gd name="connsiteY2" fmla="*/ 26712 h 105108"/>
                    <a:gd name="connsiteX3" fmla="*/ 62990 w 141384"/>
                    <a:gd name="connsiteY3" fmla="*/ 100539 h 105108"/>
                    <a:gd name="connsiteX4" fmla="*/ 40791 w 141384"/>
                    <a:gd name="connsiteY4" fmla="*/ 100482 h 105108"/>
                    <a:gd name="connsiteX5" fmla="*/ 40358 w 141384"/>
                    <a:gd name="connsiteY5" fmla="*/ 100030 h 105108"/>
                    <a:gd name="connsiteX6" fmla="*/ 4574 w 141384"/>
                    <a:gd name="connsiteY6" fmla="*/ 64214 h 105108"/>
                    <a:gd name="connsiteX7" fmla="*/ 4574 w 141384"/>
                    <a:gd name="connsiteY7" fmla="*/ 42075 h 105108"/>
                    <a:gd name="connsiteX8" fmla="*/ 26729 w 141384"/>
                    <a:gd name="connsiteY8" fmla="*/ 42075 h 105108"/>
                    <a:gd name="connsiteX9" fmla="*/ 51937 w 141384"/>
                    <a:gd name="connsiteY9" fmla="*/ 67315 h 105108"/>
                    <a:gd name="connsiteX10" fmla="*/ 114679 w 141384"/>
                    <a:gd name="connsiteY10" fmla="*/ 4573 h 105108"/>
                    <a:gd name="connsiteX11" fmla="*/ 125748 w 141384"/>
                    <a:gd name="connsiteY11" fmla="*/ 0 h 1051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41384" h="105108">
                      <a:moveTo>
                        <a:pt x="125748" y="0"/>
                      </a:moveTo>
                      <a:cubicBezTo>
                        <a:pt x="129753" y="0"/>
                        <a:pt x="133758" y="1524"/>
                        <a:pt x="136817" y="4573"/>
                      </a:cubicBezTo>
                      <a:cubicBezTo>
                        <a:pt x="142907" y="10696"/>
                        <a:pt x="142907" y="20589"/>
                        <a:pt x="136817" y="26712"/>
                      </a:cubicBezTo>
                      <a:lnTo>
                        <a:pt x="62990" y="100539"/>
                      </a:lnTo>
                      <a:cubicBezTo>
                        <a:pt x="56844" y="106654"/>
                        <a:pt x="46905" y="106628"/>
                        <a:pt x="40791" y="100482"/>
                      </a:cubicBezTo>
                      <a:cubicBezTo>
                        <a:pt x="40644" y="100335"/>
                        <a:pt x="40499" y="100184"/>
                        <a:pt x="40358" y="100030"/>
                      </a:cubicBezTo>
                      <a:lnTo>
                        <a:pt x="4574" y="64214"/>
                      </a:lnTo>
                      <a:cubicBezTo>
                        <a:pt x="-1524" y="58094"/>
                        <a:pt x="-1524" y="48195"/>
                        <a:pt x="4574" y="42075"/>
                      </a:cubicBezTo>
                      <a:cubicBezTo>
                        <a:pt x="10703" y="35984"/>
                        <a:pt x="20600" y="35984"/>
                        <a:pt x="26729" y="42075"/>
                      </a:cubicBezTo>
                      <a:lnTo>
                        <a:pt x="51937" y="67315"/>
                      </a:lnTo>
                      <a:lnTo>
                        <a:pt x="114679" y="4573"/>
                      </a:lnTo>
                      <a:cubicBezTo>
                        <a:pt x="117739" y="1524"/>
                        <a:pt x="121743" y="0"/>
                        <a:pt x="125748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  <a:headEnd type="none" w="med" len="med"/>
                  <a:tailEnd type="none" w="med" len="med"/>
                </a:ln>
                <a:effectLst>
                  <a:outerShdw blurRad="127000" dir="5400000" algn="t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1">
                  <a:schemeClr val="accent2"/>
                </a:lnRef>
                <a:fillRef idx="3">
                  <a:schemeClr val="accent2"/>
                </a:fillRef>
                <a:effectRef idx="2">
                  <a:schemeClr val="accent2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defTabSz="932472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VN" sz="2000">
                    <a:solidFill>
                      <a:srgbClr val="FFFFFF"/>
                    </a:solidFill>
                    <a:cs typeface="Segoe UI" pitchFamily="34" charset="0"/>
                  </a:endParaRPr>
                </a:p>
              </p:txBody>
            </p:sp>
          </p:grpSp>
          <p:sp>
            <p:nvSpPr>
              <p:cNvPr id="11" name="Google Shape;437;p14">
                <a:extLst>
                  <a:ext uri="{FF2B5EF4-FFF2-40B4-BE49-F238E27FC236}">
                    <a16:creationId xmlns:a16="http://schemas.microsoft.com/office/drawing/2014/main" id="{CBB405B7-2588-7C71-A69E-BCCD927B20A6}"/>
                  </a:ext>
                </a:extLst>
              </p:cNvPr>
              <p:cNvSpPr txBox="1"/>
              <p:nvPr/>
            </p:nvSpPr>
            <p:spPr>
              <a:xfrm>
                <a:off x="8691338" y="4359294"/>
                <a:ext cx="2572511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770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1325"/>
                  </a:buClr>
                  <a:buSzPts val="1400"/>
                  <a:buFont typeface="Montserrat"/>
                  <a:buNone/>
                </a:pPr>
                <a:r>
                  <a:rPr lang="en-GB" sz="1400" b="1" i="0" u="none" strike="noStrike" cap="none">
                    <a:solidFill>
                      <a:schemeClr val="tx2"/>
                    </a:solidFill>
                    <a:latin typeface="+mj-lt"/>
                    <a:ea typeface="Montserrat"/>
                    <a:cs typeface="Montserrat"/>
                    <a:sym typeface="Montserrat"/>
                  </a:rPr>
                  <a:t>Milestone 2</a:t>
                </a:r>
                <a:endParaRPr lang="en-GB" sz="1400" b="0" i="0" u="none" strike="noStrike" cap="none">
                  <a:solidFill>
                    <a:schemeClr val="tx2"/>
                  </a:solidFill>
                  <a:latin typeface="+mj-lt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2" name="Google Shape;436;p14">
                <a:extLst>
                  <a:ext uri="{FF2B5EF4-FFF2-40B4-BE49-F238E27FC236}">
                    <a16:creationId xmlns:a16="http://schemas.microsoft.com/office/drawing/2014/main" id="{A0D79401-26DF-1029-C3BB-D376D932D8D2}"/>
                  </a:ext>
                </a:extLst>
              </p:cNvPr>
              <p:cNvSpPr txBox="1"/>
              <p:nvPr/>
            </p:nvSpPr>
            <p:spPr>
              <a:xfrm>
                <a:off x="8691338" y="4626368"/>
                <a:ext cx="2572511" cy="18761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  <a:defRPr sz="1400">
                    <a:solidFill>
                      <a:schemeClr val="tx2"/>
                    </a:solidFill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>
                  <a:spcBef>
                    <a:spcPts val="600"/>
                  </a:spcBef>
                  <a:buClr>
                    <a:schemeClr val="accent1"/>
                  </a:buClr>
                  <a:buNone/>
                </a:pPr>
                <a:r>
                  <a:rPr lang="en-US" sz="1100">
                    <a:solidFill>
                      <a:schemeClr val="bg2"/>
                    </a:solidFill>
                  </a:rPr>
                  <a:t>Write your quick win here.</a:t>
                </a:r>
                <a:endParaRPr lang="en-US" sz="1100" b="1"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BB299C02-CC4A-AB05-8CBF-400D04BA3621}"/>
                </a:ext>
              </a:extLst>
            </p:cNvPr>
            <p:cNvGrpSpPr/>
            <p:nvPr/>
          </p:nvGrpSpPr>
          <p:grpSpPr>
            <a:xfrm>
              <a:off x="8160798" y="4931108"/>
              <a:ext cx="3135849" cy="454689"/>
              <a:chOff x="8128000" y="5162527"/>
              <a:chExt cx="3135849" cy="454689"/>
            </a:xfrm>
          </p:grpSpPr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55CDC8F2-DD37-7CF7-15EA-289CEC2EF7CA}"/>
                  </a:ext>
                </a:extLst>
              </p:cNvPr>
              <p:cNvSpPr/>
              <p:nvPr/>
            </p:nvSpPr>
            <p:spPr bwMode="auto">
              <a:xfrm>
                <a:off x="8128000" y="5176692"/>
                <a:ext cx="287007" cy="292240"/>
              </a:xfrm>
              <a:custGeom>
                <a:avLst/>
                <a:gdLst>
                  <a:gd name="connsiteX0" fmla="*/ 143504 w 287007"/>
                  <a:gd name="connsiteY0" fmla="*/ 0 h 292240"/>
                  <a:gd name="connsiteX1" fmla="*/ 286983 w 287007"/>
                  <a:gd name="connsiteY1" fmla="*/ 148761 h 292240"/>
                  <a:gd name="connsiteX2" fmla="*/ 143504 w 287007"/>
                  <a:gd name="connsiteY2" fmla="*/ 292240 h 292240"/>
                  <a:gd name="connsiteX3" fmla="*/ 24 w 287007"/>
                  <a:gd name="connsiteY3" fmla="*/ 143480 h 292240"/>
                  <a:gd name="connsiteX4" fmla="*/ 143504 w 287007"/>
                  <a:gd name="connsiteY4" fmla="*/ 0 h 292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7007" h="292240">
                    <a:moveTo>
                      <a:pt x="143504" y="0"/>
                    </a:moveTo>
                    <a:cubicBezTo>
                      <a:pt x="224203" y="1458"/>
                      <a:pt x="288441" y="68061"/>
                      <a:pt x="286983" y="148761"/>
                    </a:cubicBezTo>
                    <a:cubicBezTo>
                      <a:pt x="285562" y="227406"/>
                      <a:pt x="222149" y="290819"/>
                      <a:pt x="143504" y="292240"/>
                    </a:cubicBezTo>
                    <a:cubicBezTo>
                      <a:pt x="62804" y="290782"/>
                      <a:pt x="-1434" y="224180"/>
                      <a:pt x="24" y="143480"/>
                    </a:cubicBezTo>
                    <a:cubicBezTo>
                      <a:pt x="1446" y="64834"/>
                      <a:pt x="64858" y="1421"/>
                      <a:pt x="14350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000" dirty="0" err="1">
                  <a:solidFill>
                    <a:srgbClr val="FFFFFF"/>
                  </a:soli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3D71655B-D25B-C8D2-3630-839CF918B900}"/>
                  </a:ext>
                </a:extLst>
              </p:cNvPr>
              <p:cNvSpPr/>
              <p:nvPr/>
            </p:nvSpPr>
            <p:spPr>
              <a:xfrm>
                <a:off x="8200800" y="5270249"/>
                <a:ext cx="141384" cy="105108"/>
              </a:xfrm>
              <a:custGeom>
                <a:avLst/>
                <a:gdLst>
                  <a:gd name="connsiteX0" fmla="*/ 125748 w 141384"/>
                  <a:gd name="connsiteY0" fmla="*/ 0 h 105108"/>
                  <a:gd name="connsiteX1" fmla="*/ 136817 w 141384"/>
                  <a:gd name="connsiteY1" fmla="*/ 4573 h 105108"/>
                  <a:gd name="connsiteX2" fmla="*/ 136817 w 141384"/>
                  <a:gd name="connsiteY2" fmla="*/ 26712 h 105108"/>
                  <a:gd name="connsiteX3" fmla="*/ 62990 w 141384"/>
                  <a:gd name="connsiteY3" fmla="*/ 100539 h 105108"/>
                  <a:gd name="connsiteX4" fmla="*/ 40791 w 141384"/>
                  <a:gd name="connsiteY4" fmla="*/ 100482 h 105108"/>
                  <a:gd name="connsiteX5" fmla="*/ 40358 w 141384"/>
                  <a:gd name="connsiteY5" fmla="*/ 100030 h 105108"/>
                  <a:gd name="connsiteX6" fmla="*/ 4574 w 141384"/>
                  <a:gd name="connsiteY6" fmla="*/ 64214 h 105108"/>
                  <a:gd name="connsiteX7" fmla="*/ 4574 w 141384"/>
                  <a:gd name="connsiteY7" fmla="*/ 42075 h 105108"/>
                  <a:gd name="connsiteX8" fmla="*/ 26729 w 141384"/>
                  <a:gd name="connsiteY8" fmla="*/ 42075 h 105108"/>
                  <a:gd name="connsiteX9" fmla="*/ 51937 w 141384"/>
                  <a:gd name="connsiteY9" fmla="*/ 67315 h 105108"/>
                  <a:gd name="connsiteX10" fmla="*/ 114679 w 141384"/>
                  <a:gd name="connsiteY10" fmla="*/ 4573 h 105108"/>
                  <a:gd name="connsiteX11" fmla="*/ 125748 w 141384"/>
                  <a:gd name="connsiteY11" fmla="*/ 0 h 105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1384" h="105108">
                    <a:moveTo>
                      <a:pt x="125748" y="0"/>
                    </a:moveTo>
                    <a:cubicBezTo>
                      <a:pt x="129753" y="0"/>
                      <a:pt x="133758" y="1524"/>
                      <a:pt x="136817" y="4573"/>
                    </a:cubicBezTo>
                    <a:cubicBezTo>
                      <a:pt x="142907" y="10696"/>
                      <a:pt x="142907" y="20589"/>
                      <a:pt x="136817" y="26712"/>
                    </a:cubicBezTo>
                    <a:lnTo>
                      <a:pt x="62990" y="100539"/>
                    </a:lnTo>
                    <a:cubicBezTo>
                      <a:pt x="56844" y="106654"/>
                      <a:pt x="46905" y="106628"/>
                      <a:pt x="40791" y="100482"/>
                    </a:cubicBezTo>
                    <a:cubicBezTo>
                      <a:pt x="40644" y="100335"/>
                      <a:pt x="40499" y="100184"/>
                      <a:pt x="40358" y="100030"/>
                    </a:cubicBezTo>
                    <a:lnTo>
                      <a:pt x="4574" y="64214"/>
                    </a:lnTo>
                    <a:cubicBezTo>
                      <a:pt x="-1524" y="58094"/>
                      <a:pt x="-1524" y="48195"/>
                      <a:pt x="4574" y="42075"/>
                    </a:cubicBezTo>
                    <a:cubicBezTo>
                      <a:pt x="10703" y="35984"/>
                      <a:pt x="20600" y="35984"/>
                      <a:pt x="26729" y="42075"/>
                    </a:cubicBezTo>
                    <a:lnTo>
                      <a:pt x="51937" y="67315"/>
                    </a:lnTo>
                    <a:lnTo>
                      <a:pt x="114679" y="4573"/>
                    </a:lnTo>
                    <a:cubicBezTo>
                      <a:pt x="117739" y="1524"/>
                      <a:pt x="121743" y="0"/>
                      <a:pt x="12574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  <a:headEnd type="none" w="med" len="med"/>
                <a:tailEnd type="none" w="med" len="med"/>
              </a:ln>
              <a:effectLst>
                <a:outerShdw blurRad="127000" dir="5400000" algn="t" rotWithShape="0">
                  <a:prstClr val="black">
                    <a:alpha val="10000"/>
                  </a:prstClr>
                </a:outerShdw>
              </a:effectLst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defTabSz="932472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VN" sz="2000">
                  <a:solidFill>
                    <a:srgbClr val="FFFFFF"/>
                  </a:solidFill>
                  <a:cs typeface="Segoe UI" pitchFamily="34" charset="0"/>
                </a:endParaRPr>
              </a:p>
            </p:txBody>
          </p:sp>
          <p:sp>
            <p:nvSpPr>
              <p:cNvPr id="18" name="Google Shape;437;p14">
                <a:extLst>
                  <a:ext uri="{FF2B5EF4-FFF2-40B4-BE49-F238E27FC236}">
                    <a16:creationId xmlns:a16="http://schemas.microsoft.com/office/drawing/2014/main" id="{036CD172-1D38-5BCD-19E5-0481EC203FE4}"/>
                  </a:ext>
                </a:extLst>
              </p:cNvPr>
              <p:cNvSpPr txBox="1"/>
              <p:nvPr/>
            </p:nvSpPr>
            <p:spPr>
              <a:xfrm>
                <a:off x="8691338" y="5162527"/>
                <a:ext cx="2572511" cy="2154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770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1325"/>
                  </a:buClr>
                  <a:buSzPts val="1400"/>
                  <a:buFont typeface="Montserrat"/>
                  <a:buNone/>
                </a:pPr>
                <a:r>
                  <a:rPr lang="en-GB" sz="1400" b="1" i="0" u="none" strike="noStrike" cap="none">
                    <a:solidFill>
                      <a:schemeClr val="tx2"/>
                    </a:solidFill>
                    <a:latin typeface="+mj-lt"/>
                    <a:ea typeface="Montserrat"/>
                    <a:cs typeface="Montserrat"/>
                    <a:sym typeface="Montserrat"/>
                  </a:rPr>
                  <a:t>Milestone 3</a:t>
                </a:r>
                <a:endParaRPr lang="en-GB" sz="1400" b="0" i="0" u="none" strike="noStrike" cap="none">
                  <a:solidFill>
                    <a:schemeClr val="tx2"/>
                  </a:solidFill>
                  <a:latin typeface="+mj-lt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" name="Google Shape;436;p14">
                <a:extLst>
                  <a:ext uri="{FF2B5EF4-FFF2-40B4-BE49-F238E27FC236}">
                    <a16:creationId xmlns:a16="http://schemas.microsoft.com/office/drawing/2014/main" id="{27683A03-BDE0-F1B7-CFD0-CD6D37706F3C}"/>
                  </a:ext>
                </a:extLst>
              </p:cNvPr>
              <p:cNvSpPr txBox="1"/>
              <p:nvPr/>
            </p:nvSpPr>
            <p:spPr>
              <a:xfrm>
                <a:off x="8691338" y="5429601"/>
                <a:ext cx="2572511" cy="18761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  <a:defRPr sz="1400">
                    <a:solidFill>
                      <a:schemeClr val="tx2"/>
                    </a:solidFill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>
                  <a:spcBef>
                    <a:spcPts val="600"/>
                  </a:spcBef>
                  <a:buClr>
                    <a:schemeClr val="accent1"/>
                  </a:buClr>
                  <a:buNone/>
                </a:pPr>
                <a:r>
                  <a:rPr lang="en-US" sz="1100">
                    <a:solidFill>
                      <a:schemeClr val="bg2"/>
                    </a:solidFill>
                  </a:rPr>
                  <a:t>Write your quick win here.</a:t>
                </a:r>
                <a:endParaRPr lang="en-US" sz="1100" b="1">
                  <a:solidFill>
                    <a:schemeClr val="bg2"/>
                  </a:solidFill>
                </a:endParaRP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DFCAA496-F2A3-A977-E97C-4169B87D70B7}"/>
                </a:ext>
              </a:extLst>
            </p:cNvPr>
            <p:cNvGrpSpPr/>
            <p:nvPr/>
          </p:nvGrpSpPr>
          <p:grpSpPr>
            <a:xfrm>
              <a:off x="8160798" y="1926040"/>
              <a:ext cx="3136392" cy="977838"/>
              <a:chOff x="8484108" y="1926040"/>
              <a:chExt cx="3136392" cy="977838"/>
            </a:xfrm>
          </p:grpSpPr>
          <p:sp>
            <p:nvSpPr>
              <p:cNvPr id="21" name="Google Shape;436;p14">
                <a:extLst>
                  <a:ext uri="{FF2B5EF4-FFF2-40B4-BE49-F238E27FC236}">
                    <a16:creationId xmlns:a16="http://schemas.microsoft.com/office/drawing/2014/main" id="{B0A0E323-CF9A-35BB-9B04-73D43EEF833C}"/>
                  </a:ext>
                </a:extLst>
              </p:cNvPr>
              <p:cNvSpPr txBox="1"/>
              <p:nvPr/>
            </p:nvSpPr>
            <p:spPr>
              <a:xfrm>
                <a:off x="8484108" y="2251968"/>
                <a:ext cx="3135850" cy="65191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  <a:defRPr sz="1400">
                    <a:solidFill>
                      <a:schemeClr val="tx2"/>
                    </a:solidFill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>
                  <a:spcBef>
                    <a:spcPts val="300"/>
                  </a:spcBef>
                  <a:buClr>
                    <a:schemeClr val="accent1"/>
                  </a:buClr>
                  <a:buNone/>
                </a:pPr>
                <a:r>
                  <a:rPr lang="en-US" sz="1200">
                    <a:solidFill>
                      <a:schemeClr val="bg2"/>
                    </a:solidFill>
                  </a:rPr>
                  <a:t>Write how your solution’s fast sales or user spikes show hot demand and scale, proving market fit with strong growth daily.</a:t>
                </a:r>
              </a:p>
            </p:txBody>
          </p:sp>
          <p:sp>
            <p:nvSpPr>
              <p:cNvPr id="22" name="Google Shape;437;p14">
                <a:extLst>
                  <a:ext uri="{FF2B5EF4-FFF2-40B4-BE49-F238E27FC236}">
                    <a16:creationId xmlns:a16="http://schemas.microsoft.com/office/drawing/2014/main" id="{67FFF9EE-23EA-5192-55B8-2B6BEA108359}"/>
                  </a:ext>
                </a:extLst>
              </p:cNvPr>
              <p:cNvSpPr txBox="1"/>
              <p:nvPr/>
            </p:nvSpPr>
            <p:spPr>
              <a:xfrm>
                <a:off x="8484108" y="1926040"/>
                <a:ext cx="3136392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0" tIns="0" rIns="0" bIns="0" anchor="t" anchorCtr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849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marR="0" lvl="0" indent="770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1325"/>
                  </a:buClr>
                  <a:buSzPts val="1400"/>
                  <a:buFont typeface="Montserrat"/>
                  <a:buNone/>
                </a:pPr>
                <a:r>
                  <a:rPr lang="en-GB" sz="1600" b="1" i="0" u="none" strike="noStrike" cap="none">
                    <a:solidFill>
                      <a:schemeClr val="tx2"/>
                    </a:solidFill>
                    <a:latin typeface="+mj-lt"/>
                    <a:ea typeface="Montserrat"/>
                    <a:cs typeface="Montserrat"/>
                    <a:sym typeface="Montserrat"/>
                  </a:rPr>
                  <a:t>Sales Surge</a:t>
                </a:r>
                <a:endParaRPr lang="en-GB" sz="1600" b="0" i="0" u="none" strike="noStrike" cap="none">
                  <a:solidFill>
                    <a:schemeClr val="tx2"/>
                  </a:solidFill>
                  <a:latin typeface="+mj-lt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914DFAF6-CF50-D33C-DC31-2B93D3F4D2A4}"/>
              </a:ext>
            </a:extLst>
          </p:cNvPr>
          <p:cNvSpPr/>
          <p:nvPr/>
        </p:nvSpPr>
        <p:spPr bwMode="auto">
          <a:xfrm flipH="1">
            <a:off x="571500" y="1447800"/>
            <a:ext cx="7265988" cy="4582338"/>
          </a:xfrm>
          <a:prstGeom prst="roundRect">
            <a:avLst>
              <a:gd name="adj" fmla="val 4989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graphicFrame>
        <p:nvGraphicFramePr>
          <p:cNvPr id="25" name="Chart 24">
            <a:extLst>
              <a:ext uri="{FF2B5EF4-FFF2-40B4-BE49-F238E27FC236}">
                <a16:creationId xmlns:a16="http://schemas.microsoft.com/office/drawing/2014/main" id="{296A83D0-64A1-AEC6-D923-94DEF71802B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39320088"/>
              </p:ext>
            </p:extLst>
          </p:nvPr>
        </p:nvGraphicFramePr>
        <p:xfrm>
          <a:off x="944563" y="1854679"/>
          <a:ext cx="6528292" cy="38366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912611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DC45A4-0A7A-1197-B39D-697E09807A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004092B6-9349-D93B-CD3D-6058CD4267F2}"/>
              </a:ext>
            </a:extLst>
          </p:cNvPr>
          <p:cNvSpPr/>
          <p:nvPr/>
        </p:nvSpPr>
        <p:spPr bwMode="auto">
          <a:xfrm>
            <a:off x="571500" y="1447800"/>
            <a:ext cx="2551113" cy="4365771"/>
          </a:xfrm>
          <a:prstGeom prst="roundRect">
            <a:avLst>
              <a:gd name="adj" fmla="val 9551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CB28D030-BA0C-71C8-0418-3411F461369C}"/>
              </a:ext>
            </a:extLst>
          </p:cNvPr>
          <p:cNvSpPr/>
          <p:nvPr/>
        </p:nvSpPr>
        <p:spPr bwMode="auto">
          <a:xfrm>
            <a:off x="3404658" y="1447800"/>
            <a:ext cx="2551113" cy="4365771"/>
          </a:xfrm>
          <a:prstGeom prst="roundRect">
            <a:avLst>
              <a:gd name="adj" fmla="val 9551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7D97C3E9-FCDB-79AB-9D23-19AA6A763738}"/>
              </a:ext>
            </a:extLst>
          </p:cNvPr>
          <p:cNvSpPr/>
          <p:nvPr/>
        </p:nvSpPr>
        <p:spPr bwMode="auto">
          <a:xfrm>
            <a:off x="6237816" y="1447800"/>
            <a:ext cx="2551113" cy="4365771"/>
          </a:xfrm>
          <a:prstGeom prst="roundRect">
            <a:avLst>
              <a:gd name="adj" fmla="val 9551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9722E80-496B-2AB2-31AD-D46826B6861A}"/>
              </a:ext>
            </a:extLst>
          </p:cNvPr>
          <p:cNvSpPr/>
          <p:nvPr/>
        </p:nvSpPr>
        <p:spPr bwMode="auto">
          <a:xfrm>
            <a:off x="9070975" y="1447800"/>
            <a:ext cx="2551113" cy="4365771"/>
          </a:xfrm>
          <a:prstGeom prst="roundRect">
            <a:avLst>
              <a:gd name="adj" fmla="val 9551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6BE5CC-1C80-404B-F618-C89B95F79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 Our Team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48C442-655F-A9F1-E155-F59FDFE181F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C90D5BB-C88E-055A-DFFD-7606B4EAE62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296D8CC-76A0-0E66-0611-CE6810B912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DEDC92B-23CA-7197-B763-9F7D6660681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Google Shape;436;p14">
            <a:extLst>
              <a:ext uri="{FF2B5EF4-FFF2-40B4-BE49-F238E27FC236}">
                <a16:creationId xmlns:a16="http://schemas.microsoft.com/office/drawing/2014/main" id="{4F0119E9-3706-D638-80AD-E2350EFC9ED3}"/>
              </a:ext>
            </a:extLst>
          </p:cNvPr>
          <p:cNvSpPr txBox="1"/>
          <p:nvPr/>
        </p:nvSpPr>
        <p:spPr>
          <a:xfrm>
            <a:off x="925133" y="4115363"/>
            <a:ext cx="1843846" cy="13571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100">
                <a:solidFill>
                  <a:schemeClr val="tx1"/>
                </a:solidFill>
              </a:rPr>
              <a:t>Write key roles to show who’s driving this store.</a:t>
            </a:r>
          </a:p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100">
                <a:solidFill>
                  <a:schemeClr val="tx1"/>
                </a:solidFill>
              </a:rPr>
              <a:t>Add top skills or wins to impress fast now.</a:t>
            </a:r>
          </a:p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100">
                <a:solidFill>
                  <a:schemeClr val="tx1"/>
                </a:solidFill>
              </a:rPr>
              <a:t>Include a success to seal their cred quick.</a:t>
            </a:r>
          </a:p>
        </p:txBody>
      </p:sp>
      <p:sp>
        <p:nvSpPr>
          <p:cNvPr id="5" name="Google Shape;437;p14">
            <a:extLst>
              <a:ext uri="{FF2B5EF4-FFF2-40B4-BE49-F238E27FC236}">
                <a16:creationId xmlns:a16="http://schemas.microsoft.com/office/drawing/2014/main" id="{E517A2C3-8756-07F8-D428-B0073C60D5A4}"/>
              </a:ext>
            </a:extLst>
          </p:cNvPr>
          <p:cNvSpPr txBox="1"/>
          <p:nvPr/>
        </p:nvSpPr>
        <p:spPr>
          <a:xfrm>
            <a:off x="1389559" y="3335869"/>
            <a:ext cx="914994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8D926BDD-DE9F-87ED-B015-40F841734807}"/>
              </a:ext>
            </a:extLst>
          </p:cNvPr>
          <p:cNvSpPr/>
          <p:nvPr/>
        </p:nvSpPr>
        <p:spPr bwMode="auto">
          <a:xfrm>
            <a:off x="1229987" y="3613745"/>
            <a:ext cx="1234138" cy="28738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vi-VN" sz="1100" i="1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CEO/Founder</a:t>
            </a:r>
            <a:endParaRPr lang="en-US" sz="1100" i="1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9" name="Google Shape;436;p14">
            <a:extLst>
              <a:ext uri="{FF2B5EF4-FFF2-40B4-BE49-F238E27FC236}">
                <a16:creationId xmlns:a16="http://schemas.microsoft.com/office/drawing/2014/main" id="{C90D0D99-79F0-56AD-75CA-30C6F5AB23CD}"/>
              </a:ext>
            </a:extLst>
          </p:cNvPr>
          <p:cNvSpPr txBox="1"/>
          <p:nvPr/>
        </p:nvSpPr>
        <p:spPr>
          <a:xfrm>
            <a:off x="3758291" y="4115363"/>
            <a:ext cx="1843846" cy="1360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100">
                <a:solidFill>
                  <a:schemeClr val="tx1"/>
                </a:solidFill>
              </a:rPr>
              <a:t>Write key roles to show who’s driving this store.</a:t>
            </a:r>
          </a:p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100">
                <a:solidFill>
                  <a:schemeClr val="tx1"/>
                </a:solidFill>
              </a:rPr>
              <a:t>Add top skills or wins to impress fast now.</a:t>
            </a:r>
          </a:p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100">
                <a:solidFill>
                  <a:schemeClr val="tx1"/>
                </a:solidFill>
              </a:rPr>
              <a:t>Include a success to seal their cred quick.</a:t>
            </a:r>
          </a:p>
        </p:txBody>
      </p:sp>
      <p:sp>
        <p:nvSpPr>
          <p:cNvPr id="30" name="Google Shape;437;p14">
            <a:extLst>
              <a:ext uri="{FF2B5EF4-FFF2-40B4-BE49-F238E27FC236}">
                <a16:creationId xmlns:a16="http://schemas.microsoft.com/office/drawing/2014/main" id="{4B98D01A-E416-4874-496D-380EF01DDF39}"/>
              </a:ext>
            </a:extLst>
          </p:cNvPr>
          <p:cNvSpPr txBox="1"/>
          <p:nvPr/>
        </p:nvSpPr>
        <p:spPr>
          <a:xfrm>
            <a:off x="4222717" y="3335869"/>
            <a:ext cx="914994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CF162978-00A9-2E4E-D1E8-BA548E26C24E}"/>
              </a:ext>
            </a:extLst>
          </p:cNvPr>
          <p:cNvSpPr/>
          <p:nvPr/>
        </p:nvSpPr>
        <p:spPr bwMode="auto">
          <a:xfrm>
            <a:off x="4063145" y="3613745"/>
            <a:ext cx="1234138" cy="28738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vi-VN" sz="1100" i="1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Member role</a:t>
            </a:r>
            <a:endParaRPr lang="en-US" sz="1100" i="1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2" name="Google Shape;436;p14">
            <a:extLst>
              <a:ext uri="{FF2B5EF4-FFF2-40B4-BE49-F238E27FC236}">
                <a16:creationId xmlns:a16="http://schemas.microsoft.com/office/drawing/2014/main" id="{5DB773E1-D276-0707-E44E-202CA7EB71E8}"/>
              </a:ext>
            </a:extLst>
          </p:cNvPr>
          <p:cNvSpPr txBox="1"/>
          <p:nvPr/>
        </p:nvSpPr>
        <p:spPr>
          <a:xfrm>
            <a:off x="6591449" y="4115363"/>
            <a:ext cx="1843846" cy="1360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100">
                <a:solidFill>
                  <a:schemeClr val="tx1"/>
                </a:solidFill>
              </a:rPr>
              <a:t>Write key roles to show who’s driving this store.</a:t>
            </a:r>
          </a:p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100">
                <a:solidFill>
                  <a:schemeClr val="tx1"/>
                </a:solidFill>
              </a:rPr>
              <a:t>Add top skills or wins to impress fast now.</a:t>
            </a:r>
          </a:p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100">
                <a:solidFill>
                  <a:schemeClr val="tx1"/>
                </a:solidFill>
              </a:rPr>
              <a:t>Include a success to seal their cred quick.</a:t>
            </a:r>
          </a:p>
        </p:txBody>
      </p:sp>
      <p:sp>
        <p:nvSpPr>
          <p:cNvPr id="33" name="Google Shape;437;p14">
            <a:extLst>
              <a:ext uri="{FF2B5EF4-FFF2-40B4-BE49-F238E27FC236}">
                <a16:creationId xmlns:a16="http://schemas.microsoft.com/office/drawing/2014/main" id="{298307E2-603D-36D9-2A92-F4BBE943FF5B}"/>
              </a:ext>
            </a:extLst>
          </p:cNvPr>
          <p:cNvSpPr txBox="1"/>
          <p:nvPr/>
        </p:nvSpPr>
        <p:spPr>
          <a:xfrm>
            <a:off x="7055875" y="3335869"/>
            <a:ext cx="914994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0BABC9A2-DF81-EDB0-369A-E10F848316A2}"/>
              </a:ext>
            </a:extLst>
          </p:cNvPr>
          <p:cNvSpPr/>
          <p:nvPr/>
        </p:nvSpPr>
        <p:spPr bwMode="auto">
          <a:xfrm>
            <a:off x="6896303" y="3613745"/>
            <a:ext cx="1234138" cy="28738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vi-VN" sz="1100" i="1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Member role</a:t>
            </a:r>
            <a:endParaRPr lang="en-US" sz="1100" i="1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35" name="Google Shape;436;p14">
            <a:extLst>
              <a:ext uri="{FF2B5EF4-FFF2-40B4-BE49-F238E27FC236}">
                <a16:creationId xmlns:a16="http://schemas.microsoft.com/office/drawing/2014/main" id="{B12F69A0-4593-D591-8DEF-CF024631F794}"/>
              </a:ext>
            </a:extLst>
          </p:cNvPr>
          <p:cNvSpPr txBox="1"/>
          <p:nvPr/>
        </p:nvSpPr>
        <p:spPr>
          <a:xfrm>
            <a:off x="9424608" y="4115363"/>
            <a:ext cx="1843846" cy="1360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100">
                <a:solidFill>
                  <a:schemeClr val="tx1"/>
                </a:solidFill>
              </a:rPr>
              <a:t>Write key roles to show who’s driving this store.</a:t>
            </a:r>
          </a:p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100">
                <a:solidFill>
                  <a:schemeClr val="tx1"/>
                </a:solidFill>
              </a:rPr>
              <a:t>Add top skills or wins to impress fast now.</a:t>
            </a:r>
          </a:p>
          <a:p>
            <a:pPr marL="182880" indent="-182880" algn="ctr">
              <a:spcBef>
                <a:spcPts val="600"/>
              </a:spcBef>
              <a:buClr>
                <a:schemeClr val="accent1"/>
              </a:buClr>
            </a:pPr>
            <a:r>
              <a:rPr lang="en-US" sz="1100">
                <a:solidFill>
                  <a:schemeClr val="tx1"/>
                </a:solidFill>
              </a:rPr>
              <a:t>Include a success to seal their cred quick.</a:t>
            </a:r>
          </a:p>
        </p:txBody>
      </p:sp>
      <p:sp>
        <p:nvSpPr>
          <p:cNvPr id="36" name="Google Shape;437;p14">
            <a:extLst>
              <a:ext uri="{FF2B5EF4-FFF2-40B4-BE49-F238E27FC236}">
                <a16:creationId xmlns:a16="http://schemas.microsoft.com/office/drawing/2014/main" id="{2BD91A1A-FB5E-EE19-02B7-216DB8DC8FE9}"/>
              </a:ext>
            </a:extLst>
          </p:cNvPr>
          <p:cNvSpPr txBox="1"/>
          <p:nvPr/>
        </p:nvSpPr>
        <p:spPr>
          <a:xfrm>
            <a:off x="9889034" y="3335869"/>
            <a:ext cx="914994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non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600" b="1" i="0" u="none" strike="noStrike" cap="none">
                <a:solidFill>
                  <a:schemeClr val="tx2"/>
                </a:solidFill>
                <a:latin typeface="+mj-lt"/>
                <a:ea typeface="Montserrat"/>
                <a:cs typeface="Montserrat"/>
                <a:sym typeface="Montserrat"/>
              </a:rPr>
              <a:t>John Doe</a:t>
            </a:r>
            <a:endParaRPr lang="en-GB" sz="1600" b="0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BD723A0B-78B2-6804-AA2D-DB27207DCC8D}"/>
              </a:ext>
            </a:extLst>
          </p:cNvPr>
          <p:cNvSpPr/>
          <p:nvPr/>
        </p:nvSpPr>
        <p:spPr bwMode="auto">
          <a:xfrm>
            <a:off x="9729462" y="3613745"/>
            <a:ext cx="1234138" cy="287382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r>
              <a:rPr lang="vi-VN" sz="1100" i="1">
                <a:solidFill>
                  <a:srgbClr val="FFFFFF"/>
                </a:solidFill>
                <a:ea typeface="Segoe UI" pitchFamily="34" charset="0"/>
                <a:cs typeface="Segoe UI" pitchFamily="34" charset="0"/>
              </a:rPr>
              <a:t>Member role</a:t>
            </a:r>
            <a:endParaRPr lang="en-US" sz="1100" i="1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30222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F12CC8-A903-8A0D-D6E8-FDCCF5EC6F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>
            <a:extLst>
              <a:ext uri="{FF2B5EF4-FFF2-40B4-BE49-F238E27FC236}">
                <a16:creationId xmlns:a16="http://schemas.microsoft.com/office/drawing/2014/main" id="{629BF902-4EAB-D1AA-9C9F-12BF3E723080}"/>
              </a:ext>
            </a:extLst>
          </p:cNvPr>
          <p:cNvSpPr/>
          <p:nvPr/>
        </p:nvSpPr>
        <p:spPr bwMode="auto">
          <a:xfrm>
            <a:off x="5615528" y="1127413"/>
            <a:ext cx="5235287" cy="5235287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18EC89-7EAE-624C-54E1-1E6599550E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522516"/>
            <a:ext cx="11049000" cy="492443"/>
          </a:xfrm>
        </p:spPr>
        <p:txBody>
          <a:bodyPr/>
          <a:lstStyle/>
          <a:p>
            <a:r>
              <a:rPr lang="en-US"/>
              <a:t>Join Our Retail Journey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35D2D0F-20A2-128B-5716-7FAC704BD78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08D81D4F-EC03-E56F-CCFF-C54145557204}"/>
              </a:ext>
            </a:extLst>
          </p:cNvPr>
          <p:cNvSpPr/>
          <p:nvPr/>
        </p:nvSpPr>
        <p:spPr bwMode="auto">
          <a:xfrm>
            <a:off x="304800" y="2621280"/>
            <a:ext cx="4051300" cy="3637916"/>
          </a:xfrm>
          <a:prstGeom prst="roundRect">
            <a:avLst>
              <a:gd name="adj" fmla="val 7784"/>
            </a:avLst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  <a:effectLst>
            <a:outerShdw blurRad="127000" dist="63500" dir="5400000" algn="t" rotWithShape="0">
              <a:schemeClr val="tx2">
                <a:alpha val="2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45" name="Google Shape;436;p14">
            <a:extLst>
              <a:ext uri="{FF2B5EF4-FFF2-40B4-BE49-F238E27FC236}">
                <a16:creationId xmlns:a16="http://schemas.microsoft.com/office/drawing/2014/main" id="{D87C158C-AC38-CEB6-051D-59950660A81D}"/>
              </a:ext>
            </a:extLst>
          </p:cNvPr>
          <p:cNvSpPr txBox="1"/>
          <p:nvPr/>
        </p:nvSpPr>
        <p:spPr>
          <a:xfrm>
            <a:off x="571501" y="1447800"/>
            <a:ext cx="3494087" cy="80175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73736" indent="-173736">
              <a:spcBef>
                <a:spcPts val="600"/>
              </a:spcBef>
            </a:pPr>
            <a:r>
              <a:rPr lang="en-US" sz="1200" b="1">
                <a:solidFill>
                  <a:schemeClr val="bg2"/>
                </a:solidFill>
              </a:rPr>
              <a:t>Write your big retail vision to uplift them.</a:t>
            </a:r>
          </a:p>
          <a:p>
            <a:pPr marL="173736" indent="-173736">
              <a:spcBef>
                <a:spcPts val="600"/>
              </a:spcBef>
            </a:pPr>
            <a:r>
              <a:rPr lang="en-US" sz="1200">
                <a:solidFill>
                  <a:schemeClr val="bg2"/>
                </a:solidFill>
              </a:rPr>
              <a:t>Explain why now’s the time to act fast.</a:t>
            </a:r>
          </a:p>
          <a:p>
            <a:pPr marL="173736" indent="-173736">
              <a:spcBef>
                <a:spcPts val="600"/>
              </a:spcBef>
            </a:pPr>
            <a:r>
              <a:rPr lang="en-US" sz="1200">
                <a:solidFill>
                  <a:schemeClr val="bg2"/>
                </a:solidFill>
              </a:rPr>
              <a:t>Add a quick step to connect today now.</a:t>
            </a: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8FECEC56-DFB5-6095-810A-90A630EAC5D6}"/>
              </a:ext>
            </a:extLst>
          </p:cNvPr>
          <p:cNvSpPr/>
          <p:nvPr/>
        </p:nvSpPr>
        <p:spPr bwMode="auto">
          <a:xfrm>
            <a:off x="571500" y="3801230"/>
            <a:ext cx="490788" cy="49078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47" name="Google Shape;437;p14">
            <a:extLst>
              <a:ext uri="{FF2B5EF4-FFF2-40B4-BE49-F238E27FC236}">
                <a16:creationId xmlns:a16="http://schemas.microsoft.com/office/drawing/2014/main" id="{D2FBFFC1-D992-4C17-CA83-B38ADD575442}"/>
              </a:ext>
            </a:extLst>
          </p:cNvPr>
          <p:cNvSpPr txBox="1"/>
          <p:nvPr/>
        </p:nvSpPr>
        <p:spPr>
          <a:xfrm>
            <a:off x="1323185" y="3808443"/>
            <a:ext cx="2217875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>
                <a:solidFill>
                  <a:schemeClr val="tx2"/>
                </a:solidFill>
                <a:latin typeface="+mj-lt"/>
                <a:sym typeface="Montserrat"/>
              </a:rPr>
              <a:t>Email</a:t>
            </a:r>
            <a:endParaRPr lang="en-GB" sz="1400" b="1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48" name="Google Shape;436;p14">
            <a:extLst>
              <a:ext uri="{FF2B5EF4-FFF2-40B4-BE49-F238E27FC236}">
                <a16:creationId xmlns:a16="http://schemas.microsoft.com/office/drawing/2014/main" id="{B41148E6-243F-D79C-1C98-C59F1B12CEBD}"/>
              </a:ext>
            </a:extLst>
          </p:cNvPr>
          <p:cNvSpPr txBox="1"/>
          <p:nvPr/>
        </p:nvSpPr>
        <p:spPr>
          <a:xfrm>
            <a:off x="1323185" y="4075517"/>
            <a:ext cx="2217875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contact@ocvembor.com</a:t>
            </a:r>
          </a:p>
        </p:txBody>
      </p:sp>
      <p:pic>
        <p:nvPicPr>
          <p:cNvPr id="49" name="Graphic 48">
            <a:extLst>
              <a:ext uri="{FF2B5EF4-FFF2-40B4-BE49-F238E27FC236}">
                <a16:creationId xmlns:a16="http://schemas.microsoft.com/office/drawing/2014/main" id="{D1C80ECC-0134-FF63-76DF-45D9B9DD31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81082" y="3910812"/>
            <a:ext cx="271624" cy="271624"/>
          </a:xfrm>
          <a:prstGeom prst="rect">
            <a:avLst/>
          </a:prstGeom>
        </p:spPr>
      </p:pic>
      <p:sp>
        <p:nvSpPr>
          <p:cNvPr id="50" name="Oval 49">
            <a:extLst>
              <a:ext uri="{FF2B5EF4-FFF2-40B4-BE49-F238E27FC236}">
                <a16:creationId xmlns:a16="http://schemas.microsoft.com/office/drawing/2014/main" id="{06115BD8-AB68-A27B-26D0-6403FC821A1E}"/>
              </a:ext>
            </a:extLst>
          </p:cNvPr>
          <p:cNvSpPr/>
          <p:nvPr/>
        </p:nvSpPr>
        <p:spPr bwMode="auto">
          <a:xfrm>
            <a:off x="571500" y="4641740"/>
            <a:ext cx="490788" cy="49078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51" name="Google Shape;437;p14">
            <a:extLst>
              <a:ext uri="{FF2B5EF4-FFF2-40B4-BE49-F238E27FC236}">
                <a16:creationId xmlns:a16="http://schemas.microsoft.com/office/drawing/2014/main" id="{8A11418C-00F8-634F-8A27-FAA7D2B3C2C0}"/>
              </a:ext>
            </a:extLst>
          </p:cNvPr>
          <p:cNvSpPr txBox="1"/>
          <p:nvPr/>
        </p:nvSpPr>
        <p:spPr>
          <a:xfrm>
            <a:off x="1323185" y="4648953"/>
            <a:ext cx="2217875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>
                <a:solidFill>
                  <a:schemeClr val="tx2"/>
                </a:solidFill>
                <a:latin typeface="+mj-lt"/>
                <a:sym typeface="Montserrat"/>
              </a:rPr>
              <a:t>Number</a:t>
            </a:r>
            <a:endParaRPr lang="en-GB" sz="1400" b="1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52" name="Google Shape;436;p14">
            <a:extLst>
              <a:ext uri="{FF2B5EF4-FFF2-40B4-BE49-F238E27FC236}">
                <a16:creationId xmlns:a16="http://schemas.microsoft.com/office/drawing/2014/main" id="{F5BD70EB-585D-C697-E845-84F8A8BE4C51}"/>
              </a:ext>
            </a:extLst>
          </p:cNvPr>
          <p:cNvSpPr txBox="1"/>
          <p:nvPr/>
        </p:nvSpPr>
        <p:spPr>
          <a:xfrm>
            <a:off x="1323185" y="4916027"/>
            <a:ext cx="2217875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+1 234-567-8910</a:t>
            </a:r>
          </a:p>
        </p:txBody>
      </p:sp>
      <p:pic>
        <p:nvPicPr>
          <p:cNvPr id="53" name="Graphic 52">
            <a:extLst>
              <a:ext uri="{FF2B5EF4-FFF2-40B4-BE49-F238E27FC236}">
                <a16:creationId xmlns:a16="http://schemas.microsoft.com/office/drawing/2014/main" id="{AD499578-3C82-DE94-CFA2-4B9E6EC146A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1082" y="4751322"/>
            <a:ext cx="271624" cy="271624"/>
          </a:xfrm>
          <a:prstGeom prst="rect">
            <a:avLst/>
          </a:prstGeom>
        </p:spPr>
      </p:pic>
      <p:sp>
        <p:nvSpPr>
          <p:cNvPr id="54" name="Oval 53">
            <a:extLst>
              <a:ext uri="{FF2B5EF4-FFF2-40B4-BE49-F238E27FC236}">
                <a16:creationId xmlns:a16="http://schemas.microsoft.com/office/drawing/2014/main" id="{07C45637-7D3D-09A1-05DF-ABC2C5972D32}"/>
              </a:ext>
            </a:extLst>
          </p:cNvPr>
          <p:cNvSpPr/>
          <p:nvPr/>
        </p:nvSpPr>
        <p:spPr bwMode="auto">
          <a:xfrm>
            <a:off x="571500" y="5482250"/>
            <a:ext cx="490788" cy="49078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55" name="Google Shape;437;p14">
            <a:extLst>
              <a:ext uri="{FF2B5EF4-FFF2-40B4-BE49-F238E27FC236}">
                <a16:creationId xmlns:a16="http://schemas.microsoft.com/office/drawing/2014/main" id="{D56A6735-E848-32CA-3308-8F42F543401A}"/>
              </a:ext>
            </a:extLst>
          </p:cNvPr>
          <p:cNvSpPr txBox="1"/>
          <p:nvPr/>
        </p:nvSpPr>
        <p:spPr>
          <a:xfrm>
            <a:off x="1323185" y="5489463"/>
            <a:ext cx="2217875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Montserrat"/>
              </a:rPr>
              <a:t>Website</a:t>
            </a:r>
            <a:endParaRPr lang="en-GB" sz="1400" b="1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56" name="Google Shape;436;p14">
            <a:extLst>
              <a:ext uri="{FF2B5EF4-FFF2-40B4-BE49-F238E27FC236}">
                <a16:creationId xmlns:a16="http://schemas.microsoft.com/office/drawing/2014/main" id="{43D0EF2C-171A-D5CB-38DA-648CA52D4795}"/>
              </a:ext>
            </a:extLst>
          </p:cNvPr>
          <p:cNvSpPr txBox="1"/>
          <p:nvPr/>
        </p:nvSpPr>
        <p:spPr>
          <a:xfrm>
            <a:off x="1323185" y="5756537"/>
            <a:ext cx="2217875" cy="2092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https://ocvembor.com</a:t>
            </a:r>
          </a:p>
        </p:txBody>
      </p:sp>
      <p:pic>
        <p:nvPicPr>
          <p:cNvPr id="57" name="Graphic 56">
            <a:extLst>
              <a:ext uri="{FF2B5EF4-FFF2-40B4-BE49-F238E27FC236}">
                <a16:creationId xmlns:a16="http://schemas.microsoft.com/office/drawing/2014/main" id="{240AC87B-B4D4-957E-B928-EA560613CCC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81082" y="5591832"/>
            <a:ext cx="271624" cy="271624"/>
          </a:xfrm>
          <a:prstGeom prst="rect">
            <a:avLst/>
          </a:prstGeom>
        </p:spPr>
      </p:pic>
      <p:sp>
        <p:nvSpPr>
          <p:cNvPr id="58" name="Oval 57">
            <a:extLst>
              <a:ext uri="{FF2B5EF4-FFF2-40B4-BE49-F238E27FC236}">
                <a16:creationId xmlns:a16="http://schemas.microsoft.com/office/drawing/2014/main" id="{17177464-917C-C94E-232C-60C281EE9813}"/>
              </a:ext>
            </a:extLst>
          </p:cNvPr>
          <p:cNvSpPr/>
          <p:nvPr/>
        </p:nvSpPr>
        <p:spPr bwMode="auto">
          <a:xfrm>
            <a:off x="571500" y="2960720"/>
            <a:ext cx="490788" cy="49078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cs typeface="Segoe UI" pitchFamily="34" charset="0"/>
            </a:endParaRPr>
          </a:p>
        </p:txBody>
      </p:sp>
      <p:sp>
        <p:nvSpPr>
          <p:cNvPr id="59" name="Google Shape;437;p14">
            <a:extLst>
              <a:ext uri="{FF2B5EF4-FFF2-40B4-BE49-F238E27FC236}">
                <a16:creationId xmlns:a16="http://schemas.microsoft.com/office/drawing/2014/main" id="{3DB40B59-9FDF-1325-D3E8-73226181BEFE}"/>
              </a:ext>
            </a:extLst>
          </p:cNvPr>
          <p:cNvSpPr txBox="1"/>
          <p:nvPr/>
        </p:nvSpPr>
        <p:spPr>
          <a:xfrm>
            <a:off x="1323185" y="2967933"/>
            <a:ext cx="2217875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77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1325"/>
              </a:buClr>
              <a:buSzPts val="1400"/>
              <a:buFont typeface="Montserrat"/>
              <a:buNone/>
            </a:pPr>
            <a:r>
              <a:rPr lang="en-GB" sz="1400" b="1" i="0" u="none" strike="noStrike" cap="none">
                <a:solidFill>
                  <a:schemeClr val="tx2"/>
                </a:solidFill>
                <a:latin typeface="+mj-lt"/>
                <a:ea typeface="Arial"/>
                <a:cs typeface="Arial"/>
                <a:sym typeface="Montserrat"/>
              </a:rPr>
              <a:t>Address</a:t>
            </a:r>
            <a:endParaRPr lang="en-GB" sz="1400" b="1" i="0" u="none" strike="noStrike" cap="none">
              <a:solidFill>
                <a:schemeClr val="tx2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sp>
        <p:nvSpPr>
          <p:cNvPr id="60" name="Google Shape;436;p14">
            <a:extLst>
              <a:ext uri="{FF2B5EF4-FFF2-40B4-BE49-F238E27FC236}">
                <a16:creationId xmlns:a16="http://schemas.microsoft.com/office/drawing/2014/main" id="{3ED1BE79-B876-62FF-D00E-8482B3B5BA38}"/>
              </a:ext>
            </a:extLst>
          </p:cNvPr>
          <p:cNvSpPr txBox="1"/>
          <p:nvPr/>
        </p:nvSpPr>
        <p:spPr>
          <a:xfrm>
            <a:off x="1323185" y="3235007"/>
            <a:ext cx="2217875" cy="2087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849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spcBef>
                <a:spcPts val="600"/>
              </a:spcBef>
              <a:buClr>
                <a:schemeClr val="accent1"/>
              </a:buClr>
              <a:buNone/>
            </a:pPr>
            <a:r>
              <a:rPr lang="en-US" sz="1200">
                <a:solidFill>
                  <a:schemeClr val="bg2"/>
                </a:solidFill>
              </a:rPr>
              <a:t>1 Nuzum Court Buffalo, NY</a:t>
            </a:r>
          </a:p>
        </p:txBody>
      </p:sp>
      <p:pic>
        <p:nvPicPr>
          <p:cNvPr id="61" name="Graphic 60">
            <a:extLst>
              <a:ext uri="{FF2B5EF4-FFF2-40B4-BE49-F238E27FC236}">
                <a16:creationId xmlns:a16="http://schemas.microsoft.com/office/drawing/2014/main" id="{9230728B-5822-79BF-7317-A1A8E0967E7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81082" y="3070302"/>
            <a:ext cx="271624" cy="271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0528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44657131-9BED-331B-CFB9-AAB6B270CC9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26" t="11736" r="23924" b="44269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27D2B0CC-1F44-D23C-F4E2-886215AF2216}"/>
              </a:ext>
            </a:extLst>
          </p:cNvPr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060419">
              <a:alpha val="30000"/>
            </a:srgb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D8A01ACA-DEF7-3680-7549-3C549C5AFF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563" y="1944340"/>
            <a:ext cx="2176462" cy="319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6D84338-DB8E-0EE0-77C7-7ACDFE605604}"/>
              </a:ext>
            </a:extLst>
          </p:cNvPr>
          <p:cNvSpPr txBox="1"/>
          <p:nvPr/>
        </p:nvSpPr>
        <p:spPr>
          <a:xfrm>
            <a:off x="2510847" y="2942217"/>
            <a:ext cx="7196176" cy="1009727"/>
          </a:xfrm>
          <a:custGeom>
            <a:avLst/>
            <a:gdLst/>
            <a:ahLst/>
            <a:cxnLst/>
            <a:rect l="l" t="t" r="r" b="b"/>
            <a:pathLst>
              <a:path w="7196176" h="1009727">
                <a:moveTo>
                  <a:pt x="5145253" y="927431"/>
                </a:moveTo>
                <a:lnTo>
                  <a:pt x="5231206" y="927431"/>
                </a:lnTo>
                <a:lnTo>
                  <a:pt x="5231206" y="1001040"/>
                </a:lnTo>
                <a:lnTo>
                  <a:pt x="5145253" y="1001040"/>
                </a:lnTo>
                <a:close/>
                <a:moveTo>
                  <a:pt x="3521337" y="728548"/>
                </a:moveTo>
                <a:lnTo>
                  <a:pt x="3480609" y="856107"/>
                </a:lnTo>
                <a:lnTo>
                  <a:pt x="3579823" y="856107"/>
                </a:lnTo>
                <a:lnTo>
                  <a:pt x="3538061" y="728548"/>
                </a:lnTo>
                <a:close/>
                <a:moveTo>
                  <a:pt x="2474595" y="727177"/>
                </a:moveTo>
                <a:cubicBezTo>
                  <a:pt x="2458746" y="727177"/>
                  <a:pt x="2444572" y="729768"/>
                  <a:pt x="2432076" y="734949"/>
                </a:cubicBezTo>
                <a:cubicBezTo>
                  <a:pt x="2419579" y="740131"/>
                  <a:pt x="2408835" y="747522"/>
                  <a:pt x="2399843" y="757123"/>
                </a:cubicBezTo>
                <a:cubicBezTo>
                  <a:pt x="2390851" y="766725"/>
                  <a:pt x="2384070" y="778002"/>
                  <a:pt x="2379498" y="790956"/>
                </a:cubicBezTo>
                <a:cubicBezTo>
                  <a:pt x="2374926" y="803910"/>
                  <a:pt x="2372639" y="818160"/>
                  <a:pt x="2372639" y="833704"/>
                </a:cubicBezTo>
                <a:cubicBezTo>
                  <a:pt x="2372639" y="848335"/>
                  <a:pt x="2374926" y="862051"/>
                  <a:pt x="2379498" y="874852"/>
                </a:cubicBezTo>
                <a:cubicBezTo>
                  <a:pt x="2384070" y="887654"/>
                  <a:pt x="2390851" y="898932"/>
                  <a:pt x="2399843" y="908685"/>
                </a:cubicBezTo>
                <a:cubicBezTo>
                  <a:pt x="2408835" y="918439"/>
                  <a:pt x="2419579" y="926059"/>
                  <a:pt x="2432076" y="931545"/>
                </a:cubicBezTo>
                <a:cubicBezTo>
                  <a:pt x="2444572" y="937032"/>
                  <a:pt x="2458746" y="939775"/>
                  <a:pt x="2474595" y="939775"/>
                </a:cubicBezTo>
                <a:cubicBezTo>
                  <a:pt x="2490445" y="939775"/>
                  <a:pt x="2504694" y="937032"/>
                  <a:pt x="2517343" y="931545"/>
                </a:cubicBezTo>
                <a:cubicBezTo>
                  <a:pt x="2529993" y="926059"/>
                  <a:pt x="2540813" y="918439"/>
                  <a:pt x="2549805" y="908685"/>
                </a:cubicBezTo>
                <a:cubicBezTo>
                  <a:pt x="2558796" y="898932"/>
                  <a:pt x="2565578" y="887654"/>
                  <a:pt x="2570150" y="874852"/>
                </a:cubicBezTo>
                <a:cubicBezTo>
                  <a:pt x="2574722" y="862051"/>
                  <a:pt x="2577008" y="848335"/>
                  <a:pt x="2577008" y="833704"/>
                </a:cubicBezTo>
                <a:cubicBezTo>
                  <a:pt x="2577008" y="818160"/>
                  <a:pt x="2574646" y="803910"/>
                  <a:pt x="2569921" y="790956"/>
                </a:cubicBezTo>
                <a:cubicBezTo>
                  <a:pt x="2565197" y="778002"/>
                  <a:pt x="2558339" y="766725"/>
                  <a:pt x="2549347" y="757123"/>
                </a:cubicBezTo>
                <a:cubicBezTo>
                  <a:pt x="2540356" y="747522"/>
                  <a:pt x="2529612" y="740131"/>
                  <a:pt x="2517115" y="734949"/>
                </a:cubicBezTo>
                <a:cubicBezTo>
                  <a:pt x="2504618" y="729768"/>
                  <a:pt x="2490445" y="727177"/>
                  <a:pt x="2474595" y="727177"/>
                </a:cubicBezTo>
                <a:close/>
                <a:moveTo>
                  <a:pt x="5150739" y="667284"/>
                </a:moveTo>
                <a:lnTo>
                  <a:pt x="5225720" y="667284"/>
                </a:lnTo>
                <a:lnTo>
                  <a:pt x="5225720" y="888111"/>
                </a:lnTo>
                <a:lnTo>
                  <a:pt x="5150739" y="888111"/>
                </a:lnTo>
                <a:close/>
                <a:moveTo>
                  <a:pt x="4489399" y="667284"/>
                </a:moveTo>
                <a:lnTo>
                  <a:pt x="4564380" y="667284"/>
                </a:lnTo>
                <a:lnTo>
                  <a:pt x="4564380" y="867994"/>
                </a:lnTo>
                <a:cubicBezTo>
                  <a:pt x="4564380" y="882625"/>
                  <a:pt x="4567200" y="895350"/>
                  <a:pt x="4572838" y="906171"/>
                </a:cubicBezTo>
                <a:cubicBezTo>
                  <a:pt x="4578477" y="916991"/>
                  <a:pt x="4586554" y="925297"/>
                  <a:pt x="4597070" y="931088"/>
                </a:cubicBezTo>
                <a:cubicBezTo>
                  <a:pt x="4607586" y="936879"/>
                  <a:pt x="4620463" y="939775"/>
                  <a:pt x="4635703" y="939775"/>
                </a:cubicBezTo>
                <a:cubicBezTo>
                  <a:pt x="4651248" y="939775"/>
                  <a:pt x="4664278" y="936879"/>
                  <a:pt x="4674794" y="931088"/>
                </a:cubicBezTo>
                <a:cubicBezTo>
                  <a:pt x="4685309" y="925297"/>
                  <a:pt x="4693311" y="917067"/>
                  <a:pt x="4698797" y="906399"/>
                </a:cubicBezTo>
                <a:cubicBezTo>
                  <a:pt x="4704283" y="895731"/>
                  <a:pt x="4707027" y="882930"/>
                  <a:pt x="4707027" y="867994"/>
                </a:cubicBezTo>
                <a:lnTo>
                  <a:pt x="4707027" y="667284"/>
                </a:lnTo>
                <a:lnTo>
                  <a:pt x="4782008" y="667284"/>
                </a:lnTo>
                <a:lnTo>
                  <a:pt x="4782008" y="865251"/>
                </a:lnTo>
                <a:cubicBezTo>
                  <a:pt x="4782008" y="894817"/>
                  <a:pt x="4776368" y="920420"/>
                  <a:pt x="4765091" y="942061"/>
                </a:cubicBezTo>
                <a:cubicBezTo>
                  <a:pt x="4753813" y="963702"/>
                  <a:pt x="4737354" y="980389"/>
                  <a:pt x="4715713" y="992124"/>
                </a:cubicBezTo>
                <a:cubicBezTo>
                  <a:pt x="4694072" y="1003859"/>
                  <a:pt x="4667402" y="1009727"/>
                  <a:pt x="4635703" y="1009727"/>
                </a:cubicBezTo>
                <a:cubicBezTo>
                  <a:pt x="4604309" y="1009727"/>
                  <a:pt x="4577715" y="1003859"/>
                  <a:pt x="4555922" y="992124"/>
                </a:cubicBezTo>
                <a:cubicBezTo>
                  <a:pt x="4534129" y="980389"/>
                  <a:pt x="4517593" y="963702"/>
                  <a:pt x="4506316" y="942061"/>
                </a:cubicBezTo>
                <a:cubicBezTo>
                  <a:pt x="4495038" y="920420"/>
                  <a:pt x="4489399" y="894817"/>
                  <a:pt x="4489399" y="865251"/>
                </a:cubicBezTo>
                <a:close/>
                <a:moveTo>
                  <a:pt x="4087368" y="667284"/>
                </a:moveTo>
                <a:lnTo>
                  <a:pt x="4350258" y="667284"/>
                </a:lnTo>
                <a:lnTo>
                  <a:pt x="4350258" y="732663"/>
                </a:lnTo>
                <a:lnTo>
                  <a:pt x="4256075" y="732663"/>
                </a:lnTo>
                <a:lnTo>
                  <a:pt x="4256075" y="1001040"/>
                </a:lnTo>
                <a:lnTo>
                  <a:pt x="4181094" y="1001040"/>
                </a:lnTo>
                <a:lnTo>
                  <a:pt x="4181094" y="732663"/>
                </a:lnTo>
                <a:lnTo>
                  <a:pt x="4087368" y="732663"/>
                </a:lnTo>
                <a:close/>
                <a:moveTo>
                  <a:pt x="3469539" y="667284"/>
                </a:moveTo>
                <a:lnTo>
                  <a:pt x="3590697" y="667284"/>
                </a:lnTo>
                <a:lnTo>
                  <a:pt x="3704997" y="1001040"/>
                </a:lnTo>
                <a:lnTo>
                  <a:pt x="3627273" y="1001040"/>
                </a:lnTo>
                <a:lnTo>
                  <a:pt x="3600180" y="918287"/>
                </a:lnTo>
                <a:lnTo>
                  <a:pt x="3460756" y="918287"/>
                </a:lnTo>
                <a:lnTo>
                  <a:pt x="3434334" y="1001040"/>
                </a:lnTo>
                <a:lnTo>
                  <a:pt x="3359353" y="1001040"/>
                </a:lnTo>
                <a:close/>
                <a:moveTo>
                  <a:pt x="3077718" y="667284"/>
                </a:moveTo>
                <a:lnTo>
                  <a:pt x="3340608" y="667284"/>
                </a:lnTo>
                <a:lnTo>
                  <a:pt x="3340608" y="732663"/>
                </a:lnTo>
                <a:lnTo>
                  <a:pt x="3246425" y="732663"/>
                </a:lnTo>
                <a:lnTo>
                  <a:pt x="3246425" y="1001040"/>
                </a:lnTo>
                <a:lnTo>
                  <a:pt x="3171444" y="1001040"/>
                </a:lnTo>
                <a:lnTo>
                  <a:pt x="3171444" y="732663"/>
                </a:lnTo>
                <a:lnTo>
                  <a:pt x="3077718" y="732663"/>
                </a:lnTo>
                <a:close/>
                <a:moveTo>
                  <a:pt x="2705100" y="667284"/>
                </a:moveTo>
                <a:lnTo>
                  <a:pt x="2828087" y="667284"/>
                </a:lnTo>
                <a:lnTo>
                  <a:pt x="2953817" y="940232"/>
                </a:lnTo>
                <a:lnTo>
                  <a:pt x="2960218" y="940232"/>
                </a:lnTo>
                <a:lnTo>
                  <a:pt x="2960218" y="667284"/>
                </a:lnTo>
                <a:lnTo>
                  <a:pt x="3030627" y="667284"/>
                </a:lnTo>
                <a:lnTo>
                  <a:pt x="3030627" y="1001040"/>
                </a:lnTo>
                <a:lnTo>
                  <a:pt x="2906725" y="1001040"/>
                </a:lnTo>
                <a:lnTo>
                  <a:pt x="2780995" y="728091"/>
                </a:lnTo>
                <a:lnTo>
                  <a:pt x="2774595" y="728091"/>
                </a:lnTo>
                <a:lnTo>
                  <a:pt x="2774595" y="1001040"/>
                </a:lnTo>
                <a:lnTo>
                  <a:pt x="2705100" y="1001040"/>
                </a:lnTo>
                <a:close/>
                <a:moveTo>
                  <a:pt x="4958868" y="657225"/>
                </a:moveTo>
                <a:cubicBezTo>
                  <a:pt x="4985080" y="657225"/>
                  <a:pt x="5007559" y="661721"/>
                  <a:pt x="5026305" y="670713"/>
                </a:cubicBezTo>
                <a:cubicBezTo>
                  <a:pt x="5045050" y="679704"/>
                  <a:pt x="5059452" y="692353"/>
                  <a:pt x="5069510" y="708660"/>
                </a:cubicBezTo>
                <a:cubicBezTo>
                  <a:pt x="5079568" y="724967"/>
                  <a:pt x="5084598" y="744093"/>
                  <a:pt x="5084598" y="766039"/>
                </a:cubicBezTo>
                <a:lnTo>
                  <a:pt x="5011446" y="766039"/>
                </a:lnTo>
                <a:cubicBezTo>
                  <a:pt x="5011446" y="757809"/>
                  <a:pt x="5009465" y="750265"/>
                  <a:pt x="5005502" y="743407"/>
                </a:cubicBezTo>
                <a:cubicBezTo>
                  <a:pt x="5001539" y="736549"/>
                  <a:pt x="4995672" y="730987"/>
                  <a:pt x="4987900" y="726720"/>
                </a:cubicBezTo>
                <a:cubicBezTo>
                  <a:pt x="4980127" y="722452"/>
                  <a:pt x="4970450" y="720319"/>
                  <a:pt x="4958868" y="720319"/>
                </a:cubicBezTo>
                <a:cubicBezTo>
                  <a:pt x="4947894" y="720319"/>
                  <a:pt x="4938675" y="722148"/>
                  <a:pt x="4931207" y="725805"/>
                </a:cubicBezTo>
                <a:cubicBezTo>
                  <a:pt x="4923740" y="729463"/>
                  <a:pt x="4918177" y="734416"/>
                  <a:pt x="4914519" y="740664"/>
                </a:cubicBezTo>
                <a:cubicBezTo>
                  <a:pt x="4910861" y="746913"/>
                  <a:pt x="4909033" y="753694"/>
                  <a:pt x="4909033" y="761010"/>
                </a:cubicBezTo>
                <a:cubicBezTo>
                  <a:pt x="4909033" y="770458"/>
                  <a:pt x="4912386" y="778688"/>
                  <a:pt x="4919091" y="785698"/>
                </a:cubicBezTo>
                <a:cubicBezTo>
                  <a:pt x="4925796" y="792709"/>
                  <a:pt x="4936770" y="796824"/>
                  <a:pt x="4952009" y="798043"/>
                </a:cubicBezTo>
                <a:lnTo>
                  <a:pt x="4977613" y="800329"/>
                </a:lnTo>
                <a:cubicBezTo>
                  <a:pt x="5001996" y="802462"/>
                  <a:pt x="5023485" y="807720"/>
                  <a:pt x="5042078" y="816102"/>
                </a:cubicBezTo>
                <a:cubicBezTo>
                  <a:pt x="5060671" y="824484"/>
                  <a:pt x="5075225" y="835914"/>
                  <a:pt x="5085741" y="850392"/>
                </a:cubicBezTo>
                <a:cubicBezTo>
                  <a:pt x="5096256" y="864870"/>
                  <a:pt x="5101514" y="882472"/>
                  <a:pt x="5101514" y="903199"/>
                </a:cubicBezTo>
                <a:cubicBezTo>
                  <a:pt x="5101514" y="924535"/>
                  <a:pt x="5095951" y="943204"/>
                  <a:pt x="5084826" y="959206"/>
                </a:cubicBezTo>
                <a:cubicBezTo>
                  <a:pt x="5073701" y="975208"/>
                  <a:pt x="5057927" y="987629"/>
                  <a:pt x="5037506" y="996468"/>
                </a:cubicBezTo>
                <a:cubicBezTo>
                  <a:pt x="5017084" y="1005307"/>
                  <a:pt x="4992700" y="1009727"/>
                  <a:pt x="4964354" y="1009727"/>
                </a:cubicBezTo>
                <a:cubicBezTo>
                  <a:pt x="4934179" y="1009727"/>
                  <a:pt x="4908728" y="1004926"/>
                  <a:pt x="4888002" y="995325"/>
                </a:cubicBezTo>
                <a:cubicBezTo>
                  <a:pt x="4867275" y="985723"/>
                  <a:pt x="4851578" y="972617"/>
                  <a:pt x="4840910" y="956006"/>
                </a:cubicBezTo>
                <a:cubicBezTo>
                  <a:pt x="4830242" y="939394"/>
                  <a:pt x="4824908" y="920268"/>
                  <a:pt x="4824908" y="898627"/>
                </a:cubicBezTo>
                <a:lnTo>
                  <a:pt x="4897603" y="898627"/>
                </a:lnTo>
                <a:cubicBezTo>
                  <a:pt x="4897603" y="907161"/>
                  <a:pt x="4899965" y="915086"/>
                  <a:pt x="4904690" y="922401"/>
                </a:cubicBezTo>
                <a:cubicBezTo>
                  <a:pt x="4909414" y="929716"/>
                  <a:pt x="4916653" y="935584"/>
                  <a:pt x="4926406" y="940004"/>
                </a:cubicBezTo>
                <a:cubicBezTo>
                  <a:pt x="4936160" y="944423"/>
                  <a:pt x="4948809" y="946633"/>
                  <a:pt x="4964354" y="946633"/>
                </a:cubicBezTo>
                <a:cubicBezTo>
                  <a:pt x="4978375" y="946633"/>
                  <a:pt x="4990109" y="944804"/>
                  <a:pt x="4999558" y="941146"/>
                </a:cubicBezTo>
                <a:cubicBezTo>
                  <a:pt x="5009007" y="937489"/>
                  <a:pt x="5016170" y="932383"/>
                  <a:pt x="5021047" y="925830"/>
                </a:cubicBezTo>
                <a:cubicBezTo>
                  <a:pt x="5025923" y="919277"/>
                  <a:pt x="5028362" y="911733"/>
                  <a:pt x="5028362" y="903199"/>
                </a:cubicBezTo>
                <a:cubicBezTo>
                  <a:pt x="5028362" y="892531"/>
                  <a:pt x="5023790" y="884073"/>
                  <a:pt x="5014646" y="877824"/>
                </a:cubicBezTo>
                <a:cubicBezTo>
                  <a:pt x="5005502" y="871576"/>
                  <a:pt x="4990719" y="867537"/>
                  <a:pt x="4970298" y="865708"/>
                </a:cubicBezTo>
                <a:lnTo>
                  <a:pt x="4945152" y="863422"/>
                </a:lnTo>
                <a:cubicBezTo>
                  <a:pt x="4911928" y="860679"/>
                  <a:pt x="4885411" y="850316"/>
                  <a:pt x="4865599" y="832333"/>
                </a:cubicBezTo>
                <a:cubicBezTo>
                  <a:pt x="4845787" y="814350"/>
                  <a:pt x="4835881" y="790575"/>
                  <a:pt x="4835881" y="761010"/>
                </a:cubicBezTo>
                <a:cubicBezTo>
                  <a:pt x="4835881" y="739674"/>
                  <a:pt x="4840986" y="721233"/>
                  <a:pt x="4851197" y="705688"/>
                </a:cubicBezTo>
                <a:cubicBezTo>
                  <a:pt x="4861408" y="690144"/>
                  <a:pt x="4875657" y="678180"/>
                  <a:pt x="4893945" y="669798"/>
                </a:cubicBezTo>
                <a:cubicBezTo>
                  <a:pt x="4912233" y="661416"/>
                  <a:pt x="4933874" y="657225"/>
                  <a:pt x="4958868" y="657225"/>
                </a:cubicBezTo>
                <a:close/>
                <a:moveTo>
                  <a:pt x="3903726" y="657225"/>
                </a:moveTo>
                <a:cubicBezTo>
                  <a:pt x="3933901" y="657225"/>
                  <a:pt x="3960572" y="662864"/>
                  <a:pt x="3983736" y="674142"/>
                </a:cubicBezTo>
                <a:cubicBezTo>
                  <a:pt x="4006901" y="685419"/>
                  <a:pt x="4025418" y="701040"/>
                  <a:pt x="4039286" y="721005"/>
                </a:cubicBezTo>
                <a:cubicBezTo>
                  <a:pt x="4053154" y="740969"/>
                  <a:pt x="4061308" y="764362"/>
                  <a:pt x="4063746" y="791185"/>
                </a:cubicBezTo>
                <a:lnTo>
                  <a:pt x="3988308" y="791185"/>
                </a:lnTo>
                <a:cubicBezTo>
                  <a:pt x="3986175" y="777774"/>
                  <a:pt x="3981298" y="766344"/>
                  <a:pt x="3973678" y="756895"/>
                </a:cubicBezTo>
                <a:cubicBezTo>
                  <a:pt x="3966058" y="747446"/>
                  <a:pt x="3956228" y="740131"/>
                  <a:pt x="3944188" y="734949"/>
                </a:cubicBezTo>
                <a:cubicBezTo>
                  <a:pt x="3932149" y="729768"/>
                  <a:pt x="3918661" y="727177"/>
                  <a:pt x="3903726" y="727177"/>
                </a:cubicBezTo>
                <a:cubicBezTo>
                  <a:pt x="3888791" y="727177"/>
                  <a:pt x="3875532" y="729768"/>
                  <a:pt x="3863950" y="734949"/>
                </a:cubicBezTo>
                <a:cubicBezTo>
                  <a:pt x="3852367" y="740131"/>
                  <a:pt x="3842690" y="747446"/>
                  <a:pt x="3834918" y="756895"/>
                </a:cubicBezTo>
                <a:cubicBezTo>
                  <a:pt x="3827145" y="766344"/>
                  <a:pt x="3821202" y="777545"/>
                  <a:pt x="3817087" y="790499"/>
                </a:cubicBezTo>
                <a:cubicBezTo>
                  <a:pt x="3812972" y="803453"/>
                  <a:pt x="3810914" y="817855"/>
                  <a:pt x="3810914" y="833704"/>
                </a:cubicBezTo>
                <a:cubicBezTo>
                  <a:pt x="3810914" y="849249"/>
                  <a:pt x="3812972" y="863499"/>
                  <a:pt x="3817087" y="876453"/>
                </a:cubicBezTo>
                <a:cubicBezTo>
                  <a:pt x="3821202" y="889407"/>
                  <a:pt x="3827298" y="900684"/>
                  <a:pt x="3835375" y="910285"/>
                </a:cubicBezTo>
                <a:cubicBezTo>
                  <a:pt x="3843452" y="919887"/>
                  <a:pt x="3853434" y="927202"/>
                  <a:pt x="3865322" y="932231"/>
                </a:cubicBezTo>
                <a:cubicBezTo>
                  <a:pt x="3877209" y="937260"/>
                  <a:pt x="3890772" y="939775"/>
                  <a:pt x="3906012" y="939775"/>
                </a:cubicBezTo>
                <a:cubicBezTo>
                  <a:pt x="3929177" y="939775"/>
                  <a:pt x="3948760" y="934136"/>
                  <a:pt x="3964763" y="922858"/>
                </a:cubicBezTo>
                <a:cubicBezTo>
                  <a:pt x="3980765" y="911581"/>
                  <a:pt x="3990442" y="896036"/>
                  <a:pt x="3993795" y="876224"/>
                </a:cubicBezTo>
                <a:lnTo>
                  <a:pt x="4068775" y="876224"/>
                </a:lnTo>
                <a:cubicBezTo>
                  <a:pt x="4066032" y="900608"/>
                  <a:pt x="4057878" y="922935"/>
                  <a:pt x="4044315" y="943204"/>
                </a:cubicBezTo>
                <a:cubicBezTo>
                  <a:pt x="4030752" y="963473"/>
                  <a:pt x="4012311" y="979627"/>
                  <a:pt x="3988994" y="991667"/>
                </a:cubicBezTo>
                <a:cubicBezTo>
                  <a:pt x="3965677" y="1003707"/>
                  <a:pt x="3938016" y="1009727"/>
                  <a:pt x="3906012" y="1009727"/>
                </a:cubicBezTo>
                <a:cubicBezTo>
                  <a:pt x="3875837" y="1009727"/>
                  <a:pt x="3849929" y="1004469"/>
                  <a:pt x="3828288" y="993953"/>
                </a:cubicBezTo>
                <a:cubicBezTo>
                  <a:pt x="3806647" y="983437"/>
                  <a:pt x="3788969" y="969569"/>
                  <a:pt x="3775253" y="952348"/>
                </a:cubicBezTo>
                <a:cubicBezTo>
                  <a:pt x="3761537" y="935127"/>
                  <a:pt x="3751402" y="916534"/>
                  <a:pt x="3744849" y="896569"/>
                </a:cubicBezTo>
                <a:cubicBezTo>
                  <a:pt x="3738296" y="876605"/>
                  <a:pt x="3735019" y="857174"/>
                  <a:pt x="3735019" y="838276"/>
                </a:cubicBezTo>
                <a:lnTo>
                  <a:pt x="3735019" y="828218"/>
                </a:lnTo>
                <a:cubicBezTo>
                  <a:pt x="3735019" y="807492"/>
                  <a:pt x="3738372" y="786994"/>
                  <a:pt x="3745078" y="766725"/>
                </a:cubicBezTo>
                <a:cubicBezTo>
                  <a:pt x="3751783" y="746455"/>
                  <a:pt x="3762070" y="728091"/>
                  <a:pt x="3775939" y="711632"/>
                </a:cubicBezTo>
                <a:cubicBezTo>
                  <a:pt x="3789807" y="695173"/>
                  <a:pt x="3807333" y="681990"/>
                  <a:pt x="3828517" y="672084"/>
                </a:cubicBezTo>
                <a:cubicBezTo>
                  <a:pt x="3849700" y="662178"/>
                  <a:pt x="3874770" y="657225"/>
                  <a:pt x="3903726" y="657225"/>
                </a:cubicBezTo>
                <a:close/>
                <a:moveTo>
                  <a:pt x="2474595" y="657225"/>
                </a:moveTo>
                <a:cubicBezTo>
                  <a:pt x="2503856" y="657225"/>
                  <a:pt x="2529612" y="662178"/>
                  <a:pt x="2551862" y="672084"/>
                </a:cubicBezTo>
                <a:cubicBezTo>
                  <a:pt x="2574112" y="681990"/>
                  <a:pt x="2592705" y="695173"/>
                  <a:pt x="2607640" y="711632"/>
                </a:cubicBezTo>
                <a:cubicBezTo>
                  <a:pt x="2622576" y="728091"/>
                  <a:pt x="2633853" y="746455"/>
                  <a:pt x="2641473" y="766725"/>
                </a:cubicBezTo>
                <a:cubicBezTo>
                  <a:pt x="2649093" y="786994"/>
                  <a:pt x="2652903" y="807492"/>
                  <a:pt x="2652903" y="828218"/>
                </a:cubicBezTo>
                <a:lnTo>
                  <a:pt x="2652903" y="838276"/>
                </a:lnTo>
                <a:cubicBezTo>
                  <a:pt x="2652903" y="856869"/>
                  <a:pt x="2649246" y="876224"/>
                  <a:pt x="2641930" y="896341"/>
                </a:cubicBezTo>
                <a:cubicBezTo>
                  <a:pt x="2634615" y="916458"/>
                  <a:pt x="2623642" y="935127"/>
                  <a:pt x="2609012" y="952348"/>
                </a:cubicBezTo>
                <a:cubicBezTo>
                  <a:pt x="2594381" y="969569"/>
                  <a:pt x="2575865" y="983437"/>
                  <a:pt x="2553462" y="993953"/>
                </a:cubicBezTo>
                <a:cubicBezTo>
                  <a:pt x="2531059" y="1004469"/>
                  <a:pt x="2504770" y="1009727"/>
                  <a:pt x="2474595" y="1009727"/>
                </a:cubicBezTo>
                <a:cubicBezTo>
                  <a:pt x="2444420" y="1009727"/>
                  <a:pt x="2418131" y="1004469"/>
                  <a:pt x="2395728" y="993953"/>
                </a:cubicBezTo>
                <a:cubicBezTo>
                  <a:pt x="2373325" y="983437"/>
                  <a:pt x="2354809" y="969569"/>
                  <a:pt x="2340178" y="952348"/>
                </a:cubicBezTo>
                <a:cubicBezTo>
                  <a:pt x="2325548" y="935127"/>
                  <a:pt x="2314651" y="916458"/>
                  <a:pt x="2307489" y="896341"/>
                </a:cubicBezTo>
                <a:cubicBezTo>
                  <a:pt x="2300326" y="876224"/>
                  <a:pt x="2296744" y="856869"/>
                  <a:pt x="2296744" y="838276"/>
                </a:cubicBezTo>
                <a:lnTo>
                  <a:pt x="2296744" y="828218"/>
                </a:lnTo>
                <a:cubicBezTo>
                  <a:pt x="2296744" y="807492"/>
                  <a:pt x="2300478" y="786994"/>
                  <a:pt x="2307946" y="766725"/>
                </a:cubicBezTo>
                <a:cubicBezTo>
                  <a:pt x="2315413" y="746455"/>
                  <a:pt x="2326615" y="728091"/>
                  <a:pt x="2341550" y="711632"/>
                </a:cubicBezTo>
                <a:cubicBezTo>
                  <a:pt x="2356485" y="695173"/>
                  <a:pt x="2375078" y="681990"/>
                  <a:pt x="2397328" y="672084"/>
                </a:cubicBezTo>
                <a:cubicBezTo>
                  <a:pt x="2419579" y="662178"/>
                  <a:pt x="2445334" y="657225"/>
                  <a:pt x="2474595" y="657225"/>
                </a:cubicBezTo>
                <a:close/>
                <a:moveTo>
                  <a:pt x="2103501" y="657225"/>
                </a:moveTo>
                <a:cubicBezTo>
                  <a:pt x="2133676" y="657225"/>
                  <a:pt x="2160346" y="662864"/>
                  <a:pt x="2183511" y="674142"/>
                </a:cubicBezTo>
                <a:cubicBezTo>
                  <a:pt x="2206676" y="685419"/>
                  <a:pt x="2225193" y="701040"/>
                  <a:pt x="2239061" y="721005"/>
                </a:cubicBezTo>
                <a:cubicBezTo>
                  <a:pt x="2252929" y="740969"/>
                  <a:pt x="2261083" y="764362"/>
                  <a:pt x="2263521" y="791185"/>
                </a:cubicBezTo>
                <a:lnTo>
                  <a:pt x="2188083" y="791185"/>
                </a:lnTo>
                <a:cubicBezTo>
                  <a:pt x="2185950" y="777774"/>
                  <a:pt x="2181073" y="766344"/>
                  <a:pt x="2173453" y="756895"/>
                </a:cubicBezTo>
                <a:cubicBezTo>
                  <a:pt x="2165833" y="747446"/>
                  <a:pt x="2156003" y="740131"/>
                  <a:pt x="2143963" y="734949"/>
                </a:cubicBezTo>
                <a:cubicBezTo>
                  <a:pt x="2131924" y="729768"/>
                  <a:pt x="2118436" y="727177"/>
                  <a:pt x="2103501" y="727177"/>
                </a:cubicBezTo>
                <a:cubicBezTo>
                  <a:pt x="2088566" y="727177"/>
                  <a:pt x="2075307" y="729768"/>
                  <a:pt x="2063725" y="734949"/>
                </a:cubicBezTo>
                <a:cubicBezTo>
                  <a:pt x="2052142" y="740131"/>
                  <a:pt x="2042465" y="747446"/>
                  <a:pt x="2034693" y="756895"/>
                </a:cubicBezTo>
                <a:cubicBezTo>
                  <a:pt x="2026920" y="766344"/>
                  <a:pt x="2020977" y="777545"/>
                  <a:pt x="2016862" y="790499"/>
                </a:cubicBezTo>
                <a:cubicBezTo>
                  <a:pt x="2012747" y="803453"/>
                  <a:pt x="2010689" y="817855"/>
                  <a:pt x="2010689" y="833704"/>
                </a:cubicBezTo>
                <a:cubicBezTo>
                  <a:pt x="2010689" y="849249"/>
                  <a:pt x="2012747" y="863499"/>
                  <a:pt x="2016862" y="876453"/>
                </a:cubicBezTo>
                <a:cubicBezTo>
                  <a:pt x="2020977" y="889407"/>
                  <a:pt x="2027072" y="900684"/>
                  <a:pt x="2035150" y="910285"/>
                </a:cubicBezTo>
                <a:cubicBezTo>
                  <a:pt x="2043227" y="919887"/>
                  <a:pt x="2053209" y="927202"/>
                  <a:pt x="2065096" y="932231"/>
                </a:cubicBezTo>
                <a:cubicBezTo>
                  <a:pt x="2076984" y="937260"/>
                  <a:pt x="2090547" y="939775"/>
                  <a:pt x="2105787" y="939775"/>
                </a:cubicBezTo>
                <a:cubicBezTo>
                  <a:pt x="2128952" y="939775"/>
                  <a:pt x="2148535" y="934136"/>
                  <a:pt x="2164537" y="922858"/>
                </a:cubicBezTo>
                <a:cubicBezTo>
                  <a:pt x="2180539" y="911581"/>
                  <a:pt x="2190217" y="896036"/>
                  <a:pt x="2193569" y="876224"/>
                </a:cubicBezTo>
                <a:lnTo>
                  <a:pt x="2268550" y="876224"/>
                </a:lnTo>
                <a:cubicBezTo>
                  <a:pt x="2265807" y="900608"/>
                  <a:pt x="2257654" y="922935"/>
                  <a:pt x="2244090" y="943204"/>
                </a:cubicBezTo>
                <a:cubicBezTo>
                  <a:pt x="2230527" y="963473"/>
                  <a:pt x="2212086" y="979627"/>
                  <a:pt x="2188769" y="991667"/>
                </a:cubicBezTo>
                <a:cubicBezTo>
                  <a:pt x="2165452" y="1003707"/>
                  <a:pt x="2137791" y="1009727"/>
                  <a:pt x="2105787" y="1009727"/>
                </a:cubicBezTo>
                <a:cubicBezTo>
                  <a:pt x="2075612" y="1009727"/>
                  <a:pt x="2049704" y="1004469"/>
                  <a:pt x="2028063" y="993953"/>
                </a:cubicBezTo>
                <a:cubicBezTo>
                  <a:pt x="2006422" y="983437"/>
                  <a:pt x="1988744" y="969569"/>
                  <a:pt x="1975028" y="952348"/>
                </a:cubicBezTo>
                <a:cubicBezTo>
                  <a:pt x="1961312" y="935127"/>
                  <a:pt x="1951177" y="916534"/>
                  <a:pt x="1944624" y="896569"/>
                </a:cubicBezTo>
                <a:cubicBezTo>
                  <a:pt x="1938071" y="876605"/>
                  <a:pt x="1934794" y="857174"/>
                  <a:pt x="1934794" y="838276"/>
                </a:cubicBezTo>
                <a:lnTo>
                  <a:pt x="1934794" y="828218"/>
                </a:lnTo>
                <a:cubicBezTo>
                  <a:pt x="1934794" y="807492"/>
                  <a:pt x="1938147" y="786994"/>
                  <a:pt x="1944853" y="766725"/>
                </a:cubicBezTo>
                <a:cubicBezTo>
                  <a:pt x="1951558" y="746455"/>
                  <a:pt x="1961845" y="728091"/>
                  <a:pt x="1975714" y="711632"/>
                </a:cubicBezTo>
                <a:cubicBezTo>
                  <a:pt x="1989582" y="695173"/>
                  <a:pt x="2007108" y="681990"/>
                  <a:pt x="2028292" y="672084"/>
                </a:cubicBezTo>
                <a:cubicBezTo>
                  <a:pt x="2049475" y="662178"/>
                  <a:pt x="2074545" y="657225"/>
                  <a:pt x="2103501" y="657225"/>
                </a:cubicBezTo>
                <a:close/>
                <a:moveTo>
                  <a:pt x="7029755" y="270205"/>
                </a:moveTo>
                <a:lnTo>
                  <a:pt x="7112966" y="270205"/>
                </a:lnTo>
                <a:lnTo>
                  <a:pt x="7112966" y="343815"/>
                </a:lnTo>
                <a:lnTo>
                  <a:pt x="7029755" y="343815"/>
                </a:lnTo>
                <a:close/>
                <a:moveTo>
                  <a:pt x="5732831" y="77267"/>
                </a:moveTo>
                <a:lnTo>
                  <a:pt x="5732831" y="275692"/>
                </a:lnTo>
                <a:lnTo>
                  <a:pt x="5785866" y="275692"/>
                </a:lnTo>
                <a:cubicBezTo>
                  <a:pt x="5801411" y="275692"/>
                  <a:pt x="5815432" y="273330"/>
                  <a:pt x="5827929" y="268605"/>
                </a:cubicBezTo>
                <a:cubicBezTo>
                  <a:pt x="5840425" y="263881"/>
                  <a:pt x="5851093" y="257175"/>
                  <a:pt x="5859932" y="248488"/>
                </a:cubicBezTo>
                <a:cubicBezTo>
                  <a:pt x="5868771" y="239802"/>
                  <a:pt x="5875477" y="229286"/>
                  <a:pt x="5880049" y="216942"/>
                </a:cubicBezTo>
                <a:cubicBezTo>
                  <a:pt x="5884621" y="204597"/>
                  <a:pt x="5886907" y="190957"/>
                  <a:pt x="5886907" y="176022"/>
                </a:cubicBezTo>
                <a:cubicBezTo>
                  <a:pt x="5886907" y="160477"/>
                  <a:pt x="5884621" y="146609"/>
                  <a:pt x="5880049" y="134417"/>
                </a:cubicBezTo>
                <a:cubicBezTo>
                  <a:pt x="5875477" y="122225"/>
                  <a:pt x="5868771" y="111862"/>
                  <a:pt x="5859932" y="103327"/>
                </a:cubicBezTo>
                <a:cubicBezTo>
                  <a:pt x="5851093" y="94793"/>
                  <a:pt x="5840425" y="88316"/>
                  <a:pt x="5827929" y="83896"/>
                </a:cubicBezTo>
                <a:cubicBezTo>
                  <a:pt x="5815432" y="79477"/>
                  <a:pt x="5801411" y="77267"/>
                  <a:pt x="5785866" y="77267"/>
                </a:cubicBezTo>
                <a:close/>
                <a:moveTo>
                  <a:pt x="1027481" y="77267"/>
                </a:moveTo>
                <a:lnTo>
                  <a:pt x="1027481" y="275692"/>
                </a:lnTo>
                <a:lnTo>
                  <a:pt x="1080516" y="275692"/>
                </a:lnTo>
                <a:cubicBezTo>
                  <a:pt x="1096061" y="275692"/>
                  <a:pt x="1110082" y="273330"/>
                  <a:pt x="1122578" y="268605"/>
                </a:cubicBezTo>
                <a:cubicBezTo>
                  <a:pt x="1135075" y="263881"/>
                  <a:pt x="1145743" y="257175"/>
                  <a:pt x="1154582" y="248488"/>
                </a:cubicBezTo>
                <a:cubicBezTo>
                  <a:pt x="1163422" y="239802"/>
                  <a:pt x="1170127" y="229286"/>
                  <a:pt x="1174699" y="216942"/>
                </a:cubicBezTo>
                <a:cubicBezTo>
                  <a:pt x="1179271" y="204597"/>
                  <a:pt x="1181557" y="190957"/>
                  <a:pt x="1181557" y="176022"/>
                </a:cubicBezTo>
                <a:cubicBezTo>
                  <a:pt x="1181557" y="160477"/>
                  <a:pt x="1179271" y="146609"/>
                  <a:pt x="1174699" y="134417"/>
                </a:cubicBezTo>
                <a:cubicBezTo>
                  <a:pt x="1170127" y="122225"/>
                  <a:pt x="1163422" y="111862"/>
                  <a:pt x="1154582" y="103327"/>
                </a:cubicBezTo>
                <a:cubicBezTo>
                  <a:pt x="1145743" y="94793"/>
                  <a:pt x="1135075" y="88316"/>
                  <a:pt x="1122578" y="83896"/>
                </a:cubicBezTo>
                <a:cubicBezTo>
                  <a:pt x="1110082" y="79477"/>
                  <a:pt x="1096061" y="77267"/>
                  <a:pt x="1080516" y="77267"/>
                </a:cubicBezTo>
                <a:close/>
                <a:moveTo>
                  <a:pt x="4161206" y="72238"/>
                </a:moveTo>
                <a:lnTo>
                  <a:pt x="4161206" y="183337"/>
                </a:lnTo>
                <a:lnTo>
                  <a:pt x="4211955" y="183337"/>
                </a:lnTo>
                <a:cubicBezTo>
                  <a:pt x="4223538" y="183337"/>
                  <a:pt x="4233520" y="181051"/>
                  <a:pt x="4241902" y="176479"/>
                </a:cubicBezTo>
                <a:cubicBezTo>
                  <a:pt x="4250284" y="171907"/>
                  <a:pt x="4256761" y="165430"/>
                  <a:pt x="4261333" y="157048"/>
                </a:cubicBezTo>
                <a:cubicBezTo>
                  <a:pt x="4265905" y="148666"/>
                  <a:pt x="4268191" y="138989"/>
                  <a:pt x="4268191" y="128016"/>
                </a:cubicBezTo>
                <a:cubicBezTo>
                  <a:pt x="4268191" y="116434"/>
                  <a:pt x="4265905" y="106452"/>
                  <a:pt x="4261333" y="98070"/>
                </a:cubicBezTo>
                <a:cubicBezTo>
                  <a:pt x="4256761" y="89688"/>
                  <a:pt x="4250284" y="83287"/>
                  <a:pt x="4241902" y="78867"/>
                </a:cubicBezTo>
                <a:cubicBezTo>
                  <a:pt x="4233520" y="74448"/>
                  <a:pt x="4223538" y="72238"/>
                  <a:pt x="4211955" y="72238"/>
                </a:cubicBezTo>
                <a:close/>
                <a:moveTo>
                  <a:pt x="1521087" y="71323"/>
                </a:moveTo>
                <a:lnTo>
                  <a:pt x="1480359" y="198882"/>
                </a:lnTo>
                <a:lnTo>
                  <a:pt x="1579573" y="198882"/>
                </a:lnTo>
                <a:lnTo>
                  <a:pt x="1537812" y="71323"/>
                </a:lnTo>
                <a:close/>
                <a:moveTo>
                  <a:pt x="3312795" y="69952"/>
                </a:moveTo>
                <a:cubicBezTo>
                  <a:pt x="3296945" y="69952"/>
                  <a:pt x="3282772" y="72543"/>
                  <a:pt x="3270275" y="77724"/>
                </a:cubicBezTo>
                <a:cubicBezTo>
                  <a:pt x="3257778" y="82906"/>
                  <a:pt x="3247034" y="90297"/>
                  <a:pt x="3238043" y="99898"/>
                </a:cubicBezTo>
                <a:cubicBezTo>
                  <a:pt x="3229051" y="109500"/>
                  <a:pt x="3222270" y="120777"/>
                  <a:pt x="3217698" y="133731"/>
                </a:cubicBezTo>
                <a:cubicBezTo>
                  <a:pt x="3213125" y="146685"/>
                  <a:pt x="3210839" y="160935"/>
                  <a:pt x="3210839" y="176479"/>
                </a:cubicBezTo>
                <a:cubicBezTo>
                  <a:pt x="3210839" y="191110"/>
                  <a:pt x="3213125" y="204826"/>
                  <a:pt x="3217698" y="217627"/>
                </a:cubicBezTo>
                <a:cubicBezTo>
                  <a:pt x="3222270" y="230429"/>
                  <a:pt x="3229051" y="241707"/>
                  <a:pt x="3238043" y="251460"/>
                </a:cubicBezTo>
                <a:cubicBezTo>
                  <a:pt x="3247034" y="261214"/>
                  <a:pt x="3257778" y="268834"/>
                  <a:pt x="3270275" y="274320"/>
                </a:cubicBezTo>
                <a:cubicBezTo>
                  <a:pt x="3282772" y="279807"/>
                  <a:pt x="3296945" y="282550"/>
                  <a:pt x="3312795" y="282550"/>
                </a:cubicBezTo>
                <a:cubicBezTo>
                  <a:pt x="3328645" y="282550"/>
                  <a:pt x="3342894" y="279807"/>
                  <a:pt x="3355543" y="274320"/>
                </a:cubicBezTo>
                <a:cubicBezTo>
                  <a:pt x="3368193" y="268834"/>
                  <a:pt x="3379013" y="261214"/>
                  <a:pt x="3388005" y="251460"/>
                </a:cubicBezTo>
                <a:cubicBezTo>
                  <a:pt x="3396996" y="241707"/>
                  <a:pt x="3403778" y="230429"/>
                  <a:pt x="3408350" y="217627"/>
                </a:cubicBezTo>
                <a:cubicBezTo>
                  <a:pt x="3412922" y="204826"/>
                  <a:pt x="3415208" y="191110"/>
                  <a:pt x="3415208" y="176479"/>
                </a:cubicBezTo>
                <a:cubicBezTo>
                  <a:pt x="3415208" y="160935"/>
                  <a:pt x="3412846" y="146685"/>
                  <a:pt x="3408122" y="133731"/>
                </a:cubicBezTo>
                <a:cubicBezTo>
                  <a:pt x="3403397" y="120777"/>
                  <a:pt x="3396539" y="109500"/>
                  <a:pt x="3387547" y="99898"/>
                </a:cubicBezTo>
                <a:cubicBezTo>
                  <a:pt x="3378555" y="90297"/>
                  <a:pt x="3367812" y="82906"/>
                  <a:pt x="3355315" y="77724"/>
                </a:cubicBezTo>
                <a:cubicBezTo>
                  <a:pt x="3342818" y="72543"/>
                  <a:pt x="3328645" y="69952"/>
                  <a:pt x="3312795" y="69952"/>
                </a:cubicBezTo>
                <a:close/>
                <a:moveTo>
                  <a:pt x="6648450" y="10059"/>
                </a:moveTo>
                <a:lnTo>
                  <a:pt x="6723431" y="10059"/>
                </a:lnTo>
                <a:lnTo>
                  <a:pt x="6723431" y="166405"/>
                </a:lnTo>
                <a:lnTo>
                  <a:pt x="6846418" y="10059"/>
                </a:lnTo>
                <a:lnTo>
                  <a:pt x="6932371" y="10059"/>
                </a:lnTo>
                <a:lnTo>
                  <a:pt x="6818548" y="154511"/>
                </a:lnTo>
                <a:lnTo>
                  <a:pt x="6958432" y="343815"/>
                </a:lnTo>
                <a:lnTo>
                  <a:pt x="6867906" y="343815"/>
                </a:lnTo>
                <a:lnTo>
                  <a:pt x="6752692" y="187909"/>
                </a:lnTo>
                <a:lnTo>
                  <a:pt x="6723431" y="187909"/>
                </a:lnTo>
                <a:lnTo>
                  <a:pt x="6723431" y="343815"/>
                </a:lnTo>
                <a:lnTo>
                  <a:pt x="6648450" y="343815"/>
                </a:lnTo>
                <a:close/>
                <a:moveTo>
                  <a:pt x="6010275" y="10059"/>
                </a:moveTo>
                <a:lnTo>
                  <a:pt x="6074283" y="10059"/>
                </a:lnTo>
                <a:lnTo>
                  <a:pt x="6083427" y="10059"/>
                </a:lnTo>
                <a:lnTo>
                  <a:pt x="6216929" y="10059"/>
                </a:lnTo>
                <a:lnTo>
                  <a:pt x="6216929" y="72238"/>
                </a:lnTo>
                <a:lnTo>
                  <a:pt x="6083427" y="72238"/>
                </a:lnTo>
                <a:lnTo>
                  <a:pt x="6083427" y="143104"/>
                </a:lnTo>
                <a:lnTo>
                  <a:pt x="6209615" y="143104"/>
                </a:lnTo>
                <a:lnTo>
                  <a:pt x="6209615" y="205283"/>
                </a:lnTo>
                <a:lnTo>
                  <a:pt x="6083427" y="205283"/>
                </a:lnTo>
                <a:lnTo>
                  <a:pt x="6083427" y="281635"/>
                </a:lnTo>
                <a:lnTo>
                  <a:pt x="6220129" y="281635"/>
                </a:lnTo>
                <a:lnTo>
                  <a:pt x="6220129" y="343815"/>
                </a:lnTo>
                <a:lnTo>
                  <a:pt x="6083427" y="343815"/>
                </a:lnTo>
                <a:lnTo>
                  <a:pt x="6074283" y="343815"/>
                </a:lnTo>
                <a:lnTo>
                  <a:pt x="6010275" y="343815"/>
                </a:lnTo>
                <a:close/>
                <a:moveTo>
                  <a:pt x="5191126" y="10059"/>
                </a:moveTo>
                <a:lnTo>
                  <a:pt x="5266106" y="10059"/>
                </a:lnTo>
                <a:lnTo>
                  <a:pt x="5266106" y="143104"/>
                </a:lnTo>
                <a:lnTo>
                  <a:pt x="5406924" y="143104"/>
                </a:lnTo>
                <a:lnTo>
                  <a:pt x="5406924" y="10059"/>
                </a:lnTo>
                <a:lnTo>
                  <a:pt x="5481904" y="10059"/>
                </a:lnTo>
                <a:lnTo>
                  <a:pt x="5481904" y="343815"/>
                </a:lnTo>
                <a:lnTo>
                  <a:pt x="5406924" y="343815"/>
                </a:lnTo>
                <a:lnTo>
                  <a:pt x="5406924" y="208941"/>
                </a:lnTo>
                <a:lnTo>
                  <a:pt x="5266106" y="208941"/>
                </a:lnTo>
                <a:lnTo>
                  <a:pt x="5266106" y="343815"/>
                </a:lnTo>
                <a:lnTo>
                  <a:pt x="5191126" y="343815"/>
                </a:lnTo>
                <a:close/>
                <a:moveTo>
                  <a:pt x="4515993" y="10059"/>
                </a:moveTo>
                <a:lnTo>
                  <a:pt x="4778883" y="10059"/>
                </a:lnTo>
                <a:lnTo>
                  <a:pt x="4778883" y="75438"/>
                </a:lnTo>
                <a:lnTo>
                  <a:pt x="4684700" y="75438"/>
                </a:lnTo>
                <a:lnTo>
                  <a:pt x="4684700" y="343815"/>
                </a:lnTo>
                <a:lnTo>
                  <a:pt x="4609719" y="343815"/>
                </a:lnTo>
                <a:lnTo>
                  <a:pt x="4609719" y="75438"/>
                </a:lnTo>
                <a:lnTo>
                  <a:pt x="4515993" y="75438"/>
                </a:lnTo>
                <a:close/>
                <a:moveTo>
                  <a:pt x="4391939" y="10059"/>
                </a:moveTo>
                <a:lnTo>
                  <a:pt x="4466920" y="10059"/>
                </a:lnTo>
                <a:lnTo>
                  <a:pt x="4466920" y="343815"/>
                </a:lnTo>
                <a:lnTo>
                  <a:pt x="4391939" y="343815"/>
                </a:lnTo>
                <a:close/>
                <a:moveTo>
                  <a:pt x="3543300" y="10059"/>
                </a:moveTo>
                <a:lnTo>
                  <a:pt x="3646627" y="10059"/>
                </a:lnTo>
                <a:lnTo>
                  <a:pt x="3722980" y="197511"/>
                </a:lnTo>
                <a:lnTo>
                  <a:pt x="3731666" y="197511"/>
                </a:lnTo>
                <a:lnTo>
                  <a:pt x="3807104" y="10059"/>
                </a:lnTo>
                <a:lnTo>
                  <a:pt x="3912261" y="10059"/>
                </a:lnTo>
                <a:lnTo>
                  <a:pt x="3912261" y="343815"/>
                </a:lnTo>
                <a:lnTo>
                  <a:pt x="3838194" y="343815"/>
                </a:lnTo>
                <a:lnTo>
                  <a:pt x="3838194" y="85665"/>
                </a:lnTo>
                <a:lnTo>
                  <a:pt x="3760470" y="276149"/>
                </a:lnTo>
                <a:lnTo>
                  <a:pt x="3689147" y="276149"/>
                </a:lnTo>
                <a:lnTo>
                  <a:pt x="3611880" y="87761"/>
                </a:lnTo>
                <a:lnTo>
                  <a:pt x="3611880" y="343815"/>
                </a:lnTo>
                <a:lnTo>
                  <a:pt x="3543300" y="343815"/>
                </a:lnTo>
                <a:close/>
                <a:moveTo>
                  <a:pt x="2839593" y="10059"/>
                </a:moveTo>
                <a:lnTo>
                  <a:pt x="3102483" y="10059"/>
                </a:lnTo>
                <a:lnTo>
                  <a:pt x="3102483" y="75438"/>
                </a:lnTo>
                <a:lnTo>
                  <a:pt x="3008300" y="75438"/>
                </a:lnTo>
                <a:lnTo>
                  <a:pt x="3008300" y="343815"/>
                </a:lnTo>
                <a:lnTo>
                  <a:pt x="2933319" y="343815"/>
                </a:lnTo>
                <a:lnTo>
                  <a:pt x="2933319" y="75438"/>
                </a:lnTo>
                <a:lnTo>
                  <a:pt x="2839593" y="75438"/>
                </a:lnTo>
                <a:close/>
                <a:moveTo>
                  <a:pt x="2203399" y="10059"/>
                </a:moveTo>
                <a:lnTo>
                  <a:pt x="2278380" y="10059"/>
                </a:lnTo>
                <a:lnTo>
                  <a:pt x="2278380" y="210769"/>
                </a:lnTo>
                <a:cubicBezTo>
                  <a:pt x="2278380" y="225400"/>
                  <a:pt x="2281200" y="238125"/>
                  <a:pt x="2286838" y="248946"/>
                </a:cubicBezTo>
                <a:cubicBezTo>
                  <a:pt x="2292477" y="259766"/>
                  <a:pt x="2300555" y="268072"/>
                  <a:pt x="2311070" y="273863"/>
                </a:cubicBezTo>
                <a:cubicBezTo>
                  <a:pt x="2321586" y="279654"/>
                  <a:pt x="2334463" y="282550"/>
                  <a:pt x="2349704" y="282550"/>
                </a:cubicBezTo>
                <a:cubicBezTo>
                  <a:pt x="2365248" y="282550"/>
                  <a:pt x="2378278" y="279654"/>
                  <a:pt x="2388794" y="273863"/>
                </a:cubicBezTo>
                <a:cubicBezTo>
                  <a:pt x="2399310" y="268072"/>
                  <a:pt x="2407311" y="259842"/>
                  <a:pt x="2412797" y="249174"/>
                </a:cubicBezTo>
                <a:cubicBezTo>
                  <a:pt x="2418283" y="238506"/>
                  <a:pt x="2421027" y="225705"/>
                  <a:pt x="2421027" y="210769"/>
                </a:cubicBezTo>
                <a:lnTo>
                  <a:pt x="2421027" y="10059"/>
                </a:lnTo>
                <a:lnTo>
                  <a:pt x="2496008" y="10059"/>
                </a:lnTo>
                <a:lnTo>
                  <a:pt x="2496008" y="208026"/>
                </a:lnTo>
                <a:cubicBezTo>
                  <a:pt x="2496008" y="237592"/>
                  <a:pt x="2490369" y="263195"/>
                  <a:pt x="2479091" y="284836"/>
                </a:cubicBezTo>
                <a:cubicBezTo>
                  <a:pt x="2467813" y="306477"/>
                  <a:pt x="2451354" y="323164"/>
                  <a:pt x="2429714" y="334899"/>
                </a:cubicBezTo>
                <a:cubicBezTo>
                  <a:pt x="2408073" y="346634"/>
                  <a:pt x="2381403" y="352501"/>
                  <a:pt x="2349704" y="352501"/>
                </a:cubicBezTo>
                <a:cubicBezTo>
                  <a:pt x="2318309" y="352501"/>
                  <a:pt x="2291715" y="346634"/>
                  <a:pt x="2269922" y="334899"/>
                </a:cubicBezTo>
                <a:cubicBezTo>
                  <a:pt x="2248129" y="323164"/>
                  <a:pt x="2231593" y="306477"/>
                  <a:pt x="2220316" y="284836"/>
                </a:cubicBezTo>
                <a:cubicBezTo>
                  <a:pt x="2209038" y="263195"/>
                  <a:pt x="2203399" y="237592"/>
                  <a:pt x="2203399" y="208026"/>
                </a:cubicBezTo>
                <a:close/>
                <a:moveTo>
                  <a:pt x="1469289" y="10059"/>
                </a:moveTo>
                <a:lnTo>
                  <a:pt x="1590447" y="10059"/>
                </a:lnTo>
                <a:lnTo>
                  <a:pt x="1704747" y="343815"/>
                </a:lnTo>
                <a:lnTo>
                  <a:pt x="1627023" y="343815"/>
                </a:lnTo>
                <a:lnTo>
                  <a:pt x="1599930" y="261061"/>
                </a:lnTo>
                <a:lnTo>
                  <a:pt x="1460506" y="261061"/>
                </a:lnTo>
                <a:lnTo>
                  <a:pt x="1434084" y="343815"/>
                </a:lnTo>
                <a:lnTo>
                  <a:pt x="1359103" y="343815"/>
                </a:lnTo>
                <a:close/>
                <a:moveTo>
                  <a:pt x="676275" y="10059"/>
                </a:moveTo>
                <a:lnTo>
                  <a:pt x="740283" y="10059"/>
                </a:lnTo>
                <a:lnTo>
                  <a:pt x="749427" y="10059"/>
                </a:lnTo>
                <a:lnTo>
                  <a:pt x="882930" y="10059"/>
                </a:lnTo>
                <a:lnTo>
                  <a:pt x="882930" y="72238"/>
                </a:lnTo>
                <a:lnTo>
                  <a:pt x="749427" y="72238"/>
                </a:lnTo>
                <a:lnTo>
                  <a:pt x="749427" y="143104"/>
                </a:lnTo>
                <a:lnTo>
                  <a:pt x="875615" y="143104"/>
                </a:lnTo>
                <a:lnTo>
                  <a:pt x="875615" y="205283"/>
                </a:lnTo>
                <a:lnTo>
                  <a:pt x="749427" y="205283"/>
                </a:lnTo>
                <a:lnTo>
                  <a:pt x="749427" y="281635"/>
                </a:lnTo>
                <a:lnTo>
                  <a:pt x="886130" y="281635"/>
                </a:lnTo>
                <a:lnTo>
                  <a:pt x="886130" y="343815"/>
                </a:lnTo>
                <a:lnTo>
                  <a:pt x="749427" y="343815"/>
                </a:lnTo>
                <a:lnTo>
                  <a:pt x="740283" y="343815"/>
                </a:lnTo>
                <a:lnTo>
                  <a:pt x="676275" y="343815"/>
                </a:lnTo>
                <a:close/>
                <a:moveTo>
                  <a:pt x="400050" y="10059"/>
                </a:moveTo>
                <a:lnTo>
                  <a:pt x="464058" y="10059"/>
                </a:lnTo>
                <a:lnTo>
                  <a:pt x="473202" y="10059"/>
                </a:lnTo>
                <a:lnTo>
                  <a:pt x="606705" y="10059"/>
                </a:lnTo>
                <a:lnTo>
                  <a:pt x="606705" y="72238"/>
                </a:lnTo>
                <a:lnTo>
                  <a:pt x="473202" y="72238"/>
                </a:lnTo>
                <a:lnTo>
                  <a:pt x="473202" y="143104"/>
                </a:lnTo>
                <a:lnTo>
                  <a:pt x="599390" y="143104"/>
                </a:lnTo>
                <a:lnTo>
                  <a:pt x="599390" y="205283"/>
                </a:lnTo>
                <a:lnTo>
                  <a:pt x="473202" y="205283"/>
                </a:lnTo>
                <a:lnTo>
                  <a:pt x="473202" y="281635"/>
                </a:lnTo>
                <a:lnTo>
                  <a:pt x="609905" y="281635"/>
                </a:lnTo>
                <a:lnTo>
                  <a:pt x="609905" y="343815"/>
                </a:lnTo>
                <a:lnTo>
                  <a:pt x="473202" y="343815"/>
                </a:lnTo>
                <a:lnTo>
                  <a:pt x="464058" y="343815"/>
                </a:lnTo>
                <a:lnTo>
                  <a:pt x="400050" y="343815"/>
                </a:lnTo>
                <a:close/>
                <a:moveTo>
                  <a:pt x="0" y="10059"/>
                </a:moveTo>
                <a:lnTo>
                  <a:pt x="122987" y="10059"/>
                </a:lnTo>
                <a:lnTo>
                  <a:pt x="248717" y="283007"/>
                </a:lnTo>
                <a:lnTo>
                  <a:pt x="255118" y="283007"/>
                </a:lnTo>
                <a:lnTo>
                  <a:pt x="255118" y="10059"/>
                </a:lnTo>
                <a:lnTo>
                  <a:pt x="325527" y="10059"/>
                </a:lnTo>
                <a:lnTo>
                  <a:pt x="325527" y="343815"/>
                </a:lnTo>
                <a:lnTo>
                  <a:pt x="201626" y="343815"/>
                </a:lnTo>
                <a:lnTo>
                  <a:pt x="75896" y="70866"/>
                </a:lnTo>
                <a:lnTo>
                  <a:pt x="69495" y="70866"/>
                </a:lnTo>
                <a:lnTo>
                  <a:pt x="69495" y="343815"/>
                </a:lnTo>
                <a:lnTo>
                  <a:pt x="0" y="343815"/>
                </a:lnTo>
                <a:close/>
                <a:moveTo>
                  <a:pt x="5657850" y="7315"/>
                </a:moveTo>
                <a:lnTo>
                  <a:pt x="5723687" y="7315"/>
                </a:lnTo>
                <a:lnTo>
                  <a:pt x="5732831" y="7315"/>
                </a:lnTo>
                <a:lnTo>
                  <a:pt x="5781751" y="7315"/>
                </a:lnTo>
                <a:cubicBezTo>
                  <a:pt x="5811927" y="7315"/>
                  <a:pt x="5838292" y="11735"/>
                  <a:pt x="5860847" y="20574"/>
                </a:cubicBezTo>
                <a:cubicBezTo>
                  <a:pt x="5883401" y="29413"/>
                  <a:pt x="5902300" y="41453"/>
                  <a:pt x="5917539" y="56693"/>
                </a:cubicBezTo>
                <a:cubicBezTo>
                  <a:pt x="5932779" y="71933"/>
                  <a:pt x="5944133" y="89383"/>
                  <a:pt x="5951601" y="109042"/>
                </a:cubicBezTo>
                <a:cubicBezTo>
                  <a:pt x="5959069" y="128702"/>
                  <a:pt x="5962803" y="149352"/>
                  <a:pt x="5962803" y="170993"/>
                </a:cubicBezTo>
                <a:lnTo>
                  <a:pt x="5962803" y="181051"/>
                </a:lnTo>
                <a:cubicBezTo>
                  <a:pt x="5962803" y="201168"/>
                  <a:pt x="5959069" y="221056"/>
                  <a:pt x="5951601" y="240716"/>
                </a:cubicBezTo>
                <a:cubicBezTo>
                  <a:pt x="5944133" y="260376"/>
                  <a:pt x="5932779" y="278054"/>
                  <a:pt x="5917539" y="293751"/>
                </a:cubicBezTo>
                <a:cubicBezTo>
                  <a:pt x="5902300" y="309448"/>
                  <a:pt x="5883401" y="322021"/>
                  <a:pt x="5860847" y="331470"/>
                </a:cubicBezTo>
                <a:cubicBezTo>
                  <a:pt x="5838292" y="340919"/>
                  <a:pt x="5811927" y="345643"/>
                  <a:pt x="5781751" y="345643"/>
                </a:cubicBezTo>
                <a:lnTo>
                  <a:pt x="5732831" y="345643"/>
                </a:lnTo>
                <a:lnTo>
                  <a:pt x="5723687" y="345643"/>
                </a:lnTo>
                <a:lnTo>
                  <a:pt x="5657850" y="345643"/>
                </a:lnTo>
                <a:close/>
                <a:moveTo>
                  <a:pt x="4086225" y="7315"/>
                </a:moveTo>
                <a:lnTo>
                  <a:pt x="4152062" y="7315"/>
                </a:lnTo>
                <a:lnTo>
                  <a:pt x="4161206" y="7315"/>
                </a:lnTo>
                <a:lnTo>
                  <a:pt x="4208298" y="7315"/>
                </a:lnTo>
                <a:cubicBezTo>
                  <a:pt x="4236644" y="7315"/>
                  <a:pt x="4260952" y="12040"/>
                  <a:pt x="4281221" y="21489"/>
                </a:cubicBezTo>
                <a:cubicBezTo>
                  <a:pt x="4301490" y="30937"/>
                  <a:pt x="4317035" y="44349"/>
                  <a:pt x="4327855" y="61722"/>
                </a:cubicBezTo>
                <a:cubicBezTo>
                  <a:pt x="4338676" y="79096"/>
                  <a:pt x="4344086" y="99975"/>
                  <a:pt x="4344086" y="124359"/>
                </a:cubicBezTo>
                <a:lnTo>
                  <a:pt x="4344086" y="131674"/>
                </a:lnTo>
                <a:cubicBezTo>
                  <a:pt x="4344086" y="155448"/>
                  <a:pt x="4338676" y="176098"/>
                  <a:pt x="4327855" y="193624"/>
                </a:cubicBezTo>
                <a:cubicBezTo>
                  <a:pt x="4317035" y="211150"/>
                  <a:pt x="4301490" y="224638"/>
                  <a:pt x="4281221" y="234087"/>
                </a:cubicBezTo>
                <a:cubicBezTo>
                  <a:pt x="4260952" y="243535"/>
                  <a:pt x="4236644" y="248260"/>
                  <a:pt x="4208298" y="248260"/>
                </a:cubicBezTo>
                <a:lnTo>
                  <a:pt x="4161206" y="248260"/>
                </a:lnTo>
                <a:lnTo>
                  <a:pt x="4161206" y="343815"/>
                </a:lnTo>
                <a:lnTo>
                  <a:pt x="4086225" y="343815"/>
                </a:lnTo>
                <a:close/>
                <a:moveTo>
                  <a:pt x="952500" y="7315"/>
                </a:moveTo>
                <a:lnTo>
                  <a:pt x="1018337" y="7315"/>
                </a:lnTo>
                <a:lnTo>
                  <a:pt x="1027481" y="7315"/>
                </a:lnTo>
                <a:lnTo>
                  <a:pt x="1076402" y="7315"/>
                </a:lnTo>
                <a:cubicBezTo>
                  <a:pt x="1106577" y="7315"/>
                  <a:pt x="1132942" y="11735"/>
                  <a:pt x="1155497" y="20574"/>
                </a:cubicBezTo>
                <a:cubicBezTo>
                  <a:pt x="1178052" y="29413"/>
                  <a:pt x="1196950" y="41453"/>
                  <a:pt x="1212190" y="56693"/>
                </a:cubicBezTo>
                <a:cubicBezTo>
                  <a:pt x="1227430" y="71933"/>
                  <a:pt x="1238784" y="89383"/>
                  <a:pt x="1246251" y="109042"/>
                </a:cubicBezTo>
                <a:cubicBezTo>
                  <a:pt x="1253719" y="128702"/>
                  <a:pt x="1257452" y="149352"/>
                  <a:pt x="1257452" y="170993"/>
                </a:cubicBezTo>
                <a:lnTo>
                  <a:pt x="1257452" y="181051"/>
                </a:lnTo>
                <a:cubicBezTo>
                  <a:pt x="1257452" y="201168"/>
                  <a:pt x="1253719" y="221056"/>
                  <a:pt x="1246251" y="240716"/>
                </a:cubicBezTo>
                <a:cubicBezTo>
                  <a:pt x="1238784" y="260376"/>
                  <a:pt x="1227430" y="278054"/>
                  <a:pt x="1212190" y="293751"/>
                </a:cubicBezTo>
                <a:cubicBezTo>
                  <a:pt x="1196950" y="309448"/>
                  <a:pt x="1178052" y="322021"/>
                  <a:pt x="1155497" y="331470"/>
                </a:cubicBezTo>
                <a:cubicBezTo>
                  <a:pt x="1132942" y="340919"/>
                  <a:pt x="1106577" y="345643"/>
                  <a:pt x="1076402" y="345643"/>
                </a:cubicBezTo>
                <a:lnTo>
                  <a:pt x="1027481" y="345643"/>
                </a:lnTo>
                <a:lnTo>
                  <a:pt x="1018337" y="345643"/>
                </a:lnTo>
                <a:lnTo>
                  <a:pt x="952500" y="345643"/>
                </a:lnTo>
                <a:close/>
                <a:moveTo>
                  <a:pt x="7083705" y="0"/>
                </a:moveTo>
                <a:cubicBezTo>
                  <a:pt x="7106869" y="0"/>
                  <a:pt x="7126833" y="4344"/>
                  <a:pt x="7143598" y="13030"/>
                </a:cubicBezTo>
                <a:cubicBezTo>
                  <a:pt x="7160362" y="21717"/>
                  <a:pt x="7173316" y="33681"/>
                  <a:pt x="7182460" y="48921"/>
                </a:cubicBezTo>
                <a:cubicBezTo>
                  <a:pt x="7191604" y="64161"/>
                  <a:pt x="7196176" y="81687"/>
                  <a:pt x="7196176" y="101499"/>
                </a:cubicBezTo>
                <a:lnTo>
                  <a:pt x="7196176" y="106985"/>
                </a:lnTo>
                <a:cubicBezTo>
                  <a:pt x="7196176" y="126492"/>
                  <a:pt x="7191528" y="143637"/>
                  <a:pt x="7182231" y="158420"/>
                </a:cubicBezTo>
                <a:cubicBezTo>
                  <a:pt x="7172935" y="173203"/>
                  <a:pt x="7159447" y="184785"/>
                  <a:pt x="7141769" y="193167"/>
                </a:cubicBezTo>
                <a:cubicBezTo>
                  <a:pt x="7132929" y="197358"/>
                  <a:pt x="7123138" y="200578"/>
                  <a:pt x="7112394" y="202826"/>
                </a:cubicBezTo>
                <a:lnTo>
                  <a:pt x="7108455" y="203255"/>
                </a:lnTo>
                <a:lnTo>
                  <a:pt x="7107936" y="231801"/>
                </a:lnTo>
                <a:lnTo>
                  <a:pt x="7035241" y="231801"/>
                </a:lnTo>
                <a:lnTo>
                  <a:pt x="7035241" y="152248"/>
                </a:lnTo>
                <a:lnTo>
                  <a:pt x="7077761" y="152248"/>
                </a:lnTo>
                <a:cubicBezTo>
                  <a:pt x="7093915" y="152248"/>
                  <a:pt x="7105954" y="147904"/>
                  <a:pt x="7113879" y="139218"/>
                </a:cubicBezTo>
                <a:cubicBezTo>
                  <a:pt x="7121805" y="130531"/>
                  <a:pt x="7125767" y="119939"/>
                  <a:pt x="7125767" y="107442"/>
                </a:cubicBezTo>
                <a:cubicBezTo>
                  <a:pt x="7125767" y="98603"/>
                  <a:pt x="7124014" y="90907"/>
                  <a:pt x="7120509" y="84354"/>
                </a:cubicBezTo>
                <a:cubicBezTo>
                  <a:pt x="7117004" y="77800"/>
                  <a:pt x="7111974" y="72619"/>
                  <a:pt x="7105421" y="68809"/>
                </a:cubicBezTo>
                <a:cubicBezTo>
                  <a:pt x="7098868" y="64999"/>
                  <a:pt x="7091020" y="63094"/>
                  <a:pt x="7081876" y="63094"/>
                </a:cubicBezTo>
                <a:cubicBezTo>
                  <a:pt x="7072122" y="63094"/>
                  <a:pt x="7063892" y="65151"/>
                  <a:pt x="7057187" y="69266"/>
                </a:cubicBezTo>
                <a:cubicBezTo>
                  <a:pt x="7050481" y="73381"/>
                  <a:pt x="7045300" y="78791"/>
                  <a:pt x="7041642" y="85497"/>
                </a:cubicBezTo>
                <a:cubicBezTo>
                  <a:pt x="7037985" y="92202"/>
                  <a:pt x="7036156" y="99822"/>
                  <a:pt x="7036156" y="108357"/>
                </a:cubicBezTo>
                <a:lnTo>
                  <a:pt x="6966204" y="108357"/>
                </a:lnTo>
                <a:cubicBezTo>
                  <a:pt x="6966204" y="88240"/>
                  <a:pt x="6970700" y="70028"/>
                  <a:pt x="6979692" y="53721"/>
                </a:cubicBezTo>
                <a:cubicBezTo>
                  <a:pt x="6988683" y="37414"/>
                  <a:pt x="7002018" y="24384"/>
                  <a:pt x="7019696" y="14631"/>
                </a:cubicBezTo>
                <a:cubicBezTo>
                  <a:pt x="7037375" y="4877"/>
                  <a:pt x="7058711" y="0"/>
                  <a:pt x="7083705" y="0"/>
                </a:cubicBezTo>
                <a:close/>
                <a:moveTo>
                  <a:pt x="6437376" y="0"/>
                </a:moveTo>
                <a:cubicBezTo>
                  <a:pt x="6467551" y="0"/>
                  <a:pt x="6494221" y="5639"/>
                  <a:pt x="6517386" y="16917"/>
                </a:cubicBezTo>
                <a:cubicBezTo>
                  <a:pt x="6540551" y="28194"/>
                  <a:pt x="6559067" y="43815"/>
                  <a:pt x="6572936" y="63780"/>
                </a:cubicBezTo>
                <a:cubicBezTo>
                  <a:pt x="6586804" y="83744"/>
                  <a:pt x="6594958" y="107137"/>
                  <a:pt x="6597396" y="133960"/>
                </a:cubicBezTo>
                <a:lnTo>
                  <a:pt x="6521958" y="133960"/>
                </a:lnTo>
                <a:cubicBezTo>
                  <a:pt x="6519824" y="120549"/>
                  <a:pt x="6514948" y="109119"/>
                  <a:pt x="6507328" y="99670"/>
                </a:cubicBezTo>
                <a:cubicBezTo>
                  <a:pt x="6499708" y="90221"/>
                  <a:pt x="6489877" y="82906"/>
                  <a:pt x="6477838" y="77724"/>
                </a:cubicBezTo>
                <a:cubicBezTo>
                  <a:pt x="6465799" y="72543"/>
                  <a:pt x="6452311" y="69952"/>
                  <a:pt x="6437376" y="69952"/>
                </a:cubicBezTo>
                <a:cubicBezTo>
                  <a:pt x="6422441" y="69952"/>
                  <a:pt x="6409182" y="72543"/>
                  <a:pt x="6397599" y="77724"/>
                </a:cubicBezTo>
                <a:cubicBezTo>
                  <a:pt x="6386017" y="82906"/>
                  <a:pt x="6376339" y="90221"/>
                  <a:pt x="6368567" y="99670"/>
                </a:cubicBezTo>
                <a:cubicBezTo>
                  <a:pt x="6360795" y="109119"/>
                  <a:pt x="6354851" y="120320"/>
                  <a:pt x="6350737" y="133274"/>
                </a:cubicBezTo>
                <a:cubicBezTo>
                  <a:pt x="6346621" y="146228"/>
                  <a:pt x="6344564" y="160630"/>
                  <a:pt x="6344564" y="176479"/>
                </a:cubicBezTo>
                <a:cubicBezTo>
                  <a:pt x="6344564" y="192024"/>
                  <a:pt x="6346621" y="206274"/>
                  <a:pt x="6350737" y="219228"/>
                </a:cubicBezTo>
                <a:cubicBezTo>
                  <a:pt x="6354851" y="232182"/>
                  <a:pt x="6360947" y="243459"/>
                  <a:pt x="6369025" y="253060"/>
                </a:cubicBezTo>
                <a:cubicBezTo>
                  <a:pt x="6377102" y="262662"/>
                  <a:pt x="6387083" y="269977"/>
                  <a:pt x="6398971" y="275006"/>
                </a:cubicBezTo>
                <a:cubicBezTo>
                  <a:pt x="6410859" y="280035"/>
                  <a:pt x="6424422" y="282550"/>
                  <a:pt x="6439662" y="282550"/>
                </a:cubicBezTo>
                <a:cubicBezTo>
                  <a:pt x="6462827" y="282550"/>
                  <a:pt x="6482410" y="276911"/>
                  <a:pt x="6498412" y="265633"/>
                </a:cubicBezTo>
                <a:cubicBezTo>
                  <a:pt x="6514414" y="254356"/>
                  <a:pt x="6524092" y="238811"/>
                  <a:pt x="6527444" y="218999"/>
                </a:cubicBezTo>
                <a:lnTo>
                  <a:pt x="6602425" y="218999"/>
                </a:lnTo>
                <a:cubicBezTo>
                  <a:pt x="6599682" y="243383"/>
                  <a:pt x="6591529" y="265710"/>
                  <a:pt x="6577965" y="285979"/>
                </a:cubicBezTo>
                <a:cubicBezTo>
                  <a:pt x="6564401" y="306248"/>
                  <a:pt x="6545961" y="322402"/>
                  <a:pt x="6522644" y="334442"/>
                </a:cubicBezTo>
                <a:cubicBezTo>
                  <a:pt x="6499327" y="346482"/>
                  <a:pt x="6471666" y="352501"/>
                  <a:pt x="6439662" y="352501"/>
                </a:cubicBezTo>
                <a:cubicBezTo>
                  <a:pt x="6409487" y="352501"/>
                  <a:pt x="6383579" y="347244"/>
                  <a:pt x="6361938" y="336728"/>
                </a:cubicBezTo>
                <a:cubicBezTo>
                  <a:pt x="6340297" y="326212"/>
                  <a:pt x="6322619" y="312344"/>
                  <a:pt x="6308903" y="295123"/>
                </a:cubicBezTo>
                <a:cubicBezTo>
                  <a:pt x="6295187" y="277902"/>
                  <a:pt x="6285052" y="259309"/>
                  <a:pt x="6278499" y="239344"/>
                </a:cubicBezTo>
                <a:cubicBezTo>
                  <a:pt x="6271946" y="219380"/>
                  <a:pt x="6268669" y="199949"/>
                  <a:pt x="6268669" y="181051"/>
                </a:cubicBezTo>
                <a:lnTo>
                  <a:pt x="6268669" y="170993"/>
                </a:lnTo>
                <a:cubicBezTo>
                  <a:pt x="6268669" y="150267"/>
                  <a:pt x="6272021" y="129769"/>
                  <a:pt x="6278727" y="109500"/>
                </a:cubicBezTo>
                <a:cubicBezTo>
                  <a:pt x="6285433" y="89230"/>
                  <a:pt x="6295720" y="70866"/>
                  <a:pt x="6309589" y="54407"/>
                </a:cubicBezTo>
                <a:cubicBezTo>
                  <a:pt x="6323457" y="37948"/>
                  <a:pt x="6340983" y="24765"/>
                  <a:pt x="6362167" y="14859"/>
                </a:cubicBezTo>
                <a:cubicBezTo>
                  <a:pt x="6383350" y="4953"/>
                  <a:pt x="6408420" y="0"/>
                  <a:pt x="6437376" y="0"/>
                </a:cubicBezTo>
                <a:close/>
                <a:moveTo>
                  <a:pt x="4980051" y="0"/>
                </a:moveTo>
                <a:cubicBezTo>
                  <a:pt x="5010226" y="0"/>
                  <a:pt x="5036896" y="5639"/>
                  <a:pt x="5060061" y="16917"/>
                </a:cubicBezTo>
                <a:cubicBezTo>
                  <a:pt x="5083226" y="28194"/>
                  <a:pt x="5101743" y="43815"/>
                  <a:pt x="5115611" y="63780"/>
                </a:cubicBezTo>
                <a:cubicBezTo>
                  <a:pt x="5129479" y="83744"/>
                  <a:pt x="5137633" y="107137"/>
                  <a:pt x="5140071" y="133960"/>
                </a:cubicBezTo>
                <a:lnTo>
                  <a:pt x="5064633" y="133960"/>
                </a:lnTo>
                <a:cubicBezTo>
                  <a:pt x="5062500" y="120549"/>
                  <a:pt x="5057623" y="109119"/>
                  <a:pt x="5050003" y="99670"/>
                </a:cubicBezTo>
                <a:cubicBezTo>
                  <a:pt x="5042383" y="90221"/>
                  <a:pt x="5032553" y="82906"/>
                  <a:pt x="5020513" y="77724"/>
                </a:cubicBezTo>
                <a:cubicBezTo>
                  <a:pt x="5008474" y="72543"/>
                  <a:pt x="4994986" y="69952"/>
                  <a:pt x="4980051" y="69952"/>
                </a:cubicBezTo>
                <a:cubicBezTo>
                  <a:pt x="4965116" y="69952"/>
                  <a:pt x="4951857" y="72543"/>
                  <a:pt x="4940275" y="77724"/>
                </a:cubicBezTo>
                <a:cubicBezTo>
                  <a:pt x="4928693" y="82906"/>
                  <a:pt x="4919015" y="90221"/>
                  <a:pt x="4911243" y="99670"/>
                </a:cubicBezTo>
                <a:cubicBezTo>
                  <a:pt x="4903470" y="109119"/>
                  <a:pt x="4897527" y="120320"/>
                  <a:pt x="4893412" y="133274"/>
                </a:cubicBezTo>
                <a:cubicBezTo>
                  <a:pt x="4889297" y="146228"/>
                  <a:pt x="4887239" y="160630"/>
                  <a:pt x="4887239" y="176479"/>
                </a:cubicBezTo>
                <a:cubicBezTo>
                  <a:pt x="4887239" y="192024"/>
                  <a:pt x="4889297" y="206274"/>
                  <a:pt x="4893412" y="219228"/>
                </a:cubicBezTo>
                <a:cubicBezTo>
                  <a:pt x="4897527" y="232182"/>
                  <a:pt x="4903623" y="243459"/>
                  <a:pt x="4911700" y="253060"/>
                </a:cubicBezTo>
                <a:cubicBezTo>
                  <a:pt x="4919777" y="262662"/>
                  <a:pt x="4929759" y="269977"/>
                  <a:pt x="4941647" y="275006"/>
                </a:cubicBezTo>
                <a:cubicBezTo>
                  <a:pt x="4953534" y="280035"/>
                  <a:pt x="4967097" y="282550"/>
                  <a:pt x="4982337" y="282550"/>
                </a:cubicBezTo>
                <a:cubicBezTo>
                  <a:pt x="5005502" y="282550"/>
                  <a:pt x="5025086" y="276911"/>
                  <a:pt x="5041088" y="265633"/>
                </a:cubicBezTo>
                <a:cubicBezTo>
                  <a:pt x="5057090" y="254356"/>
                  <a:pt x="5066767" y="238811"/>
                  <a:pt x="5070120" y="218999"/>
                </a:cubicBezTo>
                <a:lnTo>
                  <a:pt x="5145100" y="218999"/>
                </a:lnTo>
                <a:cubicBezTo>
                  <a:pt x="5142357" y="243383"/>
                  <a:pt x="5134204" y="265710"/>
                  <a:pt x="5120640" y="285979"/>
                </a:cubicBezTo>
                <a:cubicBezTo>
                  <a:pt x="5107077" y="306248"/>
                  <a:pt x="5088636" y="322402"/>
                  <a:pt x="5065319" y="334442"/>
                </a:cubicBezTo>
                <a:cubicBezTo>
                  <a:pt x="5042002" y="346482"/>
                  <a:pt x="5014341" y="352501"/>
                  <a:pt x="4982337" y="352501"/>
                </a:cubicBezTo>
                <a:cubicBezTo>
                  <a:pt x="4952162" y="352501"/>
                  <a:pt x="4926254" y="347244"/>
                  <a:pt x="4904613" y="336728"/>
                </a:cubicBezTo>
                <a:cubicBezTo>
                  <a:pt x="4882973" y="326212"/>
                  <a:pt x="4865294" y="312344"/>
                  <a:pt x="4851578" y="295123"/>
                </a:cubicBezTo>
                <a:cubicBezTo>
                  <a:pt x="4837862" y="277902"/>
                  <a:pt x="4827727" y="259309"/>
                  <a:pt x="4821174" y="239344"/>
                </a:cubicBezTo>
                <a:cubicBezTo>
                  <a:pt x="4814621" y="219380"/>
                  <a:pt x="4811344" y="199949"/>
                  <a:pt x="4811344" y="181051"/>
                </a:cubicBezTo>
                <a:lnTo>
                  <a:pt x="4811344" y="170993"/>
                </a:lnTo>
                <a:cubicBezTo>
                  <a:pt x="4811344" y="150267"/>
                  <a:pt x="4814697" y="129769"/>
                  <a:pt x="4821403" y="109500"/>
                </a:cubicBezTo>
                <a:cubicBezTo>
                  <a:pt x="4828108" y="89230"/>
                  <a:pt x="4838395" y="70866"/>
                  <a:pt x="4852264" y="54407"/>
                </a:cubicBezTo>
                <a:cubicBezTo>
                  <a:pt x="4866132" y="37948"/>
                  <a:pt x="4883658" y="24765"/>
                  <a:pt x="4904842" y="14859"/>
                </a:cubicBezTo>
                <a:cubicBezTo>
                  <a:pt x="4926025" y="4953"/>
                  <a:pt x="4951095" y="0"/>
                  <a:pt x="4980051" y="0"/>
                </a:cubicBezTo>
                <a:close/>
                <a:moveTo>
                  <a:pt x="3312795" y="0"/>
                </a:moveTo>
                <a:cubicBezTo>
                  <a:pt x="3342056" y="0"/>
                  <a:pt x="3367812" y="4953"/>
                  <a:pt x="3390062" y="14859"/>
                </a:cubicBezTo>
                <a:cubicBezTo>
                  <a:pt x="3412312" y="24765"/>
                  <a:pt x="3430905" y="37948"/>
                  <a:pt x="3445840" y="54407"/>
                </a:cubicBezTo>
                <a:cubicBezTo>
                  <a:pt x="3460775" y="70866"/>
                  <a:pt x="3472053" y="89230"/>
                  <a:pt x="3479673" y="109500"/>
                </a:cubicBezTo>
                <a:cubicBezTo>
                  <a:pt x="3487293" y="129769"/>
                  <a:pt x="3491103" y="150267"/>
                  <a:pt x="3491103" y="170993"/>
                </a:cubicBezTo>
                <a:lnTo>
                  <a:pt x="3491103" y="181051"/>
                </a:lnTo>
                <a:cubicBezTo>
                  <a:pt x="3491103" y="199644"/>
                  <a:pt x="3487446" y="218999"/>
                  <a:pt x="3480131" y="239116"/>
                </a:cubicBezTo>
                <a:cubicBezTo>
                  <a:pt x="3472815" y="259233"/>
                  <a:pt x="3461842" y="277902"/>
                  <a:pt x="3447212" y="295123"/>
                </a:cubicBezTo>
                <a:cubicBezTo>
                  <a:pt x="3432582" y="312344"/>
                  <a:pt x="3414065" y="326212"/>
                  <a:pt x="3391662" y="336728"/>
                </a:cubicBezTo>
                <a:cubicBezTo>
                  <a:pt x="3369259" y="347244"/>
                  <a:pt x="3342970" y="352501"/>
                  <a:pt x="3312795" y="352501"/>
                </a:cubicBezTo>
                <a:cubicBezTo>
                  <a:pt x="3282620" y="352501"/>
                  <a:pt x="3256331" y="347244"/>
                  <a:pt x="3233928" y="336728"/>
                </a:cubicBezTo>
                <a:cubicBezTo>
                  <a:pt x="3211525" y="326212"/>
                  <a:pt x="3193009" y="312344"/>
                  <a:pt x="3178378" y="295123"/>
                </a:cubicBezTo>
                <a:cubicBezTo>
                  <a:pt x="3163748" y="277902"/>
                  <a:pt x="3152851" y="259233"/>
                  <a:pt x="3145689" y="239116"/>
                </a:cubicBezTo>
                <a:cubicBezTo>
                  <a:pt x="3138526" y="218999"/>
                  <a:pt x="3134944" y="199644"/>
                  <a:pt x="3134944" y="181051"/>
                </a:cubicBezTo>
                <a:lnTo>
                  <a:pt x="3134944" y="170993"/>
                </a:lnTo>
                <a:cubicBezTo>
                  <a:pt x="3134944" y="150267"/>
                  <a:pt x="3138678" y="129769"/>
                  <a:pt x="3146146" y="109500"/>
                </a:cubicBezTo>
                <a:cubicBezTo>
                  <a:pt x="3153613" y="89230"/>
                  <a:pt x="3164814" y="70866"/>
                  <a:pt x="3179750" y="54407"/>
                </a:cubicBezTo>
                <a:cubicBezTo>
                  <a:pt x="3194685" y="37948"/>
                  <a:pt x="3213278" y="24765"/>
                  <a:pt x="3235529" y="14859"/>
                </a:cubicBezTo>
                <a:cubicBezTo>
                  <a:pt x="3257778" y="4953"/>
                  <a:pt x="3283534" y="0"/>
                  <a:pt x="3312795" y="0"/>
                </a:cubicBezTo>
                <a:close/>
                <a:moveTo>
                  <a:pt x="2672868" y="0"/>
                </a:moveTo>
                <a:cubicBezTo>
                  <a:pt x="2699080" y="0"/>
                  <a:pt x="2721559" y="4496"/>
                  <a:pt x="2740305" y="13488"/>
                </a:cubicBezTo>
                <a:cubicBezTo>
                  <a:pt x="2759050" y="22479"/>
                  <a:pt x="2773452" y="35128"/>
                  <a:pt x="2783510" y="51435"/>
                </a:cubicBezTo>
                <a:cubicBezTo>
                  <a:pt x="2793568" y="67742"/>
                  <a:pt x="2798597" y="86868"/>
                  <a:pt x="2798597" y="108814"/>
                </a:cubicBezTo>
                <a:lnTo>
                  <a:pt x="2725446" y="108814"/>
                </a:lnTo>
                <a:cubicBezTo>
                  <a:pt x="2725446" y="100584"/>
                  <a:pt x="2723465" y="93040"/>
                  <a:pt x="2719502" y="86182"/>
                </a:cubicBezTo>
                <a:cubicBezTo>
                  <a:pt x="2715540" y="79324"/>
                  <a:pt x="2709672" y="73762"/>
                  <a:pt x="2701900" y="69495"/>
                </a:cubicBezTo>
                <a:cubicBezTo>
                  <a:pt x="2694127" y="65227"/>
                  <a:pt x="2684450" y="63094"/>
                  <a:pt x="2672868" y="63094"/>
                </a:cubicBezTo>
                <a:cubicBezTo>
                  <a:pt x="2661895" y="63094"/>
                  <a:pt x="2652675" y="64923"/>
                  <a:pt x="2645207" y="68580"/>
                </a:cubicBezTo>
                <a:cubicBezTo>
                  <a:pt x="2637740" y="72238"/>
                  <a:pt x="2632177" y="77191"/>
                  <a:pt x="2628519" y="83439"/>
                </a:cubicBezTo>
                <a:cubicBezTo>
                  <a:pt x="2624862" y="89688"/>
                  <a:pt x="2623033" y="96469"/>
                  <a:pt x="2623033" y="103785"/>
                </a:cubicBezTo>
                <a:cubicBezTo>
                  <a:pt x="2623033" y="113233"/>
                  <a:pt x="2626386" y="121463"/>
                  <a:pt x="2633091" y="128473"/>
                </a:cubicBezTo>
                <a:cubicBezTo>
                  <a:pt x="2639797" y="135484"/>
                  <a:pt x="2650770" y="139599"/>
                  <a:pt x="2666010" y="140818"/>
                </a:cubicBezTo>
                <a:lnTo>
                  <a:pt x="2691613" y="143104"/>
                </a:lnTo>
                <a:cubicBezTo>
                  <a:pt x="2715997" y="145237"/>
                  <a:pt x="2737485" y="150495"/>
                  <a:pt x="2756078" y="158877"/>
                </a:cubicBezTo>
                <a:cubicBezTo>
                  <a:pt x="2774671" y="167259"/>
                  <a:pt x="2789225" y="178689"/>
                  <a:pt x="2799740" y="193167"/>
                </a:cubicBezTo>
                <a:cubicBezTo>
                  <a:pt x="2810256" y="207645"/>
                  <a:pt x="2815514" y="225247"/>
                  <a:pt x="2815514" y="245974"/>
                </a:cubicBezTo>
                <a:cubicBezTo>
                  <a:pt x="2815514" y="267310"/>
                  <a:pt x="2809951" y="285979"/>
                  <a:pt x="2798827" y="301981"/>
                </a:cubicBezTo>
                <a:cubicBezTo>
                  <a:pt x="2787701" y="317983"/>
                  <a:pt x="2771928" y="330403"/>
                  <a:pt x="2751506" y="339243"/>
                </a:cubicBezTo>
                <a:cubicBezTo>
                  <a:pt x="2731084" y="348082"/>
                  <a:pt x="2706700" y="352501"/>
                  <a:pt x="2678354" y="352501"/>
                </a:cubicBezTo>
                <a:cubicBezTo>
                  <a:pt x="2648179" y="352501"/>
                  <a:pt x="2622728" y="347701"/>
                  <a:pt x="2602002" y="338100"/>
                </a:cubicBezTo>
                <a:cubicBezTo>
                  <a:pt x="2581275" y="328498"/>
                  <a:pt x="2565578" y="315392"/>
                  <a:pt x="2554910" y="298780"/>
                </a:cubicBezTo>
                <a:cubicBezTo>
                  <a:pt x="2544242" y="282169"/>
                  <a:pt x="2538908" y="263043"/>
                  <a:pt x="2538908" y="241402"/>
                </a:cubicBezTo>
                <a:lnTo>
                  <a:pt x="2611603" y="241402"/>
                </a:lnTo>
                <a:cubicBezTo>
                  <a:pt x="2611603" y="249936"/>
                  <a:pt x="2613965" y="257861"/>
                  <a:pt x="2618689" y="265176"/>
                </a:cubicBezTo>
                <a:cubicBezTo>
                  <a:pt x="2623414" y="272491"/>
                  <a:pt x="2630653" y="278359"/>
                  <a:pt x="2640407" y="282778"/>
                </a:cubicBezTo>
                <a:cubicBezTo>
                  <a:pt x="2650160" y="287198"/>
                  <a:pt x="2662810" y="289408"/>
                  <a:pt x="2678354" y="289408"/>
                </a:cubicBezTo>
                <a:cubicBezTo>
                  <a:pt x="2692375" y="289408"/>
                  <a:pt x="2704110" y="287579"/>
                  <a:pt x="2713558" y="283921"/>
                </a:cubicBezTo>
                <a:cubicBezTo>
                  <a:pt x="2723007" y="280264"/>
                  <a:pt x="2730170" y="275158"/>
                  <a:pt x="2735047" y="268605"/>
                </a:cubicBezTo>
                <a:cubicBezTo>
                  <a:pt x="2739924" y="262052"/>
                  <a:pt x="2742362" y="254508"/>
                  <a:pt x="2742362" y="245974"/>
                </a:cubicBezTo>
                <a:cubicBezTo>
                  <a:pt x="2742362" y="235306"/>
                  <a:pt x="2737790" y="226848"/>
                  <a:pt x="2728646" y="220599"/>
                </a:cubicBezTo>
                <a:cubicBezTo>
                  <a:pt x="2719502" y="214351"/>
                  <a:pt x="2704719" y="210312"/>
                  <a:pt x="2684297" y="208483"/>
                </a:cubicBezTo>
                <a:lnTo>
                  <a:pt x="2659152" y="206197"/>
                </a:lnTo>
                <a:cubicBezTo>
                  <a:pt x="2625928" y="203454"/>
                  <a:pt x="2599411" y="193091"/>
                  <a:pt x="2579599" y="175108"/>
                </a:cubicBezTo>
                <a:cubicBezTo>
                  <a:pt x="2559787" y="157125"/>
                  <a:pt x="2549881" y="133350"/>
                  <a:pt x="2549881" y="103785"/>
                </a:cubicBezTo>
                <a:cubicBezTo>
                  <a:pt x="2549881" y="82449"/>
                  <a:pt x="2554986" y="64008"/>
                  <a:pt x="2565197" y="48463"/>
                </a:cubicBezTo>
                <a:cubicBezTo>
                  <a:pt x="2575408" y="32919"/>
                  <a:pt x="2589657" y="20955"/>
                  <a:pt x="2607945" y="12573"/>
                </a:cubicBezTo>
                <a:cubicBezTo>
                  <a:pt x="2626233" y="4191"/>
                  <a:pt x="2647874" y="0"/>
                  <a:pt x="2672868" y="0"/>
                </a:cubicBezTo>
                <a:close/>
                <a:moveTo>
                  <a:pt x="1998726" y="0"/>
                </a:moveTo>
                <a:cubicBezTo>
                  <a:pt x="2028901" y="0"/>
                  <a:pt x="2055571" y="5639"/>
                  <a:pt x="2078736" y="16917"/>
                </a:cubicBezTo>
                <a:cubicBezTo>
                  <a:pt x="2101901" y="28194"/>
                  <a:pt x="2120418" y="43815"/>
                  <a:pt x="2134286" y="63780"/>
                </a:cubicBezTo>
                <a:cubicBezTo>
                  <a:pt x="2148155" y="83744"/>
                  <a:pt x="2156308" y="107137"/>
                  <a:pt x="2158746" y="133960"/>
                </a:cubicBezTo>
                <a:lnTo>
                  <a:pt x="2083308" y="133960"/>
                </a:lnTo>
                <a:cubicBezTo>
                  <a:pt x="2081175" y="120549"/>
                  <a:pt x="2076298" y="109119"/>
                  <a:pt x="2068678" y="99670"/>
                </a:cubicBezTo>
                <a:cubicBezTo>
                  <a:pt x="2061058" y="90221"/>
                  <a:pt x="2051228" y="82906"/>
                  <a:pt x="2039188" y="77724"/>
                </a:cubicBezTo>
                <a:cubicBezTo>
                  <a:pt x="2027149" y="72543"/>
                  <a:pt x="2013662" y="69952"/>
                  <a:pt x="1998726" y="69952"/>
                </a:cubicBezTo>
                <a:cubicBezTo>
                  <a:pt x="1983791" y="69952"/>
                  <a:pt x="1970532" y="72543"/>
                  <a:pt x="1958950" y="77724"/>
                </a:cubicBezTo>
                <a:cubicBezTo>
                  <a:pt x="1947367" y="82906"/>
                  <a:pt x="1937690" y="90221"/>
                  <a:pt x="1929918" y="99670"/>
                </a:cubicBezTo>
                <a:cubicBezTo>
                  <a:pt x="1922145" y="109119"/>
                  <a:pt x="1916202" y="120320"/>
                  <a:pt x="1912087" y="133274"/>
                </a:cubicBezTo>
                <a:cubicBezTo>
                  <a:pt x="1907972" y="146228"/>
                  <a:pt x="1905915" y="160630"/>
                  <a:pt x="1905915" y="176479"/>
                </a:cubicBezTo>
                <a:cubicBezTo>
                  <a:pt x="1905915" y="192024"/>
                  <a:pt x="1907972" y="206274"/>
                  <a:pt x="1912087" y="219228"/>
                </a:cubicBezTo>
                <a:cubicBezTo>
                  <a:pt x="1916202" y="232182"/>
                  <a:pt x="1922298" y="243459"/>
                  <a:pt x="1930375" y="253060"/>
                </a:cubicBezTo>
                <a:cubicBezTo>
                  <a:pt x="1938452" y="262662"/>
                  <a:pt x="1948434" y="269977"/>
                  <a:pt x="1960321" y="275006"/>
                </a:cubicBezTo>
                <a:cubicBezTo>
                  <a:pt x="1972208" y="280035"/>
                  <a:pt x="1985772" y="282550"/>
                  <a:pt x="2001012" y="282550"/>
                </a:cubicBezTo>
                <a:cubicBezTo>
                  <a:pt x="2024177" y="282550"/>
                  <a:pt x="2043760" y="276911"/>
                  <a:pt x="2059762" y="265633"/>
                </a:cubicBezTo>
                <a:cubicBezTo>
                  <a:pt x="2075764" y="254356"/>
                  <a:pt x="2085442" y="238811"/>
                  <a:pt x="2088794" y="218999"/>
                </a:cubicBezTo>
                <a:lnTo>
                  <a:pt x="2163775" y="218999"/>
                </a:lnTo>
                <a:cubicBezTo>
                  <a:pt x="2161032" y="243383"/>
                  <a:pt x="2152879" y="265710"/>
                  <a:pt x="2139315" y="285979"/>
                </a:cubicBezTo>
                <a:cubicBezTo>
                  <a:pt x="2125752" y="306248"/>
                  <a:pt x="2107311" y="322402"/>
                  <a:pt x="2083994" y="334442"/>
                </a:cubicBezTo>
                <a:cubicBezTo>
                  <a:pt x="2060677" y="346482"/>
                  <a:pt x="2033016" y="352501"/>
                  <a:pt x="2001012" y="352501"/>
                </a:cubicBezTo>
                <a:cubicBezTo>
                  <a:pt x="1970837" y="352501"/>
                  <a:pt x="1944929" y="347244"/>
                  <a:pt x="1923288" y="336728"/>
                </a:cubicBezTo>
                <a:cubicBezTo>
                  <a:pt x="1901647" y="326212"/>
                  <a:pt x="1883969" y="312344"/>
                  <a:pt x="1870253" y="295123"/>
                </a:cubicBezTo>
                <a:cubicBezTo>
                  <a:pt x="1856537" y="277902"/>
                  <a:pt x="1846402" y="259309"/>
                  <a:pt x="1839849" y="239344"/>
                </a:cubicBezTo>
                <a:cubicBezTo>
                  <a:pt x="1833296" y="219380"/>
                  <a:pt x="1830020" y="199949"/>
                  <a:pt x="1830020" y="181051"/>
                </a:cubicBezTo>
                <a:lnTo>
                  <a:pt x="1830020" y="170993"/>
                </a:lnTo>
                <a:cubicBezTo>
                  <a:pt x="1830020" y="150267"/>
                  <a:pt x="1833372" y="129769"/>
                  <a:pt x="1840078" y="109500"/>
                </a:cubicBezTo>
                <a:cubicBezTo>
                  <a:pt x="1846783" y="89230"/>
                  <a:pt x="1857071" y="70866"/>
                  <a:pt x="1870939" y="54407"/>
                </a:cubicBezTo>
                <a:cubicBezTo>
                  <a:pt x="1884807" y="37948"/>
                  <a:pt x="1902333" y="24765"/>
                  <a:pt x="1923517" y="14859"/>
                </a:cubicBezTo>
                <a:cubicBezTo>
                  <a:pt x="1944700" y="4953"/>
                  <a:pt x="1969770" y="0"/>
                  <a:pt x="19987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en-US" sz="3200" b="1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85B857-DE26-3AF9-A824-D7A8B8703830}"/>
              </a:ext>
            </a:extLst>
          </p:cNvPr>
          <p:cNvSpPr txBox="1"/>
          <p:nvPr/>
        </p:nvSpPr>
        <p:spPr>
          <a:xfrm>
            <a:off x="4306816" y="4594533"/>
            <a:ext cx="99867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WEBSITE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6F9C54-954C-1474-2150-341D2AE4CE36}"/>
              </a:ext>
            </a:extLst>
          </p:cNvPr>
          <p:cNvSpPr txBox="1"/>
          <p:nvPr/>
        </p:nvSpPr>
        <p:spPr>
          <a:xfrm>
            <a:off x="5687234" y="4594533"/>
            <a:ext cx="81753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E-MAIL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FB9847-42D7-77FB-57A8-04E723422386}"/>
              </a:ext>
            </a:extLst>
          </p:cNvPr>
          <p:cNvSpPr txBox="1"/>
          <p:nvPr/>
        </p:nvSpPr>
        <p:spPr>
          <a:xfrm>
            <a:off x="6892924" y="4594533"/>
            <a:ext cx="134972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spc="300">
                <a:solidFill>
                  <a:srgbClr val="00DC93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FACEBOOK</a:t>
            </a:r>
            <a:endParaRPr lang="en-US" sz="1400" spc="300" dirty="0" err="1">
              <a:solidFill>
                <a:srgbClr val="00DC93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1F6DFCC-98E2-7115-6C98-F63BEBF719B2}"/>
              </a:ext>
            </a:extLst>
          </p:cNvPr>
          <p:cNvSpPr/>
          <p:nvPr/>
        </p:nvSpPr>
        <p:spPr bwMode="auto">
          <a:xfrm>
            <a:off x="5469154" y="4677997"/>
            <a:ext cx="45719" cy="45719"/>
          </a:xfrm>
          <a:prstGeom prst="ellipse">
            <a:avLst/>
          </a:prstGeom>
          <a:solidFill>
            <a:srgbClr val="00DC93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4558685-4A60-F09F-F90B-96A44FA8C0E2}"/>
              </a:ext>
            </a:extLst>
          </p:cNvPr>
          <p:cNvSpPr/>
          <p:nvPr/>
        </p:nvSpPr>
        <p:spPr bwMode="auto">
          <a:xfrm>
            <a:off x="6675985" y="4677997"/>
            <a:ext cx="45719" cy="45719"/>
          </a:xfrm>
          <a:prstGeom prst="ellipse">
            <a:avLst/>
          </a:prstGeom>
          <a:solidFill>
            <a:srgbClr val="00DC93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 err="1">
              <a:solidFill>
                <a:srgbClr val="FFFFFF"/>
              </a:solidFill>
              <a:ea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664766"/>
      </p:ext>
    </p:extLst>
  </p:cSld>
  <p:clrMapOvr>
    <a:masterClrMapping/>
  </p:clrMapOvr>
</p:sld>
</file>

<file path=ppt/theme/theme1.xml><?xml version="1.0" encoding="utf-8"?>
<a:theme xmlns:a="http://schemas.openxmlformats.org/drawingml/2006/main" name="16:9 Template Light">
  <a:themeElements>
    <a:clrScheme name="2 Pitch Deck Retail">
      <a:dk1>
        <a:srgbClr val="000000"/>
      </a:dk1>
      <a:lt1>
        <a:srgbClr val="FFFFFF"/>
      </a:lt1>
      <a:dk2>
        <a:srgbClr val="000000"/>
      </a:dk2>
      <a:lt2>
        <a:srgbClr val="545454"/>
      </a:lt2>
      <a:accent1>
        <a:srgbClr val="FF7433"/>
      </a:accent1>
      <a:accent2>
        <a:srgbClr val="8F77F3"/>
      </a:accent2>
      <a:accent3>
        <a:srgbClr val="2377FC"/>
      </a:accent3>
      <a:accent4>
        <a:srgbClr val="22C55E"/>
      </a:accent4>
      <a:accent5>
        <a:srgbClr val="FC5200"/>
      </a:accent5>
      <a:accent6>
        <a:srgbClr val="FF7433"/>
      </a:accent6>
      <a:hlink>
        <a:srgbClr val="0065E5"/>
      </a:hlink>
      <a:folHlink>
        <a:srgbClr val="C03BC4"/>
      </a:folHlink>
    </a:clrScheme>
    <a:fontScheme name="2 Pitch Deck Green Energy">
      <a:majorFont>
        <a:latin typeface="Albert Sans"/>
        <a:ea typeface=""/>
        <a:cs typeface=""/>
      </a:majorFont>
      <a:minorFont>
        <a:latin typeface="Albert Sans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</a:ln>
      </a:spPr>
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<a:prstTxWarp prst="textNoShape">
          <a:avLst/>
        </a:prstTxWarp>
        <a:noAutofit/>
      </a:bodyPr>
      <a:lstStyle>
        <a:defPPr algn="l" defTabSz="932472" fontAlgn="base">
          <a:spcBef>
            <a:spcPct val="0"/>
          </a:spcBef>
          <a:spcAft>
            <a:spcPct val="0"/>
          </a:spcAft>
          <a:defRPr sz="2000" dirty="0" err="1">
            <a:solidFill>
              <a:srgbClr val="FFFFFF"/>
            </a:solidFill>
            <a:ea typeface="Segoe UI" pitchFamily="34" charset="0"/>
            <a:cs typeface="Segoe UI" pitchFamily="34" charset="0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  <a:headEnd type="oval" w="med" len="med"/>
          <a:tailEnd type="oval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algn="l">
          <a:defRPr sz="1800" dirty="0" err="1" smtClean="0">
            <a:solidFill>
              <a:schemeClr val="tx2"/>
            </a:solidFill>
          </a:defRPr>
        </a:defPPr>
      </a:lstStyle>
    </a:txDef>
  </a:objectDefaults>
  <a:extraClrSchemeLst/>
  <a:custClrLst>
    <a:custClr name="Light Brown">
      <a:srgbClr val="E1D3C7"/>
    </a:custClr>
    <a:custClr name="Light Yellow">
      <a:srgbClr val="FFE399"/>
    </a:custClr>
    <a:custClr name="Light Orange">
      <a:srgbClr val="FFA38B"/>
    </a:custClr>
    <a:custClr name="Light Red">
      <a:srgbClr val="FFB3BB"/>
    </a:custClr>
    <a:custClr name="Light Magenta">
      <a:srgbClr val="D59ED7"/>
    </a:custClr>
    <a:custClr name="Light Purple">
      <a:srgbClr val="C5B4E3"/>
    </a:custClr>
    <a:custClr name="Light Blue">
      <a:srgbClr val="8DC8E8"/>
    </a:custClr>
    <a:custClr name="Light Teal">
      <a:srgbClr val="B9DCD2"/>
    </a:custClr>
    <a:custClr name="Light Green">
      <a:srgbClr val="D4EC8E"/>
    </a:custClr>
    <a:custClr name="Blue Black">
      <a:srgbClr val="091F2C"/>
    </a:custClr>
    <a:custClr name="Brown">
      <a:srgbClr val="BF9474"/>
    </a:custClr>
    <a:custClr name="Yellow">
      <a:srgbClr val="FFB900"/>
    </a:custClr>
    <a:custClr name="Orange">
      <a:srgbClr val="FF5C39"/>
    </a:custClr>
    <a:custClr name="Red">
      <a:srgbClr val="F4364C"/>
    </a:custClr>
    <a:custClr name="Magenta">
      <a:srgbClr val="C03BC4"/>
    </a:custClr>
    <a:custClr name="Purple">
      <a:srgbClr val="8661C5"/>
    </a:custClr>
    <a:custClr name="Blue">
      <a:srgbClr val="0078D4"/>
    </a:custClr>
    <a:custClr name="Teal">
      <a:srgbClr val="49C5B1"/>
    </a:custClr>
    <a:custClr name="Green">
      <a:srgbClr val="8DE971"/>
    </a:custClr>
    <a:custClr name="Rich Black">
      <a:srgbClr val="000000"/>
    </a:custClr>
    <a:custClr name="Dark Brown">
      <a:srgbClr val="5C4738"/>
    </a:custClr>
    <a:custClr name="Dark Yellow">
      <a:srgbClr val="7F5A1A"/>
    </a:custClr>
    <a:custClr name="Dark Orange">
      <a:srgbClr val="73391D"/>
    </a:custClr>
    <a:custClr name="Dark Red">
      <a:srgbClr val="73262F"/>
    </a:custClr>
    <a:custClr name="Dark Magenta">
      <a:srgbClr val="702573"/>
    </a:custClr>
    <a:custClr name="Dark Purple">
      <a:srgbClr val="463668"/>
    </a:custClr>
    <a:custClr name="Dark Blue">
      <a:srgbClr val="2A446F"/>
    </a:custClr>
    <a:custClr name="Dark Teal">
      <a:srgbClr val="225B62"/>
    </a:custClr>
    <a:custClr name="Dark Green">
      <a:srgbClr val="07641D"/>
    </a:custClr>
    <a:custClr name="Brown Black">
      <a:srgbClr val="291817"/>
    </a:custClr>
    <a:custClr name="Pure White">
      <a:srgbClr val="FFFFFF"/>
    </a:custClr>
    <a:custClr name="Off White">
      <a:srgbClr val="F4F3F5"/>
    </a:custClr>
    <a:custClr name="Warm White">
      <a:srgbClr val="FFF8F3"/>
    </a:custClr>
    <a:custClr name="Warm Light Gray">
      <a:srgbClr val="E8E6DF"/>
    </a:custClr>
    <a:custClr name="Mid Gray">
      <a:srgbClr val="D7D2CB"/>
    </a:custClr>
    <a:custClr name="Warm Gray">
      <a:srgbClr val="8C8279"/>
    </a:custClr>
    <a:custClr name="Light Gray">
      <a:srgbClr val="D9D9D6"/>
    </a:custClr>
    <a:custClr name="Cool Gray">
      <a:srgbClr val="B1B3B3"/>
    </a:custClr>
    <a:custClr name="Dark Gray">
      <a:srgbClr val="454142"/>
    </a:custClr>
    <a:custClr name="Pure White">
      <a:srgbClr val="FFFFFF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  <a:custClr name="Blank">
      <a:srgbClr val="F0F0F0"/>
    </a:custClr>
  </a:custClrLst>
  <a:extLst>
    <a:ext uri="{05A4C25C-085E-4340-85A3-A5531E510DB2}">
      <thm15:themeFamily xmlns:thm15="http://schemas.microsoft.com/office/thememl/2012/main" name="MS_Ignite2023_16-9 Event-template  -  Repaired" id="{7C1B257E-8A69-4FE1-A954-8710E0A8BDEF}" vid="{4C547056-086C-4BA7-A229-3B32236A8D7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hicccccccc</Template>
  <TotalTime>13019</TotalTime>
  <Words>538</Words>
  <Application>Microsoft Office PowerPoint</Application>
  <PresentationFormat>Widescreen</PresentationFormat>
  <Paragraphs>85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Roboto</vt:lpstr>
      <vt:lpstr>Arial</vt:lpstr>
      <vt:lpstr>Sora SemiBold</vt:lpstr>
      <vt:lpstr>Segoe UI</vt:lpstr>
      <vt:lpstr>Calibri</vt:lpstr>
      <vt:lpstr>Albert Sans</vt:lpstr>
      <vt:lpstr>Aptos</vt:lpstr>
      <vt:lpstr>Montserrat</vt:lpstr>
      <vt:lpstr>Wingdings</vt:lpstr>
      <vt:lpstr>16:9 Template Light</vt:lpstr>
      <vt:lpstr>PowerPoint Presentation</vt:lpstr>
      <vt:lpstr>The Problem</vt:lpstr>
      <vt:lpstr>Our Solution</vt:lpstr>
      <vt:lpstr>Market Opportunity</vt:lpstr>
      <vt:lpstr>Business Model</vt:lpstr>
      <vt:lpstr>The Traction</vt:lpstr>
      <vt:lpstr>Meet Our Team</vt:lpstr>
      <vt:lpstr>Join Our Retail Journey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Ocvembor</dc:title>
  <dc:subject/>
  <dc:creator>Chung Nguyen</dc:creator>
  <cp:keywords/>
  <dc:description/>
  <cp:lastModifiedBy>Chung Nguyen</cp:lastModifiedBy>
  <cp:revision>429</cp:revision>
  <dcterms:created xsi:type="dcterms:W3CDTF">2024-04-04T18:01:04Z</dcterms:created>
  <dcterms:modified xsi:type="dcterms:W3CDTF">2025-05-22T08:06:55Z</dcterms:modified>
  <cp:category/>
</cp:coreProperties>
</file>