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3341" r:id="rId2"/>
    <p:sldId id="3344" r:id="rId3"/>
    <p:sldId id="3345" r:id="rId4"/>
    <p:sldId id="3346" r:id="rId5"/>
    <p:sldId id="3352" r:id="rId6"/>
    <p:sldId id="3347" r:id="rId7"/>
    <p:sldId id="3350" r:id="rId8"/>
    <p:sldId id="3343" r:id="rId9"/>
    <p:sldId id="3359" r:id="rId10"/>
  </p:sldIdLst>
  <p:sldSz cx="12192000" cy="6858000"/>
  <p:notesSz cx="6858000" cy="9144000"/>
  <p:embeddedFontLst>
    <p:embeddedFont>
      <p:font typeface="Montserrat" panose="00000500000000000000" pitchFamily="2" charset="0"/>
      <p:regular r:id="rId13"/>
      <p:bold r:id="rId14"/>
      <p:italic r:id="rId15"/>
      <p:boldItalic r:id="rId16"/>
    </p:embeddedFont>
    <p:embeddedFont>
      <p:font typeface="Plus Jakarta Sans" pitchFamily="2" charset="0"/>
      <p:regular r:id="rId17"/>
      <p:bold r:id="rId18"/>
      <p:italic r:id="rId19"/>
      <p:boldItalic r:id="rId20"/>
    </p:embeddedFont>
    <p:embeddedFont>
      <p:font typeface="Roboto" panose="02000000000000000000" pitchFamily="2" charset="0"/>
      <p:regular r:id="rId21"/>
      <p:bold r:id="rId22"/>
      <p:italic r:id="rId23"/>
      <p:boldItalic r:id="rId24"/>
    </p:embeddedFont>
    <p:embeddedFont>
      <p:font typeface="Segoe UI" panose="020B0502040204020203" pitchFamily="34" charset="0"/>
      <p:regular r:id="rId25"/>
      <p:bold r:id="rId26"/>
      <p:italic r:id="rId27"/>
      <p:boldItalic r:id="rId28"/>
    </p:embeddedFont>
    <p:embeddedFont>
      <p:font typeface="Sora SemiBold" pitchFamily="2" charset="0"/>
      <p:bold r:id="rId29"/>
    </p:embeddedFont>
  </p:embeddedFontLst>
  <p:defaultTextStyle>
    <a:defPPr>
      <a:defRPr lang="en-US"/>
    </a:defPPr>
    <a:lvl1pPr marL="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1pPr>
    <a:lvl2pPr marL="457183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2pPr>
    <a:lvl3pPr marL="914367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3pPr>
    <a:lvl4pPr marL="137155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4pPr>
    <a:lvl5pPr marL="182873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5pPr>
    <a:lvl6pPr marL="2285918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6pPr>
    <a:lvl7pPr marL="2743101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7pPr>
    <a:lvl8pPr marL="320028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8pPr>
    <a:lvl9pPr marL="3657469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160" userDrawn="1">
          <p15:clr>
            <a:srgbClr val="A4A3A4"/>
          </p15:clr>
        </p15:guide>
        <p15:guide id="4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A15A15E-C8D3-4D1A-40C9-8BEEE2004363}" name="Cuong Bui" initials="CB" userId="bbfb85df2f869929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7F7"/>
    <a:srgbClr val="000000"/>
    <a:srgbClr val="313131"/>
    <a:srgbClr val="333333"/>
    <a:srgbClr val="F6F6F6"/>
    <a:srgbClr val="E8E8E8"/>
    <a:srgbClr val="0A1616"/>
    <a:srgbClr val="020D0D"/>
    <a:srgbClr val="26302F"/>
    <a:srgbClr val="2A38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19" autoAdjust="0"/>
    <p:restoredTop sz="96747"/>
  </p:normalViewPr>
  <p:slideViewPr>
    <p:cSldViewPr snapToGrid="0">
      <p:cViewPr varScale="1">
        <p:scale>
          <a:sx n="122" d="100"/>
          <a:sy n="122" d="100"/>
        </p:scale>
        <p:origin x="739" y="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93" d="100"/>
          <a:sy n="93" d="100"/>
        </p:scale>
        <p:origin x="324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34" Type="http://schemas.microsoft.com/office/2018/10/relationships/authors" Target="authors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font" Target="fonts/font1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2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font" Target="fonts/font16.fntdata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font" Target="fonts/font15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6C68812-C94F-6254-E4D0-657A41BDCF9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B2A86D-4572-285E-2A80-D4682ED387F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045CE-51B3-4BE0-AC27-4A7C5CF311DD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47C55D-115F-3989-8188-1457B48610D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0CB5E3-131E-4912-FFB1-2FF2288E47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BA0EA-F1FC-4B3C-8DA8-FDB4ADCF7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073205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D87305-FD37-B948-9A6F-BFB34E2FE3B5}" type="datetimeFigureOut">
              <a:t>5/14/2025</a:t>
            </a:fld>
            <a:endParaRPr lang="en-V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V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B9D4A-384D-8D4A-9447-B0E05A0894BD}" type="slidenum">
              <a:t>‹#›</a:t>
            </a:fld>
            <a:endParaRPr lang="en-VN"/>
          </a:p>
        </p:txBody>
      </p:sp>
    </p:spTree>
    <p:extLst>
      <p:ext uri="{BB962C8B-B14F-4D97-AF65-F5344CB8AC3E}">
        <p14:creationId xmlns:p14="http://schemas.microsoft.com/office/powerpoint/2010/main" val="333095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3577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 userDrawn="1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 userDrawn="1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91F2658-CD28-F804-BAEA-8449B8244AC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4710" y="1614638"/>
            <a:ext cx="1304928" cy="1304926"/>
          </a:xfrm>
          <a:custGeom>
            <a:avLst/>
            <a:gdLst>
              <a:gd name="connsiteX0" fmla="*/ 159123 w 1304928"/>
              <a:gd name="connsiteY0" fmla="*/ 0 h 1304926"/>
              <a:gd name="connsiteX1" fmla="*/ 1145805 w 1304928"/>
              <a:gd name="connsiteY1" fmla="*/ 0 h 1304926"/>
              <a:gd name="connsiteX2" fmla="*/ 1304928 w 1304928"/>
              <a:gd name="connsiteY2" fmla="*/ 159123 h 1304926"/>
              <a:gd name="connsiteX3" fmla="*/ 1304928 w 1304928"/>
              <a:gd name="connsiteY3" fmla="*/ 1145803 h 1304926"/>
              <a:gd name="connsiteX4" fmla="*/ 1145805 w 1304928"/>
              <a:gd name="connsiteY4" fmla="*/ 1304926 h 1304926"/>
              <a:gd name="connsiteX5" fmla="*/ 159123 w 1304928"/>
              <a:gd name="connsiteY5" fmla="*/ 1304926 h 1304926"/>
              <a:gd name="connsiteX6" fmla="*/ 0 w 1304928"/>
              <a:gd name="connsiteY6" fmla="*/ 1145803 h 1304926"/>
              <a:gd name="connsiteX7" fmla="*/ 0 w 1304928"/>
              <a:gd name="connsiteY7" fmla="*/ 159123 h 1304926"/>
              <a:gd name="connsiteX8" fmla="*/ 159123 w 1304928"/>
              <a:gd name="connsiteY8" fmla="*/ 0 h 1304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4928" h="1304926">
                <a:moveTo>
                  <a:pt x="159123" y="0"/>
                </a:moveTo>
                <a:lnTo>
                  <a:pt x="1145805" y="0"/>
                </a:lnTo>
                <a:cubicBezTo>
                  <a:pt x="1233686" y="0"/>
                  <a:pt x="1304928" y="71242"/>
                  <a:pt x="1304928" y="159123"/>
                </a:cubicBezTo>
                <a:lnTo>
                  <a:pt x="1304928" y="1145803"/>
                </a:lnTo>
                <a:cubicBezTo>
                  <a:pt x="1304928" y="1233684"/>
                  <a:pt x="1233686" y="1304926"/>
                  <a:pt x="1145805" y="1304926"/>
                </a:cubicBezTo>
                <a:lnTo>
                  <a:pt x="159123" y="1304926"/>
                </a:lnTo>
                <a:cubicBezTo>
                  <a:pt x="71242" y="1304926"/>
                  <a:pt x="0" y="1233684"/>
                  <a:pt x="0" y="1145803"/>
                </a:cubicBezTo>
                <a:lnTo>
                  <a:pt x="0" y="159123"/>
                </a:lnTo>
                <a:cubicBezTo>
                  <a:pt x="0" y="71242"/>
                  <a:pt x="71242" y="0"/>
                  <a:pt x="159123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8C58E88-1756-8DCF-0604-C1C312648F1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160512" y="1614638"/>
            <a:ext cx="1304928" cy="1304926"/>
          </a:xfrm>
          <a:custGeom>
            <a:avLst/>
            <a:gdLst>
              <a:gd name="connsiteX0" fmla="*/ 159123 w 1304928"/>
              <a:gd name="connsiteY0" fmla="*/ 0 h 1304926"/>
              <a:gd name="connsiteX1" fmla="*/ 1145805 w 1304928"/>
              <a:gd name="connsiteY1" fmla="*/ 0 h 1304926"/>
              <a:gd name="connsiteX2" fmla="*/ 1304928 w 1304928"/>
              <a:gd name="connsiteY2" fmla="*/ 159123 h 1304926"/>
              <a:gd name="connsiteX3" fmla="*/ 1304928 w 1304928"/>
              <a:gd name="connsiteY3" fmla="*/ 1145803 h 1304926"/>
              <a:gd name="connsiteX4" fmla="*/ 1145805 w 1304928"/>
              <a:gd name="connsiteY4" fmla="*/ 1304926 h 1304926"/>
              <a:gd name="connsiteX5" fmla="*/ 159123 w 1304928"/>
              <a:gd name="connsiteY5" fmla="*/ 1304926 h 1304926"/>
              <a:gd name="connsiteX6" fmla="*/ 0 w 1304928"/>
              <a:gd name="connsiteY6" fmla="*/ 1145803 h 1304926"/>
              <a:gd name="connsiteX7" fmla="*/ 0 w 1304928"/>
              <a:gd name="connsiteY7" fmla="*/ 159123 h 1304926"/>
              <a:gd name="connsiteX8" fmla="*/ 159123 w 1304928"/>
              <a:gd name="connsiteY8" fmla="*/ 0 h 1304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4928" h="1304926">
                <a:moveTo>
                  <a:pt x="159123" y="0"/>
                </a:moveTo>
                <a:lnTo>
                  <a:pt x="1145805" y="0"/>
                </a:lnTo>
                <a:cubicBezTo>
                  <a:pt x="1233686" y="0"/>
                  <a:pt x="1304928" y="71242"/>
                  <a:pt x="1304928" y="159123"/>
                </a:cubicBezTo>
                <a:lnTo>
                  <a:pt x="1304928" y="1145803"/>
                </a:lnTo>
                <a:cubicBezTo>
                  <a:pt x="1304928" y="1233684"/>
                  <a:pt x="1233686" y="1304926"/>
                  <a:pt x="1145805" y="1304926"/>
                </a:cubicBezTo>
                <a:lnTo>
                  <a:pt x="159123" y="1304926"/>
                </a:lnTo>
                <a:cubicBezTo>
                  <a:pt x="71242" y="1304926"/>
                  <a:pt x="0" y="1233684"/>
                  <a:pt x="0" y="1145803"/>
                </a:cubicBezTo>
                <a:lnTo>
                  <a:pt x="0" y="159123"/>
                </a:lnTo>
                <a:cubicBezTo>
                  <a:pt x="0" y="71242"/>
                  <a:pt x="71242" y="0"/>
                  <a:pt x="159123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399405D-746D-BDAD-BD53-8E99137011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46314" y="1614638"/>
            <a:ext cx="1304928" cy="1304926"/>
          </a:xfrm>
          <a:custGeom>
            <a:avLst/>
            <a:gdLst>
              <a:gd name="connsiteX0" fmla="*/ 159123 w 1304928"/>
              <a:gd name="connsiteY0" fmla="*/ 0 h 1304926"/>
              <a:gd name="connsiteX1" fmla="*/ 1145805 w 1304928"/>
              <a:gd name="connsiteY1" fmla="*/ 0 h 1304926"/>
              <a:gd name="connsiteX2" fmla="*/ 1304928 w 1304928"/>
              <a:gd name="connsiteY2" fmla="*/ 159123 h 1304926"/>
              <a:gd name="connsiteX3" fmla="*/ 1304928 w 1304928"/>
              <a:gd name="connsiteY3" fmla="*/ 1145803 h 1304926"/>
              <a:gd name="connsiteX4" fmla="*/ 1145805 w 1304928"/>
              <a:gd name="connsiteY4" fmla="*/ 1304926 h 1304926"/>
              <a:gd name="connsiteX5" fmla="*/ 159123 w 1304928"/>
              <a:gd name="connsiteY5" fmla="*/ 1304926 h 1304926"/>
              <a:gd name="connsiteX6" fmla="*/ 0 w 1304928"/>
              <a:gd name="connsiteY6" fmla="*/ 1145803 h 1304926"/>
              <a:gd name="connsiteX7" fmla="*/ 0 w 1304928"/>
              <a:gd name="connsiteY7" fmla="*/ 159123 h 1304926"/>
              <a:gd name="connsiteX8" fmla="*/ 159123 w 1304928"/>
              <a:gd name="connsiteY8" fmla="*/ 0 h 1304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4928" h="1304926">
                <a:moveTo>
                  <a:pt x="159123" y="0"/>
                </a:moveTo>
                <a:lnTo>
                  <a:pt x="1145805" y="0"/>
                </a:lnTo>
                <a:cubicBezTo>
                  <a:pt x="1233686" y="0"/>
                  <a:pt x="1304928" y="71242"/>
                  <a:pt x="1304928" y="159123"/>
                </a:cubicBezTo>
                <a:lnTo>
                  <a:pt x="1304928" y="1145803"/>
                </a:lnTo>
                <a:cubicBezTo>
                  <a:pt x="1304928" y="1233684"/>
                  <a:pt x="1233686" y="1304926"/>
                  <a:pt x="1145805" y="1304926"/>
                </a:cubicBezTo>
                <a:lnTo>
                  <a:pt x="159123" y="1304926"/>
                </a:lnTo>
                <a:cubicBezTo>
                  <a:pt x="71242" y="1304926"/>
                  <a:pt x="0" y="1233684"/>
                  <a:pt x="0" y="1145803"/>
                </a:cubicBezTo>
                <a:lnTo>
                  <a:pt x="0" y="159123"/>
                </a:lnTo>
                <a:cubicBezTo>
                  <a:pt x="0" y="71242"/>
                  <a:pt x="71242" y="0"/>
                  <a:pt x="159123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D548972-53D1-9853-E9B9-360C5E7DD7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732116" y="1614638"/>
            <a:ext cx="1304928" cy="1304926"/>
          </a:xfrm>
          <a:custGeom>
            <a:avLst/>
            <a:gdLst>
              <a:gd name="connsiteX0" fmla="*/ 159123 w 1304928"/>
              <a:gd name="connsiteY0" fmla="*/ 0 h 1304926"/>
              <a:gd name="connsiteX1" fmla="*/ 1145805 w 1304928"/>
              <a:gd name="connsiteY1" fmla="*/ 0 h 1304926"/>
              <a:gd name="connsiteX2" fmla="*/ 1304928 w 1304928"/>
              <a:gd name="connsiteY2" fmla="*/ 159123 h 1304926"/>
              <a:gd name="connsiteX3" fmla="*/ 1304928 w 1304928"/>
              <a:gd name="connsiteY3" fmla="*/ 1145803 h 1304926"/>
              <a:gd name="connsiteX4" fmla="*/ 1145805 w 1304928"/>
              <a:gd name="connsiteY4" fmla="*/ 1304926 h 1304926"/>
              <a:gd name="connsiteX5" fmla="*/ 159123 w 1304928"/>
              <a:gd name="connsiteY5" fmla="*/ 1304926 h 1304926"/>
              <a:gd name="connsiteX6" fmla="*/ 0 w 1304928"/>
              <a:gd name="connsiteY6" fmla="*/ 1145803 h 1304926"/>
              <a:gd name="connsiteX7" fmla="*/ 0 w 1304928"/>
              <a:gd name="connsiteY7" fmla="*/ 159123 h 1304926"/>
              <a:gd name="connsiteX8" fmla="*/ 159123 w 1304928"/>
              <a:gd name="connsiteY8" fmla="*/ 0 h 1304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4928" h="1304926">
                <a:moveTo>
                  <a:pt x="159123" y="0"/>
                </a:moveTo>
                <a:lnTo>
                  <a:pt x="1145805" y="0"/>
                </a:lnTo>
                <a:cubicBezTo>
                  <a:pt x="1233686" y="0"/>
                  <a:pt x="1304928" y="71242"/>
                  <a:pt x="1304928" y="159123"/>
                </a:cubicBezTo>
                <a:lnTo>
                  <a:pt x="1304928" y="1145803"/>
                </a:lnTo>
                <a:cubicBezTo>
                  <a:pt x="1304928" y="1233684"/>
                  <a:pt x="1233686" y="1304926"/>
                  <a:pt x="1145805" y="1304926"/>
                </a:cubicBezTo>
                <a:lnTo>
                  <a:pt x="159123" y="1304926"/>
                </a:lnTo>
                <a:cubicBezTo>
                  <a:pt x="71242" y="1304926"/>
                  <a:pt x="0" y="1233684"/>
                  <a:pt x="0" y="1145803"/>
                </a:cubicBezTo>
                <a:lnTo>
                  <a:pt x="0" y="159123"/>
                </a:lnTo>
                <a:cubicBezTo>
                  <a:pt x="0" y="71242"/>
                  <a:pt x="71242" y="0"/>
                  <a:pt x="159123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4DD59DB-7643-D25F-0AE1-902DFE052F8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017918" y="1614638"/>
            <a:ext cx="1304928" cy="1304926"/>
          </a:xfrm>
          <a:custGeom>
            <a:avLst/>
            <a:gdLst>
              <a:gd name="connsiteX0" fmla="*/ 159123 w 1304928"/>
              <a:gd name="connsiteY0" fmla="*/ 0 h 1304926"/>
              <a:gd name="connsiteX1" fmla="*/ 1145805 w 1304928"/>
              <a:gd name="connsiteY1" fmla="*/ 0 h 1304926"/>
              <a:gd name="connsiteX2" fmla="*/ 1304928 w 1304928"/>
              <a:gd name="connsiteY2" fmla="*/ 159123 h 1304926"/>
              <a:gd name="connsiteX3" fmla="*/ 1304928 w 1304928"/>
              <a:gd name="connsiteY3" fmla="*/ 1145803 h 1304926"/>
              <a:gd name="connsiteX4" fmla="*/ 1145805 w 1304928"/>
              <a:gd name="connsiteY4" fmla="*/ 1304926 h 1304926"/>
              <a:gd name="connsiteX5" fmla="*/ 159123 w 1304928"/>
              <a:gd name="connsiteY5" fmla="*/ 1304926 h 1304926"/>
              <a:gd name="connsiteX6" fmla="*/ 0 w 1304928"/>
              <a:gd name="connsiteY6" fmla="*/ 1145803 h 1304926"/>
              <a:gd name="connsiteX7" fmla="*/ 0 w 1304928"/>
              <a:gd name="connsiteY7" fmla="*/ 159123 h 1304926"/>
              <a:gd name="connsiteX8" fmla="*/ 159123 w 1304928"/>
              <a:gd name="connsiteY8" fmla="*/ 0 h 1304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4928" h="1304926">
                <a:moveTo>
                  <a:pt x="159123" y="0"/>
                </a:moveTo>
                <a:lnTo>
                  <a:pt x="1145805" y="0"/>
                </a:lnTo>
                <a:cubicBezTo>
                  <a:pt x="1233686" y="0"/>
                  <a:pt x="1304928" y="71242"/>
                  <a:pt x="1304928" y="159123"/>
                </a:cubicBezTo>
                <a:lnTo>
                  <a:pt x="1304928" y="1145803"/>
                </a:lnTo>
                <a:cubicBezTo>
                  <a:pt x="1304928" y="1233684"/>
                  <a:pt x="1233686" y="1304926"/>
                  <a:pt x="1145805" y="1304926"/>
                </a:cubicBezTo>
                <a:lnTo>
                  <a:pt x="159123" y="1304926"/>
                </a:lnTo>
                <a:cubicBezTo>
                  <a:pt x="71242" y="1304926"/>
                  <a:pt x="0" y="1233684"/>
                  <a:pt x="0" y="1145803"/>
                </a:cubicBezTo>
                <a:lnTo>
                  <a:pt x="0" y="159123"/>
                </a:lnTo>
                <a:cubicBezTo>
                  <a:pt x="0" y="71242"/>
                  <a:pt x="71242" y="0"/>
                  <a:pt x="159123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6365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FD11B0B-2AFA-0870-7675-33156FA76CD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1500" y="1447801"/>
            <a:ext cx="4437063" cy="4434207"/>
          </a:xfrm>
          <a:custGeom>
            <a:avLst/>
            <a:gdLst>
              <a:gd name="connsiteX0" fmla="*/ 253903 w 4437063"/>
              <a:gd name="connsiteY0" fmla="*/ 0 h 4434207"/>
              <a:gd name="connsiteX1" fmla="*/ 4183161 w 4437063"/>
              <a:gd name="connsiteY1" fmla="*/ 0 h 4434207"/>
              <a:gd name="connsiteX2" fmla="*/ 4437063 w 4437063"/>
              <a:gd name="connsiteY2" fmla="*/ 253903 h 4434207"/>
              <a:gd name="connsiteX3" fmla="*/ 4437063 w 4437063"/>
              <a:gd name="connsiteY3" fmla="*/ 1483099 h 4434207"/>
              <a:gd name="connsiteX4" fmla="*/ 3400038 w 4437063"/>
              <a:gd name="connsiteY4" fmla="*/ 1483099 h 4434207"/>
              <a:gd name="connsiteX5" fmla="*/ 3149799 w 4437063"/>
              <a:gd name="connsiteY5" fmla="*/ 1733338 h 4434207"/>
              <a:gd name="connsiteX6" fmla="*/ 3149799 w 4437063"/>
              <a:gd name="connsiteY6" fmla="*/ 4434207 h 4434207"/>
              <a:gd name="connsiteX7" fmla="*/ 253903 w 4437063"/>
              <a:gd name="connsiteY7" fmla="*/ 4434207 h 4434207"/>
              <a:gd name="connsiteX8" fmla="*/ 0 w 4437063"/>
              <a:gd name="connsiteY8" fmla="*/ 4180304 h 4434207"/>
              <a:gd name="connsiteX9" fmla="*/ 0 w 4437063"/>
              <a:gd name="connsiteY9" fmla="*/ 253903 h 4434207"/>
              <a:gd name="connsiteX10" fmla="*/ 253903 w 4437063"/>
              <a:gd name="connsiteY10" fmla="*/ 0 h 4434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437063" h="4434207">
                <a:moveTo>
                  <a:pt x="253903" y="0"/>
                </a:moveTo>
                <a:lnTo>
                  <a:pt x="4183161" y="0"/>
                </a:lnTo>
                <a:cubicBezTo>
                  <a:pt x="4323387" y="0"/>
                  <a:pt x="4437063" y="113676"/>
                  <a:pt x="4437063" y="253903"/>
                </a:cubicBezTo>
                <a:lnTo>
                  <a:pt x="4437063" y="1483099"/>
                </a:lnTo>
                <a:lnTo>
                  <a:pt x="3400038" y="1483099"/>
                </a:lnTo>
                <a:cubicBezTo>
                  <a:pt x="3261835" y="1483099"/>
                  <a:pt x="3149799" y="1595135"/>
                  <a:pt x="3149799" y="1733338"/>
                </a:cubicBezTo>
                <a:lnTo>
                  <a:pt x="3149799" y="4434207"/>
                </a:lnTo>
                <a:lnTo>
                  <a:pt x="253903" y="4434207"/>
                </a:lnTo>
                <a:cubicBezTo>
                  <a:pt x="113676" y="4434207"/>
                  <a:pt x="0" y="4320531"/>
                  <a:pt x="0" y="4180304"/>
                </a:cubicBezTo>
                <a:lnTo>
                  <a:pt x="0" y="253903"/>
                </a:lnTo>
                <a:cubicBezTo>
                  <a:pt x="0" y="113676"/>
                  <a:pt x="113676" y="0"/>
                  <a:pt x="253903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207D38D-422E-EDF2-EA74-A82D864D598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803436" y="3013036"/>
            <a:ext cx="3091079" cy="3091079"/>
          </a:xfrm>
          <a:custGeom>
            <a:avLst/>
            <a:gdLst>
              <a:gd name="connsiteX0" fmla="*/ 176995 w 3091079"/>
              <a:gd name="connsiteY0" fmla="*/ 0 h 3091079"/>
              <a:gd name="connsiteX1" fmla="*/ 2914084 w 3091079"/>
              <a:gd name="connsiteY1" fmla="*/ 0 h 3091079"/>
              <a:gd name="connsiteX2" fmla="*/ 3091079 w 3091079"/>
              <a:gd name="connsiteY2" fmla="*/ 176995 h 3091079"/>
              <a:gd name="connsiteX3" fmla="*/ 3091079 w 3091079"/>
              <a:gd name="connsiteY3" fmla="*/ 2914084 h 3091079"/>
              <a:gd name="connsiteX4" fmla="*/ 2914084 w 3091079"/>
              <a:gd name="connsiteY4" fmla="*/ 3091079 h 3091079"/>
              <a:gd name="connsiteX5" fmla="*/ 176995 w 3091079"/>
              <a:gd name="connsiteY5" fmla="*/ 3091079 h 3091079"/>
              <a:gd name="connsiteX6" fmla="*/ 0 w 3091079"/>
              <a:gd name="connsiteY6" fmla="*/ 2914084 h 3091079"/>
              <a:gd name="connsiteX7" fmla="*/ 0 w 3091079"/>
              <a:gd name="connsiteY7" fmla="*/ 176995 h 3091079"/>
              <a:gd name="connsiteX8" fmla="*/ 176995 w 3091079"/>
              <a:gd name="connsiteY8" fmla="*/ 0 h 3091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91079" h="3091079">
                <a:moveTo>
                  <a:pt x="176995" y="0"/>
                </a:moveTo>
                <a:lnTo>
                  <a:pt x="2914084" y="0"/>
                </a:lnTo>
                <a:cubicBezTo>
                  <a:pt x="3011836" y="0"/>
                  <a:pt x="3091079" y="79243"/>
                  <a:pt x="3091079" y="176995"/>
                </a:cubicBezTo>
                <a:lnTo>
                  <a:pt x="3091079" y="2914084"/>
                </a:lnTo>
                <a:cubicBezTo>
                  <a:pt x="3091079" y="3011836"/>
                  <a:pt x="3011836" y="3091079"/>
                  <a:pt x="2914084" y="3091079"/>
                </a:cubicBezTo>
                <a:lnTo>
                  <a:pt x="176995" y="3091079"/>
                </a:lnTo>
                <a:cubicBezTo>
                  <a:pt x="79243" y="3091079"/>
                  <a:pt x="0" y="3011836"/>
                  <a:pt x="0" y="2914084"/>
                </a:cubicBezTo>
                <a:lnTo>
                  <a:pt x="0" y="176995"/>
                </a:lnTo>
                <a:cubicBezTo>
                  <a:pt x="0" y="79243"/>
                  <a:pt x="79243" y="0"/>
                  <a:pt x="176995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0086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107850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 userDrawn="1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1C8C59-12C1-DF34-EB67-5BD002E068E0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2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tx2"/>
              </a:solidFill>
              <a:latin typeface="+mn-lt"/>
              <a:ea typeface="FT Aktual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218838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92818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F04D0B4-27A9-A2A2-132B-5795B290D04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976884" y="669160"/>
            <a:ext cx="6215116" cy="6188840"/>
          </a:xfrm>
          <a:custGeom>
            <a:avLst/>
            <a:gdLst>
              <a:gd name="connsiteX0" fmla="*/ 127829 w 6215116"/>
              <a:gd name="connsiteY0" fmla="*/ 0 h 6188840"/>
              <a:gd name="connsiteX1" fmla="*/ 6215116 w 6215116"/>
              <a:gd name="connsiteY1" fmla="*/ 0 h 6188840"/>
              <a:gd name="connsiteX2" fmla="*/ 6215116 w 6215116"/>
              <a:gd name="connsiteY2" fmla="*/ 6188840 h 6188840"/>
              <a:gd name="connsiteX3" fmla="*/ 0 w 6215116"/>
              <a:gd name="connsiteY3" fmla="*/ 6188840 h 6188840"/>
              <a:gd name="connsiteX4" fmla="*/ 0 w 6215116"/>
              <a:gd name="connsiteY4" fmla="*/ 127829 h 6188840"/>
              <a:gd name="connsiteX5" fmla="*/ 127829 w 6215116"/>
              <a:gd name="connsiteY5" fmla="*/ 0 h 6188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15116" h="6188840">
                <a:moveTo>
                  <a:pt x="127829" y="0"/>
                </a:moveTo>
                <a:lnTo>
                  <a:pt x="6215116" y="0"/>
                </a:lnTo>
                <a:lnTo>
                  <a:pt x="6215116" y="6188840"/>
                </a:lnTo>
                <a:lnTo>
                  <a:pt x="0" y="6188840"/>
                </a:lnTo>
                <a:lnTo>
                  <a:pt x="0" y="127829"/>
                </a:lnTo>
                <a:cubicBezTo>
                  <a:pt x="0" y="57231"/>
                  <a:pt x="57231" y="0"/>
                  <a:pt x="127829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F10E612-220F-BBC8-6AF7-F1D689AB3B7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424794" y="1391880"/>
            <a:ext cx="3027911" cy="5466120"/>
          </a:xfrm>
          <a:custGeom>
            <a:avLst/>
            <a:gdLst>
              <a:gd name="connsiteX0" fmla="*/ 408717 w 3027911"/>
              <a:gd name="connsiteY0" fmla="*/ 0 h 5466120"/>
              <a:gd name="connsiteX1" fmla="*/ 2619195 w 3027911"/>
              <a:gd name="connsiteY1" fmla="*/ 0 h 5466120"/>
              <a:gd name="connsiteX2" fmla="*/ 3027911 w 3027911"/>
              <a:gd name="connsiteY2" fmla="*/ 408717 h 5466120"/>
              <a:gd name="connsiteX3" fmla="*/ 3027911 w 3027911"/>
              <a:gd name="connsiteY3" fmla="*/ 5466120 h 5466120"/>
              <a:gd name="connsiteX4" fmla="*/ 0 w 3027911"/>
              <a:gd name="connsiteY4" fmla="*/ 5466120 h 5466120"/>
              <a:gd name="connsiteX5" fmla="*/ 0 w 3027911"/>
              <a:gd name="connsiteY5" fmla="*/ 408717 h 5466120"/>
              <a:gd name="connsiteX6" fmla="*/ 408717 w 3027911"/>
              <a:gd name="connsiteY6" fmla="*/ 0 h 5466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27911" h="5466120">
                <a:moveTo>
                  <a:pt x="408717" y="0"/>
                </a:moveTo>
                <a:lnTo>
                  <a:pt x="2619195" y="0"/>
                </a:lnTo>
                <a:cubicBezTo>
                  <a:pt x="2843989" y="0"/>
                  <a:pt x="3027911" y="183923"/>
                  <a:pt x="3027911" y="408717"/>
                </a:cubicBezTo>
                <a:lnTo>
                  <a:pt x="3027911" y="5466120"/>
                </a:lnTo>
                <a:lnTo>
                  <a:pt x="0" y="5466120"/>
                </a:lnTo>
                <a:lnTo>
                  <a:pt x="0" y="408717"/>
                </a:lnTo>
                <a:cubicBezTo>
                  <a:pt x="0" y="183923"/>
                  <a:pt x="183922" y="0"/>
                  <a:pt x="408717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5735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97BCECA-961C-FB2F-FEDC-09AC1B1A2A8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936164" y="585788"/>
            <a:ext cx="5684336" cy="5683250"/>
          </a:xfrm>
          <a:custGeom>
            <a:avLst/>
            <a:gdLst>
              <a:gd name="connsiteX0" fmla="*/ 227785 w 5684336"/>
              <a:gd name="connsiteY0" fmla="*/ 0 h 5683250"/>
              <a:gd name="connsiteX1" fmla="*/ 5456551 w 5684336"/>
              <a:gd name="connsiteY1" fmla="*/ 0 h 5683250"/>
              <a:gd name="connsiteX2" fmla="*/ 5684336 w 5684336"/>
              <a:gd name="connsiteY2" fmla="*/ 227785 h 5683250"/>
              <a:gd name="connsiteX3" fmla="*/ 5684336 w 5684336"/>
              <a:gd name="connsiteY3" fmla="*/ 5455465 h 5683250"/>
              <a:gd name="connsiteX4" fmla="*/ 5456551 w 5684336"/>
              <a:gd name="connsiteY4" fmla="*/ 5683250 h 5683250"/>
              <a:gd name="connsiteX5" fmla="*/ 227785 w 5684336"/>
              <a:gd name="connsiteY5" fmla="*/ 5683250 h 5683250"/>
              <a:gd name="connsiteX6" fmla="*/ 0 w 5684336"/>
              <a:gd name="connsiteY6" fmla="*/ 5455465 h 5683250"/>
              <a:gd name="connsiteX7" fmla="*/ 0 w 5684336"/>
              <a:gd name="connsiteY7" fmla="*/ 227785 h 5683250"/>
              <a:gd name="connsiteX8" fmla="*/ 227785 w 5684336"/>
              <a:gd name="connsiteY8" fmla="*/ 0 h 568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84336" h="5683250">
                <a:moveTo>
                  <a:pt x="227785" y="0"/>
                </a:moveTo>
                <a:lnTo>
                  <a:pt x="5456551" y="0"/>
                </a:lnTo>
                <a:cubicBezTo>
                  <a:pt x="5582353" y="0"/>
                  <a:pt x="5684336" y="101983"/>
                  <a:pt x="5684336" y="227785"/>
                </a:cubicBezTo>
                <a:lnTo>
                  <a:pt x="5684336" y="5455465"/>
                </a:lnTo>
                <a:cubicBezTo>
                  <a:pt x="5684336" y="5581267"/>
                  <a:pt x="5582353" y="5683250"/>
                  <a:pt x="5456551" y="5683250"/>
                </a:cubicBezTo>
                <a:lnTo>
                  <a:pt x="227785" y="5683250"/>
                </a:lnTo>
                <a:cubicBezTo>
                  <a:pt x="101983" y="5683250"/>
                  <a:pt x="0" y="5581267"/>
                  <a:pt x="0" y="5455465"/>
                </a:cubicBezTo>
                <a:lnTo>
                  <a:pt x="0" y="227785"/>
                </a:lnTo>
                <a:cubicBezTo>
                  <a:pt x="0" y="101983"/>
                  <a:pt x="101983" y="0"/>
                  <a:pt x="227785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184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F91E4D2-CC26-E097-A9BB-BE0ACC812E4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79463" y="1447801"/>
            <a:ext cx="3091079" cy="3091079"/>
          </a:xfrm>
          <a:custGeom>
            <a:avLst/>
            <a:gdLst>
              <a:gd name="connsiteX0" fmla="*/ 176995 w 3091079"/>
              <a:gd name="connsiteY0" fmla="*/ 0 h 3091079"/>
              <a:gd name="connsiteX1" fmla="*/ 2914084 w 3091079"/>
              <a:gd name="connsiteY1" fmla="*/ 0 h 3091079"/>
              <a:gd name="connsiteX2" fmla="*/ 3091079 w 3091079"/>
              <a:gd name="connsiteY2" fmla="*/ 176995 h 3091079"/>
              <a:gd name="connsiteX3" fmla="*/ 3091079 w 3091079"/>
              <a:gd name="connsiteY3" fmla="*/ 2914084 h 3091079"/>
              <a:gd name="connsiteX4" fmla="*/ 2914084 w 3091079"/>
              <a:gd name="connsiteY4" fmla="*/ 3091079 h 3091079"/>
              <a:gd name="connsiteX5" fmla="*/ 176995 w 3091079"/>
              <a:gd name="connsiteY5" fmla="*/ 3091079 h 3091079"/>
              <a:gd name="connsiteX6" fmla="*/ 0 w 3091079"/>
              <a:gd name="connsiteY6" fmla="*/ 2914084 h 3091079"/>
              <a:gd name="connsiteX7" fmla="*/ 0 w 3091079"/>
              <a:gd name="connsiteY7" fmla="*/ 176995 h 3091079"/>
              <a:gd name="connsiteX8" fmla="*/ 176995 w 3091079"/>
              <a:gd name="connsiteY8" fmla="*/ 0 h 3091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91079" h="3091079">
                <a:moveTo>
                  <a:pt x="176995" y="0"/>
                </a:moveTo>
                <a:lnTo>
                  <a:pt x="2914084" y="0"/>
                </a:lnTo>
                <a:cubicBezTo>
                  <a:pt x="3011836" y="0"/>
                  <a:pt x="3091079" y="79243"/>
                  <a:pt x="3091079" y="176995"/>
                </a:cubicBezTo>
                <a:lnTo>
                  <a:pt x="3091079" y="2914084"/>
                </a:lnTo>
                <a:cubicBezTo>
                  <a:pt x="3091079" y="3011836"/>
                  <a:pt x="3011836" y="3091079"/>
                  <a:pt x="2914084" y="3091079"/>
                </a:cubicBezTo>
                <a:lnTo>
                  <a:pt x="176995" y="3091079"/>
                </a:lnTo>
                <a:cubicBezTo>
                  <a:pt x="79243" y="3091079"/>
                  <a:pt x="0" y="3011836"/>
                  <a:pt x="0" y="2914084"/>
                </a:cubicBezTo>
                <a:lnTo>
                  <a:pt x="0" y="176995"/>
                </a:lnTo>
                <a:cubicBezTo>
                  <a:pt x="0" y="79243"/>
                  <a:pt x="79243" y="0"/>
                  <a:pt x="176995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60F39A0-F297-09EE-621B-6A1FADE134A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50459" y="1447801"/>
            <a:ext cx="3091079" cy="3091079"/>
          </a:xfrm>
          <a:custGeom>
            <a:avLst/>
            <a:gdLst>
              <a:gd name="connsiteX0" fmla="*/ 176995 w 3091079"/>
              <a:gd name="connsiteY0" fmla="*/ 0 h 3091079"/>
              <a:gd name="connsiteX1" fmla="*/ 2914084 w 3091079"/>
              <a:gd name="connsiteY1" fmla="*/ 0 h 3091079"/>
              <a:gd name="connsiteX2" fmla="*/ 3091079 w 3091079"/>
              <a:gd name="connsiteY2" fmla="*/ 176995 h 3091079"/>
              <a:gd name="connsiteX3" fmla="*/ 3091079 w 3091079"/>
              <a:gd name="connsiteY3" fmla="*/ 2914084 h 3091079"/>
              <a:gd name="connsiteX4" fmla="*/ 2914084 w 3091079"/>
              <a:gd name="connsiteY4" fmla="*/ 3091079 h 3091079"/>
              <a:gd name="connsiteX5" fmla="*/ 176995 w 3091079"/>
              <a:gd name="connsiteY5" fmla="*/ 3091079 h 3091079"/>
              <a:gd name="connsiteX6" fmla="*/ 0 w 3091079"/>
              <a:gd name="connsiteY6" fmla="*/ 2914084 h 3091079"/>
              <a:gd name="connsiteX7" fmla="*/ 0 w 3091079"/>
              <a:gd name="connsiteY7" fmla="*/ 176995 h 3091079"/>
              <a:gd name="connsiteX8" fmla="*/ 176995 w 3091079"/>
              <a:gd name="connsiteY8" fmla="*/ 0 h 3091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91079" h="3091079">
                <a:moveTo>
                  <a:pt x="176995" y="0"/>
                </a:moveTo>
                <a:lnTo>
                  <a:pt x="2914084" y="0"/>
                </a:lnTo>
                <a:cubicBezTo>
                  <a:pt x="3011836" y="0"/>
                  <a:pt x="3091079" y="79243"/>
                  <a:pt x="3091079" y="176995"/>
                </a:cubicBezTo>
                <a:lnTo>
                  <a:pt x="3091079" y="2914084"/>
                </a:lnTo>
                <a:cubicBezTo>
                  <a:pt x="3091079" y="3011836"/>
                  <a:pt x="3011836" y="3091079"/>
                  <a:pt x="2914084" y="3091079"/>
                </a:cubicBezTo>
                <a:lnTo>
                  <a:pt x="176995" y="3091079"/>
                </a:lnTo>
                <a:cubicBezTo>
                  <a:pt x="79243" y="3091079"/>
                  <a:pt x="0" y="3011836"/>
                  <a:pt x="0" y="2914084"/>
                </a:cubicBezTo>
                <a:lnTo>
                  <a:pt x="0" y="176995"/>
                </a:lnTo>
                <a:cubicBezTo>
                  <a:pt x="0" y="79243"/>
                  <a:pt x="79243" y="0"/>
                  <a:pt x="176995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36000A6-84B0-6768-1433-E557FB4E791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21455" y="1447801"/>
            <a:ext cx="3091079" cy="3091079"/>
          </a:xfrm>
          <a:custGeom>
            <a:avLst/>
            <a:gdLst>
              <a:gd name="connsiteX0" fmla="*/ 176995 w 3091079"/>
              <a:gd name="connsiteY0" fmla="*/ 0 h 3091079"/>
              <a:gd name="connsiteX1" fmla="*/ 2914084 w 3091079"/>
              <a:gd name="connsiteY1" fmla="*/ 0 h 3091079"/>
              <a:gd name="connsiteX2" fmla="*/ 3091079 w 3091079"/>
              <a:gd name="connsiteY2" fmla="*/ 176995 h 3091079"/>
              <a:gd name="connsiteX3" fmla="*/ 3091079 w 3091079"/>
              <a:gd name="connsiteY3" fmla="*/ 2914084 h 3091079"/>
              <a:gd name="connsiteX4" fmla="*/ 2914084 w 3091079"/>
              <a:gd name="connsiteY4" fmla="*/ 3091079 h 3091079"/>
              <a:gd name="connsiteX5" fmla="*/ 176995 w 3091079"/>
              <a:gd name="connsiteY5" fmla="*/ 3091079 h 3091079"/>
              <a:gd name="connsiteX6" fmla="*/ 0 w 3091079"/>
              <a:gd name="connsiteY6" fmla="*/ 2914084 h 3091079"/>
              <a:gd name="connsiteX7" fmla="*/ 0 w 3091079"/>
              <a:gd name="connsiteY7" fmla="*/ 176995 h 3091079"/>
              <a:gd name="connsiteX8" fmla="*/ 176995 w 3091079"/>
              <a:gd name="connsiteY8" fmla="*/ 0 h 3091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91079" h="3091079">
                <a:moveTo>
                  <a:pt x="176995" y="0"/>
                </a:moveTo>
                <a:lnTo>
                  <a:pt x="2914084" y="0"/>
                </a:lnTo>
                <a:cubicBezTo>
                  <a:pt x="3011836" y="0"/>
                  <a:pt x="3091079" y="79243"/>
                  <a:pt x="3091079" y="176995"/>
                </a:cubicBezTo>
                <a:lnTo>
                  <a:pt x="3091079" y="2914084"/>
                </a:lnTo>
                <a:cubicBezTo>
                  <a:pt x="3091079" y="3011836"/>
                  <a:pt x="3011836" y="3091079"/>
                  <a:pt x="2914084" y="3091079"/>
                </a:cubicBezTo>
                <a:lnTo>
                  <a:pt x="176995" y="3091079"/>
                </a:lnTo>
                <a:cubicBezTo>
                  <a:pt x="79243" y="3091079"/>
                  <a:pt x="0" y="3011836"/>
                  <a:pt x="0" y="2914084"/>
                </a:cubicBezTo>
                <a:lnTo>
                  <a:pt x="0" y="176995"/>
                </a:lnTo>
                <a:cubicBezTo>
                  <a:pt x="0" y="79243"/>
                  <a:pt x="79243" y="0"/>
                  <a:pt x="176995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1305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C2A026D-016A-A0FB-CBFF-31913805DCE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09119" y="1496287"/>
            <a:ext cx="2210459" cy="4723024"/>
          </a:xfrm>
          <a:custGeom>
            <a:avLst/>
            <a:gdLst>
              <a:gd name="connsiteX0" fmla="*/ 298374 w 2210459"/>
              <a:gd name="connsiteY0" fmla="*/ 0 h 4723024"/>
              <a:gd name="connsiteX1" fmla="*/ 1912085 w 2210459"/>
              <a:gd name="connsiteY1" fmla="*/ 0 h 4723024"/>
              <a:gd name="connsiteX2" fmla="*/ 2210459 w 2210459"/>
              <a:gd name="connsiteY2" fmla="*/ 298375 h 4723024"/>
              <a:gd name="connsiteX3" fmla="*/ 2210459 w 2210459"/>
              <a:gd name="connsiteY3" fmla="*/ 4424650 h 4723024"/>
              <a:gd name="connsiteX4" fmla="*/ 1912085 w 2210459"/>
              <a:gd name="connsiteY4" fmla="*/ 4723024 h 4723024"/>
              <a:gd name="connsiteX5" fmla="*/ 298374 w 2210459"/>
              <a:gd name="connsiteY5" fmla="*/ 4723024 h 4723024"/>
              <a:gd name="connsiteX6" fmla="*/ 0 w 2210459"/>
              <a:gd name="connsiteY6" fmla="*/ 4424650 h 4723024"/>
              <a:gd name="connsiteX7" fmla="*/ 0 w 2210459"/>
              <a:gd name="connsiteY7" fmla="*/ 298375 h 4723024"/>
              <a:gd name="connsiteX8" fmla="*/ 298374 w 2210459"/>
              <a:gd name="connsiteY8" fmla="*/ 0 h 4723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10459" h="4723024">
                <a:moveTo>
                  <a:pt x="298374" y="0"/>
                </a:moveTo>
                <a:lnTo>
                  <a:pt x="1912085" y="0"/>
                </a:lnTo>
                <a:cubicBezTo>
                  <a:pt x="2076190" y="0"/>
                  <a:pt x="2210459" y="134269"/>
                  <a:pt x="2210459" y="298375"/>
                </a:cubicBezTo>
                <a:lnTo>
                  <a:pt x="2210459" y="4424650"/>
                </a:lnTo>
                <a:cubicBezTo>
                  <a:pt x="2210459" y="4588756"/>
                  <a:pt x="2076190" y="4723024"/>
                  <a:pt x="1912085" y="4723024"/>
                </a:cubicBezTo>
                <a:lnTo>
                  <a:pt x="298374" y="4723024"/>
                </a:lnTo>
                <a:cubicBezTo>
                  <a:pt x="134268" y="4723024"/>
                  <a:pt x="0" y="4588756"/>
                  <a:pt x="0" y="4424650"/>
                </a:cubicBezTo>
                <a:lnTo>
                  <a:pt x="0" y="298375"/>
                </a:lnTo>
                <a:cubicBezTo>
                  <a:pt x="0" y="134269"/>
                  <a:pt x="134268" y="0"/>
                  <a:pt x="298374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C4BE959-ACE2-D8A4-FCAF-26F4327479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17424" y="642945"/>
            <a:ext cx="2605678" cy="5567476"/>
          </a:xfrm>
          <a:custGeom>
            <a:avLst/>
            <a:gdLst>
              <a:gd name="connsiteX0" fmla="*/ 351722 w 2605678"/>
              <a:gd name="connsiteY0" fmla="*/ 0 h 5567476"/>
              <a:gd name="connsiteX1" fmla="*/ 2253956 w 2605678"/>
              <a:gd name="connsiteY1" fmla="*/ 0 h 5567476"/>
              <a:gd name="connsiteX2" fmla="*/ 2605678 w 2605678"/>
              <a:gd name="connsiteY2" fmla="*/ 351723 h 5567476"/>
              <a:gd name="connsiteX3" fmla="*/ 2605678 w 2605678"/>
              <a:gd name="connsiteY3" fmla="*/ 5215754 h 5567476"/>
              <a:gd name="connsiteX4" fmla="*/ 2253956 w 2605678"/>
              <a:gd name="connsiteY4" fmla="*/ 5567476 h 5567476"/>
              <a:gd name="connsiteX5" fmla="*/ 351722 w 2605678"/>
              <a:gd name="connsiteY5" fmla="*/ 5567476 h 5567476"/>
              <a:gd name="connsiteX6" fmla="*/ 0 w 2605678"/>
              <a:gd name="connsiteY6" fmla="*/ 5215754 h 5567476"/>
              <a:gd name="connsiteX7" fmla="*/ 0 w 2605678"/>
              <a:gd name="connsiteY7" fmla="*/ 351723 h 5567476"/>
              <a:gd name="connsiteX8" fmla="*/ 351722 w 2605678"/>
              <a:gd name="connsiteY8" fmla="*/ 0 h 5567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05678" h="5567476">
                <a:moveTo>
                  <a:pt x="351722" y="0"/>
                </a:moveTo>
                <a:lnTo>
                  <a:pt x="2253956" y="0"/>
                </a:lnTo>
                <a:cubicBezTo>
                  <a:pt x="2447403" y="0"/>
                  <a:pt x="2605678" y="158276"/>
                  <a:pt x="2605678" y="351723"/>
                </a:cubicBezTo>
                <a:lnTo>
                  <a:pt x="2605678" y="5215754"/>
                </a:lnTo>
                <a:cubicBezTo>
                  <a:pt x="2605678" y="5409201"/>
                  <a:pt x="2447403" y="5567476"/>
                  <a:pt x="2253956" y="5567476"/>
                </a:cubicBezTo>
                <a:lnTo>
                  <a:pt x="351722" y="5567476"/>
                </a:lnTo>
                <a:cubicBezTo>
                  <a:pt x="158274" y="5567476"/>
                  <a:pt x="0" y="5409201"/>
                  <a:pt x="0" y="5215754"/>
                </a:cubicBezTo>
                <a:lnTo>
                  <a:pt x="0" y="351723"/>
                </a:lnTo>
                <a:cubicBezTo>
                  <a:pt x="0" y="158276"/>
                  <a:pt x="158274" y="0"/>
                  <a:pt x="351722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5247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2D30D01-59BC-2925-C3B5-126905F9E17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96981" y="1515050"/>
            <a:ext cx="2406537" cy="1955574"/>
          </a:xfrm>
          <a:custGeom>
            <a:avLst/>
            <a:gdLst>
              <a:gd name="connsiteX0" fmla="*/ 138611 w 2406537"/>
              <a:gd name="connsiteY0" fmla="*/ 0 h 1955574"/>
              <a:gd name="connsiteX1" fmla="*/ 2267926 w 2406537"/>
              <a:gd name="connsiteY1" fmla="*/ 0 h 1955574"/>
              <a:gd name="connsiteX2" fmla="*/ 2406537 w 2406537"/>
              <a:gd name="connsiteY2" fmla="*/ 138611 h 1955574"/>
              <a:gd name="connsiteX3" fmla="*/ 2406537 w 2406537"/>
              <a:gd name="connsiteY3" fmla="*/ 1816963 h 1955574"/>
              <a:gd name="connsiteX4" fmla="*/ 2267926 w 2406537"/>
              <a:gd name="connsiteY4" fmla="*/ 1955574 h 1955574"/>
              <a:gd name="connsiteX5" fmla="*/ 138611 w 2406537"/>
              <a:gd name="connsiteY5" fmla="*/ 1955574 h 1955574"/>
              <a:gd name="connsiteX6" fmla="*/ 0 w 2406537"/>
              <a:gd name="connsiteY6" fmla="*/ 1816963 h 1955574"/>
              <a:gd name="connsiteX7" fmla="*/ 0 w 2406537"/>
              <a:gd name="connsiteY7" fmla="*/ 138611 h 1955574"/>
              <a:gd name="connsiteX8" fmla="*/ 138611 w 2406537"/>
              <a:gd name="connsiteY8" fmla="*/ 0 h 1955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6537" h="1955574">
                <a:moveTo>
                  <a:pt x="138611" y="0"/>
                </a:moveTo>
                <a:lnTo>
                  <a:pt x="2267926" y="0"/>
                </a:lnTo>
                <a:cubicBezTo>
                  <a:pt x="2344479" y="0"/>
                  <a:pt x="2406537" y="62058"/>
                  <a:pt x="2406537" y="138611"/>
                </a:cubicBezTo>
                <a:lnTo>
                  <a:pt x="2406537" y="1816963"/>
                </a:lnTo>
                <a:cubicBezTo>
                  <a:pt x="2406537" y="1893516"/>
                  <a:pt x="2344479" y="1955574"/>
                  <a:pt x="2267926" y="1955574"/>
                </a:cubicBezTo>
                <a:lnTo>
                  <a:pt x="138611" y="1955574"/>
                </a:lnTo>
                <a:cubicBezTo>
                  <a:pt x="62058" y="1955574"/>
                  <a:pt x="0" y="1893516"/>
                  <a:pt x="0" y="1816963"/>
                </a:cubicBezTo>
                <a:lnTo>
                  <a:pt x="0" y="138611"/>
                </a:lnTo>
                <a:cubicBezTo>
                  <a:pt x="0" y="62058"/>
                  <a:pt x="62058" y="0"/>
                  <a:pt x="138611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FD5169A-41E6-9F39-14E2-36112FE050A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67529" y="1515050"/>
            <a:ext cx="2406537" cy="1955574"/>
          </a:xfrm>
          <a:custGeom>
            <a:avLst/>
            <a:gdLst>
              <a:gd name="connsiteX0" fmla="*/ 138611 w 2406537"/>
              <a:gd name="connsiteY0" fmla="*/ 0 h 1955574"/>
              <a:gd name="connsiteX1" fmla="*/ 2267926 w 2406537"/>
              <a:gd name="connsiteY1" fmla="*/ 0 h 1955574"/>
              <a:gd name="connsiteX2" fmla="*/ 2406537 w 2406537"/>
              <a:gd name="connsiteY2" fmla="*/ 138611 h 1955574"/>
              <a:gd name="connsiteX3" fmla="*/ 2406537 w 2406537"/>
              <a:gd name="connsiteY3" fmla="*/ 1816963 h 1955574"/>
              <a:gd name="connsiteX4" fmla="*/ 2267926 w 2406537"/>
              <a:gd name="connsiteY4" fmla="*/ 1955574 h 1955574"/>
              <a:gd name="connsiteX5" fmla="*/ 138611 w 2406537"/>
              <a:gd name="connsiteY5" fmla="*/ 1955574 h 1955574"/>
              <a:gd name="connsiteX6" fmla="*/ 0 w 2406537"/>
              <a:gd name="connsiteY6" fmla="*/ 1816963 h 1955574"/>
              <a:gd name="connsiteX7" fmla="*/ 0 w 2406537"/>
              <a:gd name="connsiteY7" fmla="*/ 138611 h 1955574"/>
              <a:gd name="connsiteX8" fmla="*/ 138611 w 2406537"/>
              <a:gd name="connsiteY8" fmla="*/ 0 h 1955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6537" h="1955574">
                <a:moveTo>
                  <a:pt x="138611" y="0"/>
                </a:moveTo>
                <a:lnTo>
                  <a:pt x="2267926" y="0"/>
                </a:lnTo>
                <a:cubicBezTo>
                  <a:pt x="2344479" y="0"/>
                  <a:pt x="2406537" y="62058"/>
                  <a:pt x="2406537" y="138611"/>
                </a:cubicBezTo>
                <a:lnTo>
                  <a:pt x="2406537" y="1816963"/>
                </a:lnTo>
                <a:cubicBezTo>
                  <a:pt x="2406537" y="1893516"/>
                  <a:pt x="2344479" y="1955574"/>
                  <a:pt x="2267926" y="1955574"/>
                </a:cubicBezTo>
                <a:lnTo>
                  <a:pt x="138611" y="1955574"/>
                </a:lnTo>
                <a:cubicBezTo>
                  <a:pt x="62058" y="1955574"/>
                  <a:pt x="0" y="1893516"/>
                  <a:pt x="0" y="1816963"/>
                </a:cubicBezTo>
                <a:lnTo>
                  <a:pt x="0" y="138611"/>
                </a:lnTo>
                <a:cubicBezTo>
                  <a:pt x="0" y="62058"/>
                  <a:pt x="62058" y="0"/>
                  <a:pt x="138611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AFAC1DF-38E9-14A4-F9A6-53E46BE30EF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96981" y="4102753"/>
            <a:ext cx="2406537" cy="1955574"/>
          </a:xfrm>
          <a:custGeom>
            <a:avLst/>
            <a:gdLst>
              <a:gd name="connsiteX0" fmla="*/ 138611 w 2406537"/>
              <a:gd name="connsiteY0" fmla="*/ 0 h 1955574"/>
              <a:gd name="connsiteX1" fmla="*/ 2267926 w 2406537"/>
              <a:gd name="connsiteY1" fmla="*/ 0 h 1955574"/>
              <a:gd name="connsiteX2" fmla="*/ 2406537 w 2406537"/>
              <a:gd name="connsiteY2" fmla="*/ 138611 h 1955574"/>
              <a:gd name="connsiteX3" fmla="*/ 2406537 w 2406537"/>
              <a:gd name="connsiteY3" fmla="*/ 1816963 h 1955574"/>
              <a:gd name="connsiteX4" fmla="*/ 2267926 w 2406537"/>
              <a:gd name="connsiteY4" fmla="*/ 1955574 h 1955574"/>
              <a:gd name="connsiteX5" fmla="*/ 138611 w 2406537"/>
              <a:gd name="connsiteY5" fmla="*/ 1955574 h 1955574"/>
              <a:gd name="connsiteX6" fmla="*/ 0 w 2406537"/>
              <a:gd name="connsiteY6" fmla="*/ 1816963 h 1955574"/>
              <a:gd name="connsiteX7" fmla="*/ 0 w 2406537"/>
              <a:gd name="connsiteY7" fmla="*/ 138611 h 1955574"/>
              <a:gd name="connsiteX8" fmla="*/ 138611 w 2406537"/>
              <a:gd name="connsiteY8" fmla="*/ 0 h 1955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6537" h="1955574">
                <a:moveTo>
                  <a:pt x="138611" y="0"/>
                </a:moveTo>
                <a:lnTo>
                  <a:pt x="2267926" y="0"/>
                </a:lnTo>
                <a:cubicBezTo>
                  <a:pt x="2344479" y="0"/>
                  <a:pt x="2406537" y="62058"/>
                  <a:pt x="2406537" y="138611"/>
                </a:cubicBezTo>
                <a:lnTo>
                  <a:pt x="2406537" y="1816963"/>
                </a:lnTo>
                <a:cubicBezTo>
                  <a:pt x="2406537" y="1893516"/>
                  <a:pt x="2344479" y="1955574"/>
                  <a:pt x="2267926" y="1955574"/>
                </a:cubicBezTo>
                <a:lnTo>
                  <a:pt x="138611" y="1955574"/>
                </a:lnTo>
                <a:cubicBezTo>
                  <a:pt x="62058" y="1955574"/>
                  <a:pt x="0" y="1893516"/>
                  <a:pt x="0" y="1816963"/>
                </a:cubicBezTo>
                <a:lnTo>
                  <a:pt x="0" y="138611"/>
                </a:lnTo>
                <a:cubicBezTo>
                  <a:pt x="0" y="62058"/>
                  <a:pt x="62058" y="0"/>
                  <a:pt x="138611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A129BF7-4DB8-258A-069D-12F373FB8C2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467529" y="4102753"/>
            <a:ext cx="2406537" cy="1955574"/>
          </a:xfrm>
          <a:custGeom>
            <a:avLst/>
            <a:gdLst>
              <a:gd name="connsiteX0" fmla="*/ 138611 w 2406537"/>
              <a:gd name="connsiteY0" fmla="*/ 0 h 1955574"/>
              <a:gd name="connsiteX1" fmla="*/ 2267926 w 2406537"/>
              <a:gd name="connsiteY1" fmla="*/ 0 h 1955574"/>
              <a:gd name="connsiteX2" fmla="*/ 2406537 w 2406537"/>
              <a:gd name="connsiteY2" fmla="*/ 138611 h 1955574"/>
              <a:gd name="connsiteX3" fmla="*/ 2406537 w 2406537"/>
              <a:gd name="connsiteY3" fmla="*/ 1816963 h 1955574"/>
              <a:gd name="connsiteX4" fmla="*/ 2267926 w 2406537"/>
              <a:gd name="connsiteY4" fmla="*/ 1955574 h 1955574"/>
              <a:gd name="connsiteX5" fmla="*/ 138611 w 2406537"/>
              <a:gd name="connsiteY5" fmla="*/ 1955574 h 1955574"/>
              <a:gd name="connsiteX6" fmla="*/ 0 w 2406537"/>
              <a:gd name="connsiteY6" fmla="*/ 1816963 h 1955574"/>
              <a:gd name="connsiteX7" fmla="*/ 0 w 2406537"/>
              <a:gd name="connsiteY7" fmla="*/ 138611 h 1955574"/>
              <a:gd name="connsiteX8" fmla="*/ 138611 w 2406537"/>
              <a:gd name="connsiteY8" fmla="*/ 0 h 1955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6537" h="1955574">
                <a:moveTo>
                  <a:pt x="138611" y="0"/>
                </a:moveTo>
                <a:lnTo>
                  <a:pt x="2267926" y="0"/>
                </a:lnTo>
                <a:cubicBezTo>
                  <a:pt x="2344479" y="0"/>
                  <a:pt x="2406537" y="62058"/>
                  <a:pt x="2406537" y="138611"/>
                </a:cubicBezTo>
                <a:lnTo>
                  <a:pt x="2406537" y="1816963"/>
                </a:lnTo>
                <a:cubicBezTo>
                  <a:pt x="2406537" y="1893516"/>
                  <a:pt x="2344479" y="1955574"/>
                  <a:pt x="2267926" y="1955574"/>
                </a:cubicBezTo>
                <a:lnTo>
                  <a:pt x="138611" y="1955574"/>
                </a:lnTo>
                <a:cubicBezTo>
                  <a:pt x="62058" y="1955574"/>
                  <a:pt x="0" y="1893516"/>
                  <a:pt x="0" y="1816963"/>
                </a:cubicBezTo>
                <a:lnTo>
                  <a:pt x="0" y="138611"/>
                </a:lnTo>
                <a:cubicBezTo>
                  <a:pt x="0" y="62058"/>
                  <a:pt x="62058" y="0"/>
                  <a:pt x="138611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961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sv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"/>
          <p:cNvSpPr>
            <a:spLocks noGrp="1"/>
          </p:cNvSpPr>
          <p:nvPr>
            <p:ph type="title"/>
          </p:nvPr>
        </p:nvSpPr>
        <p:spPr>
          <a:xfrm>
            <a:off x="571500" y="522516"/>
            <a:ext cx="11035283" cy="46166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"/>
          <p:cNvSpPr>
            <a:spLocks noGrp="1"/>
          </p:cNvSpPr>
          <p:nvPr>
            <p:ph type="body" idx="1"/>
          </p:nvPr>
        </p:nvSpPr>
        <p:spPr>
          <a:xfrm>
            <a:off x="571500" y="1435503"/>
            <a:ext cx="11043920" cy="1612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50" name="Logo" hidden="1">
            <a:extLst>
              <a:ext uri="{FF2B5EF4-FFF2-40B4-BE49-F238E27FC236}">
                <a16:creationId xmlns:a16="http://schemas.microsoft.com/office/drawing/2014/main" id="{E2E47591-2B6C-08C9-B652-83940596C65F}"/>
              </a:ext>
            </a:extLst>
          </p:cNvPr>
          <p:cNvGrpSpPr/>
          <p:nvPr userDrawn="1"/>
        </p:nvGrpSpPr>
        <p:grpSpPr>
          <a:xfrm>
            <a:off x="571500" y="6144768"/>
            <a:ext cx="526473" cy="526473"/>
            <a:chOff x="2347933" y="6144768"/>
            <a:chExt cx="526473" cy="526473"/>
          </a:xfrm>
        </p:grpSpPr>
        <p:sp>
          <p:nvSpPr>
            <p:cNvPr id="48" name="Oval">
              <a:extLst>
                <a:ext uri="{FF2B5EF4-FFF2-40B4-BE49-F238E27FC236}">
                  <a16:creationId xmlns:a16="http://schemas.microsoft.com/office/drawing/2014/main" id="{3A319E00-DD84-4757-3F01-E398E4882DCA}"/>
                </a:ext>
              </a:extLst>
            </p:cNvPr>
            <p:cNvSpPr/>
            <p:nvPr userDrawn="1"/>
          </p:nvSpPr>
          <p:spPr bwMode="auto">
            <a:xfrm>
              <a:off x="2347933" y="6144768"/>
              <a:ext cx="526473" cy="526473"/>
            </a:xfrm>
            <a:prstGeom prst="ellipse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49" name="Logo" descr="A white logo with black background&#10;&#10;Description automatically generated">
              <a:extLst>
                <a:ext uri="{FF2B5EF4-FFF2-40B4-BE49-F238E27FC236}">
                  <a16:creationId xmlns:a16="http://schemas.microsoft.com/office/drawing/2014/main" id="{4F80159E-A8EC-2007-D26D-00F16BA7446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/>
            <a:stretch>
              <a:fillRect/>
            </a:stretch>
          </p:blipFill>
          <p:spPr>
            <a:xfrm>
              <a:off x="2408408" y="6202610"/>
              <a:ext cx="405523" cy="410789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BF22A6A-738D-4D48-6808-3C99D59ED1B1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2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tx2"/>
              </a:solidFill>
              <a:latin typeface="+mn-lt"/>
              <a:ea typeface="FT Aktual" pitchFamily="2" charset="77"/>
            </a:endParaRPr>
          </a:p>
        </p:txBody>
      </p:sp>
      <p:sp>
        <p:nvSpPr>
          <p:cNvPr id="10" name="Google Shape;436;p14">
            <a:extLst>
              <a:ext uri="{FF2B5EF4-FFF2-40B4-BE49-F238E27FC236}">
                <a16:creationId xmlns:a16="http://schemas.microsoft.com/office/drawing/2014/main" id="{924C4B03-AC94-E546-B357-A28810CFE699}"/>
              </a:ext>
            </a:extLst>
          </p:cNvPr>
          <p:cNvSpPr txBox="1"/>
          <p:nvPr userDrawn="1"/>
        </p:nvSpPr>
        <p:spPr>
          <a:xfrm>
            <a:off x="8988251" y="6478880"/>
            <a:ext cx="230012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r">
              <a:defRPr sz="1200" b="0" i="0">
                <a:solidFill>
                  <a:schemeClr val="tx2"/>
                </a:solidFill>
                <a:ea typeface="FT Aktual" pitchFamily="2" charset="77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vi-VN" sz="1100"/>
              <a:t>Designed by</a:t>
            </a:r>
            <a:r>
              <a:rPr lang="en-US" sz="1100"/>
              <a:t> </a:t>
            </a:r>
            <a:r>
              <a:rPr lang="en-US" sz="1100" b="1"/>
              <a:t>Ocvembor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FFE667C-785B-705A-81C2-135FE3DB7410}"/>
              </a:ext>
            </a:extLst>
          </p:cNvPr>
          <p:cNvGrpSpPr/>
          <p:nvPr userDrawn="1"/>
        </p:nvGrpSpPr>
        <p:grpSpPr>
          <a:xfrm>
            <a:off x="571500" y="6436130"/>
            <a:ext cx="1219673" cy="234139"/>
            <a:chOff x="571503" y="1309049"/>
            <a:chExt cx="1680285" cy="322562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E7A9605C-CDEA-28CA-44AE-9D77184C6991}"/>
                </a:ext>
              </a:extLst>
            </p:cNvPr>
            <p:cNvGrpSpPr/>
            <p:nvPr/>
          </p:nvGrpSpPr>
          <p:grpSpPr>
            <a:xfrm>
              <a:off x="571503" y="1309049"/>
              <a:ext cx="322562" cy="322562"/>
              <a:chOff x="571503" y="676383"/>
              <a:chExt cx="322562" cy="322562"/>
            </a:xfrm>
          </p:grpSpPr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5F22848A-7CB4-351E-6E88-0B8F6000315B}"/>
                  </a:ext>
                </a:extLst>
              </p:cNvPr>
              <p:cNvSpPr/>
              <p:nvPr/>
            </p:nvSpPr>
            <p:spPr bwMode="auto">
              <a:xfrm>
                <a:off x="571503" y="676383"/>
                <a:ext cx="322562" cy="3225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pic>
            <p:nvPicPr>
              <p:cNvPr id="11" name="Graphic 10">
                <a:extLst>
                  <a:ext uri="{FF2B5EF4-FFF2-40B4-BE49-F238E27FC236}">
                    <a16:creationId xmlns:a16="http://schemas.microsoft.com/office/drawing/2014/main" id="{EB18138C-D0A8-2F51-A810-5931DC9E26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p:blipFill>
            <p:spPr>
              <a:xfrm>
                <a:off x="627501" y="749220"/>
                <a:ext cx="210567" cy="167581"/>
              </a:xfrm>
              <a:prstGeom prst="rect">
                <a:avLst/>
              </a:prstGeom>
            </p:spPr>
          </p:pic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0198EFF-AF60-6F77-4D4D-E9D27184263C}"/>
                </a:ext>
              </a:extLst>
            </p:cNvPr>
            <p:cNvSpPr txBox="1"/>
            <p:nvPr/>
          </p:nvSpPr>
          <p:spPr>
            <a:xfrm>
              <a:off x="966938" y="1409808"/>
              <a:ext cx="1284850" cy="121045"/>
            </a:xfrm>
            <a:custGeom>
              <a:avLst/>
              <a:gdLst/>
              <a:ahLst/>
              <a:cxnLst/>
              <a:rect l="l" t="t" r="r" b="b"/>
              <a:pathLst>
                <a:path w="1865985" h="175793">
                  <a:moveTo>
                    <a:pt x="773802" y="24209"/>
                  </a:moveTo>
                  <a:lnTo>
                    <a:pt x="741807" y="114300"/>
                  </a:lnTo>
                  <a:lnTo>
                    <a:pt x="805586" y="114300"/>
                  </a:lnTo>
                  <a:close/>
                  <a:moveTo>
                    <a:pt x="594817" y="19888"/>
                  </a:moveTo>
                  <a:lnTo>
                    <a:pt x="594817" y="89611"/>
                  </a:lnTo>
                  <a:lnTo>
                    <a:pt x="635965" y="89611"/>
                  </a:lnTo>
                  <a:cubicBezTo>
                    <a:pt x="643280" y="89611"/>
                    <a:pt x="649681" y="88201"/>
                    <a:pt x="655167" y="85382"/>
                  </a:cubicBezTo>
                  <a:cubicBezTo>
                    <a:pt x="660654" y="82563"/>
                    <a:pt x="664921" y="78524"/>
                    <a:pt x="667969" y="73266"/>
                  </a:cubicBezTo>
                  <a:cubicBezTo>
                    <a:pt x="671017" y="68008"/>
                    <a:pt x="672541" y="61798"/>
                    <a:pt x="672541" y="54635"/>
                  </a:cubicBezTo>
                  <a:cubicBezTo>
                    <a:pt x="672541" y="47472"/>
                    <a:pt x="671017" y="41300"/>
                    <a:pt x="667969" y="36119"/>
                  </a:cubicBezTo>
                  <a:cubicBezTo>
                    <a:pt x="664921" y="30937"/>
                    <a:pt x="660654" y="26937"/>
                    <a:pt x="655167" y="24117"/>
                  </a:cubicBezTo>
                  <a:cubicBezTo>
                    <a:pt x="649681" y="21298"/>
                    <a:pt x="643280" y="19888"/>
                    <a:pt x="635965" y="19888"/>
                  </a:cubicBezTo>
                  <a:close/>
                  <a:moveTo>
                    <a:pt x="1780718" y="17145"/>
                  </a:moveTo>
                  <a:cubicBezTo>
                    <a:pt x="1770812" y="17145"/>
                    <a:pt x="1761782" y="18974"/>
                    <a:pt x="1753629" y="22631"/>
                  </a:cubicBezTo>
                  <a:cubicBezTo>
                    <a:pt x="1745475" y="26289"/>
                    <a:pt x="1738427" y="31394"/>
                    <a:pt x="1732483" y="37947"/>
                  </a:cubicBezTo>
                  <a:cubicBezTo>
                    <a:pt x="1726539" y="44501"/>
                    <a:pt x="1721929" y="52044"/>
                    <a:pt x="1718653" y="60579"/>
                  </a:cubicBezTo>
                  <a:cubicBezTo>
                    <a:pt x="1715376" y="69113"/>
                    <a:pt x="1713738" y="78181"/>
                    <a:pt x="1713738" y="87782"/>
                  </a:cubicBezTo>
                  <a:cubicBezTo>
                    <a:pt x="1713738" y="97536"/>
                    <a:pt x="1715376" y="106680"/>
                    <a:pt x="1718653" y="115214"/>
                  </a:cubicBezTo>
                  <a:cubicBezTo>
                    <a:pt x="1721929" y="123749"/>
                    <a:pt x="1726539" y="131292"/>
                    <a:pt x="1732483" y="137846"/>
                  </a:cubicBezTo>
                  <a:cubicBezTo>
                    <a:pt x="1738427" y="144399"/>
                    <a:pt x="1745513" y="149504"/>
                    <a:pt x="1753743" y="153162"/>
                  </a:cubicBezTo>
                  <a:cubicBezTo>
                    <a:pt x="1761972" y="156819"/>
                    <a:pt x="1770964" y="158648"/>
                    <a:pt x="1780718" y="158648"/>
                  </a:cubicBezTo>
                  <a:cubicBezTo>
                    <a:pt x="1790624" y="158648"/>
                    <a:pt x="1799653" y="156819"/>
                    <a:pt x="1807807" y="153162"/>
                  </a:cubicBezTo>
                  <a:cubicBezTo>
                    <a:pt x="1815960" y="149504"/>
                    <a:pt x="1823009" y="144399"/>
                    <a:pt x="1828952" y="137846"/>
                  </a:cubicBezTo>
                  <a:cubicBezTo>
                    <a:pt x="1834896" y="131292"/>
                    <a:pt x="1839506" y="123749"/>
                    <a:pt x="1842783" y="115214"/>
                  </a:cubicBezTo>
                  <a:cubicBezTo>
                    <a:pt x="1846059" y="106680"/>
                    <a:pt x="1847697" y="97536"/>
                    <a:pt x="1847697" y="87782"/>
                  </a:cubicBezTo>
                  <a:cubicBezTo>
                    <a:pt x="1847697" y="78181"/>
                    <a:pt x="1846059" y="69113"/>
                    <a:pt x="1842783" y="60579"/>
                  </a:cubicBezTo>
                  <a:cubicBezTo>
                    <a:pt x="1839506" y="52044"/>
                    <a:pt x="1834896" y="44501"/>
                    <a:pt x="1828952" y="37947"/>
                  </a:cubicBezTo>
                  <a:cubicBezTo>
                    <a:pt x="1823009" y="31394"/>
                    <a:pt x="1815960" y="26289"/>
                    <a:pt x="1807807" y="22631"/>
                  </a:cubicBezTo>
                  <a:cubicBezTo>
                    <a:pt x="1799653" y="18974"/>
                    <a:pt x="1790624" y="17145"/>
                    <a:pt x="1780718" y="17145"/>
                  </a:cubicBezTo>
                  <a:close/>
                  <a:moveTo>
                    <a:pt x="1390193" y="17145"/>
                  </a:moveTo>
                  <a:cubicBezTo>
                    <a:pt x="1380287" y="17145"/>
                    <a:pt x="1371257" y="18974"/>
                    <a:pt x="1363104" y="22631"/>
                  </a:cubicBezTo>
                  <a:cubicBezTo>
                    <a:pt x="1354950" y="26289"/>
                    <a:pt x="1347902" y="31394"/>
                    <a:pt x="1341958" y="37947"/>
                  </a:cubicBezTo>
                  <a:cubicBezTo>
                    <a:pt x="1336014" y="44501"/>
                    <a:pt x="1331404" y="52044"/>
                    <a:pt x="1328128" y="60579"/>
                  </a:cubicBezTo>
                  <a:cubicBezTo>
                    <a:pt x="1324851" y="69113"/>
                    <a:pt x="1323213" y="78181"/>
                    <a:pt x="1323213" y="87782"/>
                  </a:cubicBezTo>
                  <a:cubicBezTo>
                    <a:pt x="1323213" y="97536"/>
                    <a:pt x="1324851" y="106680"/>
                    <a:pt x="1328128" y="115214"/>
                  </a:cubicBezTo>
                  <a:cubicBezTo>
                    <a:pt x="1331404" y="123749"/>
                    <a:pt x="1336014" y="131292"/>
                    <a:pt x="1341958" y="137846"/>
                  </a:cubicBezTo>
                  <a:cubicBezTo>
                    <a:pt x="1347902" y="144399"/>
                    <a:pt x="1354988" y="149504"/>
                    <a:pt x="1363218" y="153162"/>
                  </a:cubicBezTo>
                  <a:cubicBezTo>
                    <a:pt x="1371447" y="156819"/>
                    <a:pt x="1380439" y="158648"/>
                    <a:pt x="1390193" y="158648"/>
                  </a:cubicBezTo>
                  <a:cubicBezTo>
                    <a:pt x="1400098" y="158648"/>
                    <a:pt x="1409128" y="156819"/>
                    <a:pt x="1417282" y="153162"/>
                  </a:cubicBezTo>
                  <a:cubicBezTo>
                    <a:pt x="1425435" y="149504"/>
                    <a:pt x="1432484" y="144399"/>
                    <a:pt x="1438427" y="137846"/>
                  </a:cubicBezTo>
                  <a:cubicBezTo>
                    <a:pt x="1444371" y="131292"/>
                    <a:pt x="1448981" y="123749"/>
                    <a:pt x="1452258" y="115214"/>
                  </a:cubicBezTo>
                  <a:cubicBezTo>
                    <a:pt x="1455534" y="106680"/>
                    <a:pt x="1457172" y="97536"/>
                    <a:pt x="1457172" y="87782"/>
                  </a:cubicBezTo>
                  <a:cubicBezTo>
                    <a:pt x="1457172" y="78181"/>
                    <a:pt x="1455534" y="69113"/>
                    <a:pt x="1452258" y="60579"/>
                  </a:cubicBezTo>
                  <a:cubicBezTo>
                    <a:pt x="1448981" y="52044"/>
                    <a:pt x="1444371" y="44501"/>
                    <a:pt x="1438427" y="37947"/>
                  </a:cubicBezTo>
                  <a:cubicBezTo>
                    <a:pt x="1432484" y="31394"/>
                    <a:pt x="1425435" y="26289"/>
                    <a:pt x="1417282" y="22631"/>
                  </a:cubicBezTo>
                  <a:cubicBezTo>
                    <a:pt x="1409128" y="18974"/>
                    <a:pt x="1400098" y="17145"/>
                    <a:pt x="1390193" y="17145"/>
                  </a:cubicBezTo>
                  <a:close/>
                  <a:moveTo>
                    <a:pt x="266242" y="17145"/>
                  </a:moveTo>
                  <a:cubicBezTo>
                    <a:pt x="256336" y="17145"/>
                    <a:pt x="247307" y="18974"/>
                    <a:pt x="239153" y="22631"/>
                  </a:cubicBezTo>
                  <a:cubicBezTo>
                    <a:pt x="231000" y="26289"/>
                    <a:pt x="223951" y="31394"/>
                    <a:pt x="218008" y="37947"/>
                  </a:cubicBezTo>
                  <a:cubicBezTo>
                    <a:pt x="212064" y="44501"/>
                    <a:pt x="207454" y="52044"/>
                    <a:pt x="204178" y="60579"/>
                  </a:cubicBezTo>
                  <a:cubicBezTo>
                    <a:pt x="200901" y="69113"/>
                    <a:pt x="199263" y="78181"/>
                    <a:pt x="199263" y="87782"/>
                  </a:cubicBezTo>
                  <a:cubicBezTo>
                    <a:pt x="199263" y="97536"/>
                    <a:pt x="200901" y="106680"/>
                    <a:pt x="204178" y="115214"/>
                  </a:cubicBezTo>
                  <a:cubicBezTo>
                    <a:pt x="207454" y="123749"/>
                    <a:pt x="212064" y="131292"/>
                    <a:pt x="218008" y="137846"/>
                  </a:cubicBezTo>
                  <a:cubicBezTo>
                    <a:pt x="223951" y="144399"/>
                    <a:pt x="231038" y="149504"/>
                    <a:pt x="239268" y="153162"/>
                  </a:cubicBezTo>
                  <a:cubicBezTo>
                    <a:pt x="247497" y="156819"/>
                    <a:pt x="256489" y="158648"/>
                    <a:pt x="266242" y="158648"/>
                  </a:cubicBezTo>
                  <a:cubicBezTo>
                    <a:pt x="276149" y="158648"/>
                    <a:pt x="285178" y="156819"/>
                    <a:pt x="293332" y="153162"/>
                  </a:cubicBezTo>
                  <a:cubicBezTo>
                    <a:pt x="301485" y="149504"/>
                    <a:pt x="308533" y="144399"/>
                    <a:pt x="314477" y="137846"/>
                  </a:cubicBezTo>
                  <a:cubicBezTo>
                    <a:pt x="320421" y="131292"/>
                    <a:pt x="325031" y="123749"/>
                    <a:pt x="328307" y="115214"/>
                  </a:cubicBezTo>
                  <a:cubicBezTo>
                    <a:pt x="331584" y="106680"/>
                    <a:pt x="333222" y="97536"/>
                    <a:pt x="333222" y="87782"/>
                  </a:cubicBezTo>
                  <a:cubicBezTo>
                    <a:pt x="333222" y="78181"/>
                    <a:pt x="331584" y="69113"/>
                    <a:pt x="328307" y="60579"/>
                  </a:cubicBezTo>
                  <a:cubicBezTo>
                    <a:pt x="325031" y="52044"/>
                    <a:pt x="320421" y="44501"/>
                    <a:pt x="314477" y="37947"/>
                  </a:cubicBezTo>
                  <a:cubicBezTo>
                    <a:pt x="308533" y="31394"/>
                    <a:pt x="301485" y="26289"/>
                    <a:pt x="293332" y="22631"/>
                  </a:cubicBezTo>
                  <a:cubicBezTo>
                    <a:pt x="285178" y="18974"/>
                    <a:pt x="276149" y="17145"/>
                    <a:pt x="266242" y="17145"/>
                  </a:cubicBezTo>
                  <a:close/>
                  <a:moveTo>
                    <a:pt x="1186129" y="2743"/>
                  </a:moveTo>
                  <a:lnTo>
                    <a:pt x="1204417" y="2743"/>
                  </a:lnTo>
                  <a:lnTo>
                    <a:pt x="1204417" y="155905"/>
                  </a:lnTo>
                  <a:lnTo>
                    <a:pt x="1279855" y="155905"/>
                  </a:lnTo>
                  <a:lnTo>
                    <a:pt x="1279855" y="173050"/>
                  </a:lnTo>
                  <a:lnTo>
                    <a:pt x="1186129" y="173050"/>
                  </a:lnTo>
                  <a:close/>
                  <a:moveTo>
                    <a:pt x="1025652" y="2743"/>
                  </a:moveTo>
                  <a:lnTo>
                    <a:pt x="1045997" y="2743"/>
                  </a:lnTo>
                  <a:lnTo>
                    <a:pt x="1094452" y="76488"/>
                  </a:lnTo>
                  <a:lnTo>
                    <a:pt x="1142695" y="2743"/>
                  </a:lnTo>
                  <a:lnTo>
                    <a:pt x="1163040" y="2743"/>
                  </a:lnTo>
                  <a:lnTo>
                    <a:pt x="1103604" y="93954"/>
                  </a:lnTo>
                  <a:lnTo>
                    <a:pt x="1103604" y="173050"/>
                  </a:lnTo>
                  <a:lnTo>
                    <a:pt x="1085316" y="173050"/>
                  </a:lnTo>
                  <a:lnTo>
                    <a:pt x="1085316" y="93954"/>
                  </a:lnTo>
                  <a:close/>
                  <a:moveTo>
                    <a:pt x="871804" y="2743"/>
                  </a:moveTo>
                  <a:lnTo>
                    <a:pt x="887806" y="2743"/>
                  </a:lnTo>
                  <a:lnTo>
                    <a:pt x="981532" y="137219"/>
                  </a:lnTo>
                  <a:lnTo>
                    <a:pt x="981532" y="2743"/>
                  </a:lnTo>
                  <a:lnTo>
                    <a:pt x="999820" y="2743"/>
                  </a:lnTo>
                  <a:lnTo>
                    <a:pt x="999820" y="173050"/>
                  </a:lnTo>
                  <a:lnTo>
                    <a:pt x="983818" y="173050"/>
                  </a:lnTo>
                  <a:lnTo>
                    <a:pt x="890092" y="37716"/>
                  </a:lnTo>
                  <a:lnTo>
                    <a:pt x="890092" y="173050"/>
                  </a:lnTo>
                  <a:lnTo>
                    <a:pt x="871804" y="173050"/>
                  </a:lnTo>
                  <a:close/>
                  <a:moveTo>
                    <a:pt x="763981" y="2743"/>
                  </a:moveTo>
                  <a:lnTo>
                    <a:pt x="783641" y="2743"/>
                  </a:lnTo>
                  <a:lnTo>
                    <a:pt x="845820" y="173050"/>
                  </a:lnTo>
                  <a:lnTo>
                    <a:pt x="826617" y="173050"/>
                  </a:lnTo>
                  <a:lnTo>
                    <a:pt x="811987" y="131445"/>
                  </a:lnTo>
                  <a:lnTo>
                    <a:pt x="735863" y="131445"/>
                  </a:lnTo>
                  <a:lnTo>
                    <a:pt x="721004" y="173050"/>
                  </a:lnTo>
                  <a:lnTo>
                    <a:pt x="701802" y="173050"/>
                  </a:lnTo>
                  <a:close/>
                  <a:moveTo>
                    <a:pt x="576529" y="2743"/>
                  </a:moveTo>
                  <a:lnTo>
                    <a:pt x="635050" y="2743"/>
                  </a:lnTo>
                  <a:cubicBezTo>
                    <a:pt x="646176" y="2743"/>
                    <a:pt x="655929" y="4915"/>
                    <a:pt x="664311" y="9258"/>
                  </a:cubicBezTo>
                  <a:cubicBezTo>
                    <a:pt x="672693" y="13602"/>
                    <a:pt x="679208" y="19698"/>
                    <a:pt x="683857" y="27546"/>
                  </a:cubicBezTo>
                  <a:cubicBezTo>
                    <a:pt x="688505" y="35395"/>
                    <a:pt x="690829" y="44501"/>
                    <a:pt x="690829" y="54864"/>
                  </a:cubicBezTo>
                  <a:cubicBezTo>
                    <a:pt x="690829" y="65227"/>
                    <a:pt x="688505" y="74295"/>
                    <a:pt x="683857" y="82067"/>
                  </a:cubicBezTo>
                  <a:cubicBezTo>
                    <a:pt x="679208" y="89840"/>
                    <a:pt x="672731" y="95898"/>
                    <a:pt x="664426" y="100241"/>
                  </a:cubicBezTo>
                  <a:cubicBezTo>
                    <a:pt x="656120" y="104584"/>
                    <a:pt x="646328" y="106756"/>
                    <a:pt x="635050" y="106756"/>
                  </a:cubicBezTo>
                  <a:lnTo>
                    <a:pt x="594817" y="106756"/>
                  </a:lnTo>
                  <a:lnTo>
                    <a:pt x="594817" y="173050"/>
                  </a:lnTo>
                  <a:lnTo>
                    <a:pt x="576529" y="173050"/>
                  </a:lnTo>
                  <a:close/>
                  <a:moveTo>
                    <a:pt x="386029" y="2743"/>
                  </a:moveTo>
                  <a:lnTo>
                    <a:pt x="402031" y="2743"/>
                  </a:lnTo>
                  <a:lnTo>
                    <a:pt x="461573" y="89079"/>
                  </a:lnTo>
                  <a:lnTo>
                    <a:pt x="520903" y="2743"/>
                  </a:lnTo>
                  <a:lnTo>
                    <a:pt x="536905" y="2743"/>
                  </a:lnTo>
                  <a:lnTo>
                    <a:pt x="536905" y="173050"/>
                  </a:lnTo>
                  <a:lnTo>
                    <a:pt x="518617" y="173050"/>
                  </a:lnTo>
                  <a:lnTo>
                    <a:pt x="518617" y="38330"/>
                  </a:lnTo>
                  <a:lnTo>
                    <a:pt x="461924" y="120472"/>
                  </a:lnTo>
                  <a:lnTo>
                    <a:pt x="461010" y="120472"/>
                  </a:lnTo>
                  <a:lnTo>
                    <a:pt x="404317" y="38029"/>
                  </a:lnTo>
                  <a:lnTo>
                    <a:pt x="404317" y="173050"/>
                  </a:lnTo>
                  <a:lnTo>
                    <a:pt x="386029" y="173050"/>
                  </a:lnTo>
                  <a:close/>
                  <a:moveTo>
                    <a:pt x="1780718" y="0"/>
                  </a:moveTo>
                  <a:cubicBezTo>
                    <a:pt x="1792605" y="0"/>
                    <a:pt x="1803692" y="2172"/>
                    <a:pt x="1813979" y="6515"/>
                  </a:cubicBezTo>
                  <a:cubicBezTo>
                    <a:pt x="1824266" y="10858"/>
                    <a:pt x="1833296" y="16954"/>
                    <a:pt x="1841068" y="24803"/>
                  </a:cubicBezTo>
                  <a:cubicBezTo>
                    <a:pt x="1848840" y="32652"/>
                    <a:pt x="1854936" y="41910"/>
                    <a:pt x="1859356" y="52578"/>
                  </a:cubicBezTo>
                  <a:cubicBezTo>
                    <a:pt x="1863776" y="63246"/>
                    <a:pt x="1865985" y="74981"/>
                    <a:pt x="1865985" y="87782"/>
                  </a:cubicBezTo>
                  <a:cubicBezTo>
                    <a:pt x="1865985" y="100584"/>
                    <a:pt x="1863776" y="112357"/>
                    <a:pt x="1859356" y="123101"/>
                  </a:cubicBezTo>
                  <a:cubicBezTo>
                    <a:pt x="1854936" y="133845"/>
                    <a:pt x="1848840" y="143142"/>
                    <a:pt x="1841068" y="150990"/>
                  </a:cubicBezTo>
                  <a:cubicBezTo>
                    <a:pt x="1833296" y="158839"/>
                    <a:pt x="1824266" y="164935"/>
                    <a:pt x="1813979" y="169278"/>
                  </a:cubicBezTo>
                  <a:cubicBezTo>
                    <a:pt x="1803692" y="173622"/>
                    <a:pt x="1792605" y="175793"/>
                    <a:pt x="1780718" y="175793"/>
                  </a:cubicBezTo>
                  <a:cubicBezTo>
                    <a:pt x="1768830" y="175793"/>
                    <a:pt x="1757743" y="173622"/>
                    <a:pt x="1747456" y="169278"/>
                  </a:cubicBezTo>
                  <a:cubicBezTo>
                    <a:pt x="1737169" y="164935"/>
                    <a:pt x="1728140" y="158839"/>
                    <a:pt x="1720367" y="150990"/>
                  </a:cubicBezTo>
                  <a:cubicBezTo>
                    <a:pt x="1712595" y="143142"/>
                    <a:pt x="1706499" y="133845"/>
                    <a:pt x="1702079" y="123101"/>
                  </a:cubicBezTo>
                  <a:cubicBezTo>
                    <a:pt x="1697660" y="112357"/>
                    <a:pt x="1695450" y="100584"/>
                    <a:pt x="1695450" y="87782"/>
                  </a:cubicBezTo>
                  <a:cubicBezTo>
                    <a:pt x="1695450" y="74981"/>
                    <a:pt x="1697660" y="63208"/>
                    <a:pt x="1702079" y="52464"/>
                  </a:cubicBezTo>
                  <a:cubicBezTo>
                    <a:pt x="1706499" y="41719"/>
                    <a:pt x="1712595" y="32423"/>
                    <a:pt x="1720367" y="24574"/>
                  </a:cubicBezTo>
                  <a:cubicBezTo>
                    <a:pt x="1728140" y="16726"/>
                    <a:pt x="1737169" y="10668"/>
                    <a:pt x="1747456" y="6401"/>
                  </a:cubicBezTo>
                  <a:cubicBezTo>
                    <a:pt x="1757743" y="2133"/>
                    <a:pt x="1768830" y="0"/>
                    <a:pt x="1780718" y="0"/>
                  </a:cubicBezTo>
                  <a:close/>
                  <a:moveTo>
                    <a:pt x="1587703" y="0"/>
                  </a:moveTo>
                  <a:cubicBezTo>
                    <a:pt x="1599285" y="0"/>
                    <a:pt x="1609687" y="2057"/>
                    <a:pt x="1618907" y="6172"/>
                  </a:cubicBezTo>
                  <a:cubicBezTo>
                    <a:pt x="1628127" y="10287"/>
                    <a:pt x="1635899" y="15583"/>
                    <a:pt x="1642224" y="22060"/>
                  </a:cubicBezTo>
                  <a:cubicBezTo>
                    <a:pt x="1648549" y="28537"/>
                    <a:pt x="1653083" y="35357"/>
                    <a:pt x="1655826" y="42519"/>
                  </a:cubicBezTo>
                  <a:lnTo>
                    <a:pt x="1639367" y="50520"/>
                  </a:lnTo>
                  <a:cubicBezTo>
                    <a:pt x="1635099" y="40157"/>
                    <a:pt x="1628546" y="32004"/>
                    <a:pt x="1619707" y="26060"/>
                  </a:cubicBezTo>
                  <a:cubicBezTo>
                    <a:pt x="1610868" y="20117"/>
                    <a:pt x="1600200" y="17145"/>
                    <a:pt x="1587703" y="17145"/>
                  </a:cubicBezTo>
                  <a:cubicBezTo>
                    <a:pt x="1575206" y="17145"/>
                    <a:pt x="1564081" y="20117"/>
                    <a:pt x="1554327" y="26060"/>
                  </a:cubicBezTo>
                  <a:cubicBezTo>
                    <a:pt x="1544574" y="32004"/>
                    <a:pt x="1536954" y="40272"/>
                    <a:pt x="1531467" y="50863"/>
                  </a:cubicBezTo>
                  <a:cubicBezTo>
                    <a:pt x="1525981" y="61455"/>
                    <a:pt x="1523238" y="73838"/>
                    <a:pt x="1523238" y="88011"/>
                  </a:cubicBezTo>
                  <a:cubicBezTo>
                    <a:pt x="1523238" y="102032"/>
                    <a:pt x="1525981" y="114376"/>
                    <a:pt x="1531467" y="125044"/>
                  </a:cubicBezTo>
                  <a:cubicBezTo>
                    <a:pt x="1536954" y="135712"/>
                    <a:pt x="1544574" y="143980"/>
                    <a:pt x="1554327" y="149847"/>
                  </a:cubicBezTo>
                  <a:cubicBezTo>
                    <a:pt x="1564081" y="155715"/>
                    <a:pt x="1575206" y="158648"/>
                    <a:pt x="1587703" y="158648"/>
                  </a:cubicBezTo>
                  <a:cubicBezTo>
                    <a:pt x="1598828" y="158648"/>
                    <a:pt x="1608849" y="156210"/>
                    <a:pt x="1617764" y="151333"/>
                  </a:cubicBezTo>
                  <a:cubicBezTo>
                    <a:pt x="1626679" y="146456"/>
                    <a:pt x="1633728" y="139789"/>
                    <a:pt x="1638909" y="131331"/>
                  </a:cubicBezTo>
                  <a:cubicBezTo>
                    <a:pt x="1644091" y="122872"/>
                    <a:pt x="1646682" y="113157"/>
                    <a:pt x="1646682" y="102184"/>
                  </a:cubicBezTo>
                  <a:lnTo>
                    <a:pt x="1646682" y="101041"/>
                  </a:lnTo>
                  <a:lnTo>
                    <a:pt x="1587703" y="101041"/>
                  </a:lnTo>
                  <a:lnTo>
                    <a:pt x="1587703" y="85039"/>
                  </a:lnTo>
                  <a:lnTo>
                    <a:pt x="1664970" y="85039"/>
                  </a:lnTo>
                  <a:lnTo>
                    <a:pt x="1664970" y="99212"/>
                  </a:lnTo>
                  <a:cubicBezTo>
                    <a:pt x="1664970" y="110337"/>
                    <a:pt x="1662989" y="120586"/>
                    <a:pt x="1659026" y="129959"/>
                  </a:cubicBezTo>
                  <a:cubicBezTo>
                    <a:pt x="1655064" y="139332"/>
                    <a:pt x="1649577" y="147447"/>
                    <a:pt x="1642567" y="154305"/>
                  </a:cubicBezTo>
                  <a:cubicBezTo>
                    <a:pt x="1635556" y="161163"/>
                    <a:pt x="1627365" y="166459"/>
                    <a:pt x="1617993" y="170193"/>
                  </a:cubicBezTo>
                  <a:cubicBezTo>
                    <a:pt x="1608620" y="173926"/>
                    <a:pt x="1598523" y="175793"/>
                    <a:pt x="1587703" y="175793"/>
                  </a:cubicBezTo>
                  <a:cubicBezTo>
                    <a:pt x="1575663" y="175793"/>
                    <a:pt x="1564614" y="173622"/>
                    <a:pt x="1554556" y="169278"/>
                  </a:cubicBezTo>
                  <a:cubicBezTo>
                    <a:pt x="1544498" y="164935"/>
                    <a:pt x="1535773" y="158839"/>
                    <a:pt x="1528381" y="150990"/>
                  </a:cubicBezTo>
                  <a:cubicBezTo>
                    <a:pt x="1520990" y="143142"/>
                    <a:pt x="1515237" y="133883"/>
                    <a:pt x="1511122" y="123215"/>
                  </a:cubicBezTo>
                  <a:cubicBezTo>
                    <a:pt x="1507007" y="112547"/>
                    <a:pt x="1504950" y="100812"/>
                    <a:pt x="1504950" y="88011"/>
                  </a:cubicBezTo>
                  <a:cubicBezTo>
                    <a:pt x="1504950" y="75209"/>
                    <a:pt x="1507007" y="63474"/>
                    <a:pt x="1511122" y="52806"/>
                  </a:cubicBezTo>
                  <a:cubicBezTo>
                    <a:pt x="1515237" y="42138"/>
                    <a:pt x="1520990" y="32842"/>
                    <a:pt x="1528381" y="24917"/>
                  </a:cubicBezTo>
                  <a:cubicBezTo>
                    <a:pt x="1535773" y="16992"/>
                    <a:pt x="1544498" y="10858"/>
                    <a:pt x="1554556" y="6515"/>
                  </a:cubicBezTo>
                  <a:cubicBezTo>
                    <a:pt x="1564614" y="2172"/>
                    <a:pt x="1575663" y="0"/>
                    <a:pt x="1587703" y="0"/>
                  </a:cubicBezTo>
                  <a:close/>
                  <a:moveTo>
                    <a:pt x="1390193" y="0"/>
                  </a:moveTo>
                  <a:cubicBezTo>
                    <a:pt x="1402080" y="0"/>
                    <a:pt x="1413167" y="2172"/>
                    <a:pt x="1423454" y="6515"/>
                  </a:cubicBezTo>
                  <a:cubicBezTo>
                    <a:pt x="1433741" y="10858"/>
                    <a:pt x="1442771" y="16954"/>
                    <a:pt x="1450543" y="24803"/>
                  </a:cubicBezTo>
                  <a:cubicBezTo>
                    <a:pt x="1458315" y="32652"/>
                    <a:pt x="1464411" y="41910"/>
                    <a:pt x="1468831" y="52578"/>
                  </a:cubicBezTo>
                  <a:cubicBezTo>
                    <a:pt x="1473251" y="63246"/>
                    <a:pt x="1475460" y="74981"/>
                    <a:pt x="1475460" y="87782"/>
                  </a:cubicBezTo>
                  <a:cubicBezTo>
                    <a:pt x="1475460" y="100584"/>
                    <a:pt x="1473251" y="112357"/>
                    <a:pt x="1468831" y="123101"/>
                  </a:cubicBezTo>
                  <a:cubicBezTo>
                    <a:pt x="1464411" y="133845"/>
                    <a:pt x="1458315" y="143142"/>
                    <a:pt x="1450543" y="150990"/>
                  </a:cubicBezTo>
                  <a:cubicBezTo>
                    <a:pt x="1442771" y="158839"/>
                    <a:pt x="1433741" y="164935"/>
                    <a:pt x="1423454" y="169278"/>
                  </a:cubicBezTo>
                  <a:cubicBezTo>
                    <a:pt x="1413167" y="173622"/>
                    <a:pt x="1402080" y="175793"/>
                    <a:pt x="1390193" y="175793"/>
                  </a:cubicBezTo>
                  <a:cubicBezTo>
                    <a:pt x="1378305" y="175793"/>
                    <a:pt x="1367218" y="173622"/>
                    <a:pt x="1356931" y="169278"/>
                  </a:cubicBezTo>
                  <a:cubicBezTo>
                    <a:pt x="1346644" y="164935"/>
                    <a:pt x="1337615" y="158839"/>
                    <a:pt x="1329842" y="150990"/>
                  </a:cubicBezTo>
                  <a:cubicBezTo>
                    <a:pt x="1322070" y="143142"/>
                    <a:pt x="1315974" y="133845"/>
                    <a:pt x="1311554" y="123101"/>
                  </a:cubicBezTo>
                  <a:cubicBezTo>
                    <a:pt x="1307135" y="112357"/>
                    <a:pt x="1304925" y="100584"/>
                    <a:pt x="1304925" y="87782"/>
                  </a:cubicBezTo>
                  <a:cubicBezTo>
                    <a:pt x="1304925" y="74981"/>
                    <a:pt x="1307135" y="63208"/>
                    <a:pt x="1311554" y="52464"/>
                  </a:cubicBezTo>
                  <a:cubicBezTo>
                    <a:pt x="1315974" y="41719"/>
                    <a:pt x="1322070" y="32423"/>
                    <a:pt x="1329842" y="24574"/>
                  </a:cubicBezTo>
                  <a:cubicBezTo>
                    <a:pt x="1337615" y="16726"/>
                    <a:pt x="1346644" y="10668"/>
                    <a:pt x="1356931" y="6401"/>
                  </a:cubicBezTo>
                  <a:cubicBezTo>
                    <a:pt x="1367218" y="2133"/>
                    <a:pt x="1378305" y="0"/>
                    <a:pt x="1390193" y="0"/>
                  </a:cubicBezTo>
                  <a:close/>
                  <a:moveTo>
                    <a:pt x="266242" y="0"/>
                  </a:moveTo>
                  <a:cubicBezTo>
                    <a:pt x="278130" y="0"/>
                    <a:pt x="289217" y="2172"/>
                    <a:pt x="299504" y="6515"/>
                  </a:cubicBezTo>
                  <a:cubicBezTo>
                    <a:pt x="309791" y="10858"/>
                    <a:pt x="318821" y="16954"/>
                    <a:pt x="326593" y="24803"/>
                  </a:cubicBezTo>
                  <a:cubicBezTo>
                    <a:pt x="334365" y="32652"/>
                    <a:pt x="340461" y="41910"/>
                    <a:pt x="344881" y="52578"/>
                  </a:cubicBezTo>
                  <a:cubicBezTo>
                    <a:pt x="349301" y="63246"/>
                    <a:pt x="351510" y="74981"/>
                    <a:pt x="351510" y="87782"/>
                  </a:cubicBezTo>
                  <a:cubicBezTo>
                    <a:pt x="351510" y="100584"/>
                    <a:pt x="349301" y="112357"/>
                    <a:pt x="344881" y="123101"/>
                  </a:cubicBezTo>
                  <a:cubicBezTo>
                    <a:pt x="340461" y="133845"/>
                    <a:pt x="334365" y="143142"/>
                    <a:pt x="326593" y="150990"/>
                  </a:cubicBezTo>
                  <a:cubicBezTo>
                    <a:pt x="318821" y="158839"/>
                    <a:pt x="309791" y="164935"/>
                    <a:pt x="299504" y="169278"/>
                  </a:cubicBezTo>
                  <a:cubicBezTo>
                    <a:pt x="289217" y="173622"/>
                    <a:pt x="278130" y="175793"/>
                    <a:pt x="266242" y="175793"/>
                  </a:cubicBezTo>
                  <a:cubicBezTo>
                    <a:pt x="254355" y="175793"/>
                    <a:pt x="243268" y="173622"/>
                    <a:pt x="232981" y="169278"/>
                  </a:cubicBezTo>
                  <a:cubicBezTo>
                    <a:pt x="222694" y="164935"/>
                    <a:pt x="213665" y="158839"/>
                    <a:pt x="205892" y="150990"/>
                  </a:cubicBezTo>
                  <a:cubicBezTo>
                    <a:pt x="198120" y="143142"/>
                    <a:pt x="192024" y="133845"/>
                    <a:pt x="187604" y="123101"/>
                  </a:cubicBezTo>
                  <a:cubicBezTo>
                    <a:pt x="183185" y="112357"/>
                    <a:pt x="180975" y="100584"/>
                    <a:pt x="180975" y="87782"/>
                  </a:cubicBezTo>
                  <a:cubicBezTo>
                    <a:pt x="180975" y="74981"/>
                    <a:pt x="183185" y="63208"/>
                    <a:pt x="187604" y="52464"/>
                  </a:cubicBezTo>
                  <a:cubicBezTo>
                    <a:pt x="192024" y="41719"/>
                    <a:pt x="198120" y="32423"/>
                    <a:pt x="205892" y="24574"/>
                  </a:cubicBezTo>
                  <a:cubicBezTo>
                    <a:pt x="213665" y="16726"/>
                    <a:pt x="222694" y="10668"/>
                    <a:pt x="232981" y="6401"/>
                  </a:cubicBezTo>
                  <a:cubicBezTo>
                    <a:pt x="243268" y="2133"/>
                    <a:pt x="254355" y="0"/>
                    <a:pt x="266242" y="0"/>
                  </a:cubicBezTo>
                  <a:close/>
                  <a:moveTo>
                    <a:pt x="82753" y="0"/>
                  </a:moveTo>
                  <a:cubicBezTo>
                    <a:pt x="94335" y="0"/>
                    <a:pt x="104737" y="2057"/>
                    <a:pt x="113957" y="6172"/>
                  </a:cubicBezTo>
                  <a:cubicBezTo>
                    <a:pt x="123177" y="10287"/>
                    <a:pt x="130949" y="15583"/>
                    <a:pt x="137274" y="22060"/>
                  </a:cubicBezTo>
                  <a:cubicBezTo>
                    <a:pt x="143599" y="28537"/>
                    <a:pt x="148133" y="35357"/>
                    <a:pt x="150876" y="42519"/>
                  </a:cubicBezTo>
                  <a:lnTo>
                    <a:pt x="133731" y="50063"/>
                  </a:lnTo>
                  <a:cubicBezTo>
                    <a:pt x="129463" y="40157"/>
                    <a:pt x="122948" y="32194"/>
                    <a:pt x="114185" y="26175"/>
                  </a:cubicBezTo>
                  <a:cubicBezTo>
                    <a:pt x="105422" y="20155"/>
                    <a:pt x="94945" y="17145"/>
                    <a:pt x="82753" y="17145"/>
                  </a:cubicBezTo>
                  <a:cubicBezTo>
                    <a:pt x="70256" y="17145"/>
                    <a:pt x="59131" y="20117"/>
                    <a:pt x="49377" y="26060"/>
                  </a:cubicBezTo>
                  <a:cubicBezTo>
                    <a:pt x="39624" y="32004"/>
                    <a:pt x="32004" y="40272"/>
                    <a:pt x="26517" y="50863"/>
                  </a:cubicBezTo>
                  <a:cubicBezTo>
                    <a:pt x="21031" y="61455"/>
                    <a:pt x="18288" y="73838"/>
                    <a:pt x="18288" y="88011"/>
                  </a:cubicBezTo>
                  <a:cubicBezTo>
                    <a:pt x="18288" y="102032"/>
                    <a:pt x="21031" y="114376"/>
                    <a:pt x="26517" y="125044"/>
                  </a:cubicBezTo>
                  <a:cubicBezTo>
                    <a:pt x="32004" y="135712"/>
                    <a:pt x="39624" y="143980"/>
                    <a:pt x="49377" y="149847"/>
                  </a:cubicBezTo>
                  <a:cubicBezTo>
                    <a:pt x="59131" y="155715"/>
                    <a:pt x="70256" y="158648"/>
                    <a:pt x="82753" y="158648"/>
                  </a:cubicBezTo>
                  <a:cubicBezTo>
                    <a:pt x="94945" y="158648"/>
                    <a:pt x="105422" y="155676"/>
                    <a:pt x="114185" y="149733"/>
                  </a:cubicBezTo>
                  <a:cubicBezTo>
                    <a:pt x="122948" y="143789"/>
                    <a:pt x="129463" y="135864"/>
                    <a:pt x="133731" y="125958"/>
                  </a:cubicBezTo>
                  <a:lnTo>
                    <a:pt x="150876" y="133502"/>
                  </a:lnTo>
                  <a:cubicBezTo>
                    <a:pt x="148133" y="140513"/>
                    <a:pt x="143599" y="147256"/>
                    <a:pt x="137274" y="153733"/>
                  </a:cubicBezTo>
                  <a:cubicBezTo>
                    <a:pt x="130949" y="160210"/>
                    <a:pt x="123177" y="165506"/>
                    <a:pt x="113957" y="169621"/>
                  </a:cubicBezTo>
                  <a:cubicBezTo>
                    <a:pt x="104737" y="173736"/>
                    <a:pt x="94335" y="175793"/>
                    <a:pt x="82753" y="175793"/>
                  </a:cubicBezTo>
                  <a:cubicBezTo>
                    <a:pt x="70713" y="175793"/>
                    <a:pt x="59664" y="173622"/>
                    <a:pt x="49606" y="169278"/>
                  </a:cubicBezTo>
                  <a:cubicBezTo>
                    <a:pt x="39547" y="164935"/>
                    <a:pt x="30823" y="158839"/>
                    <a:pt x="23431" y="150990"/>
                  </a:cubicBezTo>
                  <a:cubicBezTo>
                    <a:pt x="16040" y="143142"/>
                    <a:pt x="10287" y="133883"/>
                    <a:pt x="6172" y="123215"/>
                  </a:cubicBezTo>
                  <a:cubicBezTo>
                    <a:pt x="2057" y="112547"/>
                    <a:pt x="0" y="100812"/>
                    <a:pt x="0" y="88011"/>
                  </a:cubicBezTo>
                  <a:cubicBezTo>
                    <a:pt x="0" y="75209"/>
                    <a:pt x="2057" y="63474"/>
                    <a:pt x="6172" y="52806"/>
                  </a:cubicBezTo>
                  <a:cubicBezTo>
                    <a:pt x="10287" y="42138"/>
                    <a:pt x="16040" y="32842"/>
                    <a:pt x="23431" y="24917"/>
                  </a:cubicBezTo>
                  <a:cubicBezTo>
                    <a:pt x="30823" y="16992"/>
                    <a:pt x="39547" y="10858"/>
                    <a:pt x="49606" y="6515"/>
                  </a:cubicBezTo>
                  <a:cubicBezTo>
                    <a:pt x="59664" y="2172"/>
                    <a:pt x="70713" y="0"/>
                    <a:pt x="82753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800" dirty="0" err="1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6095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3" r:id="rId3"/>
    <p:sldLayoutId id="2147483665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32742" rtl="0" eaLnBrk="1" latinLnBrk="0" hangingPunct="1">
        <a:lnSpc>
          <a:spcPct val="100000"/>
        </a:lnSpc>
        <a:spcBef>
          <a:spcPct val="0"/>
        </a:spcBef>
        <a:buNone/>
        <a:defRPr lang="en-US" sz="3000" b="1" kern="1200" cap="none" spc="0" baseline="0" dirty="0" smtClean="0">
          <a:ln w="3175">
            <a:noFill/>
          </a:ln>
          <a:solidFill>
            <a:schemeClr val="tx2"/>
          </a:soli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solidFill>
            <a:schemeClr val="tx2"/>
          </a:solidFill>
          <a:latin typeface="+mn-lt"/>
          <a:ea typeface="+mn-ea"/>
          <a:cs typeface="Segoe UI" panose="020B0502040204020203" pitchFamily="34" charset="0"/>
        </a:defRPr>
      </a:lvl1pPr>
      <a:lvl2pPr marL="4572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000" kern="1200" spc="0" baseline="0">
          <a:solidFill>
            <a:schemeClr val="tx2"/>
          </a:solidFill>
          <a:latin typeface="+mn-lt"/>
          <a:ea typeface="+mn-ea"/>
          <a:cs typeface="+mn-cs"/>
        </a:defRPr>
      </a:lvl2pPr>
      <a:lvl3pPr marL="657225" marR="0" indent="-20002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600" kern="1200" spc="0" baseline="0">
          <a:solidFill>
            <a:schemeClr val="tx2"/>
          </a:solidFill>
          <a:latin typeface="+mn-lt"/>
          <a:ea typeface="+mn-ea"/>
          <a:cs typeface="+mn-cs"/>
        </a:defRPr>
      </a:lvl3pPr>
      <a:lvl4pPr marL="842963" marR="0" indent="-1809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2"/>
          </a:solidFill>
          <a:latin typeface="+mn-lt"/>
          <a:ea typeface="+mn-ea"/>
          <a:cs typeface="+mn-cs"/>
        </a:defRPr>
      </a:lvl4pPr>
      <a:lvl5pPr marL="1023938" marR="0" indent="-1682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2"/>
          </a:soli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6" pos="360">
          <p15:clr>
            <a:srgbClr val="C35EA4"/>
          </p15:clr>
        </p15:guide>
        <p15:guide id="17" pos="7320">
          <p15:clr>
            <a:srgbClr val="C35EA4"/>
          </p15:clr>
        </p15:guide>
        <p15:guide id="25" orient="horz" pos="369">
          <p15:clr>
            <a:srgbClr val="C35EA4"/>
          </p15:clr>
        </p15:guide>
        <p15:guide id="26" orient="horz" pos="3949">
          <p15:clr>
            <a:srgbClr val="C35EA4"/>
          </p15:clr>
        </p15:guide>
        <p15:guide id="27" orient="horz" pos="184">
          <p15:clr>
            <a:srgbClr val="A4A3A4"/>
          </p15:clr>
        </p15:guide>
        <p15:guide id="28" pos="192">
          <p15:clr>
            <a:srgbClr val="A4A3A4"/>
          </p15:clr>
        </p15:guide>
        <p15:guide id="29" orient="horz" pos="4128" userDrawn="1">
          <p15:clr>
            <a:srgbClr val="A4A3A4"/>
          </p15:clr>
        </p15:guide>
        <p15:guide id="30" pos="7488">
          <p15:clr>
            <a:srgbClr val="A4A3A4"/>
          </p15:clr>
        </p15:guide>
        <p15:guide id="31" orient="horz" pos="4008">
          <p15:clr>
            <a:srgbClr val="547EBF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4" Type="http://schemas.openxmlformats.org/officeDocument/2006/relationships/image" Target="../media/image8.png"/><Relationship Id="rId9" Type="http://schemas.openxmlformats.org/officeDocument/2006/relationships/image" Target="../media/image1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svg"/><Relationship Id="rId7" Type="http://schemas.openxmlformats.org/officeDocument/2006/relationships/image" Target="../media/image21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0.png"/><Relationship Id="rId5" Type="http://schemas.openxmlformats.org/officeDocument/2006/relationships/image" Target="../media/image19.svg"/><Relationship Id="rId10" Type="http://schemas.openxmlformats.org/officeDocument/2006/relationships/image" Target="../media/image5.png"/><Relationship Id="rId4" Type="http://schemas.openxmlformats.org/officeDocument/2006/relationships/image" Target="../media/image18.png"/><Relationship Id="rId9" Type="http://schemas.openxmlformats.org/officeDocument/2006/relationships/image" Target="../media/image23.sv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svg"/><Relationship Id="rId7" Type="http://schemas.openxmlformats.org/officeDocument/2006/relationships/image" Target="../media/image29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8.png"/><Relationship Id="rId5" Type="http://schemas.openxmlformats.org/officeDocument/2006/relationships/image" Target="../media/image27.svg"/><Relationship Id="rId4" Type="http://schemas.openxmlformats.org/officeDocument/2006/relationships/image" Target="../media/image26.png"/><Relationship Id="rId9" Type="http://schemas.openxmlformats.org/officeDocument/2006/relationships/image" Target="../media/image31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acebook.com/Ocvembor/" TargetMode="External"/><Relationship Id="rId5" Type="http://schemas.openxmlformats.org/officeDocument/2006/relationships/hyperlink" Target="mailto:contact@ocvembor.com" TargetMode="External"/><Relationship Id="rId4" Type="http://schemas.openxmlformats.org/officeDocument/2006/relationships/hyperlink" Target="https://ocvembor.com/contac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C241761-FCB3-9031-D2FD-A94989DC20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2B9EE3F-F216-6EF1-F9C5-4D5C96038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</a:blip>
          <a:srcRect l="3657" r="3657"/>
          <a:stretch/>
        </p:blipFill>
        <p:spPr>
          <a:xfrm flipH="1">
            <a:off x="-1" y="0"/>
            <a:ext cx="12192001" cy="6858000"/>
          </a:xfrm>
          <a:prstGeom prst="rect">
            <a:avLst/>
          </a:prstGeom>
        </p:spPr>
      </p:pic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FDC64FE6-08DA-037D-1FF8-5DD4FFE9996D}"/>
              </a:ext>
            </a:extLst>
          </p:cNvPr>
          <p:cNvSpPr/>
          <p:nvPr/>
        </p:nvSpPr>
        <p:spPr bwMode="auto">
          <a:xfrm>
            <a:off x="5889074" y="585788"/>
            <a:ext cx="6302927" cy="6272212"/>
          </a:xfrm>
          <a:custGeom>
            <a:avLst/>
            <a:gdLst>
              <a:gd name="connsiteX0" fmla="*/ 215595 w 6302927"/>
              <a:gd name="connsiteY0" fmla="*/ 0 h 6272212"/>
              <a:gd name="connsiteX1" fmla="*/ 6302927 w 6302927"/>
              <a:gd name="connsiteY1" fmla="*/ 0 h 6272212"/>
              <a:gd name="connsiteX2" fmla="*/ 6302927 w 6302927"/>
              <a:gd name="connsiteY2" fmla="*/ 6272212 h 6272212"/>
              <a:gd name="connsiteX3" fmla="*/ 0 w 6302927"/>
              <a:gd name="connsiteY3" fmla="*/ 6272212 h 6272212"/>
              <a:gd name="connsiteX4" fmla="*/ 0 w 6302927"/>
              <a:gd name="connsiteY4" fmla="*/ 215596 h 6272212"/>
              <a:gd name="connsiteX5" fmla="*/ 215595 w 6302927"/>
              <a:gd name="connsiteY5" fmla="*/ 0 h 6272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02927" h="6272212">
                <a:moveTo>
                  <a:pt x="215595" y="0"/>
                </a:moveTo>
                <a:lnTo>
                  <a:pt x="6302927" y="0"/>
                </a:lnTo>
                <a:lnTo>
                  <a:pt x="6302927" y="6272212"/>
                </a:lnTo>
                <a:lnTo>
                  <a:pt x="0" y="6272212"/>
                </a:lnTo>
                <a:lnTo>
                  <a:pt x="0" y="215596"/>
                </a:lnTo>
                <a:cubicBezTo>
                  <a:pt x="0" y="96526"/>
                  <a:pt x="96526" y="0"/>
                  <a:pt x="215595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307D0F8-47ED-DF08-8F5D-42E6EF03353E}"/>
              </a:ext>
            </a:extLst>
          </p:cNvPr>
          <p:cNvGrpSpPr/>
          <p:nvPr/>
        </p:nvGrpSpPr>
        <p:grpSpPr>
          <a:xfrm>
            <a:off x="571500" y="2040667"/>
            <a:ext cx="4437063" cy="2053045"/>
            <a:chOff x="571500" y="2040667"/>
            <a:chExt cx="4437063" cy="205304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03DD874-1B4A-18A6-E252-067C019CF40A}"/>
                </a:ext>
              </a:extLst>
            </p:cNvPr>
            <p:cNvSpPr txBox="1"/>
            <p:nvPr/>
          </p:nvSpPr>
          <p:spPr>
            <a:xfrm>
              <a:off x="571500" y="2040667"/>
              <a:ext cx="4437063" cy="135421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4400" b="1">
                  <a:ln w="3175">
                    <a:noFill/>
                  </a:ln>
                  <a:solidFill>
                    <a:schemeClr val="tx2"/>
                  </a:solidFill>
                  <a:latin typeface="+mj-lt"/>
                  <a:cs typeface="Segoe UI" pitchFamily="34" charset="0"/>
                </a:rPr>
                <a:t>SaaS </a:t>
              </a:r>
            </a:p>
            <a:p>
              <a:r>
                <a:rPr lang="en-US" sz="4400" b="1">
                  <a:ln w="3175">
                    <a:noFill/>
                  </a:ln>
                  <a:solidFill>
                    <a:schemeClr val="tx2"/>
                  </a:solidFill>
                  <a:latin typeface="+mj-lt"/>
                  <a:cs typeface="Segoe UI" pitchFamily="34" charset="0"/>
                </a:rPr>
                <a:t>Pitch Deck</a:t>
              </a:r>
              <a:endParaRPr kumimoji="0" lang="en-US" sz="4400" b="1" i="0" u="none" strike="noStrike" kern="1200" cap="none" spc="0" normalizeH="0" baseline="0" noProof="0">
                <a:ln w="3175"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Segoe UI" pitchFamily="34" charset="0"/>
              </a:endParaRPr>
            </a:p>
          </p:txBody>
        </p:sp>
        <p:sp>
          <p:nvSpPr>
            <p:cNvPr id="12" name="Google Shape;436;p14">
              <a:extLst>
                <a:ext uri="{FF2B5EF4-FFF2-40B4-BE49-F238E27FC236}">
                  <a16:creationId xmlns:a16="http://schemas.microsoft.com/office/drawing/2014/main" id="{2F8EDFA5-3282-9939-FAAA-47B6DFDBAAEB}"/>
                </a:ext>
              </a:extLst>
            </p:cNvPr>
            <p:cNvSpPr txBox="1"/>
            <p:nvPr/>
          </p:nvSpPr>
          <p:spPr>
            <a:xfrm>
              <a:off x="571500" y="3480852"/>
              <a:ext cx="3715860" cy="61286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lnSpc>
                  <a:spcPct val="150000"/>
                </a:lnSpc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>
                  <a:solidFill>
                    <a:schemeClr val="tx1"/>
                  </a:solidFill>
                </a:rPr>
                <a:t>Craft a bold line like "Powering [industry] with [value]." This hooks them fast.</a:t>
              </a:r>
            </a:p>
          </p:txBody>
        </p:sp>
      </p:grp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FDC996C5-7504-40DB-2A73-FA8B292B763C}"/>
              </a:ext>
            </a:extLst>
          </p:cNvPr>
          <p:cNvSpPr/>
          <p:nvPr/>
        </p:nvSpPr>
        <p:spPr bwMode="auto">
          <a:xfrm>
            <a:off x="571499" y="4427655"/>
            <a:ext cx="1898651" cy="471948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View more detail</a:t>
            </a:r>
            <a:endParaRPr lang="en-US" sz="1400" b="1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0A6B5C1-B549-E6D6-03EB-1C79169AB15B}"/>
              </a:ext>
            </a:extLst>
          </p:cNvPr>
          <p:cNvGrpSpPr/>
          <p:nvPr/>
        </p:nvGrpSpPr>
        <p:grpSpPr>
          <a:xfrm>
            <a:off x="571503" y="1447800"/>
            <a:ext cx="1680285" cy="322562"/>
            <a:chOff x="571503" y="1309049"/>
            <a:chExt cx="1680285" cy="322562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7B31B7B-DE9C-A75D-07B4-CD19AF4F2580}"/>
                </a:ext>
              </a:extLst>
            </p:cNvPr>
            <p:cNvGrpSpPr/>
            <p:nvPr/>
          </p:nvGrpSpPr>
          <p:grpSpPr>
            <a:xfrm>
              <a:off x="571503" y="1309049"/>
              <a:ext cx="322562" cy="322562"/>
              <a:chOff x="571503" y="676383"/>
              <a:chExt cx="322562" cy="322562"/>
            </a:xfrm>
          </p:grpSpPr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2BE0978F-2A8A-060F-6F0E-03B157AA6532}"/>
                  </a:ext>
                </a:extLst>
              </p:cNvPr>
              <p:cNvSpPr/>
              <p:nvPr/>
            </p:nvSpPr>
            <p:spPr bwMode="auto">
              <a:xfrm>
                <a:off x="571503" y="676383"/>
                <a:ext cx="322562" cy="32256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pic>
            <p:nvPicPr>
              <p:cNvPr id="4" name="Graphic 3">
                <a:extLst>
                  <a:ext uri="{FF2B5EF4-FFF2-40B4-BE49-F238E27FC236}">
                    <a16:creationId xmlns:a16="http://schemas.microsoft.com/office/drawing/2014/main" id="{D9A5E969-4DF1-D7E9-1153-7F20A4C5DF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627501" y="749220"/>
                <a:ext cx="210567" cy="167581"/>
              </a:xfrm>
              <a:prstGeom prst="rect">
                <a:avLst/>
              </a:prstGeom>
            </p:spPr>
          </p:pic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017DA03-FF0D-206B-DBF0-CF7EE8042BC2}"/>
                </a:ext>
              </a:extLst>
            </p:cNvPr>
            <p:cNvSpPr txBox="1"/>
            <p:nvPr/>
          </p:nvSpPr>
          <p:spPr>
            <a:xfrm>
              <a:off x="966938" y="1409808"/>
              <a:ext cx="1284850" cy="121045"/>
            </a:xfrm>
            <a:custGeom>
              <a:avLst/>
              <a:gdLst/>
              <a:ahLst/>
              <a:cxnLst/>
              <a:rect l="l" t="t" r="r" b="b"/>
              <a:pathLst>
                <a:path w="1865985" h="175793">
                  <a:moveTo>
                    <a:pt x="773802" y="24209"/>
                  </a:moveTo>
                  <a:lnTo>
                    <a:pt x="741807" y="114300"/>
                  </a:lnTo>
                  <a:lnTo>
                    <a:pt x="805586" y="114300"/>
                  </a:lnTo>
                  <a:close/>
                  <a:moveTo>
                    <a:pt x="594817" y="19888"/>
                  </a:moveTo>
                  <a:lnTo>
                    <a:pt x="594817" y="89611"/>
                  </a:lnTo>
                  <a:lnTo>
                    <a:pt x="635965" y="89611"/>
                  </a:lnTo>
                  <a:cubicBezTo>
                    <a:pt x="643280" y="89611"/>
                    <a:pt x="649681" y="88201"/>
                    <a:pt x="655167" y="85382"/>
                  </a:cubicBezTo>
                  <a:cubicBezTo>
                    <a:pt x="660654" y="82563"/>
                    <a:pt x="664921" y="78524"/>
                    <a:pt x="667969" y="73266"/>
                  </a:cubicBezTo>
                  <a:cubicBezTo>
                    <a:pt x="671017" y="68008"/>
                    <a:pt x="672541" y="61798"/>
                    <a:pt x="672541" y="54635"/>
                  </a:cubicBezTo>
                  <a:cubicBezTo>
                    <a:pt x="672541" y="47472"/>
                    <a:pt x="671017" y="41300"/>
                    <a:pt x="667969" y="36119"/>
                  </a:cubicBezTo>
                  <a:cubicBezTo>
                    <a:pt x="664921" y="30937"/>
                    <a:pt x="660654" y="26937"/>
                    <a:pt x="655167" y="24117"/>
                  </a:cubicBezTo>
                  <a:cubicBezTo>
                    <a:pt x="649681" y="21298"/>
                    <a:pt x="643280" y="19888"/>
                    <a:pt x="635965" y="19888"/>
                  </a:cubicBezTo>
                  <a:close/>
                  <a:moveTo>
                    <a:pt x="1780718" y="17145"/>
                  </a:moveTo>
                  <a:cubicBezTo>
                    <a:pt x="1770812" y="17145"/>
                    <a:pt x="1761782" y="18974"/>
                    <a:pt x="1753629" y="22631"/>
                  </a:cubicBezTo>
                  <a:cubicBezTo>
                    <a:pt x="1745475" y="26289"/>
                    <a:pt x="1738427" y="31394"/>
                    <a:pt x="1732483" y="37947"/>
                  </a:cubicBezTo>
                  <a:cubicBezTo>
                    <a:pt x="1726539" y="44501"/>
                    <a:pt x="1721929" y="52044"/>
                    <a:pt x="1718653" y="60579"/>
                  </a:cubicBezTo>
                  <a:cubicBezTo>
                    <a:pt x="1715376" y="69113"/>
                    <a:pt x="1713738" y="78181"/>
                    <a:pt x="1713738" y="87782"/>
                  </a:cubicBezTo>
                  <a:cubicBezTo>
                    <a:pt x="1713738" y="97536"/>
                    <a:pt x="1715376" y="106680"/>
                    <a:pt x="1718653" y="115214"/>
                  </a:cubicBezTo>
                  <a:cubicBezTo>
                    <a:pt x="1721929" y="123749"/>
                    <a:pt x="1726539" y="131292"/>
                    <a:pt x="1732483" y="137846"/>
                  </a:cubicBezTo>
                  <a:cubicBezTo>
                    <a:pt x="1738427" y="144399"/>
                    <a:pt x="1745513" y="149504"/>
                    <a:pt x="1753743" y="153162"/>
                  </a:cubicBezTo>
                  <a:cubicBezTo>
                    <a:pt x="1761972" y="156819"/>
                    <a:pt x="1770964" y="158648"/>
                    <a:pt x="1780718" y="158648"/>
                  </a:cubicBezTo>
                  <a:cubicBezTo>
                    <a:pt x="1790624" y="158648"/>
                    <a:pt x="1799653" y="156819"/>
                    <a:pt x="1807807" y="153162"/>
                  </a:cubicBezTo>
                  <a:cubicBezTo>
                    <a:pt x="1815960" y="149504"/>
                    <a:pt x="1823009" y="144399"/>
                    <a:pt x="1828952" y="137846"/>
                  </a:cubicBezTo>
                  <a:cubicBezTo>
                    <a:pt x="1834896" y="131292"/>
                    <a:pt x="1839506" y="123749"/>
                    <a:pt x="1842783" y="115214"/>
                  </a:cubicBezTo>
                  <a:cubicBezTo>
                    <a:pt x="1846059" y="106680"/>
                    <a:pt x="1847697" y="97536"/>
                    <a:pt x="1847697" y="87782"/>
                  </a:cubicBezTo>
                  <a:cubicBezTo>
                    <a:pt x="1847697" y="78181"/>
                    <a:pt x="1846059" y="69113"/>
                    <a:pt x="1842783" y="60579"/>
                  </a:cubicBezTo>
                  <a:cubicBezTo>
                    <a:pt x="1839506" y="52044"/>
                    <a:pt x="1834896" y="44501"/>
                    <a:pt x="1828952" y="37947"/>
                  </a:cubicBezTo>
                  <a:cubicBezTo>
                    <a:pt x="1823009" y="31394"/>
                    <a:pt x="1815960" y="26289"/>
                    <a:pt x="1807807" y="22631"/>
                  </a:cubicBezTo>
                  <a:cubicBezTo>
                    <a:pt x="1799653" y="18974"/>
                    <a:pt x="1790624" y="17145"/>
                    <a:pt x="1780718" y="17145"/>
                  </a:cubicBezTo>
                  <a:close/>
                  <a:moveTo>
                    <a:pt x="1390193" y="17145"/>
                  </a:moveTo>
                  <a:cubicBezTo>
                    <a:pt x="1380287" y="17145"/>
                    <a:pt x="1371257" y="18974"/>
                    <a:pt x="1363104" y="22631"/>
                  </a:cubicBezTo>
                  <a:cubicBezTo>
                    <a:pt x="1354950" y="26289"/>
                    <a:pt x="1347902" y="31394"/>
                    <a:pt x="1341958" y="37947"/>
                  </a:cubicBezTo>
                  <a:cubicBezTo>
                    <a:pt x="1336014" y="44501"/>
                    <a:pt x="1331404" y="52044"/>
                    <a:pt x="1328128" y="60579"/>
                  </a:cubicBezTo>
                  <a:cubicBezTo>
                    <a:pt x="1324851" y="69113"/>
                    <a:pt x="1323213" y="78181"/>
                    <a:pt x="1323213" y="87782"/>
                  </a:cubicBezTo>
                  <a:cubicBezTo>
                    <a:pt x="1323213" y="97536"/>
                    <a:pt x="1324851" y="106680"/>
                    <a:pt x="1328128" y="115214"/>
                  </a:cubicBezTo>
                  <a:cubicBezTo>
                    <a:pt x="1331404" y="123749"/>
                    <a:pt x="1336014" y="131292"/>
                    <a:pt x="1341958" y="137846"/>
                  </a:cubicBezTo>
                  <a:cubicBezTo>
                    <a:pt x="1347902" y="144399"/>
                    <a:pt x="1354988" y="149504"/>
                    <a:pt x="1363218" y="153162"/>
                  </a:cubicBezTo>
                  <a:cubicBezTo>
                    <a:pt x="1371447" y="156819"/>
                    <a:pt x="1380439" y="158648"/>
                    <a:pt x="1390193" y="158648"/>
                  </a:cubicBezTo>
                  <a:cubicBezTo>
                    <a:pt x="1400098" y="158648"/>
                    <a:pt x="1409128" y="156819"/>
                    <a:pt x="1417282" y="153162"/>
                  </a:cubicBezTo>
                  <a:cubicBezTo>
                    <a:pt x="1425435" y="149504"/>
                    <a:pt x="1432484" y="144399"/>
                    <a:pt x="1438427" y="137846"/>
                  </a:cubicBezTo>
                  <a:cubicBezTo>
                    <a:pt x="1444371" y="131292"/>
                    <a:pt x="1448981" y="123749"/>
                    <a:pt x="1452258" y="115214"/>
                  </a:cubicBezTo>
                  <a:cubicBezTo>
                    <a:pt x="1455534" y="106680"/>
                    <a:pt x="1457172" y="97536"/>
                    <a:pt x="1457172" y="87782"/>
                  </a:cubicBezTo>
                  <a:cubicBezTo>
                    <a:pt x="1457172" y="78181"/>
                    <a:pt x="1455534" y="69113"/>
                    <a:pt x="1452258" y="60579"/>
                  </a:cubicBezTo>
                  <a:cubicBezTo>
                    <a:pt x="1448981" y="52044"/>
                    <a:pt x="1444371" y="44501"/>
                    <a:pt x="1438427" y="37947"/>
                  </a:cubicBezTo>
                  <a:cubicBezTo>
                    <a:pt x="1432484" y="31394"/>
                    <a:pt x="1425435" y="26289"/>
                    <a:pt x="1417282" y="22631"/>
                  </a:cubicBezTo>
                  <a:cubicBezTo>
                    <a:pt x="1409128" y="18974"/>
                    <a:pt x="1400098" y="17145"/>
                    <a:pt x="1390193" y="17145"/>
                  </a:cubicBezTo>
                  <a:close/>
                  <a:moveTo>
                    <a:pt x="266242" y="17145"/>
                  </a:moveTo>
                  <a:cubicBezTo>
                    <a:pt x="256336" y="17145"/>
                    <a:pt x="247307" y="18974"/>
                    <a:pt x="239153" y="22631"/>
                  </a:cubicBezTo>
                  <a:cubicBezTo>
                    <a:pt x="231000" y="26289"/>
                    <a:pt x="223951" y="31394"/>
                    <a:pt x="218008" y="37947"/>
                  </a:cubicBezTo>
                  <a:cubicBezTo>
                    <a:pt x="212064" y="44501"/>
                    <a:pt x="207454" y="52044"/>
                    <a:pt x="204178" y="60579"/>
                  </a:cubicBezTo>
                  <a:cubicBezTo>
                    <a:pt x="200901" y="69113"/>
                    <a:pt x="199263" y="78181"/>
                    <a:pt x="199263" y="87782"/>
                  </a:cubicBezTo>
                  <a:cubicBezTo>
                    <a:pt x="199263" y="97536"/>
                    <a:pt x="200901" y="106680"/>
                    <a:pt x="204178" y="115214"/>
                  </a:cubicBezTo>
                  <a:cubicBezTo>
                    <a:pt x="207454" y="123749"/>
                    <a:pt x="212064" y="131292"/>
                    <a:pt x="218008" y="137846"/>
                  </a:cubicBezTo>
                  <a:cubicBezTo>
                    <a:pt x="223951" y="144399"/>
                    <a:pt x="231038" y="149504"/>
                    <a:pt x="239268" y="153162"/>
                  </a:cubicBezTo>
                  <a:cubicBezTo>
                    <a:pt x="247497" y="156819"/>
                    <a:pt x="256489" y="158648"/>
                    <a:pt x="266242" y="158648"/>
                  </a:cubicBezTo>
                  <a:cubicBezTo>
                    <a:pt x="276149" y="158648"/>
                    <a:pt x="285178" y="156819"/>
                    <a:pt x="293332" y="153162"/>
                  </a:cubicBezTo>
                  <a:cubicBezTo>
                    <a:pt x="301485" y="149504"/>
                    <a:pt x="308533" y="144399"/>
                    <a:pt x="314477" y="137846"/>
                  </a:cubicBezTo>
                  <a:cubicBezTo>
                    <a:pt x="320421" y="131292"/>
                    <a:pt x="325031" y="123749"/>
                    <a:pt x="328307" y="115214"/>
                  </a:cubicBezTo>
                  <a:cubicBezTo>
                    <a:pt x="331584" y="106680"/>
                    <a:pt x="333222" y="97536"/>
                    <a:pt x="333222" y="87782"/>
                  </a:cubicBezTo>
                  <a:cubicBezTo>
                    <a:pt x="333222" y="78181"/>
                    <a:pt x="331584" y="69113"/>
                    <a:pt x="328307" y="60579"/>
                  </a:cubicBezTo>
                  <a:cubicBezTo>
                    <a:pt x="325031" y="52044"/>
                    <a:pt x="320421" y="44501"/>
                    <a:pt x="314477" y="37947"/>
                  </a:cubicBezTo>
                  <a:cubicBezTo>
                    <a:pt x="308533" y="31394"/>
                    <a:pt x="301485" y="26289"/>
                    <a:pt x="293332" y="22631"/>
                  </a:cubicBezTo>
                  <a:cubicBezTo>
                    <a:pt x="285178" y="18974"/>
                    <a:pt x="276149" y="17145"/>
                    <a:pt x="266242" y="17145"/>
                  </a:cubicBezTo>
                  <a:close/>
                  <a:moveTo>
                    <a:pt x="1186129" y="2743"/>
                  </a:moveTo>
                  <a:lnTo>
                    <a:pt x="1204417" y="2743"/>
                  </a:lnTo>
                  <a:lnTo>
                    <a:pt x="1204417" y="155905"/>
                  </a:lnTo>
                  <a:lnTo>
                    <a:pt x="1279855" y="155905"/>
                  </a:lnTo>
                  <a:lnTo>
                    <a:pt x="1279855" y="173050"/>
                  </a:lnTo>
                  <a:lnTo>
                    <a:pt x="1186129" y="173050"/>
                  </a:lnTo>
                  <a:close/>
                  <a:moveTo>
                    <a:pt x="1025652" y="2743"/>
                  </a:moveTo>
                  <a:lnTo>
                    <a:pt x="1045997" y="2743"/>
                  </a:lnTo>
                  <a:lnTo>
                    <a:pt x="1094452" y="76488"/>
                  </a:lnTo>
                  <a:lnTo>
                    <a:pt x="1142695" y="2743"/>
                  </a:lnTo>
                  <a:lnTo>
                    <a:pt x="1163040" y="2743"/>
                  </a:lnTo>
                  <a:lnTo>
                    <a:pt x="1103604" y="93954"/>
                  </a:lnTo>
                  <a:lnTo>
                    <a:pt x="1103604" y="173050"/>
                  </a:lnTo>
                  <a:lnTo>
                    <a:pt x="1085316" y="173050"/>
                  </a:lnTo>
                  <a:lnTo>
                    <a:pt x="1085316" y="93954"/>
                  </a:lnTo>
                  <a:close/>
                  <a:moveTo>
                    <a:pt x="871804" y="2743"/>
                  </a:moveTo>
                  <a:lnTo>
                    <a:pt x="887806" y="2743"/>
                  </a:lnTo>
                  <a:lnTo>
                    <a:pt x="981532" y="137219"/>
                  </a:lnTo>
                  <a:lnTo>
                    <a:pt x="981532" y="2743"/>
                  </a:lnTo>
                  <a:lnTo>
                    <a:pt x="999820" y="2743"/>
                  </a:lnTo>
                  <a:lnTo>
                    <a:pt x="999820" y="173050"/>
                  </a:lnTo>
                  <a:lnTo>
                    <a:pt x="983818" y="173050"/>
                  </a:lnTo>
                  <a:lnTo>
                    <a:pt x="890092" y="37716"/>
                  </a:lnTo>
                  <a:lnTo>
                    <a:pt x="890092" y="173050"/>
                  </a:lnTo>
                  <a:lnTo>
                    <a:pt x="871804" y="173050"/>
                  </a:lnTo>
                  <a:close/>
                  <a:moveTo>
                    <a:pt x="763981" y="2743"/>
                  </a:moveTo>
                  <a:lnTo>
                    <a:pt x="783641" y="2743"/>
                  </a:lnTo>
                  <a:lnTo>
                    <a:pt x="845820" y="173050"/>
                  </a:lnTo>
                  <a:lnTo>
                    <a:pt x="826617" y="173050"/>
                  </a:lnTo>
                  <a:lnTo>
                    <a:pt x="811987" y="131445"/>
                  </a:lnTo>
                  <a:lnTo>
                    <a:pt x="735863" y="131445"/>
                  </a:lnTo>
                  <a:lnTo>
                    <a:pt x="721004" y="173050"/>
                  </a:lnTo>
                  <a:lnTo>
                    <a:pt x="701802" y="173050"/>
                  </a:lnTo>
                  <a:close/>
                  <a:moveTo>
                    <a:pt x="576529" y="2743"/>
                  </a:moveTo>
                  <a:lnTo>
                    <a:pt x="635050" y="2743"/>
                  </a:lnTo>
                  <a:cubicBezTo>
                    <a:pt x="646176" y="2743"/>
                    <a:pt x="655929" y="4915"/>
                    <a:pt x="664311" y="9258"/>
                  </a:cubicBezTo>
                  <a:cubicBezTo>
                    <a:pt x="672693" y="13602"/>
                    <a:pt x="679208" y="19698"/>
                    <a:pt x="683857" y="27546"/>
                  </a:cubicBezTo>
                  <a:cubicBezTo>
                    <a:pt x="688505" y="35395"/>
                    <a:pt x="690829" y="44501"/>
                    <a:pt x="690829" y="54864"/>
                  </a:cubicBezTo>
                  <a:cubicBezTo>
                    <a:pt x="690829" y="65227"/>
                    <a:pt x="688505" y="74295"/>
                    <a:pt x="683857" y="82067"/>
                  </a:cubicBezTo>
                  <a:cubicBezTo>
                    <a:pt x="679208" y="89840"/>
                    <a:pt x="672731" y="95898"/>
                    <a:pt x="664426" y="100241"/>
                  </a:cubicBezTo>
                  <a:cubicBezTo>
                    <a:pt x="656120" y="104584"/>
                    <a:pt x="646328" y="106756"/>
                    <a:pt x="635050" y="106756"/>
                  </a:cubicBezTo>
                  <a:lnTo>
                    <a:pt x="594817" y="106756"/>
                  </a:lnTo>
                  <a:lnTo>
                    <a:pt x="594817" y="173050"/>
                  </a:lnTo>
                  <a:lnTo>
                    <a:pt x="576529" y="173050"/>
                  </a:lnTo>
                  <a:close/>
                  <a:moveTo>
                    <a:pt x="386029" y="2743"/>
                  </a:moveTo>
                  <a:lnTo>
                    <a:pt x="402031" y="2743"/>
                  </a:lnTo>
                  <a:lnTo>
                    <a:pt x="461573" y="89079"/>
                  </a:lnTo>
                  <a:lnTo>
                    <a:pt x="520903" y="2743"/>
                  </a:lnTo>
                  <a:lnTo>
                    <a:pt x="536905" y="2743"/>
                  </a:lnTo>
                  <a:lnTo>
                    <a:pt x="536905" y="173050"/>
                  </a:lnTo>
                  <a:lnTo>
                    <a:pt x="518617" y="173050"/>
                  </a:lnTo>
                  <a:lnTo>
                    <a:pt x="518617" y="38330"/>
                  </a:lnTo>
                  <a:lnTo>
                    <a:pt x="461924" y="120472"/>
                  </a:lnTo>
                  <a:lnTo>
                    <a:pt x="461010" y="120472"/>
                  </a:lnTo>
                  <a:lnTo>
                    <a:pt x="404317" y="38029"/>
                  </a:lnTo>
                  <a:lnTo>
                    <a:pt x="404317" y="173050"/>
                  </a:lnTo>
                  <a:lnTo>
                    <a:pt x="386029" y="173050"/>
                  </a:lnTo>
                  <a:close/>
                  <a:moveTo>
                    <a:pt x="1780718" y="0"/>
                  </a:moveTo>
                  <a:cubicBezTo>
                    <a:pt x="1792605" y="0"/>
                    <a:pt x="1803692" y="2172"/>
                    <a:pt x="1813979" y="6515"/>
                  </a:cubicBezTo>
                  <a:cubicBezTo>
                    <a:pt x="1824266" y="10858"/>
                    <a:pt x="1833296" y="16954"/>
                    <a:pt x="1841068" y="24803"/>
                  </a:cubicBezTo>
                  <a:cubicBezTo>
                    <a:pt x="1848840" y="32652"/>
                    <a:pt x="1854936" y="41910"/>
                    <a:pt x="1859356" y="52578"/>
                  </a:cubicBezTo>
                  <a:cubicBezTo>
                    <a:pt x="1863776" y="63246"/>
                    <a:pt x="1865985" y="74981"/>
                    <a:pt x="1865985" y="87782"/>
                  </a:cubicBezTo>
                  <a:cubicBezTo>
                    <a:pt x="1865985" y="100584"/>
                    <a:pt x="1863776" y="112357"/>
                    <a:pt x="1859356" y="123101"/>
                  </a:cubicBezTo>
                  <a:cubicBezTo>
                    <a:pt x="1854936" y="133845"/>
                    <a:pt x="1848840" y="143142"/>
                    <a:pt x="1841068" y="150990"/>
                  </a:cubicBezTo>
                  <a:cubicBezTo>
                    <a:pt x="1833296" y="158839"/>
                    <a:pt x="1824266" y="164935"/>
                    <a:pt x="1813979" y="169278"/>
                  </a:cubicBezTo>
                  <a:cubicBezTo>
                    <a:pt x="1803692" y="173622"/>
                    <a:pt x="1792605" y="175793"/>
                    <a:pt x="1780718" y="175793"/>
                  </a:cubicBezTo>
                  <a:cubicBezTo>
                    <a:pt x="1768830" y="175793"/>
                    <a:pt x="1757743" y="173622"/>
                    <a:pt x="1747456" y="169278"/>
                  </a:cubicBezTo>
                  <a:cubicBezTo>
                    <a:pt x="1737169" y="164935"/>
                    <a:pt x="1728140" y="158839"/>
                    <a:pt x="1720367" y="150990"/>
                  </a:cubicBezTo>
                  <a:cubicBezTo>
                    <a:pt x="1712595" y="143142"/>
                    <a:pt x="1706499" y="133845"/>
                    <a:pt x="1702079" y="123101"/>
                  </a:cubicBezTo>
                  <a:cubicBezTo>
                    <a:pt x="1697660" y="112357"/>
                    <a:pt x="1695450" y="100584"/>
                    <a:pt x="1695450" y="87782"/>
                  </a:cubicBezTo>
                  <a:cubicBezTo>
                    <a:pt x="1695450" y="74981"/>
                    <a:pt x="1697660" y="63208"/>
                    <a:pt x="1702079" y="52464"/>
                  </a:cubicBezTo>
                  <a:cubicBezTo>
                    <a:pt x="1706499" y="41719"/>
                    <a:pt x="1712595" y="32423"/>
                    <a:pt x="1720367" y="24574"/>
                  </a:cubicBezTo>
                  <a:cubicBezTo>
                    <a:pt x="1728140" y="16726"/>
                    <a:pt x="1737169" y="10668"/>
                    <a:pt x="1747456" y="6401"/>
                  </a:cubicBezTo>
                  <a:cubicBezTo>
                    <a:pt x="1757743" y="2133"/>
                    <a:pt x="1768830" y="0"/>
                    <a:pt x="1780718" y="0"/>
                  </a:cubicBezTo>
                  <a:close/>
                  <a:moveTo>
                    <a:pt x="1587703" y="0"/>
                  </a:moveTo>
                  <a:cubicBezTo>
                    <a:pt x="1599285" y="0"/>
                    <a:pt x="1609687" y="2057"/>
                    <a:pt x="1618907" y="6172"/>
                  </a:cubicBezTo>
                  <a:cubicBezTo>
                    <a:pt x="1628127" y="10287"/>
                    <a:pt x="1635899" y="15583"/>
                    <a:pt x="1642224" y="22060"/>
                  </a:cubicBezTo>
                  <a:cubicBezTo>
                    <a:pt x="1648549" y="28537"/>
                    <a:pt x="1653083" y="35357"/>
                    <a:pt x="1655826" y="42519"/>
                  </a:cubicBezTo>
                  <a:lnTo>
                    <a:pt x="1639367" y="50520"/>
                  </a:lnTo>
                  <a:cubicBezTo>
                    <a:pt x="1635099" y="40157"/>
                    <a:pt x="1628546" y="32004"/>
                    <a:pt x="1619707" y="26060"/>
                  </a:cubicBezTo>
                  <a:cubicBezTo>
                    <a:pt x="1610868" y="20117"/>
                    <a:pt x="1600200" y="17145"/>
                    <a:pt x="1587703" y="17145"/>
                  </a:cubicBezTo>
                  <a:cubicBezTo>
                    <a:pt x="1575206" y="17145"/>
                    <a:pt x="1564081" y="20117"/>
                    <a:pt x="1554327" y="26060"/>
                  </a:cubicBezTo>
                  <a:cubicBezTo>
                    <a:pt x="1544574" y="32004"/>
                    <a:pt x="1536954" y="40272"/>
                    <a:pt x="1531467" y="50863"/>
                  </a:cubicBezTo>
                  <a:cubicBezTo>
                    <a:pt x="1525981" y="61455"/>
                    <a:pt x="1523238" y="73838"/>
                    <a:pt x="1523238" y="88011"/>
                  </a:cubicBezTo>
                  <a:cubicBezTo>
                    <a:pt x="1523238" y="102032"/>
                    <a:pt x="1525981" y="114376"/>
                    <a:pt x="1531467" y="125044"/>
                  </a:cubicBezTo>
                  <a:cubicBezTo>
                    <a:pt x="1536954" y="135712"/>
                    <a:pt x="1544574" y="143980"/>
                    <a:pt x="1554327" y="149847"/>
                  </a:cubicBezTo>
                  <a:cubicBezTo>
                    <a:pt x="1564081" y="155715"/>
                    <a:pt x="1575206" y="158648"/>
                    <a:pt x="1587703" y="158648"/>
                  </a:cubicBezTo>
                  <a:cubicBezTo>
                    <a:pt x="1598828" y="158648"/>
                    <a:pt x="1608849" y="156210"/>
                    <a:pt x="1617764" y="151333"/>
                  </a:cubicBezTo>
                  <a:cubicBezTo>
                    <a:pt x="1626679" y="146456"/>
                    <a:pt x="1633728" y="139789"/>
                    <a:pt x="1638909" y="131331"/>
                  </a:cubicBezTo>
                  <a:cubicBezTo>
                    <a:pt x="1644091" y="122872"/>
                    <a:pt x="1646682" y="113157"/>
                    <a:pt x="1646682" y="102184"/>
                  </a:cubicBezTo>
                  <a:lnTo>
                    <a:pt x="1646682" y="101041"/>
                  </a:lnTo>
                  <a:lnTo>
                    <a:pt x="1587703" y="101041"/>
                  </a:lnTo>
                  <a:lnTo>
                    <a:pt x="1587703" y="85039"/>
                  </a:lnTo>
                  <a:lnTo>
                    <a:pt x="1664970" y="85039"/>
                  </a:lnTo>
                  <a:lnTo>
                    <a:pt x="1664970" y="99212"/>
                  </a:lnTo>
                  <a:cubicBezTo>
                    <a:pt x="1664970" y="110337"/>
                    <a:pt x="1662989" y="120586"/>
                    <a:pt x="1659026" y="129959"/>
                  </a:cubicBezTo>
                  <a:cubicBezTo>
                    <a:pt x="1655064" y="139332"/>
                    <a:pt x="1649577" y="147447"/>
                    <a:pt x="1642567" y="154305"/>
                  </a:cubicBezTo>
                  <a:cubicBezTo>
                    <a:pt x="1635556" y="161163"/>
                    <a:pt x="1627365" y="166459"/>
                    <a:pt x="1617993" y="170193"/>
                  </a:cubicBezTo>
                  <a:cubicBezTo>
                    <a:pt x="1608620" y="173926"/>
                    <a:pt x="1598523" y="175793"/>
                    <a:pt x="1587703" y="175793"/>
                  </a:cubicBezTo>
                  <a:cubicBezTo>
                    <a:pt x="1575663" y="175793"/>
                    <a:pt x="1564614" y="173622"/>
                    <a:pt x="1554556" y="169278"/>
                  </a:cubicBezTo>
                  <a:cubicBezTo>
                    <a:pt x="1544498" y="164935"/>
                    <a:pt x="1535773" y="158839"/>
                    <a:pt x="1528381" y="150990"/>
                  </a:cubicBezTo>
                  <a:cubicBezTo>
                    <a:pt x="1520990" y="143142"/>
                    <a:pt x="1515237" y="133883"/>
                    <a:pt x="1511122" y="123215"/>
                  </a:cubicBezTo>
                  <a:cubicBezTo>
                    <a:pt x="1507007" y="112547"/>
                    <a:pt x="1504950" y="100812"/>
                    <a:pt x="1504950" y="88011"/>
                  </a:cubicBezTo>
                  <a:cubicBezTo>
                    <a:pt x="1504950" y="75209"/>
                    <a:pt x="1507007" y="63474"/>
                    <a:pt x="1511122" y="52806"/>
                  </a:cubicBezTo>
                  <a:cubicBezTo>
                    <a:pt x="1515237" y="42138"/>
                    <a:pt x="1520990" y="32842"/>
                    <a:pt x="1528381" y="24917"/>
                  </a:cubicBezTo>
                  <a:cubicBezTo>
                    <a:pt x="1535773" y="16992"/>
                    <a:pt x="1544498" y="10858"/>
                    <a:pt x="1554556" y="6515"/>
                  </a:cubicBezTo>
                  <a:cubicBezTo>
                    <a:pt x="1564614" y="2172"/>
                    <a:pt x="1575663" y="0"/>
                    <a:pt x="1587703" y="0"/>
                  </a:cubicBezTo>
                  <a:close/>
                  <a:moveTo>
                    <a:pt x="1390193" y="0"/>
                  </a:moveTo>
                  <a:cubicBezTo>
                    <a:pt x="1402080" y="0"/>
                    <a:pt x="1413167" y="2172"/>
                    <a:pt x="1423454" y="6515"/>
                  </a:cubicBezTo>
                  <a:cubicBezTo>
                    <a:pt x="1433741" y="10858"/>
                    <a:pt x="1442771" y="16954"/>
                    <a:pt x="1450543" y="24803"/>
                  </a:cubicBezTo>
                  <a:cubicBezTo>
                    <a:pt x="1458315" y="32652"/>
                    <a:pt x="1464411" y="41910"/>
                    <a:pt x="1468831" y="52578"/>
                  </a:cubicBezTo>
                  <a:cubicBezTo>
                    <a:pt x="1473251" y="63246"/>
                    <a:pt x="1475460" y="74981"/>
                    <a:pt x="1475460" y="87782"/>
                  </a:cubicBezTo>
                  <a:cubicBezTo>
                    <a:pt x="1475460" y="100584"/>
                    <a:pt x="1473251" y="112357"/>
                    <a:pt x="1468831" y="123101"/>
                  </a:cubicBezTo>
                  <a:cubicBezTo>
                    <a:pt x="1464411" y="133845"/>
                    <a:pt x="1458315" y="143142"/>
                    <a:pt x="1450543" y="150990"/>
                  </a:cubicBezTo>
                  <a:cubicBezTo>
                    <a:pt x="1442771" y="158839"/>
                    <a:pt x="1433741" y="164935"/>
                    <a:pt x="1423454" y="169278"/>
                  </a:cubicBezTo>
                  <a:cubicBezTo>
                    <a:pt x="1413167" y="173622"/>
                    <a:pt x="1402080" y="175793"/>
                    <a:pt x="1390193" y="175793"/>
                  </a:cubicBezTo>
                  <a:cubicBezTo>
                    <a:pt x="1378305" y="175793"/>
                    <a:pt x="1367218" y="173622"/>
                    <a:pt x="1356931" y="169278"/>
                  </a:cubicBezTo>
                  <a:cubicBezTo>
                    <a:pt x="1346644" y="164935"/>
                    <a:pt x="1337615" y="158839"/>
                    <a:pt x="1329842" y="150990"/>
                  </a:cubicBezTo>
                  <a:cubicBezTo>
                    <a:pt x="1322070" y="143142"/>
                    <a:pt x="1315974" y="133845"/>
                    <a:pt x="1311554" y="123101"/>
                  </a:cubicBezTo>
                  <a:cubicBezTo>
                    <a:pt x="1307135" y="112357"/>
                    <a:pt x="1304925" y="100584"/>
                    <a:pt x="1304925" y="87782"/>
                  </a:cubicBezTo>
                  <a:cubicBezTo>
                    <a:pt x="1304925" y="74981"/>
                    <a:pt x="1307135" y="63208"/>
                    <a:pt x="1311554" y="52464"/>
                  </a:cubicBezTo>
                  <a:cubicBezTo>
                    <a:pt x="1315974" y="41719"/>
                    <a:pt x="1322070" y="32423"/>
                    <a:pt x="1329842" y="24574"/>
                  </a:cubicBezTo>
                  <a:cubicBezTo>
                    <a:pt x="1337615" y="16726"/>
                    <a:pt x="1346644" y="10668"/>
                    <a:pt x="1356931" y="6401"/>
                  </a:cubicBezTo>
                  <a:cubicBezTo>
                    <a:pt x="1367218" y="2133"/>
                    <a:pt x="1378305" y="0"/>
                    <a:pt x="1390193" y="0"/>
                  </a:cubicBezTo>
                  <a:close/>
                  <a:moveTo>
                    <a:pt x="266242" y="0"/>
                  </a:moveTo>
                  <a:cubicBezTo>
                    <a:pt x="278130" y="0"/>
                    <a:pt x="289217" y="2172"/>
                    <a:pt x="299504" y="6515"/>
                  </a:cubicBezTo>
                  <a:cubicBezTo>
                    <a:pt x="309791" y="10858"/>
                    <a:pt x="318821" y="16954"/>
                    <a:pt x="326593" y="24803"/>
                  </a:cubicBezTo>
                  <a:cubicBezTo>
                    <a:pt x="334365" y="32652"/>
                    <a:pt x="340461" y="41910"/>
                    <a:pt x="344881" y="52578"/>
                  </a:cubicBezTo>
                  <a:cubicBezTo>
                    <a:pt x="349301" y="63246"/>
                    <a:pt x="351510" y="74981"/>
                    <a:pt x="351510" y="87782"/>
                  </a:cubicBezTo>
                  <a:cubicBezTo>
                    <a:pt x="351510" y="100584"/>
                    <a:pt x="349301" y="112357"/>
                    <a:pt x="344881" y="123101"/>
                  </a:cubicBezTo>
                  <a:cubicBezTo>
                    <a:pt x="340461" y="133845"/>
                    <a:pt x="334365" y="143142"/>
                    <a:pt x="326593" y="150990"/>
                  </a:cubicBezTo>
                  <a:cubicBezTo>
                    <a:pt x="318821" y="158839"/>
                    <a:pt x="309791" y="164935"/>
                    <a:pt x="299504" y="169278"/>
                  </a:cubicBezTo>
                  <a:cubicBezTo>
                    <a:pt x="289217" y="173622"/>
                    <a:pt x="278130" y="175793"/>
                    <a:pt x="266242" y="175793"/>
                  </a:cubicBezTo>
                  <a:cubicBezTo>
                    <a:pt x="254355" y="175793"/>
                    <a:pt x="243268" y="173622"/>
                    <a:pt x="232981" y="169278"/>
                  </a:cubicBezTo>
                  <a:cubicBezTo>
                    <a:pt x="222694" y="164935"/>
                    <a:pt x="213665" y="158839"/>
                    <a:pt x="205892" y="150990"/>
                  </a:cubicBezTo>
                  <a:cubicBezTo>
                    <a:pt x="198120" y="143142"/>
                    <a:pt x="192024" y="133845"/>
                    <a:pt x="187604" y="123101"/>
                  </a:cubicBezTo>
                  <a:cubicBezTo>
                    <a:pt x="183185" y="112357"/>
                    <a:pt x="180975" y="100584"/>
                    <a:pt x="180975" y="87782"/>
                  </a:cubicBezTo>
                  <a:cubicBezTo>
                    <a:pt x="180975" y="74981"/>
                    <a:pt x="183185" y="63208"/>
                    <a:pt x="187604" y="52464"/>
                  </a:cubicBezTo>
                  <a:cubicBezTo>
                    <a:pt x="192024" y="41719"/>
                    <a:pt x="198120" y="32423"/>
                    <a:pt x="205892" y="24574"/>
                  </a:cubicBezTo>
                  <a:cubicBezTo>
                    <a:pt x="213665" y="16726"/>
                    <a:pt x="222694" y="10668"/>
                    <a:pt x="232981" y="6401"/>
                  </a:cubicBezTo>
                  <a:cubicBezTo>
                    <a:pt x="243268" y="2133"/>
                    <a:pt x="254355" y="0"/>
                    <a:pt x="266242" y="0"/>
                  </a:cubicBezTo>
                  <a:close/>
                  <a:moveTo>
                    <a:pt x="82753" y="0"/>
                  </a:moveTo>
                  <a:cubicBezTo>
                    <a:pt x="94335" y="0"/>
                    <a:pt x="104737" y="2057"/>
                    <a:pt x="113957" y="6172"/>
                  </a:cubicBezTo>
                  <a:cubicBezTo>
                    <a:pt x="123177" y="10287"/>
                    <a:pt x="130949" y="15583"/>
                    <a:pt x="137274" y="22060"/>
                  </a:cubicBezTo>
                  <a:cubicBezTo>
                    <a:pt x="143599" y="28537"/>
                    <a:pt x="148133" y="35357"/>
                    <a:pt x="150876" y="42519"/>
                  </a:cubicBezTo>
                  <a:lnTo>
                    <a:pt x="133731" y="50063"/>
                  </a:lnTo>
                  <a:cubicBezTo>
                    <a:pt x="129463" y="40157"/>
                    <a:pt x="122948" y="32194"/>
                    <a:pt x="114185" y="26175"/>
                  </a:cubicBezTo>
                  <a:cubicBezTo>
                    <a:pt x="105422" y="20155"/>
                    <a:pt x="94945" y="17145"/>
                    <a:pt x="82753" y="17145"/>
                  </a:cubicBezTo>
                  <a:cubicBezTo>
                    <a:pt x="70256" y="17145"/>
                    <a:pt x="59131" y="20117"/>
                    <a:pt x="49377" y="26060"/>
                  </a:cubicBezTo>
                  <a:cubicBezTo>
                    <a:pt x="39624" y="32004"/>
                    <a:pt x="32004" y="40272"/>
                    <a:pt x="26517" y="50863"/>
                  </a:cubicBezTo>
                  <a:cubicBezTo>
                    <a:pt x="21031" y="61455"/>
                    <a:pt x="18288" y="73838"/>
                    <a:pt x="18288" y="88011"/>
                  </a:cubicBezTo>
                  <a:cubicBezTo>
                    <a:pt x="18288" y="102032"/>
                    <a:pt x="21031" y="114376"/>
                    <a:pt x="26517" y="125044"/>
                  </a:cubicBezTo>
                  <a:cubicBezTo>
                    <a:pt x="32004" y="135712"/>
                    <a:pt x="39624" y="143980"/>
                    <a:pt x="49377" y="149847"/>
                  </a:cubicBezTo>
                  <a:cubicBezTo>
                    <a:pt x="59131" y="155715"/>
                    <a:pt x="70256" y="158648"/>
                    <a:pt x="82753" y="158648"/>
                  </a:cubicBezTo>
                  <a:cubicBezTo>
                    <a:pt x="94945" y="158648"/>
                    <a:pt x="105422" y="155676"/>
                    <a:pt x="114185" y="149733"/>
                  </a:cubicBezTo>
                  <a:cubicBezTo>
                    <a:pt x="122948" y="143789"/>
                    <a:pt x="129463" y="135864"/>
                    <a:pt x="133731" y="125958"/>
                  </a:cubicBezTo>
                  <a:lnTo>
                    <a:pt x="150876" y="133502"/>
                  </a:lnTo>
                  <a:cubicBezTo>
                    <a:pt x="148133" y="140513"/>
                    <a:pt x="143599" y="147256"/>
                    <a:pt x="137274" y="153733"/>
                  </a:cubicBezTo>
                  <a:cubicBezTo>
                    <a:pt x="130949" y="160210"/>
                    <a:pt x="123177" y="165506"/>
                    <a:pt x="113957" y="169621"/>
                  </a:cubicBezTo>
                  <a:cubicBezTo>
                    <a:pt x="104737" y="173736"/>
                    <a:pt x="94335" y="175793"/>
                    <a:pt x="82753" y="175793"/>
                  </a:cubicBezTo>
                  <a:cubicBezTo>
                    <a:pt x="70713" y="175793"/>
                    <a:pt x="59664" y="173622"/>
                    <a:pt x="49606" y="169278"/>
                  </a:cubicBezTo>
                  <a:cubicBezTo>
                    <a:pt x="39547" y="164935"/>
                    <a:pt x="30823" y="158839"/>
                    <a:pt x="23431" y="150990"/>
                  </a:cubicBezTo>
                  <a:cubicBezTo>
                    <a:pt x="16040" y="143142"/>
                    <a:pt x="10287" y="133883"/>
                    <a:pt x="6172" y="123215"/>
                  </a:cubicBezTo>
                  <a:cubicBezTo>
                    <a:pt x="2057" y="112547"/>
                    <a:pt x="0" y="100812"/>
                    <a:pt x="0" y="88011"/>
                  </a:cubicBezTo>
                  <a:cubicBezTo>
                    <a:pt x="0" y="75209"/>
                    <a:pt x="2057" y="63474"/>
                    <a:pt x="6172" y="52806"/>
                  </a:cubicBezTo>
                  <a:cubicBezTo>
                    <a:pt x="10287" y="42138"/>
                    <a:pt x="16040" y="32842"/>
                    <a:pt x="23431" y="24917"/>
                  </a:cubicBezTo>
                  <a:cubicBezTo>
                    <a:pt x="30823" y="16992"/>
                    <a:pt x="39547" y="10858"/>
                    <a:pt x="49606" y="6515"/>
                  </a:cubicBezTo>
                  <a:cubicBezTo>
                    <a:pt x="59664" y="2172"/>
                    <a:pt x="70713" y="0"/>
                    <a:pt x="82753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800" dirty="0" err="1">
                <a:solidFill>
                  <a:schemeClr val="tx2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DD0C186-F595-9455-2CBA-01FCC0D62290}"/>
              </a:ext>
            </a:extLst>
          </p:cNvPr>
          <p:cNvGrpSpPr/>
          <p:nvPr/>
        </p:nvGrpSpPr>
        <p:grpSpPr>
          <a:xfrm>
            <a:off x="571500" y="5233546"/>
            <a:ext cx="3494087" cy="184666"/>
            <a:chOff x="571500" y="5233546"/>
            <a:chExt cx="3494087" cy="184666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26795AC-F6FB-FC19-9781-B31B81A31F01}"/>
                </a:ext>
              </a:extLst>
            </p:cNvPr>
            <p:cNvSpPr/>
            <p:nvPr/>
          </p:nvSpPr>
          <p:spPr>
            <a:xfrm>
              <a:off x="571500" y="5276423"/>
              <a:ext cx="138101" cy="98912"/>
            </a:xfrm>
            <a:custGeom>
              <a:avLst/>
              <a:gdLst>
                <a:gd name="connsiteX0" fmla="*/ 147836 w 170978"/>
                <a:gd name="connsiteY0" fmla="*/ 0 h 122460"/>
                <a:gd name="connsiteX1" fmla="*/ 170978 w 170978"/>
                <a:gd name="connsiteY1" fmla="*/ 25443 h 122460"/>
                <a:gd name="connsiteX2" fmla="*/ 64262 w 170978"/>
                <a:gd name="connsiteY2" fmla="*/ 122460 h 122460"/>
                <a:gd name="connsiteX3" fmla="*/ 0 w 170978"/>
                <a:gd name="connsiteY3" fmla="*/ 58199 h 122460"/>
                <a:gd name="connsiteX4" fmla="*/ 24318 w 170978"/>
                <a:gd name="connsiteY4" fmla="*/ 33881 h 122460"/>
                <a:gd name="connsiteX5" fmla="*/ 65387 w 170978"/>
                <a:gd name="connsiteY5" fmla="*/ 74950 h 122460"/>
                <a:gd name="connsiteX6" fmla="*/ 147836 w 170978"/>
                <a:gd name="connsiteY6" fmla="*/ 0 h 12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978" h="122460">
                  <a:moveTo>
                    <a:pt x="147836" y="0"/>
                  </a:moveTo>
                  <a:lnTo>
                    <a:pt x="170978" y="25443"/>
                  </a:lnTo>
                  <a:lnTo>
                    <a:pt x="64262" y="122460"/>
                  </a:lnTo>
                  <a:lnTo>
                    <a:pt x="0" y="58199"/>
                  </a:lnTo>
                  <a:lnTo>
                    <a:pt x="24318" y="33881"/>
                  </a:lnTo>
                  <a:lnTo>
                    <a:pt x="65387" y="74950"/>
                  </a:lnTo>
                  <a:lnTo>
                    <a:pt x="147836" y="0"/>
                  </a:lnTo>
                  <a:close/>
                </a:path>
              </a:pathLst>
            </a:custGeom>
            <a:solidFill>
              <a:schemeClr val="tx2"/>
            </a:solidFill>
            <a:ln w="5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Google Shape;436;p14">
              <a:extLst>
                <a:ext uri="{FF2B5EF4-FFF2-40B4-BE49-F238E27FC236}">
                  <a16:creationId xmlns:a16="http://schemas.microsoft.com/office/drawing/2014/main" id="{92469F8F-D67A-EDCB-2820-1858FFDC5685}"/>
                </a:ext>
              </a:extLst>
            </p:cNvPr>
            <p:cNvSpPr txBox="1"/>
            <p:nvPr/>
          </p:nvSpPr>
          <p:spPr>
            <a:xfrm>
              <a:off x="820458" y="5233546"/>
              <a:ext cx="3245129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/>
                <a:t>Affordable, </a:t>
              </a:r>
              <a:r>
                <a:rPr lang="en-US" sz="1200">
                  <a:ea typeface="Segoe UI" pitchFamily="34" charset="0"/>
                  <a:cs typeface="Segoe UI" pitchFamily="34" charset="0"/>
                </a:rPr>
                <a:t>Stunning &amp; Meticulous</a:t>
              </a:r>
              <a:endParaRPr lang="en-US" sz="1200"/>
            </a:p>
          </p:txBody>
        </p:sp>
      </p:grpSp>
      <p:sp>
        <p:nvSpPr>
          <p:cNvPr id="145" name="Picture Placeholder 144">
            <a:extLst>
              <a:ext uri="{FF2B5EF4-FFF2-40B4-BE49-F238E27FC236}">
                <a16:creationId xmlns:a16="http://schemas.microsoft.com/office/drawing/2014/main" id="{EB5C5DC8-CB70-0D4E-76A3-9506EB7621A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7EB7C49F-0921-F751-CAAD-F199FED86E9E}"/>
              </a:ext>
            </a:extLst>
          </p:cNvPr>
          <p:cNvSpPr/>
          <p:nvPr/>
        </p:nvSpPr>
        <p:spPr>
          <a:xfrm>
            <a:off x="5331129" y="1325460"/>
            <a:ext cx="3203318" cy="5532540"/>
          </a:xfrm>
          <a:custGeom>
            <a:avLst/>
            <a:gdLst>
              <a:gd name="connsiteX0" fmla="*/ 5108 w 3203318"/>
              <a:gd name="connsiteY0" fmla="*/ 1975464 h 5532540"/>
              <a:gd name="connsiteX1" fmla="*/ 5108 w 3203318"/>
              <a:gd name="connsiteY1" fmla="*/ 2450598 h 5532540"/>
              <a:gd name="connsiteX2" fmla="*/ 0 w 3203318"/>
              <a:gd name="connsiteY2" fmla="*/ 2445489 h 5532540"/>
              <a:gd name="connsiteX3" fmla="*/ 0 w 3203318"/>
              <a:gd name="connsiteY3" fmla="*/ 1982276 h 5532540"/>
              <a:gd name="connsiteX4" fmla="*/ 5108 w 3203318"/>
              <a:gd name="connsiteY4" fmla="*/ 1381122 h 5532540"/>
              <a:gd name="connsiteX5" fmla="*/ 5108 w 3203318"/>
              <a:gd name="connsiteY5" fmla="*/ 1856255 h 5532540"/>
              <a:gd name="connsiteX6" fmla="*/ 0 w 3203318"/>
              <a:gd name="connsiteY6" fmla="*/ 1851147 h 5532540"/>
              <a:gd name="connsiteX7" fmla="*/ 0 w 3203318"/>
              <a:gd name="connsiteY7" fmla="*/ 1387934 h 5532540"/>
              <a:gd name="connsiteX8" fmla="*/ 5108 w 3203318"/>
              <a:gd name="connsiteY8" fmla="*/ 819137 h 5532540"/>
              <a:gd name="connsiteX9" fmla="*/ 5108 w 3203318"/>
              <a:gd name="connsiteY9" fmla="*/ 1076287 h 5532540"/>
              <a:gd name="connsiteX10" fmla="*/ 0 w 3203318"/>
              <a:gd name="connsiteY10" fmla="*/ 1071179 h 5532540"/>
              <a:gd name="connsiteX11" fmla="*/ 0 w 3203318"/>
              <a:gd name="connsiteY11" fmla="*/ 825947 h 5532540"/>
              <a:gd name="connsiteX12" fmla="*/ 473431 w 3203318"/>
              <a:gd name="connsiteY12" fmla="*/ 0 h 5532540"/>
              <a:gd name="connsiteX13" fmla="*/ 2741810 w 3203318"/>
              <a:gd name="connsiteY13" fmla="*/ 0 h 5532540"/>
              <a:gd name="connsiteX14" fmla="*/ 3189695 w 3203318"/>
              <a:gd name="connsiteY14" fmla="*/ 447886 h 5532540"/>
              <a:gd name="connsiteX15" fmla="*/ 3189695 w 3203318"/>
              <a:gd name="connsiteY15" fmla="*/ 1367366 h 5532540"/>
              <a:gd name="connsiteX16" fmla="*/ 3189695 w 3203318"/>
              <a:gd name="connsiteY16" fmla="*/ 1381121 h 5532540"/>
              <a:gd name="connsiteX17" fmla="*/ 3198209 w 3203318"/>
              <a:gd name="connsiteY17" fmla="*/ 1381121 h 5532540"/>
              <a:gd name="connsiteX18" fmla="*/ 3199913 w 3203318"/>
              <a:gd name="connsiteY18" fmla="*/ 1381121 h 5532540"/>
              <a:gd name="connsiteX19" fmla="*/ 3199913 w 3203318"/>
              <a:gd name="connsiteY19" fmla="*/ 1383393 h 5532540"/>
              <a:gd name="connsiteX20" fmla="*/ 3203318 w 3203318"/>
              <a:gd name="connsiteY20" fmla="*/ 1387933 h 5532540"/>
              <a:gd name="connsiteX21" fmla="*/ 3203318 w 3203318"/>
              <a:gd name="connsiteY21" fmla="*/ 2082751 h 5532540"/>
              <a:gd name="connsiteX22" fmla="*/ 3199913 w 3203318"/>
              <a:gd name="connsiteY22" fmla="*/ 2086156 h 5532540"/>
              <a:gd name="connsiteX23" fmla="*/ 3199913 w 3203318"/>
              <a:gd name="connsiteY23" fmla="*/ 2087860 h 5532540"/>
              <a:gd name="connsiteX24" fmla="*/ 3189695 w 3203318"/>
              <a:gd name="connsiteY24" fmla="*/ 2087860 h 5532540"/>
              <a:gd name="connsiteX25" fmla="*/ 3189695 w 3203318"/>
              <a:gd name="connsiteY25" fmla="*/ 2273371 h 5532540"/>
              <a:gd name="connsiteX26" fmla="*/ 3189695 w 3203318"/>
              <a:gd name="connsiteY26" fmla="*/ 5457248 h 5532540"/>
              <a:gd name="connsiteX27" fmla="*/ 3189695 w 3203318"/>
              <a:gd name="connsiteY27" fmla="*/ 5532540 h 5532540"/>
              <a:gd name="connsiteX28" fmla="*/ 25544 w 3203318"/>
              <a:gd name="connsiteY28" fmla="*/ 5532540 h 5532540"/>
              <a:gd name="connsiteX29" fmla="*/ 25544 w 3203318"/>
              <a:gd name="connsiteY29" fmla="*/ 5511806 h 5532540"/>
              <a:gd name="connsiteX30" fmla="*/ 25544 w 3203318"/>
              <a:gd name="connsiteY30" fmla="*/ 2911054 h 5532540"/>
              <a:gd name="connsiteX31" fmla="*/ 25544 w 3203318"/>
              <a:gd name="connsiteY31" fmla="*/ 2452301 h 5532540"/>
              <a:gd name="connsiteX32" fmla="*/ 15327 w 3203318"/>
              <a:gd name="connsiteY32" fmla="*/ 2452301 h 5532540"/>
              <a:gd name="connsiteX33" fmla="*/ 5109 w 3203318"/>
              <a:gd name="connsiteY33" fmla="*/ 2452301 h 5532540"/>
              <a:gd name="connsiteX34" fmla="*/ 5109 w 3203318"/>
              <a:gd name="connsiteY34" fmla="*/ 1977167 h 5532540"/>
              <a:gd name="connsiteX35" fmla="*/ 15327 w 3203318"/>
              <a:gd name="connsiteY35" fmla="*/ 1977167 h 5532540"/>
              <a:gd name="connsiteX36" fmla="*/ 25544 w 3203318"/>
              <a:gd name="connsiteY36" fmla="*/ 1977167 h 5532540"/>
              <a:gd name="connsiteX37" fmla="*/ 25544 w 3203318"/>
              <a:gd name="connsiteY37" fmla="*/ 1856255 h 5532540"/>
              <a:gd name="connsiteX38" fmla="*/ 15327 w 3203318"/>
              <a:gd name="connsiteY38" fmla="*/ 1856255 h 5532540"/>
              <a:gd name="connsiteX39" fmla="*/ 15327 w 3203318"/>
              <a:gd name="connsiteY39" fmla="*/ 1856255 h 5532540"/>
              <a:gd name="connsiteX40" fmla="*/ 5109 w 3203318"/>
              <a:gd name="connsiteY40" fmla="*/ 1856255 h 5532540"/>
              <a:gd name="connsiteX41" fmla="*/ 5109 w 3203318"/>
              <a:gd name="connsiteY41" fmla="*/ 1381122 h 5532540"/>
              <a:gd name="connsiteX42" fmla="*/ 15327 w 3203318"/>
              <a:gd name="connsiteY42" fmla="*/ 1381122 h 5532540"/>
              <a:gd name="connsiteX43" fmla="*/ 25544 w 3203318"/>
              <a:gd name="connsiteY43" fmla="*/ 1381122 h 5532540"/>
              <a:gd name="connsiteX44" fmla="*/ 25544 w 3203318"/>
              <a:gd name="connsiteY44" fmla="*/ 1366408 h 5532540"/>
              <a:gd name="connsiteX45" fmla="*/ 25544 w 3203318"/>
              <a:gd name="connsiteY45" fmla="*/ 1174834 h 5532540"/>
              <a:gd name="connsiteX46" fmla="*/ 25544 w 3203318"/>
              <a:gd name="connsiteY46" fmla="*/ 1076287 h 5532540"/>
              <a:gd name="connsiteX47" fmla="*/ 15327 w 3203318"/>
              <a:gd name="connsiteY47" fmla="*/ 1076287 h 5532540"/>
              <a:gd name="connsiteX48" fmla="*/ 5109 w 3203318"/>
              <a:gd name="connsiteY48" fmla="*/ 1076287 h 5532540"/>
              <a:gd name="connsiteX49" fmla="*/ 5109 w 3203318"/>
              <a:gd name="connsiteY49" fmla="*/ 819137 h 5532540"/>
              <a:gd name="connsiteX50" fmla="*/ 15327 w 3203318"/>
              <a:gd name="connsiteY50" fmla="*/ 819137 h 5532540"/>
              <a:gd name="connsiteX51" fmla="*/ 15327 w 3203318"/>
              <a:gd name="connsiteY51" fmla="*/ 819135 h 5532540"/>
              <a:gd name="connsiteX52" fmla="*/ 25544 w 3203318"/>
              <a:gd name="connsiteY52" fmla="*/ 819135 h 5532540"/>
              <a:gd name="connsiteX53" fmla="*/ 25544 w 3203318"/>
              <a:gd name="connsiteY53" fmla="*/ 715731 h 5532540"/>
              <a:gd name="connsiteX54" fmla="*/ 25544 w 3203318"/>
              <a:gd name="connsiteY54" fmla="*/ 447886 h 5532540"/>
              <a:gd name="connsiteX55" fmla="*/ 473431 w 3203318"/>
              <a:gd name="connsiteY55" fmla="*/ 0 h 5532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3203318" h="5532540">
                <a:moveTo>
                  <a:pt x="5108" y="1975464"/>
                </a:moveTo>
                <a:lnTo>
                  <a:pt x="5108" y="2450598"/>
                </a:lnTo>
                <a:lnTo>
                  <a:pt x="0" y="2445489"/>
                </a:lnTo>
                <a:cubicBezTo>
                  <a:pt x="1702" y="2394400"/>
                  <a:pt x="3405" y="2033367"/>
                  <a:pt x="0" y="1982276"/>
                </a:cubicBezTo>
                <a:close/>
                <a:moveTo>
                  <a:pt x="5108" y="1381122"/>
                </a:moveTo>
                <a:lnTo>
                  <a:pt x="5108" y="1856255"/>
                </a:lnTo>
                <a:lnTo>
                  <a:pt x="0" y="1851147"/>
                </a:lnTo>
                <a:cubicBezTo>
                  <a:pt x="1702" y="1800056"/>
                  <a:pt x="3405" y="1439024"/>
                  <a:pt x="0" y="1387934"/>
                </a:cubicBezTo>
                <a:close/>
                <a:moveTo>
                  <a:pt x="5108" y="819137"/>
                </a:moveTo>
                <a:lnTo>
                  <a:pt x="5108" y="1076287"/>
                </a:lnTo>
                <a:lnTo>
                  <a:pt x="0" y="1071179"/>
                </a:lnTo>
                <a:cubicBezTo>
                  <a:pt x="1702" y="1020088"/>
                  <a:pt x="3405" y="877038"/>
                  <a:pt x="0" y="825947"/>
                </a:cubicBezTo>
                <a:close/>
                <a:moveTo>
                  <a:pt x="473431" y="0"/>
                </a:moveTo>
                <a:lnTo>
                  <a:pt x="2741810" y="0"/>
                </a:lnTo>
                <a:cubicBezTo>
                  <a:pt x="2988743" y="0"/>
                  <a:pt x="3189695" y="200953"/>
                  <a:pt x="3189695" y="447886"/>
                </a:cubicBezTo>
                <a:cubicBezTo>
                  <a:pt x="3189695" y="470876"/>
                  <a:pt x="3189695" y="834145"/>
                  <a:pt x="3189695" y="1367366"/>
                </a:cubicBezTo>
                <a:lnTo>
                  <a:pt x="3189695" y="1381121"/>
                </a:lnTo>
                <a:lnTo>
                  <a:pt x="3198209" y="1381121"/>
                </a:lnTo>
                <a:lnTo>
                  <a:pt x="3199913" y="1381121"/>
                </a:lnTo>
                <a:lnTo>
                  <a:pt x="3199913" y="1383393"/>
                </a:lnTo>
                <a:lnTo>
                  <a:pt x="3203318" y="1387933"/>
                </a:lnTo>
                <a:cubicBezTo>
                  <a:pt x="3199913" y="1439024"/>
                  <a:pt x="3201616" y="2031662"/>
                  <a:pt x="3203318" y="2082751"/>
                </a:cubicBezTo>
                <a:lnTo>
                  <a:pt x="3199913" y="2086156"/>
                </a:lnTo>
                <a:lnTo>
                  <a:pt x="3199913" y="2087860"/>
                </a:lnTo>
                <a:lnTo>
                  <a:pt x="3189695" y="2087860"/>
                </a:lnTo>
                <a:lnTo>
                  <a:pt x="3189695" y="2273371"/>
                </a:lnTo>
                <a:cubicBezTo>
                  <a:pt x="3189695" y="3357157"/>
                  <a:pt x="3189695" y="4669167"/>
                  <a:pt x="3189695" y="5457248"/>
                </a:cubicBezTo>
                <a:lnTo>
                  <a:pt x="3189695" y="5532540"/>
                </a:lnTo>
                <a:lnTo>
                  <a:pt x="25544" y="5532540"/>
                </a:lnTo>
                <a:lnTo>
                  <a:pt x="25544" y="5511806"/>
                </a:lnTo>
                <a:cubicBezTo>
                  <a:pt x="25544" y="4875874"/>
                  <a:pt x="25544" y="3863866"/>
                  <a:pt x="25544" y="2911054"/>
                </a:cubicBezTo>
                <a:lnTo>
                  <a:pt x="25544" y="2452301"/>
                </a:lnTo>
                <a:lnTo>
                  <a:pt x="15327" y="2452301"/>
                </a:lnTo>
                <a:lnTo>
                  <a:pt x="5109" y="2452301"/>
                </a:lnTo>
                <a:lnTo>
                  <a:pt x="5109" y="1977167"/>
                </a:lnTo>
                <a:lnTo>
                  <a:pt x="15327" y="1977167"/>
                </a:lnTo>
                <a:lnTo>
                  <a:pt x="25544" y="1977167"/>
                </a:lnTo>
                <a:lnTo>
                  <a:pt x="25544" y="1856255"/>
                </a:lnTo>
                <a:lnTo>
                  <a:pt x="15327" y="1856255"/>
                </a:lnTo>
                <a:lnTo>
                  <a:pt x="15327" y="1856255"/>
                </a:lnTo>
                <a:lnTo>
                  <a:pt x="5109" y="1856255"/>
                </a:lnTo>
                <a:lnTo>
                  <a:pt x="5109" y="1381122"/>
                </a:lnTo>
                <a:lnTo>
                  <a:pt x="15327" y="1381122"/>
                </a:lnTo>
                <a:lnTo>
                  <a:pt x="25544" y="1381122"/>
                </a:lnTo>
                <a:lnTo>
                  <a:pt x="25544" y="1366408"/>
                </a:lnTo>
                <a:cubicBezTo>
                  <a:pt x="25544" y="1299782"/>
                  <a:pt x="25544" y="1235814"/>
                  <a:pt x="25544" y="1174834"/>
                </a:cubicBezTo>
                <a:lnTo>
                  <a:pt x="25544" y="1076287"/>
                </a:lnTo>
                <a:lnTo>
                  <a:pt x="15327" y="1076287"/>
                </a:lnTo>
                <a:lnTo>
                  <a:pt x="5109" y="1076287"/>
                </a:lnTo>
                <a:lnTo>
                  <a:pt x="5109" y="819137"/>
                </a:lnTo>
                <a:lnTo>
                  <a:pt x="15327" y="819137"/>
                </a:lnTo>
                <a:lnTo>
                  <a:pt x="15327" y="819135"/>
                </a:lnTo>
                <a:lnTo>
                  <a:pt x="25544" y="819135"/>
                </a:lnTo>
                <a:lnTo>
                  <a:pt x="25544" y="715731"/>
                </a:lnTo>
                <a:cubicBezTo>
                  <a:pt x="25544" y="555547"/>
                  <a:pt x="25544" y="459167"/>
                  <a:pt x="25544" y="447886"/>
                </a:cubicBezTo>
                <a:cubicBezTo>
                  <a:pt x="25544" y="200953"/>
                  <a:pt x="226497" y="0"/>
                  <a:pt x="473431" y="0"/>
                </a:cubicBezTo>
                <a:close/>
              </a:path>
            </a:pathLst>
          </a:custGeom>
          <a:solidFill>
            <a:srgbClr val="000000"/>
          </a:solidFill>
          <a:ln w="2958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6" name="Picture Placeholder 145">
            <a:extLst>
              <a:ext uri="{FF2B5EF4-FFF2-40B4-BE49-F238E27FC236}">
                <a16:creationId xmlns:a16="http://schemas.microsoft.com/office/drawing/2014/main" id="{E48E23A3-B3E7-D40D-202C-5F8FF8CC99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94" name="Picture 93">
            <a:extLst>
              <a:ext uri="{FF2B5EF4-FFF2-40B4-BE49-F238E27FC236}">
                <a16:creationId xmlns:a16="http://schemas.microsoft.com/office/drawing/2014/main" id="{CC16C39E-4DB0-4489-1375-1013BA6DDF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31734" y="1459994"/>
            <a:ext cx="793625" cy="231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244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F80C13-1AB3-A194-F129-E335043DC3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3EF52-4081-F9F7-C32E-501354CC2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Problem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A0FB9F1-C963-5501-F2F2-8E6FF713AB7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BE9671A-F162-9D21-335A-03636D3B6136}"/>
              </a:ext>
            </a:extLst>
          </p:cNvPr>
          <p:cNvSpPr txBox="1"/>
          <p:nvPr/>
        </p:nvSpPr>
        <p:spPr>
          <a:xfrm>
            <a:off x="1527174" y="1504424"/>
            <a:ext cx="3481389" cy="37061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 spc="20">
                <a:solidFill>
                  <a:schemeClr val="tx2"/>
                </a:solidFill>
                <a:cs typeface="Sora SemiBold" pitchFamily="2" charset="0"/>
              </a:rPr>
              <a:t>The SaaS Pain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EA8C17C-FBB1-67A7-58B3-CAB2BFE6CB4E}"/>
              </a:ext>
            </a:extLst>
          </p:cNvPr>
          <p:cNvSpPr txBox="1"/>
          <p:nvPr/>
        </p:nvSpPr>
        <p:spPr>
          <a:xfrm>
            <a:off x="1527173" y="1819725"/>
            <a:ext cx="3481389" cy="5072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>
                <a:ea typeface="Roboto" panose="02000000000000000000" pitchFamily="2" charset="0"/>
                <a:cs typeface="Rubik Light" pitchFamily="2" charset="-79"/>
              </a:rPr>
              <a:t>Write how clunky tools stall users daily now. Add why it’s a costly snag in workflows today.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FB696EE9-C2DE-A514-6683-A4B4AC403ABE}"/>
              </a:ext>
            </a:extLst>
          </p:cNvPr>
          <p:cNvSpPr/>
          <p:nvPr/>
        </p:nvSpPr>
        <p:spPr>
          <a:xfrm>
            <a:off x="572616" y="1588263"/>
            <a:ext cx="664047" cy="664047"/>
          </a:xfrm>
          <a:prstGeom prst="ellipse">
            <a:avLst/>
          </a:pr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56FD5CD-F985-2DC7-4E9F-A4C885712250}"/>
              </a:ext>
            </a:extLst>
          </p:cNvPr>
          <p:cNvSpPr txBox="1"/>
          <p:nvPr/>
        </p:nvSpPr>
        <p:spPr>
          <a:xfrm>
            <a:off x="1527174" y="2688051"/>
            <a:ext cx="3481390" cy="37061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 spc="20">
                <a:solidFill>
                  <a:schemeClr val="tx2"/>
                </a:solidFill>
                <a:cs typeface="Sora SemiBold" pitchFamily="2" charset="0"/>
              </a:rPr>
              <a:t>The SaaS Pain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FF4B693-5B3F-EB42-A7C9-1F40A38E2261}"/>
              </a:ext>
            </a:extLst>
          </p:cNvPr>
          <p:cNvSpPr txBox="1"/>
          <p:nvPr/>
        </p:nvSpPr>
        <p:spPr>
          <a:xfrm>
            <a:off x="1527173" y="3003352"/>
            <a:ext cx="3481389" cy="5072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>
                <a:ea typeface="Roboto" panose="02000000000000000000" pitchFamily="2" charset="0"/>
                <a:cs typeface="Rubik Light" pitchFamily="2" charset="-79"/>
              </a:rPr>
              <a:t>Write how clunky tools stall users daily now. Add why it’s a costly snag in workflows today.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DDA62843-EDFA-06FE-00B4-22957443AE0A}"/>
              </a:ext>
            </a:extLst>
          </p:cNvPr>
          <p:cNvSpPr/>
          <p:nvPr/>
        </p:nvSpPr>
        <p:spPr>
          <a:xfrm>
            <a:off x="572616" y="2771890"/>
            <a:ext cx="664047" cy="664047"/>
          </a:xfrm>
          <a:prstGeom prst="ellipse">
            <a:avLst/>
          </a:prstGeom>
          <a:solidFill>
            <a:schemeClr val="accent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9892DB3-B992-6471-0314-7B79D6223FE2}"/>
              </a:ext>
            </a:extLst>
          </p:cNvPr>
          <p:cNvSpPr txBox="1"/>
          <p:nvPr/>
        </p:nvSpPr>
        <p:spPr>
          <a:xfrm>
            <a:off x="1527174" y="3871678"/>
            <a:ext cx="3481390" cy="37061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 spc="20">
                <a:solidFill>
                  <a:schemeClr val="tx2"/>
                </a:solidFill>
                <a:cs typeface="Sora SemiBold" pitchFamily="2" charset="0"/>
              </a:rPr>
              <a:t>The SaaS Pain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C355542-6611-326A-43C9-CF3A8B5B1223}"/>
              </a:ext>
            </a:extLst>
          </p:cNvPr>
          <p:cNvSpPr txBox="1"/>
          <p:nvPr/>
        </p:nvSpPr>
        <p:spPr>
          <a:xfrm>
            <a:off x="1527173" y="4186979"/>
            <a:ext cx="3481389" cy="5072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>
                <a:ea typeface="Roboto" panose="02000000000000000000" pitchFamily="2" charset="0"/>
                <a:cs typeface="Rubik Light" pitchFamily="2" charset="-79"/>
              </a:rPr>
              <a:t>Write how clunky tools stall users daily now. Add why it’s a costly snag in workflows today.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F7BC134C-1030-0717-56AC-1AE0CA5D2C22}"/>
              </a:ext>
            </a:extLst>
          </p:cNvPr>
          <p:cNvSpPr/>
          <p:nvPr/>
        </p:nvSpPr>
        <p:spPr>
          <a:xfrm>
            <a:off x="572616" y="3955517"/>
            <a:ext cx="664047" cy="664047"/>
          </a:xfrm>
          <a:prstGeom prst="ellipse">
            <a:avLst/>
          </a:prstGeom>
          <a:solidFill>
            <a:schemeClr val="accent3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3DB7A7C-8E94-597B-F537-057C958C8363}"/>
              </a:ext>
            </a:extLst>
          </p:cNvPr>
          <p:cNvSpPr txBox="1"/>
          <p:nvPr/>
        </p:nvSpPr>
        <p:spPr>
          <a:xfrm>
            <a:off x="1527174" y="5055304"/>
            <a:ext cx="3481390" cy="37061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 spc="20">
                <a:solidFill>
                  <a:schemeClr val="tx2"/>
                </a:solidFill>
                <a:cs typeface="Sora SemiBold" pitchFamily="2" charset="0"/>
              </a:rPr>
              <a:t>The SaaS Pain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B0A48EA3-DE9D-B445-8094-C70547B7C86A}"/>
              </a:ext>
            </a:extLst>
          </p:cNvPr>
          <p:cNvSpPr txBox="1"/>
          <p:nvPr/>
        </p:nvSpPr>
        <p:spPr>
          <a:xfrm>
            <a:off x="1527173" y="5370605"/>
            <a:ext cx="3481389" cy="5072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>
                <a:ea typeface="Roboto" panose="02000000000000000000" pitchFamily="2" charset="0"/>
                <a:cs typeface="Rubik Light" pitchFamily="2" charset="-79"/>
              </a:rPr>
              <a:t>Write how clunky tools stall users daily now. Add why it’s a costly snag in workflows today.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A85E7F2A-D8E1-F1AB-5585-3FCC7E1B428E}"/>
              </a:ext>
            </a:extLst>
          </p:cNvPr>
          <p:cNvSpPr/>
          <p:nvPr/>
        </p:nvSpPr>
        <p:spPr>
          <a:xfrm>
            <a:off x="572616" y="5139143"/>
            <a:ext cx="664047" cy="664047"/>
          </a:xfrm>
          <a:prstGeom prst="ellipse">
            <a:avLst/>
          </a:prstGeom>
          <a:solidFill>
            <a:schemeClr val="accent4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pic>
        <p:nvPicPr>
          <p:cNvPr id="61" name="Graphic 60">
            <a:extLst>
              <a:ext uri="{FF2B5EF4-FFF2-40B4-BE49-F238E27FC236}">
                <a16:creationId xmlns:a16="http://schemas.microsoft.com/office/drawing/2014/main" id="{5971C03C-ED7C-C0CB-0D23-0AB346A0E5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9059" y="5285585"/>
            <a:ext cx="371161" cy="371161"/>
          </a:xfrm>
          <a:prstGeom prst="rect">
            <a:avLst/>
          </a:prstGeom>
        </p:spPr>
      </p:pic>
      <p:pic>
        <p:nvPicPr>
          <p:cNvPr id="65" name="Graphic 64">
            <a:extLst>
              <a:ext uri="{FF2B5EF4-FFF2-40B4-BE49-F238E27FC236}">
                <a16:creationId xmlns:a16="http://schemas.microsoft.com/office/drawing/2014/main" id="{A7010F04-BFD7-41BE-DC03-64088A5790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19059" y="1734706"/>
            <a:ext cx="371161" cy="371161"/>
          </a:xfrm>
          <a:prstGeom prst="rect">
            <a:avLst/>
          </a:prstGeom>
        </p:spPr>
      </p:pic>
      <p:pic>
        <p:nvPicPr>
          <p:cNvPr id="67" name="Graphic 66">
            <a:extLst>
              <a:ext uri="{FF2B5EF4-FFF2-40B4-BE49-F238E27FC236}">
                <a16:creationId xmlns:a16="http://schemas.microsoft.com/office/drawing/2014/main" id="{6E5B7A6B-1924-8A84-3CA3-EBDE5AB36C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19059" y="4101960"/>
            <a:ext cx="371161" cy="371161"/>
          </a:xfrm>
          <a:prstGeom prst="rect">
            <a:avLst/>
          </a:prstGeom>
        </p:spPr>
      </p:pic>
      <p:pic>
        <p:nvPicPr>
          <p:cNvPr id="93" name="Graphic 92">
            <a:extLst>
              <a:ext uri="{FF2B5EF4-FFF2-40B4-BE49-F238E27FC236}">
                <a16:creationId xmlns:a16="http://schemas.microsoft.com/office/drawing/2014/main" id="{51C30FA8-FE84-3954-A414-5BFA2578FD2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14615" y="2918332"/>
            <a:ext cx="371162" cy="371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76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13DC4B-34E2-3736-DF4C-479DE2E005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521DE76-5397-6941-CF58-11193E78E314}"/>
              </a:ext>
            </a:extLst>
          </p:cNvPr>
          <p:cNvSpPr/>
          <p:nvPr/>
        </p:nvSpPr>
        <p:spPr bwMode="auto">
          <a:xfrm>
            <a:off x="571500" y="1257890"/>
            <a:ext cx="3494088" cy="4902766"/>
          </a:xfrm>
          <a:prstGeom prst="roundRect">
            <a:avLst>
              <a:gd name="adj" fmla="val 5554"/>
            </a:avLst>
          </a:prstGeom>
          <a:solidFill>
            <a:srgbClr val="F7F7F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BC05AD9-E7C6-6F12-6546-D9FDF28F7699}"/>
              </a:ext>
            </a:extLst>
          </p:cNvPr>
          <p:cNvSpPr/>
          <p:nvPr/>
        </p:nvSpPr>
        <p:spPr bwMode="auto">
          <a:xfrm>
            <a:off x="4343400" y="1257890"/>
            <a:ext cx="3494088" cy="4902766"/>
          </a:xfrm>
          <a:prstGeom prst="roundRect">
            <a:avLst>
              <a:gd name="adj" fmla="val 5554"/>
            </a:avLst>
          </a:prstGeom>
          <a:solidFill>
            <a:srgbClr val="F7F7F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5AD74A8-1649-BFB1-BB45-AFEE7E4CC4E2}"/>
              </a:ext>
            </a:extLst>
          </p:cNvPr>
          <p:cNvSpPr/>
          <p:nvPr/>
        </p:nvSpPr>
        <p:spPr bwMode="auto">
          <a:xfrm>
            <a:off x="8115300" y="1257890"/>
            <a:ext cx="3494088" cy="4902766"/>
          </a:xfrm>
          <a:prstGeom prst="roundRect">
            <a:avLst>
              <a:gd name="adj" fmla="val 5554"/>
            </a:avLst>
          </a:prstGeom>
          <a:solidFill>
            <a:srgbClr val="F7F7F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B1E2C2-A980-D0F6-22A1-2E5D28BC2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Solution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86E4262-32C4-F11C-76A8-25D5E7DB8AA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6B20606-CD69-1AD1-98E6-58C7E1040B9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E0939AA-322A-EA4A-F6B8-20925BC0704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942B0C3-E774-EFE6-38E1-D1A92B34D34E}"/>
              </a:ext>
            </a:extLst>
          </p:cNvPr>
          <p:cNvSpPr txBox="1"/>
          <p:nvPr/>
        </p:nvSpPr>
        <p:spPr>
          <a:xfrm>
            <a:off x="779462" y="4750411"/>
            <a:ext cx="3091080" cy="37061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 spc="20">
                <a:solidFill>
                  <a:schemeClr val="tx2"/>
                </a:solidFill>
                <a:cs typeface="Sora SemiBold" pitchFamily="2" charset="0"/>
              </a:rPr>
              <a:t>Solution Feature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7BB81A-B6E5-EE08-12E7-159BF04FB703}"/>
              </a:ext>
            </a:extLst>
          </p:cNvPr>
          <p:cNvSpPr txBox="1"/>
          <p:nvPr/>
        </p:nvSpPr>
        <p:spPr>
          <a:xfrm>
            <a:off x="779461" y="5065712"/>
            <a:ext cx="3091079" cy="5072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>
                <a:ea typeface="Roboto" panose="02000000000000000000" pitchFamily="2" charset="0"/>
                <a:cs typeface="Rubik Light" pitchFamily="2" charset="-79"/>
              </a:rPr>
              <a:t>Write what your SaaS does and its standout perk. Show how it boosts users or businesses.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894C537-428D-7E3D-A9CC-45EABA6DFB4A}"/>
              </a:ext>
            </a:extLst>
          </p:cNvPr>
          <p:cNvSpPr txBox="1"/>
          <p:nvPr/>
        </p:nvSpPr>
        <p:spPr>
          <a:xfrm>
            <a:off x="779462" y="5685573"/>
            <a:ext cx="3091080" cy="2744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b="1" spc="20">
                <a:solidFill>
                  <a:schemeClr val="accent1"/>
                </a:solidFill>
                <a:cs typeface="Sora SemiBold" pitchFamily="2" charset="0"/>
              </a:rPr>
              <a:t>View on Website</a:t>
            </a:r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E944BD52-27F4-E43A-8414-6B7DCD82BF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2025392" y="5757191"/>
            <a:ext cx="154245" cy="15424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31538341-3C4D-15FC-5E16-AEE5AB81D2FB}"/>
              </a:ext>
            </a:extLst>
          </p:cNvPr>
          <p:cNvSpPr txBox="1"/>
          <p:nvPr/>
        </p:nvSpPr>
        <p:spPr>
          <a:xfrm>
            <a:off x="4550459" y="4750411"/>
            <a:ext cx="3091080" cy="37061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 spc="20">
                <a:solidFill>
                  <a:schemeClr val="tx2"/>
                </a:solidFill>
                <a:cs typeface="Sora SemiBold" pitchFamily="2" charset="0"/>
              </a:rPr>
              <a:t>Solution Feature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9CFDF5D-1C27-580F-0C6D-A4CBB874FC27}"/>
              </a:ext>
            </a:extLst>
          </p:cNvPr>
          <p:cNvSpPr txBox="1"/>
          <p:nvPr/>
        </p:nvSpPr>
        <p:spPr>
          <a:xfrm>
            <a:off x="4550458" y="5065712"/>
            <a:ext cx="3091079" cy="5072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>
                <a:ea typeface="Roboto" panose="02000000000000000000" pitchFamily="2" charset="0"/>
                <a:cs typeface="Rubik Light" pitchFamily="2" charset="-79"/>
              </a:rPr>
              <a:t>Write what your SaaS does and its standout perk. Show how it boosts users or businesses.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1D78CAD-8F2A-7E0A-E46C-C0565A7B78E3}"/>
              </a:ext>
            </a:extLst>
          </p:cNvPr>
          <p:cNvSpPr txBox="1"/>
          <p:nvPr/>
        </p:nvSpPr>
        <p:spPr>
          <a:xfrm>
            <a:off x="4550459" y="5685573"/>
            <a:ext cx="3091080" cy="2744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b="1" spc="20">
                <a:solidFill>
                  <a:schemeClr val="accent1"/>
                </a:solidFill>
                <a:cs typeface="Sora SemiBold" pitchFamily="2" charset="0"/>
              </a:rPr>
              <a:t>View on Website</a:t>
            </a:r>
          </a:p>
        </p:txBody>
      </p:sp>
      <p:pic>
        <p:nvPicPr>
          <p:cNvPr id="29" name="Graphic 28">
            <a:extLst>
              <a:ext uri="{FF2B5EF4-FFF2-40B4-BE49-F238E27FC236}">
                <a16:creationId xmlns:a16="http://schemas.microsoft.com/office/drawing/2014/main" id="{CAF0FDAF-02AE-BE0D-2C80-451075321F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5796389" y="5757191"/>
            <a:ext cx="154245" cy="154245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7DFBFA1B-D44F-FC97-C932-AF37913179D6}"/>
              </a:ext>
            </a:extLst>
          </p:cNvPr>
          <p:cNvSpPr txBox="1"/>
          <p:nvPr/>
        </p:nvSpPr>
        <p:spPr>
          <a:xfrm>
            <a:off x="8321456" y="4750411"/>
            <a:ext cx="3091080" cy="37061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 spc="20">
                <a:solidFill>
                  <a:schemeClr val="tx2"/>
                </a:solidFill>
                <a:cs typeface="Sora SemiBold" pitchFamily="2" charset="0"/>
              </a:rPr>
              <a:t>Solution Feature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E7F4D40-A5CF-389D-6127-07CFAF76D2CD}"/>
              </a:ext>
            </a:extLst>
          </p:cNvPr>
          <p:cNvSpPr txBox="1"/>
          <p:nvPr/>
        </p:nvSpPr>
        <p:spPr>
          <a:xfrm>
            <a:off x="8321455" y="5065712"/>
            <a:ext cx="3091079" cy="5072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>
                <a:ea typeface="Roboto" panose="02000000000000000000" pitchFamily="2" charset="0"/>
                <a:cs typeface="Rubik Light" pitchFamily="2" charset="-79"/>
              </a:rPr>
              <a:t>Write what your SaaS does and its standout perk. Show how it boosts users or businesses.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8194E9B-D0AE-7934-8129-D1D622CD8CC2}"/>
              </a:ext>
            </a:extLst>
          </p:cNvPr>
          <p:cNvSpPr txBox="1"/>
          <p:nvPr/>
        </p:nvSpPr>
        <p:spPr>
          <a:xfrm>
            <a:off x="8321456" y="5685573"/>
            <a:ext cx="3091080" cy="2744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b="1" spc="20">
                <a:solidFill>
                  <a:schemeClr val="accent1"/>
                </a:solidFill>
                <a:cs typeface="Sora SemiBold" pitchFamily="2" charset="0"/>
              </a:rPr>
              <a:t>View on Website</a:t>
            </a:r>
          </a:p>
        </p:txBody>
      </p:sp>
      <p:pic>
        <p:nvPicPr>
          <p:cNvPr id="33" name="Graphic 32">
            <a:extLst>
              <a:ext uri="{FF2B5EF4-FFF2-40B4-BE49-F238E27FC236}">
                <a16:creationId xmlns:a16="http://schemas.microsoft.com/office/drawing/2014/main" id="{018E37E2-D4C9-0150-BE74-C66994C351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9567386" y="5757191"/>
            <a:ext cx="154245" cy="154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183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2D174A-391E-6BB6-1718-33A6B982E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0993D-90A5-759F-D192-A86E2F5DB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Market Opportunity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BEB2594-CC58-544F-80FD-A8E8CE887D4F}"/>
              </a:ext>
            </a:extLst>
          </p:cNvPr>
          <p:cNvSpPr/>
          <p:nvPr/>
        </p:nvSpPr>
        <p:spPr bwMode="auto">
          <a:xfrm>
            <a:off x="1236663" y="1786601"/>
            <a:ext cx="2073728" cy="207372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>
                <a:solidFill>
                  <a:schemeClr val="bg1"/>
                </a:solidFill>
                <a:ea typeface="Segoe UI" pitchFamily="34" charset="0"/>
                <a:cs typeface="Segoe UI" pitchFamily="34" charset="0"/>
              </a:rPr>
              <a:t>X</a:t>
            </a:r>
            <a:endParaRPr lang="en-US" sz="3600" b="1" dirty="0" err="1">
              <a:solidFill>
                <a:schemeClr val="bg1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" name="Google Shape;436;p14">
            <a:extLst>
              <a:ext uri="{FF2B5EF4-FFF2-40B4-BE49-F238E27FC236}">
                <a16:creationId xmlns:a16="http://schemas.microsoft.com/office/drawing/2014/main" id="{C7BF1082-25E7-BAA5-DEAF-CF1EBD4B7D7E}"/>
              </a:ext>
            </a:extLst>
          </p:cNvPr>
          <p:cNvSpPr txBox="1"/>
          <p:nvPr/>
        </p:nvSpPr>
        <p:spPr>
          <a:xfrm>
            <a:off x="1236663" y="4661155"/>
            <a:ext cx="2073728" cy="8635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/>
              <a:t>Write the active user count your SaaS targets in this thriving market daily online now globally.</a:t>
            </a:r>
          </a:p>
        </p:txBody>
      </p:sp>
      <p:sp>
        <p:nvSpPr>
          <p:cNvPr id="5" name="Google Shape;437;p14">
            <a:extLst>
              <a:ext uri="{FF2B5EF4-FFF2-40B4-BE49-F238E27FC236}">
                <a16:creationId xmlns:a16="http://schemas.microsoft.com/office/drawing/2014/main" id="{FBFF0CB6-54F1-FEB5-1E2F-A9134D6D475D}"/>
              </a:ext>
            </a:extLst>
          </p:cNvPr>
          <p:cNvSpPr txBox="1"/>
          <p:nvPr/>
        </p:nvSpPr>
        <p:spPr>
          <a:xfrm>
            <a:off x="1236663" y="4233618"/>
            <a:ext cx="207372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X Users</a:t>
            </a:r>
            <a:endParaRPr lang="en-GB" sz="16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0" name="Google Shape;436;p14">
            <a:extLst>
              <a:ext uri="{FF2B5EF4-FFF2-40B4-BE49-F238E27FC236}">
                <a16:creationId xmlns:a16="http://schemas.microsoft.com/office/drawing/2014/main" id="{CB1E1594-67BD-37D3-E88C-58BEF4E63923}"/>
              </a:ext>
            </a:extLst>
          </p:cNvPr>
          <p:cNvSpPr txBox="1"/>
          <p:nvPr/>
        </p:nvSpPr>
        <p:spPr>
          <a:xfrm>
            <a:off x="5059136" y="4661155"/>
            <a:ext cx="2073728" cy="8635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/>
              <a:t>Write the total market size your SaaS seeks to capture over the coming decade soon rapidly.</a:t>
            </a:r>
          </a:p>
        </p:txBody>
      </p:sp>
      <p:sp>
        <p:nvSpPr>
          <p:cNvPr id="11" name="Google Shape;437;p14">
            <a:extLst>
              <a:ext uri="{FF2B5EF4-FFF2-40B4-BE49-F238E27FC236}">
                <a16:creationId xmlns:a16="http://schemas.microsoft.com/office/drawing/2014/main" id="{D617462A-C85D-F010-BFC8-148ED908C0BF}"/>
              </a:ext>
            </a:extLst>
          </p:cNvPr>
          <p:cNvSpPr txBox="1"/>
          <p:nvPr/>
        </p:nvSpPr>
        <p:spPr>
          <a:xfrm>
            <a:off x="5059136" y="4233618"/>
            <a:ext cx="207372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$Y Market</a:t>
            </a:r>
            <a:endParaRPr lang="en-GB" sz="16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2" name="Google Shape;436;p14">
            <a:extLst>
              <a:ext uri="{FF2B5EF4-FFF2-40B4-BE49-F238E27FC236}">
                <a16:creationId xmlns:a16="http://schemas.microsoft.com/office/drawing/2014/main" id="{81655655-3058-4265-26E2-E41071C6B194}"/>
              </a:ext>
            </a:extLst>
          </p:cNvPr>
          <p:cNvSpPr txBox="1"/>
          <p:nvPr/>
        </p:nvSpPr>
        <p:spPr>
          <a:xfrm>
            <a:off x="8880022" y="4661155"/>
            <a:ext cx="2073728" cy="8635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/>
              <a:t>Write the annual growth rate proving your market’s vast potential over the next decade ahead.</a:t>
            </a:r>
          </a:p>
        </p:txBody>
      </p:sp>
      <p:sp>
        <p:nvSpPr>
          <p:cNvPr id="13" name="Google Shape;437;p14">
            <a:extLst>
              <a:ext uri="{FF2B5EF4-FFF2-40B4-BE49-F238E27FC236}">
                <a16:creationId xmlns:a16="http://schemas.microsoft.com/office/drawing/2014/main" id="{27D9C38D-618B-A9F2-FF94-49CC7B6E9EF2}"/>
              </a:ext>
            </a:extLst>
          </p:cNvPr>
          <p:cNvSpPr txBox="1"/>
          <p:nvPr/>
        </p:nvSpPr>
        <p:spPr>
          <a:xfrm>
            <a:off x="8880022" y="4233618"/>
            <a:ext cx="207372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Z% Growth</a:t>
            </a:r>
            <a:endParaRPr lang="en-GB" sz="16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29FFD58-E392-1258-F41B-67076A29996D}"/>
              </a:ext>
            </a:extLst>
          </p:cNvPr>
          <p:cNvSpPr/>
          <p:nvPr/>
        </p:nvSpPr>
        <p:spPr bwMode="auto">
          <a:xfrm>
            <a:off x="5059136" y="1786601"/>
            <a:ext cx="2073728" cy="207372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>
                <a:solidFill>
                  <a:schemeClr val="bg1"/>
                </a:solidFill>
                <a:ea typeface="Segoe UI" pitchFamily="34" charset="0"/>
                <a:cs typeface="Segoe UI" pitchFamily="34" charset="0"/>
              </a:rPr>
              <a:t>$Y</a:t>
            </a:r>
            <a:endParaRPr lang="en-US" sz="3600" b="1" dirty="0" err="1">
              <a:solidFill>
                <a:schemeClr val="bg1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5EB0368-487A-05AD-9BA8-67C5AA6FB0E2}"/>
              </a:ext>
            </a:extLst>
          </p:cNvPr>
          <p:cNvSpPr/>
          <p:nvPr/>
        </p:nvSpPr>
        <p:spPr bwMode="auto">
          <a:xfrm>
            <a:off x="8880022" y="1786601"/>
            <a:ext cx="2073728" cy="207372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>
                <a:solidFill>
                  <a:schemeClr val="bg1"/>
                </a:solidFill>
                <a:ea typeface="Segoe UI" pitchFamily="34" charset="0"/>
                <a:cs typeface="Segoe UI" pitchFamily="34" charset="0"/>
              </a:rPr>
              <a:t>Z%</a:t>
            </a:r>
            <a:endParaRPr lang="en-US" sz="3600" b="1" dirty="0" err="1">
              <a:solidFill>
                <a:schemeClr val="bg1"/>
              </a:soli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9803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E78CCF-A6C8-BAA3-0893-1DCECAC356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FE57A9EA-28E4-98CA-CB0C-F265812425C2}"/>
              </a:ext>
            </a:extLst>
          </p:cNvPr>
          <p:cNvSpPr/>
          <p:nvPr/>
        </p:nvSpPr>
        <p:spPr>
          <a:xfrm>
            <a:off x="8336821" y="585788"/>
            <a:ext cx="2756626" cy="5683251"/>
          </a:xfrm>
          <a:custGeom>
            <a:avLst/>
            <a:gdLst>
              <a:gd name="connsiteX0" fmla="*/ 6134 w 3846225"/>
              <a:gd name="connsiteY0" fmla="*/ 2371939 h 7929644"/>
              <a:gd name="connsiteX1" fmla="*/ 6134 w 3846225"/>
              <a:gd name="connsiteY1" fmla="*/ 2942432 h 7929644"/>
              <a:gd name="connsiteX2" fmla="*/ 0 w 3846225"/>
              <a:gd name="connsiteY2" fmla="*/ 2936298 h 7929644"/>
              <a:gd name="connsiteX3" fmla="*/ 0 w 3846225"/>
              <a:gd name="connsiteY3" fmla="*/ 2380118 h 7929644"/>
              <a:gd name="connsiteX4" fmla="*/ 6134 w 3846225"/>
              <a:gd name="connsiteY4" fmla="*/ 1658313 h 7929644"/>
              <a:gd name="connsiteX5" fmla="*/ 6134 w 3846225"/>
              <a:gd name="connsiteY5" fmla="*/ 2228805 h 7929644"/>
              <a:gd name="connsiteX6" fmla="*/ 0 w 3846225"/>
              <a:gd name="connsiteY6" fmla="*/ 2222672 h 7929644"/>
              <a:gd name="connsiteX7" fmla="*/ 0 w 3846225"/>
              <a:gd name="connsiteY7" fmla="*/ 1666492 h 7929644"/>
              <a:gd name="connsiteX8" fmla="*/ 6134 w 3846225"/>
              <a:gd name="connsiteY8" fmla="*/ 983537 h 7929644"/>
              <a:gd name="connsiteX9" fmla="*/ 6134 w 3846225"/>
              <a:gd name="connsiteY9" fmla="*/ 1292298 h 7929644"/>
              <a:gd name="connsiteX10" fmla="*/ 0 w 3846225"/>
              <a:gd name="connsiteY10" fmla="*/ 1286164 h 7929644"/>
              <a:gd name="connsiteX11" fmla="*/ 0 w 3846225"/>
              <a:gd name="connsiteY11" fmla="*/ 991714 h 7929644"/>
              <a:gd name="connsiteX12" fmla="*/ 568449 w 3846225"/>
              <a:gd name="connsiteY12" fmla="*/ 0 h 7929644"/>
              <a:gd name="connsiteX13" fmla="*/ 3292092 w 3846225"/>
              <a:gd name="connsiteY13" fmla="*/ 0 h 7929644"/>
              <a:gd name="connsiteX14" fmla="*/ 3829868 w 3846225"/>
              <a:gd name="connsiteY14" fmla="*/ 537777 h 7929644"/>
              <a:gd name="connsiteX15" fmla="*/ 3829868 w 3846225"/>
              <a:gd name="connsiteY15" fmla="*/ 1641796 h 7929644"/>
              <a:gd name="connsiteX16" fmla="*/ 3829868 w 3846225"/>
              <a:gd name="connsiteY16" fmla="*/ 1658312 h 7929644"/>
              <a:gd name="connsiteX17" fmla="*/ 3840091 w 3846225"/>
              <a:gd name="connsiteY17" fmla="*/ 1658312 h 7929644"/>
              <a:gd name="connsiteX18" fmla="*/ 3842137 w 3846225"/>
              <a:gd name="connsiteY18" fmla="*/ 1658312 h 7929644"/>
              <a:gd name="connsiteX19" fmla="*/ 3842137 w 3846225"/>
              <a:gd name="connsiteY19" fmla="*/ 1661040 h 7929644"/>
              <a:gd name="connsiteX20" fmla="*/ 3846225 w 3846225"/>
              <a:gd name="connsiteY20" fmla="*/ 1666491 h 7929644"/>
              <a:gd name="connsiteX21" fmla="*/ 3846225 w 3846225"/>
              <a:gd name="connsiteY21" fmla="*/ 2500759 h 7929644"/>
              <a:gd name="connsiteX22" fmla="*/ 3842137 w 3846225"/>
              <a:gd name="connsiteY22" fmla="*/ 2504847 h 7929644"/>
              <a:gd name="connsiteX23" fmla="*/ 3842137 w 3846225"/>
              <a:gd name="connsiteY23" fmla="*/ 2506893 h 7929644"/>
              <a:gd name="connsiteX24" fmla="*/ 3829868 w 3846225"/>
              <a:gd name="connsiteY24" fmla="*/ 2506893 h 7929644"/>
              <a:gd name="connsiteX25" fmla="*/ 3829868 w 3846225"/>
              <a:gd name="connsiteY25" fmla="*/ 2729636 h 7929644"/>
              <a:gd name="connsiteX26" fmla="*/ 3829868 w 3846225"/>
              <a:gd name="connsiteY26" fmla="*/ 7391868 h 7929644"/>
              <a:gd name="connsiteX27" fmla="*/ 3292092 w 3846225"/>
              <a:gd name="connsiteY27" fmla="*/ 7929644 h 7929644"/>
              <a:gd name="connsiteX28" fmla="*/ 568449 w 3846225"/>
              <a:gd name="connsiteY28" fmla="*/ 7929644 h 7929644"/>
              <a:gd name="connsiteX29" fmla="*/ 30672 w 3846225"/>
              <a:gd name="connsiteY29" fmla="*/ 7391868 h 7929644"/>
              <a:gd name="connsiteX30" fmla="*/ 30672 w 3846225"/>
              <a:gd name="connsiteY30" fmla="*/ 3495302 h 7929644"/>
              <a:gd name="connsiteX31" fmla="*/ 30672 w 3846225"/>
              <a:gd name="connsiteY31" fmla="*/ 2944477 h 7929644"/>
              <a:gd name="connsiteX32" fmla="*/ 18404 w 3846225"/>
              <a:gd name="connsiteY32" fmla="*/ 2944477 h 7929644"/>
              <a:gd name="connsiteX33" fmla="*/ 6135 w 3846225"/>
              <a:gd name="connsiteY33" fmla="*/ 2944477 h 7929644"/>
              <a:gd name="connsiteX34" fmla="*/ 6135 w 3846225"/>
              <a:gd name="connsiteY34" fmla="*/ 2373984 h 7929644"/>
              <a:gd name="connsiteX35" fmla="*/ 18404 w 3846225"/>
              <a:gd name="connsiteY35" fmla="*/ 2373984 h 7929644"/>
              <a:gd name="connsiteX36" fmla="*/ 30672 w 3846225"/>
              <a:gd name="connsiteY36" fmla="*/ 2373984 h 7929644"/>
              <a:gd name="connsiteX37" fmla="*/ 30672 w 3846225"/>
              <a:gd name="connsiteY37" fmla="*/ 2228805 h 7929644"/>
              <a:gd name="connsiteX38" fmla="*/ 18404 w 3846225"/>
              <a:gd name="connsiteY38" fmla="*/ 2228805 h 7929644"/>
              <a:gd name="connsiteX39" fmla="*/ 18403 w 3846225"/>
              <a:gd name="connsiteY39" fmla="*/ 2228805 h 7929644"/>
              <a:gd name="connsiteX40" fmla="*/ 6135 w 3846225"/>
              <a:gd name="connsiteY40" fmla="*/ 2228805 h 7929644"/>
              <a:gd name="connsiteX41" fmla="*/ 6135 w 3846225"/>
              <a:gd name="connsiteY41" fmla="*/ 1658313 h 7929644"/>
              <a:gd name="connsiteX42" fmla="*/ 18403 w 3846225"/>
              <a:gd name="connsiteY42" fmla="*/ 1658313 h 7929644"/>
              <a:gd name="connsiteX43" fmla="*/ 30672 w 3846225"/>
              <a:gd name="connsiteY43" fmla="*/ 1658313 h 7929644"/>
              <a:gd name="connsiteX44" fmla="*/ 30672 w 3846225"/>
              <a:gd name="connsiteY44" fmla="*/ 1640646 h 7929644"/>
              <a:gd name="connsiteX45" fmla="*/ 30672 w 3846225"/>
              <a:gd name="connsiteY45" fmla="*/ 1410623 h 7929644"/>
              <a:gd name="connsiteX46" fmla="*/ 30672 w 3846225"/>
              <a:gd name="connsiteY46" fmla="*/ 1292298 h 7929644"/>
              <a:gd name="connsiteX47" fmla="*/ 18404 w 3846225"/>
              <a:gd name="connsiteY47" fmla="*/ 1292298 h 7929644"/>
              <a:gd name="connsiteX48" fmla="*/ 6135 w 3846225"/>
              <a:gd name="connsiteY48" fmla="*/ 1292298 h 7929644"/>
              <a:gd name="connsiteX49" fmla="*/ 6135 w 3846225"/>
              <a:gd name="connsiteY49" fmla="*/ 983537 h 7929644"/>
              <a:gd name="connsiteX50" fmla="*/ 18404 w 3846225"/>
              <a:gd name="connsiteY50" fmla="*/ 983537 h 7929644"/>
              <a:gd name="connsiteX51" fmla="*/ 18404 w 3846225"/>
              <a:gd name="connsiteY51" fmla="*/ 983535 h 7929644"/>
              <a:gd name="connsiteX52" fmla="*/ 30672 w 3846225"/>
              <a:gd name="connsiteY52" fmla="*/ 983535 h 7929644"/>
              <a:gd name="connsiteX53" fmla="*/ 30672 w 3846225"/>
              <a:gd name="connsiteY53" fmla="*/ 859378 h 7929644"/>
              <a:gd name="connsiteX54" fmla="*/ 30672 w 3846225"/>
              <a:gd name="connsiteY54" fmla="*/ 537777 h 7929644"/>
              <a:gd name="connsiteX55" fmla="*/ 568449 w 3846225"/>
              <a:gd name="connsiteY55" fmla="*/ 0 h 7929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3846225" h="7929644">
                <a:moveTo>
                  <a:pt x="6134" y="2371939"/>
                </a:moveTo>
                <a:lnTo>
                  <a:pt x="6134" y="2942432"/>
                </a:lnTo>
                <a:lnTo>
                  <a:pt x="0" y="2936298"/>
                </a:lnTo>
                <a:cubicBezTo>
                  <a:pt x="2045" y="2874955"/>
                  <a:pt x="4089" y="2441463"/>
                  <a:pt x="0" y="2380118"/>
                </a:cubicBezTo>
                <a:close/>
                <a:moveTo>
                  <a:pt x="6134" y="1658313"/>
                </a:moveTo>
                <a:lnTo>
                  <a:pt x="6134" y="2228805"/>
                </a:lnTo>
                <a:lnTo>
                  <a:pt x="0" y="2222672"/>
                </a:lnTo>
                <a:cubicBezTo>
                  <a:pt x="2045" y="2161327"/>
                  <a:pt x="4089" y="1727836"/>
                  <a:pt x="0" y="1666492"/>
                </a:cubicBezTo>
                <a:close/>
                <a:moveTo>
                  <a:pt x="6134" y="983537"/>
                </a:moveTo>
                <a:lnTo>
                  <a:pt x="6134" y="1292298"/>
                </a:lnTo>
                <a:lnTo>
                  <a:pt x="0" y="1286164"/>
                </a:lnTo>
                <a:cubicBezTo>
                  <a:pt x="2045" y="1224819"/>
                  <a:pt x="4089" y="1053059"/>
                  <a:pt x="0" y="991714"/>
                </a:cubicBezTo>
                <a:close/>
                <a:moveTo>
                  <a:pt x="568449" y="0"/>
                </a:moveTo>
                <a:lnTo>
                  <a:pt x="3292092" y="0"/>
                </a:lnTo>
                <a:cubicBezTo>
                  <a:pt x="3588585" y="0"/>
                  <a:pt x="3829868" y="241284"/>
                  <a:pt x="3829868" y="537777"/>
                </a:cubicBezTo>
                <a:cubicBezTo>
                  <a:pt x="3829868" y="565381"/>
                  <a:pt x="3829868" y="1001558"/>
                  <a:pt x="3829868" y="1641796"/>
                </a:cubicBezTo>
                <a:lnTo>
                  <a:pt x="3829868" y="1658312"/>
                </a:lnTo>
                <a:lnTo>
                  <a:pt x="3840091" y="1658312"/>
                </a:lnTo>
                <a:lnTo>
                  <a:pt x="3842137" y="1658312"/>
                </a:lnTo>
                <a:lnTo>
                  <a:pt x="3842137" y="1661040"/>
                </a:lnTo>
                <a:lnTo>
                  <a:pt x="3846225" y="1666491"/>
                </a:lnTo>
                <a:cubicBezTo>
                  <a:pt x="3842136" y="1727835"/>
                  <a:pt x="3844181" y="2439416"/>
                  <a:pt x="3846225" y="2500759"/>
                </a:cubicBezTo>
                <a:lnTo>
                  <a:pt x="3842137" y="2504847"/>
                </a:lnTo>
                <a:lnTo>
                  <a:pt x="3842137" y="2506893"/>
                </a:lnTo>
                <a:lnTo>
                  <a:pt x="3829868" y="2506893"/>
                </a:lnTo>
                <a:lnTo>
                  <a:pt x="3829868" y="2729636"/>
                </a:lnTo>
                <a:cubicBezTo>
                  <a:pt x="3829868" y="4712571"/>
                  <a:pt x="3829868" y="7331802"/>
                  <a:pt x="3829868" y="7391868"/>
                </a:cubicBezTo>
                <a:cubicBezTo>
                  <a:pt x="3829868" y="7688361"/>
                  <a:pt x="3588585" y="7929644"/>
                  <a:pt x="3292092" y="7929644"/>
                </a:cubicBezTo>
                <a:lnTo>
                  <a:pt x="568449" y="7929644"/>
                </a:lnTo>
                <a:cubicBezTo>
                  <a:pt x="271956" y="7929644"/>
                  <a:pt x="30672" y="7688361"/>
                  <a:pt x="30672" y="7391868"/>
                </a:cubicBezTo>
                <a:cubicBezTo>
                  <a:pt x="30672" y="7338192"/>
                  <a:pt x="30672" y="5325767"/>
                  <a:pt x="30672" y="3495302"/>
                </a:cubicBezTo>
                <a:lnTo>
                  <a:pt x="30672" y="2944477"/>
                </a:lnTo>
                <a:lnTo>
                  <a:pt x="18404" y="2944477"/>
                </a:lnTo>
                <a:lnTo>
                  <a:pt x="6135" y="2944477"/>
                </a:lnTo>
                <a:lnTo>
                  <a:pt x="6135" y="2373984"/>
                </a:lnTo>
                <a:lnTo>
                  <a:pt x="18404" y="2373984"/>
                </a:lnTo>
                <a:lnTo>
                  <a:pt x="30672" y="2373984"/>
                </a:lnTo>
                <a:lnTo>
                  <a:pt x="30672" y="2228805"/>
                </a:lnTo>
                <a:lnTo>
                  <a:pt x="18404" y="2228805"/>
                </a:lnTo>
                <a:lnTo>
                  <a:pt x="18403" y="2228805"/>
                </a:lnTo>
                <a:lnTo>
                  <a:pt x="6135" y="2228805"/>
                </a:lnTo>
                <a:lnTo>
                  <a:pt x="6135" y="1658313"/>
                </a:lnTo>
                <a:lnTo>
                  <a:pt x="18403" y="1658313"/>
                </a:lnTo>
                <a:lnTo>
                  <a:pt x="30672" y="1658313"/>
                </a:lnTo>
                <a:lnTo>
                  <a:pt x="30672" y="1640646"/>
                </a:lnTo>
                <a:cubicBezTo>
                  <a:pt x="30672" y="1560648"/>
                  <a:pt x="30672" y="1483841"/>
                  <a:pt x="30672" y="1410623"/>
                </a:cubicBezTo>
                <a:lnTo>
                  <a:pt x="30672" y="1292298"/>
                </a:lnTo>
                <a:lnTo>
                  <a:pt x="18404" y="1292298"/>
                </a:lnTo>
                <a:lnTo>
                  <a:pt x="6135" y="1292298"/>
                </a:lnTo>
                <a:lnTo>
                  <a:pt x="6135" y="983537"/>
                </a:lnTo>
                <a:lnTo>
                  <a:pt x="18404" y="983537"/>
                </a:lnTo>
                <a:lnTo>
                  <a:pt x="18404" y="983535"/>
                </a:lnTo>
                <a:lnTo>
                  <a:pt x="30672" y="983535"/>
                </a:lnTo>
                <a:lnTo>
                  <a:pt x="30672" y="859378"/>
                </a:lnTo>
                <a:cubicBezTo>
                  <a:pt x="30672" y="667045"/>
                  <a:pt x="30672" y="551322"/>
                  <a:pt x="30672" y="537777"/>
                </a:cubicBezTo>
                <a:cubicBezTo>
                  <a:pt x="30672" y="241284"/>
                  <a:pt x="271956" y="0"/>
                  <a:pt x="568449" y="0"/>
                </a:cubicBezTo>
                <a:close/>
              </a:path>
            </a:pathLst>
          </a:custGeom>
          <a:solidFill>
            <a:srgbClr val="000000"/>
          </a:solidFill>
          <a:ln w="2958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33F17E-2D94-21F5-EB85-88F2A7946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Product</a:t>
            </a:r>
          </a:p>
        </p:txBody>
      </p:sp>
      <p:sp>
        <p:nvSpPr>
          <p:cNvPr id="103" name="Picture Placeholder 102">
            <a:extLst>
              <a:ext uri="{FF2B5EF4-FFF2-40B4-BE49-F238E27FC236}">
                <a16:creationId xmlns:a16="http://schemas.microsoft.com/office/drawing/2014/main" id="{B9004D84-59D6-5EAD-6103-2137C90A63E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9E1794E-20C6-D70D-96A5-01EAEE647F86}"/>
              </a:ext>
            </a:extLst>
          </p:cNvPr>
          <p:cNvSpPr txBox="1"/>
          <p:nvPr/>
        </p:nvSpPr>
        <p:spPr>
          <a:xfrm>
            <a:off x="571500" y="2316045"/>
            <a:ext cx="2551115" cy="37061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 spc="20">
                <a:solidFill>
                  <a:schemeClr val="tx2"/>
                </a:solidFill>
                <a:cs typeface="Sora SemiBold" pitchFamily="2" charset="0"/>
              </a:rPr>
              <a:t>Product Feature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DE2B7AB-45BA-EBB5-9B56-E8DABBBC70A3}"/>
              </a:ext>
            </a:extLst>
          </p:cNvPr>
          <p:cNvSpPr txBox="1"/>
          <p:nvPr/>
        </p:nvSpPr>
        <p:spPr>
          <a:xfrm>
            <a:off x="571500" y="2631346"/>
            <a:ext cx="2551114" cy="72731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>
                <a:ea typeface="Roboto" panose="02000000000000000000" pitchFamily="2" charset="0"/>
                <a:cs typeface="Rubik Light" pitchFamily="2" charset="-79"/>
              </a:rPr>
              <a:t>Write what your SaaS delivers and its key hook. Add how it drives user wins or savings now.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EFF73E15-A1AD-4085-58BC-DCA211AEF11B}"/>
              </a:ext>
            </a:extLst>
          </p:cNvPr>
          <p:cNvSpPr/>
          <p:nvPr/>
        </p:nvSpPr>
        <p:spPr>
          <a:xfrm>
            <a:off x="572616" y="1585841"/>
            <a:ext cx="664047" cy="664047"/>
          </a:xfrm>
          <a:prstGeom prst="ellipse">
            <a:avLst/>
          </a:pr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F617B1A-39B1-659D-F176-1A4768C902C5}"/>
              </a:ext>
            </a:extLst>
          </p:cNvPr>
          <p:cNvSpPr txBox="1"/>
          <p:nvPr/>
        </p:nvSpPr>
        <p:spPr>
          <a:xfrm>
            <a:off x="3413125" y="2316045"/>
            <a:ext cx="2551115" cy="37061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 spc="20">
                <a:solidFill>
                  <a:schemeClr val="tx2"/>
                </a:solidFill>
                <a:cs typeface="Sora SemiBold" pitchFamily="2" charset="0"/>
              </a:rPr>
              <a:t>Product Feature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A51FC40-DDA2-F908-E796-87D63A832DBD}"/>
              </a:ext>
            </a:extLst>
          </p:cNvPr>
          <p:cNvSpPr txBox="1"/>
          <p:nvPr/>
        </p:nvSpPr>
        <p:spPr>
          <a:xfrm>
            <a:off x="3413125" y="2631346"/>
            <a:ext cx="2551114" cy="72731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>
                <a:ea typeface="Roboto" panose="02000000000000000000" pitchFamily="2" charset="0"/>
                <a:cs typeface="Rubik Light" pitchFamily="2" charset="-79"/>
              </a:rPr>
              <a:t>Write what your SaaS delivers and its key hook. Add how it drives user wins or savings now.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687D819-C91C-5930-A416-9FC804AE5C06}"/>
              </a:ext>
            </a:extLst>
          </p:cNvPr>
          <p:cNvSpPr/>
          <p:nvPr/>
        </p:nvSpPr>
        <p:spPr>
          <a:xfrm>
            <a:off x="3414241" y="1585841"/>
            <a:ext cx="664047" cy="664047"/>
          </a:xfrm>
          <a:prstGeom prst="ellipse">
            <a:avLst/>
          </a:prstGeom>
          <a:solidFill>
            <a:schemeClr val="accent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D51BEAE-BE88-1ACC-F0F2-304AA03226F9}"/>
              </a:ext>
            </a:extLst>
          </p:cNvPr>
          <p:cNvSpPr txBox="1"/>
          <p:nvPr/>
        </p:nvSpPr>
        <p:spPr>
          <a:xfrm>
            <a:off x="571500" y="4667359"/>
            <a:ext cx="2551115" cy="37061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 spc="20">
                <a:solidFill>
                  <a:schemeClr val="tx2"/>
                </a:solidFill>
                <a:cs typeface="Sora SemiBold" pitchFamily="2" charset="0"/>
              </a:rPr>
              <a:t>Product Feature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0036F76-7739-E0AE-D208-3A7FA645C0EB}"/>
              </a:ext>
            </a:extLst>
          </p:cNvPr>
          <p:cNvSpPr txBox="1"/>
          <p:nvPr/>
        </p:nvSpPr>
        <p:spPr>
          <a:xfrm>
            <a:off x="571500" y="4982660"/>
            <a:ext cx="2551114" cy="72731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>
                <a:ea typeface="Roboto" panose="02000000000000000000" pitchFamily="2" charset="0"/>
                <a:cs typeface="Rubik Light" pitchFamily="2" charset="-79"/>
              </a:rPr>
              <a:t>Write what your SaaS delivers and its key hook. Add how it drives user wins or savings now.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14B669A3-0A6A-0002-8570-CF9623ACC0E9}"/>
              </a:ext>
            </a:extLst>
          </p:cNvPr>
          <p:cNvSpPr/>
          <p:nvPr/>
        </p:nvSpPr>
        <p:spPr>
          <a:xfrm>
            <a:off x="572616" y="3937155"/>
            <a:ext cx="664047" cy="664047"/>
          </a:xfrm>
          <a:prstGeom prst="ellipse">
            <a:avLst/>
          </a:prstGeom>
          <a:solidFill>
            <a:schemeClr val="accent3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EE017B1-41E9-3670-8CD6-7E883359A16E}"/>
              </a:ext>
            </a:extLst>
          </p:cNvPr>
          <p:cNvSpPr txBox="1"/>
          <p:nvPr/>
        </p:nvSpPr>
        <p:spPr>
          <a:xfrm>
            <a:off x="3413125" y="4667359"/>
            <a:ext cx="2551115" cy="37061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 spc="20">
                <a:solidFill>
                  <a:schemeClr val="tx2"/>
                </a:solidFill>
                <a:cs typeface="Sora SemiBold" pitchFamily="2" charset="0"/>
              </a:rPr>
              <a:t>Product Feature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E6574B9-C421-F610-C1CD-DE87F6A41308}"/>
              </a:ext>
            </a:extLst>
          </p:cNvPr>
          <p:cNvSpPr txBox="1"/>
          <p:nvPr/>
        </p:nvSpPr>
        <p:spPr>
          <a:xfrm>
            <a:off x="3413125" y="4982660"/>
            <a:ext cx="2551114" cy="72731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>
                <a:ea typeface="Roboto" panose="02000000000000000000" pitchFamily="2" charset="0"/>
                <a:cs typeface="Rubik Light" pitchFamily="2" charset="-79"/>
              </a:rPr>
              <a:t>Write what your SaaS delivers and its key hook. Add how it drives user wins or savings now.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DF3276E1-3FEF-B563-CA02-F0F8A72A3714}"/>
              </a:ext>
            </a:extLst>
          </p:cNvPr>
          <p:cNvSpPr/>
          <p:nvPr/>
        </p:nvSpPr>
        <p:spPr>
          <a:xfrm>
            <a:off x="3414241" y="3937155"/>
            <a:ext cx="664047" cy="664047"/>
          </a:xfrm>
          <a:prstGeom prst="ellipse">
            <a:avLst/>
          </a:prstGeom>
          <a:solidFill>
            <a:schemeClr val="accent4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pic>
        <p:nvPicPr>
          <p:cNvPr id="95" name="Graphic 94">
            <a:extLst>
              <a:ext uri="{FF2B5EF4-FFF2-40B4-BE49-F238E27FC236}">
                <a16:creationId xmlns:a16="http://schemas.microsoft.com/office/drawing/2014/main" id="{6E9F7775-A47E-2687-E48C-80D61071AC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58812" y="4081726"/>
            <a:ext cx="374904" cy="374904"/>
          </a:xfrm>
          <a:prstGeom prst="rect">
            <a:avLst/>
          </a:prstGeom>
        </p:spPr>
      </p:pic>
      <p:pic>
        <p:nvPicPr>
          <p:cNvPr id="97" name="Graphic 96">
            <a:extLst>
              <a:ext uri="{FF2B5EF4-FFF2-40B4-BE49-F238E27FC236}">
                <a16:creationId xmlns:a16="http://schemas.microsoft.com/office/drawing/2014/main" id="{744F2615-CB10-BAC0-E995-702ECC1319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58812" y="1730412"/>
            <a:ext cx="374904" cy="374904"/>
          </a:xfrm>
          <a:prstGeom prst="rect">
            <a:avLst/>
          </a:prstGeom>
        </p:spPr>
      </p:pic>
      <p:pic>
        <p:nvPicPr>
          <p:cNvPr id="99" name="Graphic 98">
            <a:extLst>
              <a:ext uri="{FF2B5EF4-FFF2-40B4-BE49-F238E27FC236}">
                <a16:creationId xmlns:a16="http://schemas.microsoft.com/office/drawing/2014/main" id="{EB680494-82A8-AA97-321A-C9EA3823D7A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17187" y="4081726"/>
            <a:ext cx="374904" cy="374904"/>
          </a:xfrm>
          <a:prstGeom prst="rect">
            <a:avLst/>
          </a:prstGeom>
        </p:spPr>
      </p:pic>
      <p:pic>
        <p:nvPicPr>
          <p:cNvPr id="101" name="Graphic 100">
            <a:extLst>
              <a:ext uri="{FF2B5EF4-FFF2-40B4-BE49-F238E27FC236}">
                <a16:creationId xmlns:a16="http://schemas.microsoft.com/office/drawing/2014/main" id="{E785BCCB-3970-F8BB-83CB-3BF12BA90CA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17187" y="1741987"/>
            <a:ext cx="374904" cy="374904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740B10C9-6B2B-6658-2657-287A3025BDE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70006" y="701562"/>
            <a:ext cx="682956" cy="199196"/>
          </a:xfrm>
          <a:prstGeom prst="rect">
            <a:avLst/>
          </a:prstGeom>
        </p:spPr>
      </p:pic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55D4A634-10A5-C5C7-D3CA-999C24387FB5}"/>
              </a:ext>
            </a:extLst>
          </p:cNvPr>
          <p:cNvSpPr/>
          <p:nvPr/>
        </p:nvSpPr>
        <p:spPr>
          <a:xfrm>
            <a:off x="6640740" y="1447800"/>
            <a:ext cx="2338512" cy="4821239"/>
          </a:xfrm>
          <a:custGeom>
            <a:avLst/>
            <a:gdLst>
              <a:gd name="connsiteX0" fmla="*/ 6134 w 3846225"/>
              <a:gd name="connsiteY0" fmla="*/ 2371939 h 7929644"/>
              <a:gd name="connsiteX1" fmla="*/ 6134 w 3846225"/>
              <a:gd name="connsiteY1" fmla="*/ 2942432 h 7929644"/>
              <a:gd name="connsiteX2" fmla="*/ 0 w 3846225"/>
              <a:gd name="connsiteY2" fmla="*/ 2936298 h 7929644"/>
              <a:gd name="connsiteX3" fmla="*/ 0 w 3846225"/>
              <a:gd name="connsiteY3" fmla="*/ 2380118 h 7929644"/>
              <a:gd name="connsiteX4" fmla="*/ 6134 w 3846225"/>
              <a:gd name="connsiteY4" fmla="*/ 1658313 h 7929644"/>
              <a:gd name="connsiteX5" fmla="*/ 6134 w 3846225"/>
              <a:gd name="connsiteY5" fmla="*/ 2228805 h 7929644"/>
              <a:gd name="connsiteX6" fmla="*/ 0 w 3846225"/>
              <a:gd name="connsiteY6" fmla="*/ 2222672 h 7929644"/>
              <a:gd name="connsiteX7" fmla="*/ 0 w 3846225"/>
              <a:gd name="connsiteY7" fmla="*/ 1666492 h 7929644"/>
              <a:gd name="connsiteX8" fmla="*/ 6134 w 3846225"/>
              <a:gd name="connsiteY8" fmla="*/ 983537 h 7929644"/>
              <a:gd name="connsiteX9" fmla="*/ 6134 w 3846225"/>
              <a:gd name="connsiteY9" fmla="*/ 1292298 h 7929644"/>
              <a:gd name="connsiteX10" fmla="*/ 0 w 3846225"/>
              <a:gd name="connsiteY10" fmla="*/ 1286164 h 7929644"/>
              <a:gd name="connsiteX11" fmla="*/ 0 w 3846225"/>
              <a:gd name="connsiteY11" fmla="*/ 991714 h 7929644"/>
              <a:gd name="connsiteX12" fmla="*/ 568449 w 3846225"/>
              <a:gd name="connsiteY12" fmla="*/ 0 h 7929644"/>
              <a:gd name="connsiteX13" fmla="*/ 3292092 w 3846225"/>
              <a:gd name="connsiteY13" fmla="*/ 0 h 7929644"/>
              <a:gd name="connsiteX14" fmla="*/ 3829868 w 3846225"/>
              <a:gd name="connsiteY14" fmla="*/ 537777 h 7929644"/>
              <a:gd name="connsiteX15" fmla="*/ 3829868 w 3846225"/>
              <a:gd name="connsiteY15" fmla="*/ 1641796 h 7929644"/>
              <a:gd name="connsiteX16" fmla="*/ 3829868 w 3846225"/>
              <a:gd name="connsiteY16" fmla="*/ 1658312 h 7929644"/>
              <a:gd name="connsiteX17" fmla="*/ 3840091 w 3846225"/>
              <a:gd name="connsiteY17" fmla="*/ 1658312 h 7929644"/>
              <a:gd name="connsiteX18" fmla="*/ 3842137 w 3846225"/>
              <a:gd name="connsiteY18" fmla="*/ 1658312 h 7929644"/>
              <a:gd name="connsiteX19" fmla="*/ 3842137 w 3846225"/>
              <a:gd name="connsiteY19" fmla="*/ 1661040 h 7929644"/>
              <a:gd name="connsiteX20" fmla="*/ 3846225 w 3846225"/>
              <a:gd name="connsiteY20" fmla="*/ 1666491 h 7929644"/>
              <a:gd name="connsiteX21" fmla="*/ 3846225 w 3846225"/>
              <a:gd name="connsiteY21" fmla="*/ 2500759 h 7929644"/>
              <a:gd name="connsiteX22" fmla="*/ 3842137 w 3846225"/>
              <a:gd name="connsiteY22" fmla="*/ 2504847 h 7929644"/>
              <a:gd name="connsiteX23" fmla="*/ 3842137 w 3846225"/>
              <a:gd name="connsiteY23" fmla="*/ 2506893 h 7929644"/>
              <a:gd name="connsiteX24" fmla="*/ 3829868 w 3846225"/>
              <a:gd name="connsiteY24" fmla="*/ 2506893 h 7929644"/>
              <a:gd name="connsiteX25" fmla="*/ 3829868 w 3846225"/>
              <a:gd name="connsiteY25" fmla="*/ 2729636 h 7929644"/>
              <a:gd name="connsiteX26" fmla="*/ 3829868 w 3846225"/>
              <a:gd name="connsiteY26" fmla="*/ 7391868 h 7929644"/>
              <a:gd name="connsiteX27" fmla="*/ 3292092 w 3846225"/>
              <a:gd name="connsiteY27" fmla="*/ 7929644 h 7929644"/>
              <a:gd name="connsiteX28" fmla="*/ 568449 w 3846225"/>
              <a:gd name="connsiteY28" fmla="*/ 7929644 h 7929644"/>
              <a:gd name="connsiteX29" fmla="*/ 30672 w 3846225"/>
              <a:gd name="connsiteY29" fmla="*/ 7391868 h 7929644"/>
              <a:gd name="connsiteX30" fmla="*/ 30672 w 3846225"/>
              <a:gd name="connsiteY30" fmla="*/ 3495302 h 7929644"/>
              <a:gd name="connsiteX31" fmla="*/ 30672 w 3846225"/>
              <a:gd name="connsiteY31" fmla="*/ 2944477 h 7929644"/>
              <a:gd name="connsiteX32" fmla="*/ 18404 w 3846225"/>
              <a:gd name="connsiteY32" fmla="*/ 2944477 h 7929644"/>
              <a:gd name="connsiteX33" fmla="*/ 6135 w 3846225"/>
              <a:gd name="connsiteY33" fmla="*/ 2944477 h 7929644"/>
              <a:gd name="connsiteX34" fmla="*/ 6135 w 3846225"/>
              <a:gd name="connsiteY34" fmla="*/ 2373984 h 7929644"/>
              <a:gd name="connsiteX35" fmla="*/ 18404 w 3846225"/>
              <a:gd name="connsiteY35" fmla="*/ 2373984 h 7929644"/>
              <a:gd name="connsiteX36" fmla="*/ 30672 w 3846225"/>
              <a:gd name="connsiteY36" fmla="*/ 2373984 h 7929644"/>
              <a:gd name="connsiteX37" fmla="*/ 30672 w 3846225"/>
              <a:gd name="connsiteY37" fmla="*/ 2228805 h 7929644"/>
              <a:gd name="connsiteX38" fmla="*/ 18404 w 3846225"/>
              <a:gd name="connsiteY38" fmla="*/ 2228805 h 7929644"/>
              <a:gd name="connsiteX39" fmla="*/ 18403 w 3846225"/>
              <a:gd name="connsiteY39" fmla="*/ 2228805 h 7929644"/>
              <a:gd name="connsiteX40" fmla="*/ 6135 w 3846225"/>
              <a:gd name="connsiteY40" fmla="*/ 2228805 h 7929644"/>
              <a:gd name="connsiteX41" fmla="*/ 6135 w 3846225"/>
              <a:gd name="connsiteY41" fmla="*/ 1658313 h 7929644"/>
              <a:gd name="connsiteX42" fmla="*/ 18403 w 3846225"/>
              <a:gd name="connsiteY42" fmla="*/ 1658313 h 7929644"/>
              <a:gd name="connsiteX43" fmla="*/ 30672 w 3846225"/>
              <a:gd name="connsiteY43" fmla="*/ 1658313 h 7929644"/>
              <a:gd name="connsiteX44" fmla="*/ 30672 w 3846225"/>
              <a:gd name="connsiteY44" fmla="*/ 1640646 h 7929644"/>
              <a:gd name="connsiteX45" fmla="*/ 30672 w 3846225"/>
              <a:gd name="connsiteY45" fmla="*/ 1410623 h 7929644"/>
              <a:gd name="connsiteX46" fmla="*/ 30672 w 3846225"/>
              <a:gd name="connsiteY46" fmla="*/ 1292298 h 7929644"/>
              <a:gd name="connsiteX47" fmla="*/ 18404 w 3846225"/>
              <a:gd name="connsiteY47" fmla="*/ 1292298 h 7929644"/>
              <a:gd name="connsiteX48" fmla="*/ 6135 w 3846225"/>
              <a:gd name="connsiteY48" fmla="*/ 1292298 h 7929644"/>
              <a:gd name="connsiteX49" fmla="*/ 6135 w 3846225"/>
              <a:gd name="connsiteY49" fmla="*/ 983537 h 7929644"/>
              <a:gd name="connsiteX50" fmla="*/ 18404 w 3846225"/>
              <a:gd name="connsiteY50" fmla="*/ 983537 h 7929644"/>
              <a:gd name="connsiteX51" fmla="*/ 18404 w 3846225"/>
              <a:gd name="connsiteY51" fmla="*/ 983535 h 7929644"/>
              <a:gd name="connsiteX52" fmla="*/ 30672 w 3846225"/>
              <a:gd name="connsiteY52" fmla="*/ 983535 h 7929644"/>
              <a:gd name="connsiteX53" fmla="*/ 30672 w 3846225"/>
              <a:gd name="connsiteY53" fmla="*/ 859378 h 7929644"/>
              <a:gd name="connsiteX54" fmla="*/ 30672 w 3846225"/>
              <a:gd name="connsiteY54" fmla="*/ 537777 h 7929644"/>
              <a:gd name="connsiteX55" fmla="*/ 568449 w 3846225"/>
              <a:gd name="connsiteY55" fmla="*/ 0 h 7929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3846225" h="7929644">
                <a:moveTo>
                  <a:pt x="6134" y="2371939"/>
                </a:moveTo>
                <a:lnTo>
                  <a:pt x="6134" y="2942432"/>
                </a:lnTo>
                <a:lnTo>
                  <a:pt x="0" y="2936298"/>
                </a:lnTo>
                <a:cubicBezTo>
                  <a:pt x="2045" y="2874955"/>
                  <a:pt x="4089" y="2441463"/>
                  <a:pt x="0" y="2380118"/>
                </a:cubicBezTo>
                <a:close/>
                <a:moveTo>
                  <a:pt x="6134" y="1658313"/>
                </a:moveTo>
                <a:lnTo>
                  <a:pt x="6134" y="2228805"/>
                </a:lnTo>
                <a:lnTo>
                  <a:pt x="0" y="2222672"/>
                </a:lnTo>
                <a:cubicBezTo>
                  <a:pt x="2045" y="2161327"/>
                  <a:pt x="4089" y="1727836"/>
                  <a:pt x="0" y="1666492"/>
                </a:cubicBezTo>
                <a:close/>
                <a:moveTo>
                  <a:pt x="6134" y="983537"/>
                </a:moveTo>
                <a:lnTo>
                  <a:pt x="6134" y="1292298"/>
                </a:lnTo>
                <a:lnTo>
                  <a:pt x="0" y="1286164"/>
                </a:lnTo>
                <a:cubicBezTo>
                  <a:pt x="2045" y="1224819"/>
                  <a:pt x="4089" y="1053059"/>
                  <a:pt x="0" y="991714"/>
                </a:cubicBezTo>
                <a:close/>
                <a:moveTo>
                  <a:pt x="568449" y="0"/>
                </a:moveTo>
                <a:lnTo>
                  <a:pt x="3292092" y="0"/>
                </a:lnTo>
                <a:cubicBezTo>
                  <a:pt x="3588585" y="0"/>
                  <a:pt x="3829868" y="241284"/>
                  <a:pt x="3829868" y="537777"/>
                </a:cubicBezTo>
                <a:cubicBezTo>
                  <a:pt x="3829868" y="565381"/>
                  <a:pt x="3829868" y="1001558"/>
                  <a:pt x="3829868" y="1641796"/>
                </a:cubicBezTo>
                <a:lnTo>
                  <a:pt x="3829868" y="1658312"/>
                </a:lnTo>
                <a:lnTo>
                  <a:pt x="3840091" y="1658312"/>
                </a:lnTo>
                <a:lnTo>
                  <a:pt x="3842137" y="1658312"/>
                </a:lnTo>
                <a:lnTo>
                  <a:pt x="3842137" y="1661040"/>
                </a:lnTo>
                <a:lnTo>
                  <a:pt x="3846225" y="1666491"/>
                </a:lnTo>
                <a:cubicBezTo>
                  <a:pt x="3842136" y="1727835"/>
                  <a:pt x="3844181" y="2439416"/>
                  <a:pt x="3846225" y="2500759"/>
                </a:cubicBezTo>
                <a:lnTo>
                  <a:pt x="3842137" y="2504847"/>
                </a:lnTo>
                <a:lnTo>
                  <a:pt x="3842137" y="2506893"/>
                </a:lnTo>
                <a:lnTo>
                  <a:pt x="3829868" y="2506893"/>
                </a:lnTo>
                <a:lnTo>
                  <a:pt x="3829868" y="2729636"/>
                </a:lnTo>
                <a:cubicBezTo>
                  <a:pt x="3829868" y="4712571"/>
                  <a:pt x="3829868" y="7331802"/>
                  <a:pt x="3829868" y="7391868"/>
                </a:cubicBezTo>
                <a:cubicBezTo>
                  <a:pt x="3829868" y="7688361"/>
                  <a:pt x="3588585" y="7929644"/>
                  <a:pt x="3292092" y="7929644"/>
                </a:cubicBezTo>
                <a:lnTo>
                  <a:pt x="568449" y="7929644"/>
                </a:lnTo>
                <a:cubicBezTo>
                  <a:pt x="271956" y="7929644"/>
                  <a:pt x="30672" y="7688361"/>
                  <a:pt x="30672" y="7391868"/>
                </a:cubicBezTo>
                <a:cubicBezTo>
                  <a:pt x="30672" y="7338192"/>
                  <a:pt x="30672" y="5325767"/>
                  <a:pt x="30672" y="3495302"/>
                </a:cubicBezTo>
                <a:lnTo>
                  <a:pt x="30672" y="2944477"/>
                </a:lnTo>
                <a:lnTo>
                  <a:pt x="18404" y="2944477"/>
                </a:lnTo>
                <a:lnTo>
                  <a:pt x="6135" y="2944477"/>
                </a:lnTo>
                <a:lnTo>
                  <a:pt x="6135" y="2373984"/>
                </a:lnTo>
                <a:lnTo>
                  <a:pt x="18404" y="2373984"/>
                </a:lnTo>
                <a:lnTo>
                  <a:pt x="30672" y="2373984"/>
                </a:lnTo>
                <a:lnTo>
                  <a:pt x="30672" y="2228805"/>
                </a:lnTo>
                <a:lnTo>
                  <a:pt x="18404" y="2228805"/>
                </a:lnTo>
                <a:lnTo>
                  <a:pt x="18403" y="2228805"/>
                </a:lnTo>
                <a:lnTo>
                  <a:pt x="6135" y="2228805"/>
                </a:lnTo>
                <a:lnTo>
                  <a:pt x="6135" y="1658313"/>
                </a:lnTo>
                <a:lnTo>
                  <a:pt x="18403" y="1658313"/>
                </a:lnTo>
                <a:lnTo>
                  <a:pt x="30672" y="1658313"/>
                </a:lnTo>
                <a:lnTo>
                  <a:pt x="30672" y="1640646"/>
                </a:lnTo>
                <a:cubicBezTo>
                  <a:pt x="30672" y="1560648"/>
                  <a:pt x="30672" y="1483841"/>
                  <a:pt x="30672" y="1410623"/>
                </a:cubicBezTo>
                <a:lnTo>
                  <a:pt x="30672" y="1292298"/>
                </a:lnTo>
                <a:lnTo>
                  <a:pt x="18404" y="1292298"/>
                </a:lnTo>
                <a:lnTo>
                  <a:pt x="6135" y="1292298"/>
                </a:lnTo>
                <a:lnTo>
                  <a:pt x="6135" y="983537"/>
                </a:lnTo>
                <a:lnTo>
                  <a:pt x="18404" y="983537"/>
                </a:lnTo>
                <a:lnTo>
                  <a:pt x="18404" y="983535"/>
                </a:lnTo>
                <a:lnTo>
                  <a:pt x="30672" y="983535"/>
                </a:lnTo>
                <a:lnTo>
                  <a:pt x="30672" y="859378"/>
                </a:lnTo>
                <a:cubicBezTo>
                  <a:pt x="30672" y="667045"/>
                  <a:pt x="30672" y="551322"/>
                  <a:pt x="30672" y="537777"/>
                </a:cubicBezTo>
                <a:cubicBezTo>
                  <a:pt x="30672" y="241284"/>
                  <a:pt x="271956" y="0"/>
                  <a:pt x="568449" y="0"/>
                </a:cubicBezTo>
                <a:close/>
              </a:path>
            </a:pathLst>
          </a:custGeom>
          <a:solidFill>
            <a:srgbClr val="000000"/>
          </a:solidFill>
          <a:ln w="2958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" name="Picture Placeholder 101">
            <a:extLst>
              <a:ext uri="{FF2B5EF4-FFF2-40B4-BE49-F238E27FC236}">
                <a16:creationId xmlns:a16="http://schemas.microsoft.com/office/drawing/2014/main" id="{4E339561-B8FE-9D7B-BFBE-A2044E6383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C356608B-53DB-A317-890E-E99828BF117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17216" y="1546014"/>
            <a:ext cx="579368" cy="168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261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7A47BB-82DF-D1D6-3C57-6FE322DFD6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E906B727-17FB-35BD-D373-590D2EE9D2A0}"/>
              </a:ext>
            </a:extLst>
          </p:cNvPr>
          <p:cNvSpPr/>
          <p:nvPr/>
        </p:nvSpPr>
        <p:spPr bwMode="auto">
          <a:xfrm>
            <a:off x="571500" y="1304342"/>
            <a:ext cx="5380038" cy="2376993"/>
          </a:xfrm>
          <a:prstGeom prst="roundRect">
            <a:avLst>
              <a:gd name="adj" fmla="val 5554"/>
            </a:avLst>
          </a:prstGeom>
          <a:solidFill>
            <a:srgbClr val="F7F7F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F6F25772-5EB4-AAC5-844E-D6660546F532}"/>
              </a:ext>
            </a:extLst>
          </p:cNvPr>
          <p:cNvSpPr/>
          <p:nvPr/>
        </p:nvSpPr>
        <p:spPr bwMode="auto">
          <a:xfrm>
            <a:off x="6242050" y="1304342"/>
            <a:ext cx="5380038" cy="2376993"/>
          </a:xfrm>
          <a:prstGeom prst="roundRect">
            <a:avLst>
              <a:gd name="adj" fmla="val 5554"/>
            </a:avLst>
          </a:prstGeom>
          <a:solidFill>
            <a:srgbClr val="F7F7F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DF69DAF6-D650-312E-FB3C-631CA4FC8D48}"/>
              </a:ext>
            </a:extLst>
          </p:cNvPr>
          <p:cNvSpPr/>
          <p:nvPr/>
        </p:nvSpPr>
        <p:spPr bwMode="auto">
          <a:xfrm>
            <a:off x="571500" y="3892045"/>
            <a:ext cx="5380038" cy="2376993"/>
          </a:xfrm>
          <a:prstGeom prst="roundRect">
            <a:avLst>
              <a:gd name="adj" fmla="val 5554"/>
            </a:avLst>
          </a:prstGeom>
          <a:solidFill>
            <a:srgbClr val="F7F7F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2F22A475-0B21-6C83-2C07-6754CD4E701F}"/>
              </a:ext>
            </a:extLst>
          </p:cNvPr>
          <p:cNvSpPr/>
          <p:nvPr/>
        </p:nvSpPr>
        <p:spPr bwMode="auto">
          <a:xfrm>
            <a:off x="6242050" y="3892045"/>
            <a:ext cx="5380038" cy="2376993"/>
          </a:xfrm>
          <a:prstGeom prst="roundRect">
            <a:avLst>
              <a:gd name="adj" fmla="val 5554"/>
            </a:avLst>
          </a:prstGeom>
          <a:solidFill>
            <a:srgbClr val="F7F7F7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22A01E0-A080-3A99-083B-82DC44824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Business Model</a:t>
            </a:r>
          </a:p>
        </p:txBody>
      </p:sp>
      <p:sp>
        <p:nvSpPr>
          <p:cNvPr id="78" name="Picture Placeholder 77">
            <a:extLst>
              <a:ext uri="{FF2B5EF4-FFF2-40B4-BE49-F238E27FC236}">
                <a16:creationId xmlns:a16="http://schemas.microsoft.com/office/drawing/2014/main" id="{2D3175C6-367C-0385-4E46-125502B6FA9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9" name="Picture Placeholder 78">
            <a:extLst>
              <a:ext uri="{FF2B5EF4-FFF2-40B4-BE49-F238E27FC236}">
                <a16:creationId xmlns:a16="http://schemas.microsoft.com/office/drawing/2014/main" id="{2DB66C79-F677-30DF-D37C-F3E1F37E541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0" name="Picture Placeholder 79">
            <a:extLst>
              <a:ext uri="{FF2B5EF4-FFF2-40B4-BE49-F238E27FC236}">
                <a16:creationId xmlns:a16="http://schemas.microsoft.com/office/drawing/2014/main" id="{BEA3E146-5648-97ED-7805-7801788CD9A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1" name="Picture Placeholder 80">
            <a:extLst>
              <a:ext uri="{FF2B5EF4-FFF2-40B4-BE49-F238E27FC236}">
                <a16:creationId xmlns:a16="http://schemas.microsoft.com/office/drawing/2014/main" id="{3E6FC2E3-C88E-3A9B-3672-B99DCB51643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E60430C-7DEB-0FAE-D109-A8577C5C6F60}"/>
              </a:ext>
            </a:extLst>
          </p:cNvPr>
          <p:cNvGrpSpPr/>
          <p:nvPr/>
        </p:nvGrpSpPr>
        <p:grpSpPr>
          <a:xfrm>
            <a:off x="3494030" y="1754246"/>
            <a:ext cx="2176462" cy="1477184"/>
            <a:chOff x="3494030" y="1699521"/>
            <a:chExt cx="2176462" cy="147718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C108037-3445-D855-8104-EE45486D3E10}"/>
                </a:ext>
              </a:extLst>
            </p:cNvPr>
            <p:cNvSpPr txBox="1"/>
            <p:nvPr/>
          </p:nvSpPr>
          <p:spPr>
            <a:xfrm>
              <a:off x="3494030" y="1699521"/>
              <a:ext cx="2176462" cy="652743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b="1" spc="20">
                  <a:solidFill>
                    <a:schemeClr val="tx2"/>
                  </a:solidFill>
                  <a:cs typeface="Sora SemiBold" pitchFamily="2" charset="0"/>
                </a:rPr>
                <a:t>Revenue </a:t>
              </a:r>
            </a:p>
            <a:p>
              <a:pPr>
                <a:lnSpc>
                  <a:spcPct val="120000"/>
                </a:lnSpc>
              </a:pPr>
              <a:r>
                <a:rPr lang="en-US" sz="1600" b="1" spc="20">
                  <a:solidFill>
                    <a:schemeClr val="tx2"/>
                  </a:solidFill>
                  <a:cs typeface="Sora SemiBold" pitchFamily="2" charset="0"/>
                </a:rPr>
                <a:t>Stream 1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988B93C-F384-B149-138C-9CEA9BFF86B4}"/>
                </a:ext>
              </a:extLst>
            </p:cNvPr>
            <p:cNvSpPr txBox="1"/>
            <p:nvPr/>
          </p:nvSpPr>
          <p:spPr>
            <a:xfrm>
              <a:off x="3494030" y="2449390"/>
              <a:ext cx="2176462" cy="727315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100">
                  <a:ea typeface="Roboto" panose="02000000000000000000" pitchFamily="2" charset="0"/>
                  <a:cs typeface="Rubik Light" pitchFamily="2" charset="-79"/>
                </a:rPr>
                <a:t>Write how this stream earns cash through your SaaS consistently every month now.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4E7753ED-601C-4E00-949F-446AAB1219C2}"/>
              </a:ext>
            </a:extLst>
          </p:cNvPr>
          <p:cNvGrpSpPr/>
          <p:nvPr/>
        </p:nvGrpSpPr>
        <p:grpSpPr>
          <a:xfrm>
            <a:off x="9164580" y="1754246"/>
            <a:ext cx="2176462" cy="1477184"/>
            <a:chOff x="3494030" y="1699521"/>
            <a:chExt cx="2176462" cy="1477184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A670207D-2F5E-15C8-654B-24D6C2A9D450}"/>
                </a:ext>
              </a:extLst>
            </p:cNvPr>
            <p:cNvSpPr txBox="1"/>
            <p:nvPr/>
          </p:nvSpPr>
          <p:spPr>
            <a:xfrm>
              <a:off x="3494030" y="1699521"/>
              <a:ext cx="2176462" cy="652743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b="1" spc="20">
                  <a:solidFill>
                    <a:schemeClr val="tx2"/>
                  </a:solidFill>
                  <a:cs typeface="Sora SemiBold" pitchFamily="2" charset="0"/>
                </a:rPr>
                <a:t>Revenue </a:t>
              </a:r>
            </a:p>
            <a:p>
              <a:pPr>
                <a:lnSpc>
                  <a:spcPct val="120000"/>
                </a:lnSpc>
              </a:pPr>
              <a:r>
                <a:rPr lang="en-US" sz="1600" b="1" spc="20">
                  <a:solidFill>
                    <a:schemeClr val="tx2"/>
                  </a:solidFill>
                  <a:cs typeface="Sora SemiBold" pitchFamily="2" charset="0"/>
                </a:rPr>
                <a:t>Stream 2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346E250-733A-BE79-037F-3E2DB1CB8240}"/>
                </a:ext>
              </a:extLst>
            </p:cNvPr>
            <p:cNvSpPr txBox="1"/>
            <p:nvPr/>
          </p:nvSpPr>
          <p:spPr>
            <a:xfrm>
              <a:off x="3494030" y="2449390"/>
              <a:ext cx="2176462" cy="727315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100">
                  <a:ea typeface="Roboto" panose="02000000000000000000" pitchFamily="2" charset="0"/>
                  <a:cs typeface="Rubik Light" pitchFamily="2" charset="-79"/>
                </a:rPr>
                <a:t>Write how this stream earns cash through your SaaS consistently every month now.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ACD1389-37BB-7665-AA05-AEF66FEB222C}"/>
              </a:ext>
            </a:extLst>
          </p:cNvPr>
          <p:cNvGrpSpPr/>
          <p:nvPr/>
        </p:nvGrpSpPr>
        <p:grpSpPr>
          <a:xfrm>
            <a:off x="3494030" y="4341949"/>
            <a:ext cx="2176462" cy="1477184"/>
            <a:chOff x="3494030" y="1699521"/>
            <a:chExt cx="2176462" cy="1477184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7C04145E-01B7-43A2-D20D-E7B5BE5DB5CD}"/>
                </a:ext>
              </a:extLst>
            </p:cNvPr>
            <p:cNvSpPr txBox="1"/>
            <p:nvPr/>
          </p:nvSpPr>
          <p:spPr>
            <a:xfrm>
              <a:off x="3494030" y="1699521"/>
              <a:ext cx="2176462" cy="652743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b="1" spc="20">
                  <a:solidFill>
                    <a:schemeClr val="tx2"/>
                  </a:solidFill>
                  <a:cs typeface="Sora SemiBold" pitchFamily="2" charset="0"/>
                </a:rPr>
                <a:t>Revenue </a:t>
              </a:r>
            </a:p>
            <a:p>
              <a:pPr>
                <a:lnSpc>
                  <a:spcPct val="120000"/>
                </a:lnSpc>
              </a:pPr>
              <a:r>
                <a:rPr lang="en-US" sz="1600" b="1" spc="20">
                  <a:solidFill>
                    <a:schemeClr val="tx2"/>
                  </a:solidFill>
                  <a:cs typeface="Sora SemiBold" pitchFamily="2" charset="0"/>
                </a:rPr>
                <a:t>Stream 3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46D5B8EB-F58F-48D9-9882-E0DC6A3C86CF}"/>
                </a:ext>
              </a:extLst>
            </p:cNvPr>
            <p:cNvSpPr txBox="1"/>
            <p:nvPr/>
          </p:nvSpPr>
          <p:spPr>
            <a:xfrm>
              <a:off x="3494030" y="2449390"/>
              <a:ext cx="2176462" cy="727315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100">
                  <a:ea typeface="Roboto" panose="02000000000000000000" pitchFamily="2" charset="0"/>
                  <a:cs typeface="Rubik Light" pitchFamily="2" charset="-79"/>
                </a:rPr>
                <a:t>Write how this stream earns cash through your SaaS consistently every month now.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CA91FC69-D20F-3EDD-AC3F-95157393E99C}"/>
              </a:ext>
            </a:extLst>
          </p:cNvPr>
          <p:cNvGrpSpPr/>
          <p:nvPr/>
        </p:nvGrpSpPr>
        <p:grpSpPr>
          <a:xfrm>
            <a:off x="9164580" y="4341949"/>
            <a:ext cx="2176462" cy="1477184"/>
            <a:chOff x="3494030" y="1699521"/>
            <a:chExt cx="2176462" cy="1477184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97A6A4F4-6320-F574-232D-35DF7851C7C8}"/>
                </a:ext>
              </a:extLst>
            </p:cNvPr>
            <p:cNvSpPr txBox="1"/>
            <p:nvPr/>
          </p:nvSpPr>
          <p:spPr>
            <a:xfrm>
              <a:off x="3494030" y="1699521"/>
              <a:ext cx="2176462" cy="652743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b="1" spc="20">
                  <a:solidFill>
                    <a:schemeClr val="tx2"/>
                  </a:solidFill>
                  <a:cs typeface="Sora SemiBold" pitchFamily="2" charset="0"/>
                </a:rPr>
                <a:t>Revenue </a:t>
              </a:r>
            </a:p>
            <a:p>
              <a:pPr>
                <a:lnSpc>
                  <a:spcPct val="120000"/>
                </a:lnSpc>
              </a:pPr>
              <a:r>
                <a:rPr lang="en-US" sz="1600" b="1" spc="20">
                  <a:solidFill>
                    <a:schemeClr val="tx2"/>
                  </a:solidFill>
                  <a:cs typeface="Sora SemiBold" pitchFamily="2" charset="0"/>
                </a:rPr>
                <a:t>Stream 4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E00ADDDE-1E15-761A-D758-2866B6C6D1DB}"/>
                </a:ext>
              </a:extLst>
            </p:cNvPr>
            <p:cNvSpPr txBox="1"/>
            <p:nvPr/>
          </p:nvSpPr>
          <p:spPr>
            <a:xfrm>
              <a:off x="3494030" y="2449390"/>
              <a:ext cx="2176462" cy="727315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100">
                  <a:ea typeface="Roboto" panose="02000000000000000000" pitchFamily="2" charset="0"/>
                  <a:cs typeface="Rubik Light" pitchFamily="2" charset="-79"/>
                </a:rPr>
                <a:t>Write how this stream earns cash through your SaaS consistently every month now.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98548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DC45A4-0A7A-1197-B39D-697E09807A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BE5CC-1C80-404B-F618-C89B95F79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 Our Team</a:t>
            </a:r>
          </a:p>
        </p:txBody>
      </p:sp>
      <p:sp>
        <p:nvSpPr>
          <p:cNvPr id="64" name="Picture Placeholder 63">
            <a:extLst>
              <a:ext uri="{FF2B5EF4-FFF2-40B4-BE49-F238E27FC236}">
                <a16:creationId xmlns:a16="http://schemas.microsoft.com/office/drawing/2014/main" id="{C01BF44E-7957-91D5-D5A7-E71C9EDB65B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5" name="Picture Placeholder 64">
            <a:extLst>
              <a:ext uri="{FF2B5EF4-FFF2-40B4-BE49-F238E27FC236}">
                <a16:creationId xmlns:a16="http://schemas.microsoft.com/office/drawing/2014/main" id="{C97EE0AD-7008-6BF8-C336-07A69BE133D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6" name="Picture Placeholder 65">
            <a:extLst>
              <a:ext uri="{FF2B5EF4-FFF2-40B4-BE49-F238E27FC236}">
                <a16:creationId xmlns:a16="http://schemas.microsoft.com/office/drawing/2014/main" id="{2D27035A-0CB6-7E9A-9C8A-92F5CD362B5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7" name="Picture Placeholder 66">
            <a:extLst>
              <a:ext uri="{FF2B5EF4-FFF2-40B4-BE49-F238E27FC236}">
                <a16:creationId xmlns:a16="http://schemas.microsoft.com/office/drawing/2014/main" id="{279BECD4-6FC2-47F1-4EA8-34CEFBDFBA7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8" name="Picture Placeholder 67">
            <a:extLst>
              <a:ext uri="{FF2B5EF4-FFF2-40B4-BE49-F238E27FC236}">
                <a16:creationId xmlns:a16="http://schemas.microsoft.com/office/drawing/2014/main" id="{A6F5AE4B-64AF-44A5-2694-FF1EE1DAFDE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8" name="Google Shape;436;p14">
            <a:extLst>
              <a:ext uri="{FF2B5EF4-FFF2-40B4-BE49-F238E27FC236}">
                <a16:creationId xmlns:a16="http://schemas.microsoft.com/office/drawing/2014/main" id="{4FA3144F-BB47-955D-665C-2EB7A4804453}"/>
              </a:ext>
            </a:extLst>
          </p:cNvPr>
          <p:cNvSpPr txBox="1"/>
          <p:nvPr/>
        </p:nvSpPr>
        <p:spPr>
          <a:xfrm>
            <a:off x="9720263" y="3806273"/>
            <a:ext cx="1900237" cy="1360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tx1"/>
                </a:solidFill>
              </a:rPr>
              <a:t>Write key roles to show who’s building this now.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tx1"/>
                </a:solidFill>
              </a:rPr>
              <a:t>Add top skills or wins to impress fast today.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tx1"/>
                </a:solidFill>
              </a:rPr>
              <a:t>Include a success to seal their trust quick.</a:t>
            </a:r>
          </a:p>
        </p:txBody>
      </p:sp>
      <p:sp>
        <p:nvSpPr>
          <p:cNvPr id="111" name="Google Shape;436;p14">
            <a:extLst>
              <a:ext uri="{FF2B5EF4-FFF2-40B4-BE49-F238E27FC236}">
                <a16:creationId xmlns:a16="http://schemas.microsoft.com/office/drawing/2014/main" id="{24FBF05C-CA33-BF64-B337-7D58C39EA27A}"/>
              </a:ext>
            </a:extLst>
          </p:cNvPr>
          <p:cNvSpPr txBox="1"/>
          <p:nvPr/>
        </p:nvSpPr>
        <p:spPr>
          <a:xfrm>
            <a:off x="9720263" y="3416331"/>
            <a:ext cx="1900237" cy="1821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100" i="1">
                <a:solidFill>
                  <a:schemeClr val="accent1"/>
                </a:solidFill>
              </a:rPr>
              <a:t>Member role</a:t>
            </a:r>
          </a:p>
        </p:txBody>
      </p:sp>
      <p:sp>
        <p:nvSpPr>
          <p:cNvPr id="112" name="Google Shape;437;p14">
            <a:extLst>
              <a:ext uri="{FF2B5EF4-FFF2-40B4-BE49-F238E27FC236}">
                <a16:creationId xmlns:a16="http://schemas.microsoft.com/office/drawing/2014/main" id="{90E440A6-DEDC-C217-C47D-70EA467D177E}"/>
              </a:ext>
            </a:extLst>
          </p:cNvPr>
          <p:cNvSpPr txBox="1"/>
          <p:nvPr/>
        </p:nvSpPr>
        <p:spPr>
          <a:xfrm>
            <a:off x="9720263" y="3175208"/>
            <a:ext cx="190023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" name="Google Shape;436;p14">
            <a:extLst>
              <a:ext uri="{FF2B5EF4-FFF2-40B4-BE49-F238E27FC236}">
                <a16:creationId xmlns:a16="http://schemas.microsoft.com/office/drawing/2014/main" id="{D38BAEDB-E84F-981F-3F54-0B2DFE8FE393}"/>
              </a:ext>
            </a:extLst>
          </p:cNvPr>
          <p:cNvSpPr txBox="1"/>
          <p:nvPr/>
        </p:nvSpPr>
        <p:spPr>
          <a:xfrm>
            <a:off x="7434462" y="3806273"/>
            <a:ext cx="1900237" cy="1360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tx1"/>
                </a:solidFill>
              </a:rPr>
              <a:t>Write key roles to show who’s building this now.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tx1"/>
                </a:solidFill>
              </a:rPr>
              <a:t>Add top skills or wins to impress fast today.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tx1"/>
                </a:solidFill>
              </a:rPr>
              <a:t>Include a success to seal their trust quick.</a:t>
            </a:r>
          </a:p>
        </p:txBody>
      </p:sp>
      <p:sp>
        <p:nvSpPr>
          <p:cNvPr id="9" name="Google Shape;436;p14">
            <a:extLst>
              <a:ext uri="{FF2B5EF4-FFF2-40B4-BE49-F238E27FC236}">
                <a16:creationId xmlns:a16="http://schemas.microsoft.com/office/drawing/2014/main" id="{EE1C1AB1-A4DC-1F4D-F5B0-64CAD007878F}"/>
              </a:ext>
            </a:extLst>
          </p:cNvPr>
          <p:cNvSpPr txBox="1"/>
          <p:nvPr/>
        </p:nvSpPr>
        <p:spPr>
          <a:xfrm>
            <a:off x="7434462" y="3416331"/>
            <a:ext cx="1900237" cy="1821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100" i="1">
                <a:solidFill>
                  <a:schemeClr val="accent1"/>
                </a:solidFill>
              </a:rPr>
              <a:t>Member role</a:t>
            </a:r>
          </a:p>
        </p:txBody>
      </p:sp>
      <p:sp>
        <p:nvSpPr>
          <p:cNvPr id="10" name="Google Shape;437;p14">
            <a:extLst>
              <a:ext uri="{FF2B5EF4-FFF2-40B4-BE49-F238E27FC236}">
                <a16:creationId xmlns:a16="http://schemas.microsoft.com/office/drawing/2014/main" id="{86EC6B7D-7B23-B2E4-253D-FEB3BFBFD279}"/>
              </a:ext>
            </a:extLst>
          </p:cNvPr>
          <p:cNvSpPr txBox="1"/>
          <p:nvPr/>
        </p:nvSpPr>
        <p:spPr>
          <a:xfrm>
            <a:off x="7434462" y="3175208"/>
            <a:ext cx="190023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2" name="Google Shape;436;p14">
            <a:extLst>
              <a:ext uri="{FF2B5EF4-FFF2-40B4-BE49-F238E27FC236}">
                <a16:creationId xmlns:a16="http://schemas.microsoft.com/office/drawing/2014/main" id="{1A84D9F1-12C1-7DB6-CCBA-3C3D612C711E}"/>
              </a:ext>
            </a:extLst>
          </p:cNvPr>
          <p:cNvSpPr txBox="1"/>
          <p:nvPr/>
        </p:nvSpPr>
        <p:spPr>
          <a:xfrm>
            <a:off x="5148660" y="3806273"/>
            <a:ext cx="1900237" cy="1360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tx1"/>
                </a:solidFill>
              </a:rPr>
              <a:t>Write key roles to show who’s building this now.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tx1"/>
                </a:solidFill>
              </a:rPr>
              <a:t>Add top skills or wins to impress fast today.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tx1"/>
                </a:solidFill>
              </a:rPr>
              <a:t>Include a success to seal their trust quick.</a:t>
            </a:r>
          </a:p>
        </p:txBody>
      </p:sp>
      <p:sp>
        <p:nvSpPr>
          <p:cNvPr id="14" name="Google Shape;436;p14">
            <a:extLst>
              <a:ext uri="{FF2B5EF4-FFF2-40B4-BE49-F238E27FC236}">
                <a16:creationId xmlns:a16="http://schemas.microsoft.com/office/drawing/2014/main" id="{5D39B8ED-6597-9083-866A-B8F410017148}"/>
              </a:ext>
            </a:extLst>
          </p:cNvPr>
          <p:cNvSpPr txBox="1"/>
          <p:nvPr/>
        </p:nvSpPr>
        <p:spPr>
          <a:xfrm>
            <a:off x="5148660" y="3416331"/>
            <a:ext cx="1900237" cy="1821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100" i="1">
                <a:solidFill>
                  <a:schemeClr val="accent1"/>
                </a:solidFill>
              </a:rPr>
              <a:t>Member role</a:t>
            </a:r>
          </a:p>
        </p:txBody>
      </p:sp>
      <p:sp>
        <p:nvSpPr>
          <p:cNvPr id="15" name="Google Shape;437;p14">
            <a:extLst>
              <a:ext uri="{FF2B5EF4-FFF2-40B4-BE49-F238E27FC236}">
                <a16:creationId xmlns:a16="http://schemas.microsoft.com/office/drawing/2014/main" id="{C9DA15D5-BDD2-FA67-F413-83BA50519673}"/>
              </a:ext>
            </a:extLst>
          </p:cNvPr>
          <p:cNvSpPr txBox="1"/>
          <p:nvPr/>
        </p:nvSpPr>
        <p:spPr>
          <a:xfrm>
            <a:off x="5148660" y="3175208"/>
            <a:ext cx="190023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7" name="Google Shape;436;p14">
            <a:extLst>
              <a:ext uri="{FF2B5EF4-FFF2-40B4-BE49-F238E27FC236}">
                <a16:creationId xmlns:a16="http://schemas.microsoft.com/office/drawing/2014/main" id="{ABC09467-9EED-44F7-F2AB-3034BCF7646F}"/>
              </a:ext>
            </a:extLst>
          </p:cNvPr>
          <p:cNvSpPr txBox="1"/>
          <p:nvPr/>
        </p:nvSpPr>
        <p:spPr>
          <a:xfrm>
            <a:off x="2862858" y="3806273"/>
            <a:ext cx="1900237" cy="1360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tx1"/>
                </a:solidFill>
              </a:rPr>
              <a:t>Write key roles to show who’s building this now.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tx1"/>
                </a:solidFill>
              </a:rPr>
              <a:t>Add top skills or wins to impress fast today.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tx1"/>
                </a:solidFill>
              </a:rPr>
              <a:t>Include a success to seal their trust quick.</a:t>
            </a:r>
          </a:p>
        </p:txBody>
      </p:sp>
      <p:sp>
        <p:nvSpPr>
          <p:cNvPr id="19" name="Google Shape;436;p14">
            <a:extLst>
              <a:ext uri="{FF2B5EF4-FFF2-40B4-BE49-F238E27FC236}">
                <a16:creationId xmlns:a16="http://schemas.microsoft.com/office/drawing/2014/main" id="{56EEB6F8-FE3E-6DF6-B3BB-3EFE5DEC7118}"/>
              </a:ext>
            </a:extLst>
          </p:cNvPr>
          <p:cNvSpPr txBox="1"/>
          <p:nvPr/>
        </p:nvSpPr>
        <p:spPr>
          <a:xfrm>
            <a:off x="2862858" y="3416331"/>
            <a:ext cx="1900237" cy="1821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100" i="1">
                <a:solidFill>
                  <a:schemeClr val="accent1"/>
                </a:solidFill>
              </a:rPr>
              <a:t>Member role</a:t>
            </a:r>
          </a:p>
        </p:txBody>
      </p:sp>
      <p:sp>
        <p:nvSpPr>
          <p:cNvPr id="20" name="Google Shape;437;p14">
            <a:extLst>
              <a:ext uri="{FF2B5EF4-FFF2-40B4-BE49-F238E27FC236}">
                <a16:creationId xmlns:a16="http://schemas.microsoft.com/office/drawing/2014/main" id="{E4200775-31FD-645C-1C41-22C4337B91D0}"/>
              </a:ext>
            </a:extLst>
          </p:cNvPr>
          <p:cNvSpPr txBox="1"/>
          <p:nvPr/>
        </p:nvSpPr>
        <p:spPr>
          <a:xfrm>
            <a:off x="2862858" y="3175208"/>
            <a:ext cx="190023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2" name="Google Shape;436;p14">
            <a:extLst>
              <a:ext uri="{FF2B5EF4-FFF2-40B4-BE49-F238E27FC236}">
                <a16:creationId xmlns:a16="http://schemas.microsoft.com/office/drawing/2014/main" id="{CEEF44D3-9933-66B7-6BA2-77E3ADCC5863}"/>
              </a:ext>
            </a:extLst>
          </p:cNvPr>
          <p:cNvSpPr txBox="1"/>
          <p:nvPr/>
        </p:nvSpPr>
        <p:spPr>
          <a:xfrm>
            <a:off x="577056" y="3806273"/>
            <a:ext cx="1900237" cy="1360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tx1"/>
                </a:solidFill>
              </a:rPr>
              <a:t>Write key roles to show who’s building this now.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tx1"/>
                </a:solidFill>
              </a:rPr>
              <a:t>Add top skills or wins to impress fast today.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tx1"/>
                </a:solidFill>
              </a:rPr>
              <a:t>Include a success to seal their trust quick.</a:t>
            </a:r>
          </a:p>
        </p:txBody>
      </p:sp>
      <p:sp>
        <p:nvSpPr>
          <p:cNvPr id="24" name="Google Shape;436;p14">
            <a:extLst>
              <a:ext uri="{FF2B5EF4-FFF2-40B4-BE49-F238E27FC236}">
                <a16:creationId xmlns:a16="http://schemas.microsoft.com/office/drawing/2014/main" id="{BF4B64FD-09B5-7B41-71CD-BD233830A24D}"/>
              </a:ext>
            </a:extLst>
          </p:cNvPr>
          <p:cNvSpPr txBox="1"/>
          <p:nvPr/>
        </p:nvSpPr>
        <p:spPr>
          <a:xfrm>
            <a:off x="577056" y="3416331"/>
            <a:ext cx="1900237" cy="1821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100" i="1">
                <a:solidFill>
                  <a:schemeClr val="accent1"/>
                </a:solidFill>
              </a:rPr>
              <a:t>Founder/CEO</a:t>
            </a:r>
          </a:p>
        </p:txBody>
      </p:sp>
      <p:sp>
        <p:nvSpPr>
          <p:cNvPr id="25" name="Google Shape;437;p14">
            <a:extLst>
              <a:ext uri="{FF2B5EF4-FFF2-40B4-BE49-F238E27FC236}">
                <a16:creationId xmlns:a16="http://schemas.microsoft.com/office/drawing/2014/main" id="{7C22FE33-1CA4-C1F1-1EEA-41B2EF94CB2C}"/>
              </a:ext>
            </a:extLst>
          </p:cNvPr>
          <p:cNvSpPr txBox="1"/>
          <p:nvPr/>
        </p:nvSpPr>
        <p:spPr>
          <a:xfrm>
            <a:off x="577056" y="3175208"/>
            <a:ext cx="190023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35B80975-9FA8-8561-88A6-0065C30FEEDD}"/>
              </a:ext>
            </a:extLst>
          </p:cNvPr>
          <p:cNvGrpSpPr/>
          <p:nvPr/>
        </p:nvGrpSpPr>
        <p:grpSpPr>
          <a:xfrm>
            <a:off x="1365544" y="5363310"/>
            <a:ext cx="323260" cy="323260"/>
            <a:chOff x="571498" y="5260352"/>
            <a:chExt cx="380643" cy="380643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FA5AB5B1-FA8A-8585-EAC9-8795717D9808}"/>
                </a:ext>
              </a:extLst>
            </p:cNvPr>
            <p:cNvSpPr/>
            <p:nvPr/>
          </p:nvSpPr>
          <p:spPr bwMode="auto">
            <a:xfrm>
              <a:off x="571498" y="5260352"/>
              <a:ext cx="380643" cy="380643"/>
            </a:xfrm>
            <a:prstGeom prst="ellipse">
              <a:avLst/>
            </a:prstGeom>
            <a:solidFill>
              <a:srgbClr val="F7F7F7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A3819C4-8C3A-0B43-199D-F66A407F0009}"/>
                </a:ext>
              </a:extLst>
            </p:cNvPr>
            <p:cNvSpPr/>
            <p:nvPr/>
          </p:nvSpPr>
          <p:spPr>
            <a:xfrm>
              <a:off x="679037" y="5358754"/>
              <a:ext cx="174872" cy="174531"/>
            </a:xfrm>
            <a:custGeom>
              <a:avLst/>
              <a:gdLst>
                <a:gd name="connsiteX0" fmla="*/ 15599 w 943876"/>
                <a:gd name="connsiteY0" fmla="*/ 312707 h 942032"/>
                <a:gd name="connsiteX1" fmla="*/ 211508 w 943876"/>
                <a:gd name="connsiteY1" fmla="*/ 312707 h 942032"/>
                <a:gd name="connsiteX2" fmla="*/ 211508 w 943876"/>
                <a:gd name="connsiteY2" fmla="*/ 942032 h 942032"/>
                <a:gd name="connsiteX3" fmla="*/ 15599 w 943876"/>
                <a:gd name="connsiteY3" fmla="*/ 942032 h 942032"/>
                <a:gd name="connsiteX4" fmla="*/ 709305 w 943876"/>
                <a:gd name="connsiteY4" fmla="*/ 297033 h 942032"/>
                <a:gd name="connsiteX5" fmla="*/ 943876 w 943876"/>
                <a:gd name="connsiteY5" fmla="*/ 596728 h 942032"/>
                <a:gd name="connsiteX6" fmla="*/ 943876 w 943876"/>
                <a:gd name="connsiteY6" fmla="*/ 941899 h 942032"/>
                <a:gd name="connsiteX7" fmla="*/ 748400 w 943876"/>
                <a:gd name="connsiteY7" fmla="*/ 941899 h 942032"/>
                <a:gd name="connsiteX8" fmla="*/ 748400 w 943876"/>
                <a:gd name="connsiteY8" fmla="*/ 635936 h 942032"/>
                <a:gd name="connsiteX9" fmla="*/ 646737 w 943876"/>
                <a:gd name="connsiteY9" fmla="*/ 469065 h 942032"/>
                <a:gd name="connsiteX10" fmla="*/ 529367 w 943876"/>
                <a:gd name="connsiteY10" fmla="*/ 630631 h 942032"/>
                <a:gd name="connsiteX11" fmla="*/ 529367 w 943876"/>
                <a:gd name="connsiteY11" fmla="*/ 941899 h 942032"/>
                <a:gd name="connsiteX12" fmla="*/ 333876 w 943876"/>
                <a:gd name="connsiteY12" fmla="*/ 941899 h 942032"/>
                <a:gd name="connsiteX13" fmla="*/ 333876 w 943876"/>
                <a:gd name="connsiteY13" fmla="*/ 312571 h 942032"/>
                <a:gd name="connsiteX14" fmla="*/ 521506 w 943876"/>
                <a:gd name="connsiteY14" fmla="*/ 312571 h 942032"/>
                <a:gd name="connsiteX15" fmla="*/ 521506 w 943876"/>
                <a:gd name="connsiteY15" fmla="*/ 398685 h 942032"/>
                <a:gd name="connsiteX16" fmla="*/ 524085 w 943876"/>
                <a:gd name="connsiteY16" fmla="*/ 398685 h 942032"/>
                <a:gd name="connsiteX17" fmla="*/ 709305 w 943876"/>
                <a:gd name="connsiteY17" fmla="*/ 297033 h 942032"/>
                <a:gd name="connsiteX18" fmla="*/ 113578 w 943876"/>
                <a:gd name="connsiteY18" fmla="*/ 0 h 942032"/>
                <a:gd name="connsiteX19" fmla="*/ 226988 w 943876"/>
                <a:gd name="connsiteY19" fmla="*/ 113323 h 942032"/>
                <a:gd name="connsiteX20" fmla="*/ 113578 w 943876"/>
                <a:gd name="connsiteY20" fmla="*/ 226830 h 942032"/>
                <a:gd name="connsiteX21" fmla="*/ 0 w 943876"/>
                <a:gd name="connsiteY21" fmla="*/ 113323 h 942032"/>
                <a:gd name="connsiteX22" fmla="*/ 113578 w 943876"/>
                <a:gd name="connsiteY22" fmla="*/ 0 h 942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43876" h="942032">
                  <a:moveTo>
                    <a:pt x="15599" y="312707"/>
                  </a:moveTo>
                  <a:lnTo>
                    <a:pt x="211508" y="312707"/>
                  </a:lnTo>
                  <a:lnTo>
                    <a:pt x="211508" y="942032"/>
                  </a:lnTo>
                  <a:lnTo>
                    <a:pt x="15599" y="942032"/>
                  </a:lnTo>
                  <a:close/>
                  <a:moveTo>
                    <a:pt x="709305" y="297033"/>
                  </a:moveTo>
                  <a:cubicBezTo>
                    <a:pt x="907342" y="297033"/>
                    <a:pt x="943876" y="427279"/>
                    <a:pt x="943876" y="596728"/>
                  </a:cubicBezTo>
                  <a:lnTo>
                    <a:pt x="943876" y="941899"/>
                  </a:lnTo>
                  <a:lnTo>
                    <a:pt x="748400" y="941899"/>
                  </a:lnTo>
                  <a:lnTo>
                    <a:pt x="748400" y="635936"/>
                  </a:lnTo>
                  <a:cubicBezTo>
                    <a:pt x="748400" y="562924"/>
                    <a:pt x="746981" y="469065"/>
                    <a:pt x="646737" y="469065"/>
                  </a:cubicBezTo>
                  <a:cubicBezTo>
                    <a:pt x="544909" y="469065"/>
                    <a:pt x="529367" y="548534"/>
                    <a:pt x="529367" y="630631"/>
                  </a:cubicBezTo>
                  <a:lnTo>
                    <a:pt x="529367" y="941899"/>
                  </a:lnTo>
                  <a:lnTo>
                    <a:pt x="333876" y="941899"/>
                  </a:lnTo>
                  <a:lnTo>
                    <a:pt x="333876" y="312571"/>
                  </a:lnTo>
                  <a:lnTo>
                    <a:pt x="521506" y="312571"/>
                  </a:lnTo>
                  <a:lnTo>
                    <a:pt x="521506" y="398685"/>
                  </a:lnTo>
                  <a:lnTo>
                    <a:pt x="524085" y="398685"/>
                  </a:lnTo>
                  <a:cubicBezTo>
                    <a:pt x="550236" y="349150"/>
                    <a:pt x="614032" y="297033"/>
                    <a:pt x="709305" y="297033"/>
                  </a:cubicBezTo>
                  <a:close/>
                  <a:moveTo>
                    <a:pt x="113578" y="0"/>
                  </a:moveTo>
                  <a:cubicBezTo>
                    <a:pt x="176226" y="0"/>
                    <a:pt x="226988" y="50830"/>
                    <a:pt x="226988" y="113323"/>
                  </a:cubicBezTo>
                  <a:cubicBezTo>
                    <a:pt x="226988" y="175955"/>
                    <a:pt x="176226" y="226830"/>
                    <a:pt x="113578" y="226830"/>
                  </a:cubicBezTo>
                  <a:cubicBezTo>
                    <a:pt x="50765" y="226830"/>
                    <a:pt x="0" y="175955"/>
                    <a:pt x="0" y="113323"/>
                  </a:cubicBezTo>
                  <a:cubicBezTo>
                    <a:pt x="0" y="50830"/>
                    <a:pt x="50765" y="0"/>
                    <a:pt x="113578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2047512-504C-EE30-0212-471B851D2D10}"/>
              </a:ext>
            </a:extLst>
          </p:cNvPr>
          <p:cNvGrpSpPr/>
          <p:nvPr/>
        </p:nvGrpSpPr>
        <p:grpSpPr>
          <a:xfrm>
            <a:off x="3651346" y="5363310"/>
            <a:ext cx="323260" cy="323260"/>
            <a:chOff x="571498" y="5260352"/>
            <a:chExt cx="380643" cy="380643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FF3E11D-0462-31DB-DA5B-2FAF3A7B952B}"/>
                </a:ext>
              </a:extLst>
            </p:cNvPr>
            <p:cNvSpPr/>
            <p:nvPr/>
          </p:nvSpPr>
          <p:spPr bwMode="auto">
            <a:xfrm>
              <a:off x="571498" y="5260352"/>
              <a:ext cx="380643" cy="380643"/>
            </a:xfrm>
            <a:prstGeom prst="ellipse">
              <a:avLst/>
            </a:prstGeom>
            <a:solidFill>
              <a:srgbClr val="F7F7F7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7A701EB3-B512-93B7-9DF8-5BDB08DB6E0C}"/>
                </a:ext>
              </a:extLst>
            </p:cNvPr>
            <p:cNvSpPr/>
            <p:nvPr/>
          </p:nvSpPr>
          <p:spPr>
            <a:xfrm>
              <a:off x="679037" y="5358754"/>
              <a:ext cx="174872" cy="174531"/>
            </a:xfrm>
            <a:custGeom>
              <a:avLst/>
              <a:gdLst>
                <a:gd name="connsiteX0" fmla="*/ 15599 w 943876"/>
                <a:gd name="connsiteY0" fmla="*/ 312707 h 942032"/>
                <a:gd name="connsiteX1" fmla="*/ 211508 w 943876"/>
                <a:gd name="connsiteY1" fmla="*/ 312707 h 942032"/>
                <a:gd name="connsiteX2" fmla="*/ 211508 w 943876"/>
                <a:gd name="connsiteY2" fmla="*/ 942032 h 942032"/>
                <a:gd name="connsiteX3" fmla="*/ 15599 w 943876"/>
                <a:gd name="connsiteY3" fmla="*/ 942032 h 942032"/>
                <a:gd name="connsiteX4" fmla="*/ 709305 w 943876"/>
                <a:gd name="connsiteY4" fmla="*/ 297033 h 942032"/>
                <a:gd name="connsiteX5" fmla="*/ 943876 w 943876"/>
                <a:gd name="connsiteY5" fmla="*/ 596728 h 942032"/>
                <a:gd name="connsiteX6" fmla="*/ 943876 w 943876"/>
                <a:gd name="connsiteY6" fmla="*/ 941899 h 942032"/>
                <a:gd name="connsiteX7" fmla="*/ 748400 w 943876"/>
                <a:gd name="connsiteY7" fmla="*/ 941899 h 942032"/>
                <a:gd name="connsiteX8" fmla="*/ 748400 w 943876"/>
                <a:gd name="connsiteY8" fmla="*/ 635936 h 942032"/>
                <a:gd name="connsiteX9" fmla="*/ 646737 w 943876"/>
                <a:gd name="connsiteY9" fmla="*/ 469065 h 942032"/>
                <a:gd name="connsiteX10" fmla="*/ 529367 w 943876"/>
                <a:gd name="connsiteY10" fmla="*/ 630631 h 942032"/>
                <a:gd name="connsiteX11" fmla="*/ 529367 w 943876"/>
                <a:gd name="connsiteY11" fmla="*/ 941899 h 942032"/>
                <a:gd name="connsiteX12" fmla="*/ 333876 w 943876"/>
                <a:gd name="connsiteY12" fmla="*/ 941899 h 942032"/>
                <a:gd name="connsiteX13" fmla="*/ 333876 w 943876"/>
                <a:gd name="connsiteY13" fmla="*/ 312571 h 942032"/>
                <a:gd name="connsiteX14" fmla="*/ 521506 w 943876"/>
                <a:gd name="connsiteY14" fmla="*/ 312571 h 942032"/>
                <a:gd name="connsiteX15" fmla="*/ 521506 w 943876"/>
                <a:gd name="connsiteY15" fmla="*/ 398685 h 942032"/>
                <a:gd name="connsiteX16" fmla="*/ 524085 w 943876"/>
                <a:gd name="connsiteY16" fmla="*/ 398685 h 942032"/>
                <a:gd name="connsiteX17" fmla="*/ 709305 w 943876"/>
                <a:gd name="connsiteY17" fmla="*/ 297033 h 942032"/>
                <a:gd name="connsiteX18" fmla="*/ 113578 w 943876"/>
                <a:gd name="connsiteY18" fmla="*/ 0 h 942032"/>
                <a:gd name="connsiteX19" fmla="*/ 226988 w 943876"/>
                <a:gd name="connsiteY19" fmla="*/ 113323 h 942032"/>
                <a:gd name="connsiteX20" fmla="*/ 113578 w 943876"/>
                <a:gd name="connsiteY20" fmla="*/ 226830 h 942032"/>
                <a:gd name="connsiteX21" fmla="*/ 0 w 943876"/>
                <a:gd name="connsiteY21" fmla="*/ 113323 h 942032"/>
                <a:gd name="connsiteX22" fmla="*/ 113578 w 943876"/>
                <a:gd name="connsiteY22" fmla="*/ 0 h 942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43876" h="942032">
                  <a:moveTo>
                    <a:pt x="15599" y="312707"/>
                  </a:moveTo>
                  <a:lnTo>
                    <a:pt x="211508" y="312707"/>
                  </a:lnTo>
                  <a:lnTo>
                    <a:pt x="211508" y="942032"/>
                  </a:lnTo>
                  <a:lnTo>
                    <a:pt x="15599" y="942032"/>
                  </a:lnTo>
                  <a:close/>
                  <a:moveTo>
                    <a:pt x="709305" y="297033"/>
                  </a:moveTo>
                  <a:cubicBezTo>
                    <a:pt x="907342" y="297033"/>
                    <a:pt x="943876" y="427279"/>
                    <a:pt x="943876" y="596728"/>
                  </a:cubicBezTo>
                  <a:lnTo>
                    <a:pt x="943876" y="941899"/>
                  </a:lnTo>
                  <a:lnTo>
                    <a:pt x="748400" y="941899"/>
                  </a:lnTo>
                  <a:lnTo>
                    <a:pt x="748400" y="635936"/>
                  </a:lnTo>
                  <a:cubicBezTo>
                    <a:pt x="748400" y="562924"/>
                    <a:pt x="746981" y="469065"/>
                    <a:pt x="646737" y="469065"/>
                  </a:cubicBezTo>
                  <a:cubicBezTo>
                    <a:pt x="544909" y="469065"/>
                    <a:pt x="529367" y="548534"/>
                    <a:pt x="529367" y="630631"/>
                  </a:cubicBezTo>
                  <a:lnTo>
                    <a:pt x="529367" y="941899"/>
                  </a:lnTo>
                  <a:lnTo>
                    <a:pt x="333876" y="941899"/>
                  </a:lnTo>
                  <a:lnTo>
                    <a:pt x="333876" y="312571"/>
                  </a:lnTo>
                  <a:lnTo>
                    <a:pt x="521506" y="312571"/>
                  </a:lnTo>
                  <a:lnTo>
                    <a:pt x="521506" y="398685"/>
                  </a:lnTo>
                  <a:lnTo>
                    <a:pt x="524085" y="398685"/>
                  </a:lnTo>
                  <a:cubicBezTo>
                    <a:pt x="550236" y="349150"/>
                    <a:pt x="614032" y="297033"/>
                    <a:pt x="709305" y="297033"/>
                  </a:cubicBezTo>
                  <a:close/>
                  <a:moveTo>
                    <a:pt x="113578" y="0"/>
                  </a:moveTo>
                  <a:cubicBezTo>
                    <a:pt x="176226" y="0"/>
                    <a:pt x="226988" y="50830"/>
                    <a:pt x="226988" y="113323"/>
                  </a:cubicBezTo>
                  <a:cubicBezTo>
                    <a:pt x="226988" y="175955"/>
                    <a:pt x="176226" y="226830"/>
                    <a:pt x="113578" y="226830"/>
                  </a:cubicBezTo>
                  <a:cubicBezTo>
                    <a:pt x="50765" y="226830"/>
                    <a:pt x="0" y="175955"/>
                    <a:pt x="0" y="113323"/>
                  </a:cubicBezTo>
                  <a:cubicBezTo>
                    <a:pt x="0" y="50830"/>
                    <a:pt x="50765" y="0"/>
                    <a:pt x="113578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78EC91D-47D5-E3C7-2279-88482BD4E0D1}"/>
              </a:ext>
            </a:extLst>
          </p:cNvPr>
          <p:cNvGrpSpPr/>
          <p:nvPr/>
        </p:nvGrpSpPr>
        <p:grpSpPr>
          <a:xfrm>
            <a:off x="5937148" y="5363310"/>
            <a:ext cx="323260" cy="323260"/>
            <a:chOff x="571498" y="5260352"/>
            <a:chExt cx="380643" cy="380643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CE6B0CE6-0EA2-66A7-C785-36B60D56B9F7}"/>
                </a:ext>
              </a:extLst>
            </p:cNvPr>
            <p:cNvSpPr/>
            <p:nvPr/>
          </p:nvSpPr>
          <p:spPr bwMode="auto">
            <a:xfrm>
              <a:off x="571498" y="5260352"/>
              <a:ext cx="380643" cy="380643"/>
            </a:xfrm>
            <a:prstGeom prst="ellipse">
              <a:avLst/>
            </a:prstGeom>
            <a:solidFill>
              <a:srgbClr val="F7F7F7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C77D4E2E-E08F-AA71-BF42-2792CFA5D107}"/>
                </a:ext>
              </a:extLst>
            </p:cNvPr>
            <p:cNvSpPr/>
            <p:nvPr/>
          </p:nvSpPr>
          <p:spPr>
            <a:xfrm>
              <a:off x="679037" y="5358754"/>
              <a:ext cx="174872" cy="174531"/>
            </a:xfrm>
            <a:custGeom>
              <a:avLst/>
              <a:gdLst>
                <a:gd name="connsiteX0" fmla="*/ 15599 w 943876"/>
                <a:gd name="connsiteY0" fmla="*/ 312707 h 942032"/>
                <a:gd name="connsiteX1" fmla="*/ 211508 w 943876"/>
                <a:gd name="connsiteY1" fmla="*/ 312707 h 942032"/>
                <a:gd name="connsiteX2" fmla="*/ 211508 w 943876"/>
                <a:gd name="connsiteY2" fmla="*/ 942032 h 942032"/>
                <a:gd name="connsiteX3" fmla="*/ 15599 w 943876"/>
                <a:gd name="connsiteY3" fmla="*/ 942032 h 942032"/>
                <a:gd name="connsiteX4" fmla="*/ 709305 w 943876"/>
                <a:gd name="connsiteY4" fmla="*/ 297033 h 942032"/>
                <a:gd name="connsiteX5" fmla="*/ 943876 w 943876"/>
                <a:gd name="connsiteY5" fmla="*/ 596728 h 942032"/>
                <a:gd name="connsiteX6" fmla="*/ 943876 w 943876"/>
                <a:gd name="connsiteY6" fmla="*/ 941899 h 942032"/>
                <a:gd name="connsiteX7" fmla="*/ 748400 w 943876"/>
                <a:gd name="connsiteY7" fmla="*/ 941899 h 942032"/>
                <a:gd name="connsiteX8" fmla="*/ 748400 w 943876"/>
                <a:gd name="connsiteY8" fmla="*/ 635936 h 942032"/>
                <a:gd name="connsiteX9" fmla="*/ 646737 w 943876"/>
                <a:gd name="connsiteY9" fmla="*/ 469065 h 942032"/>
                <a:gd name="connsiteX10" fmla="*/ 529367 w 943876"/>
                <a:gd name="connsiteY10" fmla="*/ 630631 h 942032"/>
                <a:gd name="connsiteX11" fmla="*/ 529367 w 943876"/>
                <a:gd name="connsiteY11" fmla="*/ 941899 h 942032"/>
                <a:gd name="connsiteX12" fmla="*/ 333876 w 943876"/>
                <a:gd name="connsiteY12" fmla="*/ 941899 h 942032"/>
                <a:gd name="connsiteX13" fmla="*/ 333876 w 943876"/>
                <a:gd name="connsiteY13" fmla="*/ 312571 h 942032"/>
                <a:gd name="connsiteX14" fmla="*/ 521506 w 943876"/>
                <a:gd name="connsiteY14" fmla="*/ 312571 h 942032"/>
                <a:gd name="connsiteX15" fmla="*/ 521506 w 943876"/>
                <a:gd name="connsiteY15" fmla="*/ 398685 h 942032"/>
                <a:gd name="connsiteX16" fmla="*/ 524085 w 943876"/>
                <a:gd name="connsiteY16" fmla="*/ 398685 h 942032"/>
                <a:gd name="connsiteX17" fmla="*/ 709305 w 943876"/>
                <a:gd name="connsiteY17" fmla="*/ 297033 h 942032"/>
                <a:gd name="connsiteX18" fmla="*/ 113578 w 943876"/>
                <a:gd name="connsiteY18" fmla="*/ 0 h 942032"/>
                <a:gd name="connsiteX19" fmla="*/ 226988 w 943876"/>
                <a:gd name="connsiteY19" fmla="*/ 113323 h 942032"/>
                <a:gd name="connsiteX20" fmla="*/ 113578 w 943876"/>
                <a:gd name="connsiteY20" fmla="*/ 226830 h 942032"/>
                <a:gd name="connsiteX21" fmla="*/ 0 w 943876"/>
                <a:gd name="connsiteY21" fmla="*/ 113323 h 942032"/>
                <a:gd name="connsiteX22" fmla="*/ 113578 w 943876"/>
                <a:gd name="connsiteY22" fmla="*/ 0 h 942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43876" h="942032">
                  <a:moveTo>
                    <a:pt x="15599" y="312707"/>
                  </a:moveTo>
                  <a:lnTo>
                    <a:pt x="211508" y="312707"/>
                  </a:lnTo>
                  <a:lnTo>
                    <a:pt x="211508" y="942032"/>
                  </a:lnTo>
                  <a:lnTo>
                    <a:pt x="15599" y="942032"/>
                  </a:lnTo>
                  <a:close/>
                  <a:moveTo>
                    <a:pt x="709305" y="297033"/>
                  </a:moveTo>
                  <a:cubicBezTo>
                    <a:pt x="907342" y="297033"/>
                    <a:pt x="943876" y="427279"/>
                    <a:pt x="943876" y="596728"/>
                  </a:cubicBezTo>
                  <a:lnTo>
                    <a:pt x="943876" y="941899"/>
                  </a:lnTo>
                  <a:lnTo>
                    <a:pt x="748400" y="941899"/>
                  </a:lnTo>
                  <a:lnTo>
                    <a:pt x="748400" y="635936"/>
                  </a:lnTo>
                  <a:cubicBezTo>
                    <a:pt x="748400" y="562924"/>
                    <a:pt x="746981" y="469065"/>
                    <a:pt x="646737" y="469065"/>
                  </a:cubicBezTo>
                  <a:cubicBezTo>
                    <a:pt x="544909" y="469065"/>
                    <a:pt x="529367" y="548534"/>
                    <a:pt x="529367" y="630631"/>
                  </a:cubicBezTo>
                  <a:lnTo>
                    <a:pt x="529367" y="941899"/>
                  </a:lnTo>
                  <a:lnTo>
                    <a:pt x="333876" y="941899"/>
                  </a:lnTo>
                  <a:lnTo>
                    <a:pt x="333876" y="312571"/>
                  </a:lnTo>
                  <a:lnTo>
                    <a:pt x="521506" y="312571"/>
                  </a:lnTo>
                  <a:lnTo>
                    <a:pt x="521506" y="398685"/>
                  </a:lnTo>
                  <a:lnTo>
                    <a:pt x="524085" y="398685"/>
                  </a:lnTo>
                  <a:cubicBezTo>
                    <a:pt x="550236" y="349150"/>
                    <a:pt x="614032" y="297033"/>
                    <a:pt x="709305" y="297033"/>
                  </a:cubicBezTo>
                  <a:close/>
                  <a:moveTo>
                    <a:pt x="113578" y="0"/>
                  </a:moveTo>
                  <a:cubicBezTo>
                    <a:pt x="176226" y="0"/>
                    <a:pt x="226988" y="50830"/>
                    <a:pt x="226988" y="113323"/>
                  </a:cubicBezTo>
                  <a:cubicBezTo>
                    <a:pt x="226988" y="175955"/>
                    <a:pt x="176226" y="226830"/>
                    <a:pt x="113578" y="226830"/>
                  </a:cubicBezTo>
                  <a:cubicBezTo>
                    <a:pt x="50765" y="226830"/>
                    <a:pt x="0" y="175955"/>
                    <a:pt x="0" y="113323"/>
                  </a:cubicBezTo>
                  <a:cubicBezTo>
                    <a:pt x="0" y="50830"/>
                    <a:pt x="50765" y="0"/>
                    <a:pt x="113578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120D8ADE-751C-060D-CEA6-EED9331C67B1}"/>
              </a:ext>
            </a:extLst>
          </p:cNvPr>
          <p:cNvGrpSpPr/>
          <p:nvPr/>
        </p:nvGrpSpPr>
        <p:grpSpPr>
          <a:xfrm>
            <a:off x="8222950" y="5363310"/>
            <a:ext cx="323260" cy="323260"/>
            <a:chOff x="571498" y="5260352"/>
            <a:chExt cx="380643" cy="380643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D1CCE1DC-9D42-5F85-DCEC-BD2142781B8A}"/>
                </a:ext>
              </a:extLst>
            </p:cNvPr>
            <p:cNvSpPr/>
            <p:nvPr/>
          </p:nvSpPr>
          <p:spPr bwMode="auto">
            <a:xfrm>
              <a:off x="571498" y="5260352"/>
              <a:ext cx="380643" cy="380643"/>
            </a:xfrm>
            <a:prstGeom prst="ellipse">
              <a:avLst/>
            </a:prstGeom>
            <a:solidFill>
              <a:srgbClr val="F7F7F7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E7D77670-1C9B-4D61-AE31-30595F9F825B}"/>
                </a:ext>
              </a:extLst>
            </p:cNvPr>
            <p:cNvSpPr/>
            <p:nvPr/>
          </p:nvSpPr>
          <p:spPr>
            <a:xfrm>
              <a:off x="679037" y="5358754"/>
              <a:ext cx="174872" cy="174531"/>
            </a:xfrm>
            <a:custGeom>
              <a:avLst/>
              <a:gdLst>
                <a:gd name="connsiteX0" fmla="*/ 15599 w 943876"/>
                <a:gd name="connsiteY0" fmla="*/ 312707 h 942032"/>
                <a:gd name="connsiteX1" fmla="*/ 211508 w 943876"/>
                <a:gd name="connsiteY1" fmla="*/ 312707 h 942032"/>
                <a:gd name="connsiteX2" fmla="*/ 211508 w 943876"/>
                <a:gd name="connsiteY2" fmla="*/ 942032 h 942032"/>
                <a:gd name="connsiteX3" fmla="*/ 15599 w 943876"/>
                <a:gd name="connsiteY3" fmla="*/ 942032 h 942032"/>
                <a:gd name="connsiteX4" fmla="*/ 709305 w 943876"/>
                <a:gd name="connsiteY4" fmla="*/ 297033 h 942032"/>
                <a:gd name="connsiteX5" fmla="*/ 943876 w 943876"/>
                <a:gd name="connsiteY5" fmla="*/ 596728 h 942032"/>
                <a:gd name="connsiteX6" fmla="*/ 943876 w 943876"/>
                <a:gd name="connsiteY6" fmla="*/ 941899 h 942032"/>
                <a:gd name="connsiteX7" fmla="*/ 748400 w 943876"/>
                <a:gd name="connsiteY7" fmla="*/ 941899 h 942032"/>
                <a:gd name="connsiteX8" fmla="*/ 748400 w 943876"/>
                <a:gd name="connsiteY8" fmla="*/ 635936 h 942032"/>
                <a:gd name="connsiteX9" fmla="*/ 646737 w 943876"/>
                <a:gd name="connsiteY9" fmla="*/ 469065 h 942032"/>
                <a:gd name="connsiteX10" fmla="*/ 529367 w 943876"/>
                <a:gd name="connsiteY10" fmla="*/ 630631 h 942032"/>
                <a:gd name="connsiteX11" fmla="*/ 529367 w 943876"/>
                <a:gd name="connsiteY11" fmla="*/ 941899 h 942032"/>
                <a:gd name="connsiteX12" fmla="*/ 333876 w 943876"/>
                <a:gd name="connsiteY12" fmla="*/ 941899 h 942032"/>
                <a:gd name="connsiteX13" fmla="*/ 333876 w 943876"/>
                <a:gd name="connsiteY13" fmla="*/ 312571 h 942032"/>
                <a:gd name="connsiteX14" fmla="*/ 521506 w 943876"/>
                <a:gd name="connsiteY14" fmla="*/ 312571 h 942032"/>
                <a:gd name="connsiteX15" fmla="*/ 521506 w 943876"/>
                <a:gd name="connsiteY15" fmla="*/ 398685 h 942032"/>
                <a:gd name="connsiteX16" fmla="*/ 524085 w 943876"/>
                <a:gd name="connsiteY16" fmla="*/ 398685 h 942032"/>
                <a:gd name="connsiteX17" fmla="*/ 709305 w 943876"/>
                <a:gd name="connsiteY17" fmla="*/ 297033 h 942032"/>
                <a:gd name="connsiteX18" fmla="*/ 113578 w 943876"/>
                <a:gd name="connsiteY18" fmla="*/ 0 h 942032"/>
                <a:gd name="connsiteX19" fmla="*/ 226988 w 943876"/>
                <a:gd name="connsiteY19" fmla="*/ 113323 h 942032"/>
                <a:gd name="connsiteX20" fmla="*/ 113578 w 943876"/>
                <a:gd name="connsiteY20" fmla="*/ 226830 h 942032"/>
                <a:gd name="connsiteX21" fmla="*/ 0 w 943876"/>
                <a:gd name="connsiteY21" fmla="*/ 113323 h 942032"/>
                <a:gd name="connsiteX22" fmla="*/ 113578 w 943876"/>
                <a:gd name="connsiteY22" fmla="*/ 0 h 942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43876" h="942032">
                  <a:moveTo>
                    <a:pt x="15599" y="312707"/>
                  </a:moveTo>
                  <a:lnTo>
                    <a:pt x="211508" y="312707"/>
                  </a:lnTo>
                  <a:lnTo>
                    <a:pt x="211508" y="942032"/>
                  </a:lnTo>
                  <a:lnTo>
                    <a:pt x="15599" y="942032"/>
                  </a:lnTo>
                  <a:close/>
                  <a:moveTo>
                    <a:pt x="709305" y="297033"/>
                  </a:moveTo>
                  <a:cubicBezTo>
                    <a:pt x="907342" y="297033"/>
                    <a:pt x="943876" y="427279"/>
                    <a:pt x="943876" y="596728"/>
                  </a:cubicBezTo>
                  <a:lnTo>
                    <a:pt x="943876" y="941899"/>
                  </a:lnTo>
                  <a:lnTo>
                    <a:pt x="748400" y="941899"/>
                  </a:lnTo>
                  <a:lnTo>
                    <a:pt x="748400" y="635936"/>
                  </a:lnTo>
                  <a:cubicBezTo>
                    <a:pt x="748400" y="562924"/>
                    <a:pt x="746981" y="469065"/>
                    <a:pt x="646737" y="469065"/>
                  </a:cubicBezTo>
                  <a:cubicBezTo>
                    <a:pt x="544909" y="469065"/>
                    <a:pt x="529367" y="548534"/>
                    <a:pt x="529367" y="630631"/>
                  </a:cubicBezTo>
                  <a:lnTo>
                    <a:pt x="529367" y="941899"/>
                  </a:lnTo>
                  <a:lnTo>
                    <a:pt x="333876" y="941899"/>
                  </a:lnTo>
                  <a:lnTo>
                    <a:pt x="333876" y="312571"/>
                  </a:lnTo>
                  <a:lnTo>
                    <a:pt x="521506" y="312571"/>
                  </a:lnTo>
                  <a:lnTo>
                    <a:pt x="521506" y="398685"/>
                  </a:lnTo>
                  <a:lnTo>
                    <a:pt x="524085" y="398685"/>
                  </a:lnTo>
                  <a:cubicBezTo>
                    <a:pt x="550236" y="349150"/>
                    <a:pt x="614032" y="297033"/>
                    <a:pt x="709305" y="297033"/>
                  </a:cubicBezTo>
                  <a:close/>
                  <a:moveTo>
                    <a:pt x="113578" y="0"/>
                  </a:moveTo>
                  <a:cubicBezTo>
                    <a:pt x="176226" y="0"/>
                    <a:pt x="226988" y="50830"/>
                    <a:pt x="226988" y="113323"/>
                  </a:cubicBezTo>
                  <a:cubicBezTo>
                    <a:pt x="226988" y="175955"/>
                    <a:pt x="176226" y="226830"/>
                    <a:pt x="113578" y="226830"/>
                  </a:cubicBezTo>
                  <a:cubicBezTo>
                    <a:pt x="50765" y="226830"/>
                    <a:pt x="0" y="175955"/>
                    <a:pt x="0" y="113323"/>
                  </a:cubicBezTo>
                  <a:cubicBezTo>
                    <a:pt x="0" y="50830"/>
                    <a:pt x="50765" y="0"/>
                    <a:pt x="113578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893B814-5E86-4D5D-FC5C-7CDBC9630200}"/>
              </a:ext>
            </a:extLst>
          </p:cNvPr>
          <p:cNvGrpSpPr/>
          <p:nvPr/>
        </p:nvGrpSpPr>
        <p:grpSpPr>
          <a:xfrm>
            <a:off x="10508751" y="5363310"/>
            <a:ext cx="323260" cy="323260"/>
            <a:chOff x="571498" y="5260352"/>
            <a:chExt cx="380643" cy="380643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1E0AF57C-C3FF-023D-CB92-5AA8E73D3A32}"/>
                </a:ext>
              </a:extLst>
            </p:cNvPr>
            <p:cNvSpPr/>
            <p:nvPr/>
          </p:nvSpPr>
          <p:spPr bwMode="auto">
            <a:xfrm>
              <a:off x="571498" y="5260352"/>
              <a:ext cx="380643" cy="380643"/>
            </a:xfrm>
            <a:prstGeom prst="ellipse">
              <a:avLst/>
            </a:prstGeom>
            <a:solidFill>
              <a:srgbClr val="F7F7F7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BB4CBAD8-55B1-F59B-C28B-3C758A6BFA9C}"/>
                </a:ext>
              </a:extLst>
            </p:cNvPr>
            <p:cNvSpPr/>
            <p:nvPr/>
          </p:nvSpPr>
          <p:spPr>
            <a:xfrm>
              <a:off x="679037" y="5358754"/>
              <a:ext cx="174872" cy="174531"/>
            </a:xfrm>
            <a:custGeom>
              <a:avLst/>
              <a:gdLst>
                <a:gd name="connsiteX0" fmla="*/ 15599 w 943876"/>
                <a:gd name="connsiteY0" fmla="*/ 312707 h 942032"/>
                <a:gd name="connsiteX1" fmla="*/ 211508 w 943876"/>
                <a:gd name="connsiteY1" fmla="*/ 312707 h 942032"/>
                <a:gd name="connsiteX2" fmla="*/ 211508 w 943876"/>
                <a:gd name="connsiteY2" fmla="*/ 942032 h 942032"/>
                <a:gd name="connsiteX3" fmla="*/ 15599 w 943876"/>
                <a:gd name="connsiteY3" fmla="*/ 942032 h 942032"/>
                <a:gd name="connsiteX4" fmla="*/ 709305 w 943876"/>
                <a:gd name="connsiteY4" fmla="*/ 297033 h 942032"/>
                <a:gd name="connsiteX5" fmla="*/ 943876 w 943876"/>
                <a:gd name="connsiteY5" fmla="*/ 596728 h 942032"/>
                <a:gd name="connsiteX6" fmla="*/ 943876 w 943876"/>
                <a:gd name="connsiteY6" fmla="*/ 941899 h 942032"/>
                <a:gd name="connsiteX7" fmla="*/ 748400 w 943876"/>
                <a:gd name="connsiteY7" fmla="*/ 941899 h 942032"/>
                <a:gd name="connsiteX8" fmla="*/ 748400 w 943876"/>
                <a:gd name="connsiteY8" fmla="*/ 635936 h 942032"/>
                <a:gd name="connsiteX9" fmla="*/ 646737 w 943876"/>
                <a:gd name="connsiteY9" fmla="*/ 469065 h 942032"/>
                <a:gd name="connsiteX10" fmla="*/ 529367 w 943876"/>
                <a:gd name="connsiteY10" fmla="*/ 630631 h 942032"/>
                <a:gd name="connsiteX11" fmla="*/ 529367 w 943876"/>
                <a:gd name="connsiteY11" fmla="*/ 941899 h 942032"/>
                <a:gd name="connsiteX12" fmla="*/ 333876 w 943876"/>
                <a:gd name="connsiteY12" fmla="*/ 941899 h 942032"/>
                <a:gd name="connsiteX13" fmla="*/ 333876 w 943876"/>
                <a:gd name="connsiteY13" fmla="*/ 312571 h 942032"/>
                <a:gd name="connsiteX14" fmla="*/ 521506 w 943876"/>
                <a:gd name="connsiteY14" fmla="*/ 312571 h 942032"/>
                <a:gd name="connsiteX15" fmla="*/ 521506 w 943876"/>
                <a:gd name="connsiteY15" fmla="*/ 398685 h 942032"/>
                <a:gd name="connsiteX16" fmla="*/ 524085 w 943876"/>
                <a:gd name="connsiteY16" fmla="*/ 398685 h 942032"/>
                <a:gd name="connsiteX17" fmla="*/ 709305 w 943876"/>
                <a:gd name="connsiteY17" fmla="*/ 297033 h 942032"/>
                <a:gd name="connsiteX18" fmla="*/ 113578 w 943876"/>
                <a:gd name="connsiteY18" fmla="*/ 0 h 942032"/>
                <a:gd name="connsiteX19" fmla="*/ 226988 w 943876"/>
                <a:gd name="connsiteY19" fmla="*/ 113323 h 942032"/>
                <a:gd name="connsiteX20" fmla="*/ 113578 w 943876"/>
                <a:gd name="connsiteY20" fmla="*/ 226830 h 942032"/>
                <a:gd name="connsiteX21" fmla="*/ 0 w 943876"/>
                <a:gd name="connsiteY21" fmla="*/ 113323 h 942032"/>
                <a:gd name="connsiteX22" fmla="*/ 113578 w 943876"/>
                <a:gd name="connsiteY22" fmla="*/ 0 h 942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43876" h="942032">
                  <a:moveTo>
                    <a:pt x="15599" y="312707"/>
                  </a:moveTo>
                  <a:lnTo>
                    <a:pt x="211508" y="312707"/>
                  </a:lnTo>
                  <a:lnTo>
                    <a:pt x="211508" y="942032"/>
                  </a:lnTo>
                  <a:lnTo>
                    <a:pt x="15599" y="942032"/>
                  </a:lnTo>
                  <a:close/>
                  <a:moveTo>
                    <a:pt x="709305" y="297033"/>
                  </a:moveTo>
                  <a:cubicBezTo>
                    <a:pt x="907342" y="297033"/>
                    <a:pt x="943876" y="427279"/>
                    <a:pt x="943876" y="596728"/>
                  </a:cubicBezTo>
                  <a:lnTo>
                    <a:pt x="943876" y="941899"/>
                  </a:lnTo>
                  <a:lnTo>
                    <a:pt x="748400" y="941899"/>
                  </a:lnTo>
                  <a:lnTo>
                    <a:pt x="748400" y="635936"/>
                  </a:lnTo>
                  <a:cubicBezTo>
                    <a:pt x="748400" y="562924"/>
                    <a:pt x="746981" y="469065"/>
                    <a:pt x="646737" y="469065"/>
                  </a:cubicBezTo>
                  <a:cubicBezTo>
                    <a:pt x="544909" y="469065"/>
                    <a:pt x="529367" y="548534"/>
                    <a:pt x="529367" y="630631"/>
                  </a:cubicBezTo>
                  <a:lnTo>
                    <a:pt x="529367" y="941899"/>
                  </a:lnTo>
                  <a:lnTo>
                    <a:pt x="333876" y="941899"/>
                  </a:lnTo>
                  <a:lnTo>
                    <a:pt x="333876" y="312571"/>
                  </a:lnTo>
                  <a:lnTo>
                    <a:pt x="521506" y="312571"/>
                  </a:lnTo>
                  <a:lnTo>
                    <a:pt x="521506" y="398685"/>
                  </a:lnTo>
                  <a:lnTo>
                    <a:pt x="524085" y="398685"/>
                  </a:lnTo>
                  <a:cubicBezTo>
                    <a:pt x="550236" y="349150"/>
                    <a:pt x="614032" y="297033"/>
                    <a:pt x="709305" y="297033"/>
                  </a:cubicBezTo>
                  <a:close/>
                  <a:moveTo>
                    <a:pt x="113578" y="0"/>
                  </a:moveTo>
                  <a:cubicBezTo>
                    <a:pt x="176226" y="0"/>
                    <a:pt x="226988" y="50830"/>
                    <a:pt x="226988" y="113323"/>
                  </a:cubicBezTo>
                  <a:cubicBezTo>
                    <a:pt x="226988" y="175955"/>
                    <a:pt x="176226" y="226830"/>
                    <a:pt x="113578" y="226830"/>
                  </a:cubicBezTo>
                  <a:cubicBezTo>
                    <a:pt x="50765" y="226830"/>
                    <a:pt x="0" y="175955"/>
                    <a:pt x="0" y="113323"/>
                  </a:cubicBezTo>
                  <a:cubicBezTo>
                    <a:pt x="0" y="50830"/>
                    <a:pt x="50765" y="0"/>
                    <a:pt x="113578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33022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F12CC8-A903-8A0D-D6E8-FDCCF5EC6F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8EC89-7EAE-624C-54E1-1E6599550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Join Our SaaS Now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F7C7866-A9FD-76D0-FCFE-59D06CCE8C5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2403F0C-1180-03E6-A035-1D061DF7901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1" name="Google Shape;436;p14">
            <a:extLst>
              <a:ext uri="{FF2B5EF4-FFF2-40B4-BE49-F238E27FC236}">
                <a16:creationId xmlns:a16="http://schemas.microsoft.com/office/drawing/2014/main" id="{F527720B-49D2-4AE8-4244-C6F151EF9E09}"/>
              </a:ext>
            </a:extLst>
          </p:cNvPr>
          <p:cNvSpPr txBox="1"/>
          <p:nvPr/>
        </p:nvSpPr>
        <p:spPr>
          <a:xfrm>
            <a:off x="7562457" y="1447800"/>
            <a:ext cx="3771900" cy="10944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3736" indent="-173736">
              <a:spcBef>
                <a:spcPts val="600"/>
              </a:spcBef>
            </a:pPr>
            <a:r>
              <a:rPr lang="en-US" sz="1200" b="1">
                <a:solidFill>
                  <a:schemeClr val="tx1"/>
                </a:solidFill>
              </a:rPr>
              <a:t>Write your big SaaS vision to spark them up.</a:t>
            </a:r>
          </a:p>
          <a:p>
            <a:pPr marL="173736" indent="-173736">
              <a:spcBef>
                <a:spcPts val="600"/>
              </a:spcBef>
            </a:pPr>
            <a:r>
              <a:rPr lang="en-US" sz="1200" b="1">
                <a:solidFill>
                  <a:schemeClr val="tx1"/>
                </a:solidFill>
              </a:rPr>
              <a:t>Explain why now’s the time to join fast.</a:t>
            </a:r>
          </a:p>
          <a:p>
            <a:pPr marL="173736" indent="-173736">
              <a:spcBef>
                <a:spcPts val="600"/>
              </a:spcBef>
            </a:pPr>
            <a:r>
              <a:rPr lang="en-US" sz="1200">
                <a:solidFill>
                  <a:schemeClr val="tx1"/>
                </a:solidFill>
              </a:rPr>
              <a:t>Add a quick step to connect today now.</a:t>
            </a:r>
          </a:p>
          <a:p>
            <a:pPr marL="173736" indent="-173736">
              <a:spcBef>
                <a:spcPts val="600"/>
              </a:spcBef>
            </a:pPr>
            <a:r>
              <a:rPr lang="en-US" sz="1200">
                <a:solidFill>
                  <a:schemeClr val="tx1"/>
                </a:solidFill>
              </a:rPr>
              <a:t>Include a final nudge to act right away.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7668C343-9BB8-805E-4764-0A60E9C08667}"/>
              </a:ext>
            </a:extLst>
          </p:cNvPr>
          <p:cNvGrpSpPr/>
          <p:nvPr/>
        </p:nvGrpSpPr>
        <p:grpSpPr>
          <a:xfrm>
            <a:off x="7856144" y="3052415"/>
            <a:ext cx="2969560" cy="3012318"/>
            <a:chOff x="7856144" y="3005821"/>
            <a:chExt cx="2969560" cy="3012318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0ED83885-8BF6-B783-1388-7C21C0800A80}"/>
                </a:ext>
              </a:extLst>
            </p:cNvPr>
            <p:cNvSpPr/>
            <p:nvPr/>
          </p:nvSpPr>
          <p:spPr bwMode="auto">
            <a:xfrm>
              <a:off x="7856144" y="3846331"/>
              <a:ext cx="490788" cy="490788"/>
            </a:xfrm>
            <a:prstGeom prst="ellipse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cs typeface="Segoe UI" pitchFamily="34" charset="0"/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0B77B67-8437-A529-B38E-44A32F4356C2}"/>
                </a:ext>
              </a:extLst>
            </p:cNvPr>
            <p:cNvGrpSpPr/>
            <p:nvPr/>
          </p:nvGrpSpPr>
          <p:grpSpPr>
            <a:xfrm>
              <a:off x="8607829" y="3853544"/>
              <a:ext cx="2217875" cy="476362"/>
              <a:chOff x="1424585" y="1541351"/>
              <a:chExt cx="3873724" cy="476362"/>
            </a:xfrm>
          </p:grpSpPr>
          <p:sp>
            <p:nvSpPr>
              <p:cNvPr id="24" name="Google Shape;437;p14">
                <a:extLst>
                  <a:ext uri="{FF2B5EF4-FFF2-40B4-BE49-F238E27FC236}">
                    <a16:creationId xmlns:a16="http://schemas.microsoft.com/office/drawing/2014/main" id="{3F0E4933-9B05-3CFD-0A42-468687BC683A}"/>
                  </a:ext>
                </a:extLst>
              </p:cNvPr>
              <p:cNvSpPr txBox="1"/>
              <p:nvPr/>
            </p:nvSpPr>
            <p:spPr>
              <a:xfrm>
                <a:off x="1424585" y="1541351"/>
                <a:ext cx="3873724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400" b="1">
                    <a:solidFill>
                      <a:schemeClr val="tx2"/>
                    </a:solidFill>
                    <a:latin typeface="+mj-lt"/>
                    <a:sym typeface="Montserrat"/>
                  </a:rPr>
                  <a:t>Email</a:t>
                </a:r>
                <a:endParaRPr lang="en-GB" sz="14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" name="Google Shape;436;p14">
                <a:extLst>
                  <a:ext uri="{FF2B5EF4-FFF2-40B4-BE49-F238E27FC236}">
                    <a16:creationId xmlns:a16="http://schemas.microsoft.com/office/drawing/2014/main" id="{187F59D7-E5AA-00F3-7FF0-59A55FD42B68}"/>
                  </a:ext>
                </a:extLst>
              </p:cNvPr>
              <p:cNvSpPr txBox="1"/>
              <p:nvPr/>
            </p:nvSpPr>
            <p:spPr>
              <a:xfrm>
                <a:off x="1424585" y="1808425"/>
                <a:ext cx="3873724" cy="2092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600"/>
                  </a:spcBef>
                  <a:buClr>
                    <a:schemeClr val="accent1"/>
                  </a:buClr>
                  <a:buNone/>
                </a:pPr>
                <a:r>
                  <a:rPr lang="en-US" sz="1200">
                    <a:solidFill>
                      <a:schemeClr val="tx1"/>
                    </a:solidFill>
                  </a:rPr>
                  <a:t>contact@ocvembor.com</a:t>
                </a:r>
              </a:p>
            </p:txBody>
          </p:sp>
        </p:grp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6B24C368-142D-33B3-B98D-98A728CA1388}"/>
                </a:ext>
              </a:extLst>
            </p:cNvPr>
            <p:cNvSpPr/>
            <p:nvPr/>
          </p:nvSpPr>
          <p:spPr bwMode="auto">
            <a:xfrm>
              <a:off x="7856144" y="4686841"/>
              <a:ext cx="490788" cy="490788"/>
            </a:xfrm>
            <a:prstGeom prst="ellipse">
              <a:avLst/>
            </a:prstGeom>
            <a:solidFill>
              <a:schemeClr val="accent3">
                <a:alpha val="1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cs typeface="Segoe UI" pitchFamily="34" charset="0"/>
              </a:endParaRP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BC785ADA-93A5-C25A-69B5-A08BE1F883B7}"/>
                </a:ext>
              </a:extLst>
            </p:cNvPr>
            <p:cNvGrpSpPr/>
            <p:nvPr/>
          </p:nvGrpSpPr>
          <p:grpSpPr>
            <a:xfrm>
              <a:off x="8607829" y="4694054"/>
              <a:ext cx="2217875" cy="476362"/>
              <a:chOff x="1424585" y="1541351"/>
              <a:chExt cx="3873724" cy="476362"/>
            </a:xfrm>
          </p:grpSpPr>
          <p:sp>
            <p:nvSpPr>
              <p:cNvPr id="29" name="Google Shape;437;p14">
                <a:extLst>
                  <a:ext uri="{FF2B5EF4-FFF2-40B4-BE49-F238E27FC236}">
                    <a16:creationId xmlns:a16="http://schemas.microsoft.com/office/drawing/2014/main" id="{2A2DC0E8-A582-1D86-9A0C-8C584A5840C3}"/>
                  </a:ext>
                </a:extLst>
              </p:cNvPr>
              <p:cNvSpPr txBox="1"/>
              <p:nvPr/>
            </p:nvSpPr>
            <p:spPr>
              <a:xfrm>
                <a:off x="1424585" y="1541351"/>
                <a:ext cx="3873724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400" b="1">
                    <a:solidFill>
                      <a:schemeClr val="tx2"/>
                    </a:solidFill>
                    <a:latin typeface="+mj-lt"/>
                    <a:sym typeface="Montserrat"/>
                  </a:rPr>
                  <a:t>Number</a:t>
                </a:r>
                <a:endParaRPr lang="en-GB" sz="14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" name="Google Shape;436;p14">
                <a:extLst>
                  <a:ext uri="{FF2B5EF4-FFF2-40B4-BE49-F238E27FC236}">
                    <a16:creationId xmlns:a16="http://schemas.microsoft.com/office/drawing/2014/main" id="{44156550-9996-9F9C-2386-B9223C3E6006}"/>
                  </a:ext>
                </a:extLst>
              </p:cNvPr>
              <p:cNvSpPr txBox="1"/>
              <p:nvPr/>
            </p:nvSpPr>
            <p:spPr>
              <a:xfrm>
                <a:off x="1424585" y="1808425"/>
                <a:ext cx="3873724" cy="2092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600"/>
                  </a:spcBef>
                  <a:buClr>
                    <a:schemeClr val="accent1"/>
                  </a:buClr>
                  <a:buNone/>
                </a:pPr>
                <a:r>
                  <a:rPr lang="en-US" sz="1200">
                    <a:solidFill>
                      <a:schemeClr val="tx1"/>
                    </a:solidFill>
                  </a:rPr>
                  <a:t>+1 234-567-8910</a:t>
                </a:r>
              </a:p>
            </p:txBody>
          </p:sp>
        </p:grp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CCA5A21-5E1C-F13F-021D-696CA257797A}"/>
                </a:ext>
              </a:extLst>
            </p:cNvPr>
            <p:cNvSpPr/>
            <p:nvPr/>
          </p:nvSpPr>
          <p:spPr bwMode="auto">
            <a:xfrm>
              <a:off x="7856144" y="5527351"/>
              <a:ext cx="490788" cy="490788"/>
            </a:xfrm>
            <a:prstGeom prst="ellipse">
              <a:avLst/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cs typeface="Segoe UI" pitchFamily="34" charset="0"/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1948C8EC-9A8F-D8C8-30F0-4FBD4E6A8CA0}"/>
                </a:ext>
              </a:extLst>
            </p:cNvPr>
            <p:cNvGrpSpPr/>
            <p:nvPr/>
          </p:nvGrpSpPr>
          <p:grpSpPr>
            <a:xfrm>
              <a:off x="8607829" y="5534564"/>
              <a:ext cx="2217875" cy="476362"/>
              <a:chOff x="1424585" y="1541351"/>
              <a:chExt cx="3873724" cy="476362"/>
            </a:xfrm>
          </p:grpSpPr>
          <p:sp>
            <p:nvSpPr>
              <p:cNvPr id="34" name="Google Shape;437;p14">
                <a:extLst>
                  <a:ext uri="{FF2B5EF4-FFF2-40B4-BE49-F238E27FC236}">
                    <a16:creationId xmlns:a16="http://schemas.microsoft.com/office/drawing/2014/main" id="{9A6DECBC-075F-D8D9-0053-6E0C7D0EF712}"/>
                  </a:ext>
                </a:extLst>
              </p:cNvPr>
              <p:cNvSpPr txBox="1"/>
              <p:nvPr/>
            </p:nvSpPr>
            <p:spPr>
              <a:xfrm>
                <a:off x="1424585" y="1541351"/>
                <a:ext cx="3873724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400" b="1" i="0" u="none" strike="noStrike" cap="none">
                    <a:solidFill>
                      <a:schemeClr val="tx2"/>
                    </a:solidFill>
                    <a:latin typeface="+mj-lt"/>
                    <a:ea typeface="Arial"/>
                    <a:cs typeface="Arial"/>
                    <a:sym typeface="Montserrat"/>
                  </a:rPr>
                  <a:t>Website</a:t>
                </a:r>
                <a:endParaRPr lang="en-GB" sz="14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" name="Google Shape;436;p14">
                <a:extLst>
                  <a:ext uri="{FF2B5EF4-FFF2-40B4-BE49-F238E27FC236}">
                    <a16:creationId xmlns:a16="http://schemas.microsoft.com/office/drawing/2014/main" id="{4D39798B-9B2D-FBFC-A331-AF6A8FEB7E5C}"/>
                  </a:ext>
                </a:extLst>
              </p:cNvPr>
              <p:cNvSpPr txBox="1"/>
              <p:nvPr/>
            </p:nvSpPr>
            <p:spPr>
              <a:xfrm>
                <a:off x="1424585" y="1808425"/>
                <a:ext cx="3873724" cy="2092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600"/>
                  </a:spcBef>
                  <a:buClr>
                    <a:schemeClr val="accent1"/>
                  </a:buClr>
                  <a:buNone/>
                </a:pPr>
                <a:r>
                  <a:rPr lang="en-US" sz="1200">
                    <a:solidFill>
                      <a:schemeClr val="tx1"/>
                    </a:solidFill>
                  </a:rPr>
                  <a:t>https://ocvembor.com</a:t>
                </a:r>
              </a:p>
            </p:txBody>
          </p:sp>
        </p:grp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FFAED96-38B0-0CAB-4C34-44189B8C69DC}"/>
                </a:ext>
              </a:extLst>
            </p:cNvPr>
            <p:cNvSpPr/>
            <p:nvPr/>
          </p:nvSpPr>
          <p:spPr bwMode="auto">
            <a:xfrm>
              <a:off x="7856144" y="3005821"/>
              <a:ext cx="490788" cy="490788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cs typeface="Segoe UI" pitchFamily="34" charset="0"/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B54E169B-1148-518D-A8EC-518854C041DD}"/>
                </a:ext>
              </a:extLst>
            </p:cNvPr>
            <p:cNvGrpSpPr/>
            <p:nvPr/>
          </p:nvGrpSpPr>
          <p:grpSpPr>
            <a:xfrm>
              <a:off x="8607829" y="3013034"/>
              <a:ext cx="2217875" cy="475785"/>
              <a:chOff x="1424585" y="1541351"/>
              <a:chExt cx="3873724" cy="475785"/>
            </a:xfrm>
          </p:grpSpPr>
          <p:sp>
            <p:nvSpPr>
              <p:cNvPr id="39" name="Google Shape;437;p14">
                <a:extLst>
                  <a:ext uri="{FF2B5EF4-FFF2-40B4-BE49-F238E27FC236}">
                    <a16:creationId xmlns:a16="http://schemas.microsoft.com/office/drawing/2014/main" id="{EA43CA43-2F4F-B405-16FC-4E5257D4CA47}"/>
                  </a:ext>
                </a:extLst>
              </p:cNvPr>
              <p:cNvSpPr txBox="1"/>
              <p:nvPr/>
            </p:nvSpPr>
            <p:spPr>
              <a:xfrm>
                <a:off x="1424585" y="1541351"/>
                <a:ext cx="3873724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400" b="1" i="0" u="none" strike="noStrike" cap="none">
                    <a:solidFill>
                      <a:schemeClr val="tx2"/>
                    </a:solidFill>
                    <a:latin typeface="+mj-lt"/>
                    <a:ea typeface="Arial"/>
                    <a:cs typeface="Arial"/>
                    <a:sym typeface="Montserrat"/>
                  </a:rPr>
                  <a:t>Address</a:t>
                </a:r>
                <a:endParaRPr lang="en-GB" sz="14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" name="Google Shape;436;p14">
                <a:extLst>
                  <a:ext uri="{FF2B5EF4-FFF2-40B4-BE49-F238E27FC236}">
                    <a16:creationId xmlns:a16="http://schemas.microsoft.com/office/drawing/2014/main" id="{12D7AA63-A03E-1F01-6415-712F8110DD63}"/>
                  </a:ext>
                </a:extLst>
              </p:cNvPr>
              <p:cNvSpPr txBox="1"/>
              <p:nvPr/>
            </p:nvSpPr>
            <p:spPr>
              <a:xfrm>
                <a:off x="1424585" y="1808425"/>
                <a:ext cx="3873724" cy="20871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600"/>
                  </a:spcBef>
                  <a:buClr>
                    <a:schemeClr val="accent1"/>
                  </a:buClr>
                  <a:buNone/>
                </a:pPr>
                <a:r>
                  <a:rPr lang="en-US" sz="1200">
                    <a:solidFill>
                      <a:schemeClr val="tx1"/>
                    </a:solidFill>
                  </a:rPr>
                  <a:t>1 Nuzum Court Buffalo, NY</a:t>
                </a:r>
              </a:p>
            </p:txBody>
          </p:sp>
        </p:grpSp>
        <p:pic>
          <p:nvPicPr>
            <p:cNvPr id="57" name="Graphic 56">
              <a:extLst>
                <a:ext uri="{FF2B5EF4-FFF2-40B4-BE49-F238E27FC236}">
                  <a16:creationId xmlns:a16="http://schemas.microsoft.com/office/drawing/2014/main" id="{EEF58DFF-19A1-17D2-39B4-DDA81755A9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964378" y="3954565"/>
              <a:ext cx="274320" cy="274320"/>
            </a:xfrm>
            <a:prstGeom prst="rect">
              <a:avLst/>
            </a:prstGeom>
          </p:spPr>
        </p:pic>
        <p:pic>
          <p:nvPicPr>
            <p:cNvPr id="59" name="Graphic 58">
              <a:extLst>
                <a:ext uri="{FF2B5EF4-FFF2-40B4-BE49-F238E27FC236}">
                  <a16:creationId xmlns:a16="http://schemas.microsoft.com/office/drawing/2014/main" id="{E99B5923-3AAD-51D4-7A7E-E429E66FC5D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964378" y="5635585"/>
              <a:ext cx="274320" cy="274320"/>
            </a:xfrm>
            <a:prstGeom prst="rect">
              <a:avLst/>
            </a:prstGeom>
          </p:spPr>
        </p:pic>
        <p:pic>
          <p:nvPicPr>
            <p:cNvPr id="61" name="Graphic 60">
              <a:extLst>
                <a:ext uri="{FF2B5EF4-FFF2-40B4-BE49-F238E27FC236}">
                  <a16:creationId xmlns:a16="http://schemas.microsoft.com/office/drawing/2014/main" id="{8A5A1D9A-2AB2-E6E4-3F1B-C4EFA074D60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7964378" y="3114055"/>
              <a:ext cx="274320" cy="274320"/>
            </a:xfrm>
            <a:prstGeom prst="rect">
              <a:avLst/>
            </a:prstGeom>
          </p:spPr>
        </p:pic>
        <p:pic>
          <p:nvPicPr>
            <p:cNvPr id="63" name="Graphic 62">
              <a:extLst>
                <a:ext uri="{FF2B5EF4-FFF2-40B4-BE49-F238E27FC236}">
                  <a16:creationId xmlns:a16="http://schemas.microsoft.com/office/drawing/2014/main" id="{BD7B8286-4137-9B3B-DC75-51EAC461720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7964378" y="4795075"/>
              <a:ext cx="274320" cy="2743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95052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44657131-9BED-331B-CFB9-AAB6B270CC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26" t="11736" r="23924" b="44269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7D2B0CC-1F44-D23C-F4E2-886215AF2216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060419">
              <a:alpha val="30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D8A01ACA-DEF7-3680-7549-3C549C5AFF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563" y="1944340"/>
            <a:ext cx="2176462" cy="319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6D84338-DB8E-0EE0-77C7-7ACDFE605604}"/>
              </a:ext>
            </a:extLst>
          </p:cNvPr>
          <p:cNvSpPr txBox="1"/>
          <p:nvPr/>
        </p:nvSpPr>
        <p:spPr>
          <a:xfrm>
            <a:off x="2510847" y="2942217"/>
            <a:ext cx="7196176" cy="1009727"/>
          </a:xfrm>
          <a:custGeom>
            <a:avLst/>
            <a:gdLst/>
            <a:ahLst/>
            <a:cxnLst/>
            <a:rect l="l" t="t" r="r" b="b"/>
            <a:pathLst>
              <a:path w="7196176" h="1009727">
                <a:moveTo>
                  <a:pt x="5145253" y="927431"/>
                </a:moveTo>
                <a:lnTo>
                  <a:pt x="5231206" y="927431"/>
                </a:lnTo>
                <a:lnTo>
                  <a:pt x="5231206" y="1001040"/>
                </a:lnTo>
                <a:lnTo>
                  <a:pt x="5145253" y="1001040"/>
                </a:lnTo>
                <a:close/>
                <a:moveTo>
                  <a:pt x="3521337" y="728548"/>
                </a:moveTo>
                <a:lnTo>
                  <a:pt x="3480609" y="856107"/>
                </a:lnTo>
                <a:lnTo>
                  <a:pt x="3579823" y="856107"/>
                </a:lnTo>
                <a:lnTo>
                  <a:pt x="3538061" y="728548"/>
                </a:lnTo>
                <a:close/>
                <a:moveTo>
                  <a:pt x="2474595" y="727177"/>
                </a:moveTo>
                <a:cubicBezTo>
                  <a:pt x="2458746" y="727177"/>
                  <a:pt x="2444572" y="729768"/>
                  <a:pt x="2432076" y="734949"/>
                </a:cubicBezTo>
                <a:cubicBezTo>
                  <a:pt x="2419579" y="740131"/>
                  <a:pt x="2408835" y="747522"/>
                  <a:pt x="2399843" y="757123"/>
                </a:cubicBezTo>
                <a:cubicBezTo>
                  <a:pt x="2390851" y="766725"/>
                  <a:pt x="2384070" y="778002"/>
                  <a:pt x="2379498" y="790956"/>
                </a:cubicBezTo>
                <a:cubicBezTo>
                  <a:pt x="2374926" y="803910"/>
                  <a:pt x="2372639" y="818160"/>
                  <a:pt x="2372639" y="833704"/>
                </a:cubicBezTo>
                <a:cubicBezTo>
                  <a:pt x="2372639" y="848335"/>
                  <a:pt x="2374926" y="862051"/>
                  <a:pt x="2379498" y="874852"/>
                </a:cubicBezTo>
                <a:cubicBezTo>
                  <a:pt x="2384070" y="887654"/>
                  <a:pt x="2390851" y="898932"/>
                  <a:pt x="2399843" y="908685"/>
                </a:cubicBezTo>
                <a:cubicBezTo>
                  <a:pt x="2408835" y="918439"/>
                  <a:pt x="2419579" y="926059"/>
                  <a:pt x="2432076" y="931545"/>
                </a:cubicBezTo>
                <a:cubicBezTo>
                  <a:pt x="2444572" y="937032"/>
                  <a:pt x="2458746" y="939775"/>
                  <a:pt x="2474595" y="939775"/>
                </a:cubicBezTo>
                <a:cubicBezTo>
                  <a:pt x="2490445" y="939775"/>
                  <a:pt x="2504694" y="937032"/>
                  <a:pt x="2517343" y="931545"/>
                </a:cubicBezTo>
                <a:cubicBezTo>
                  <a:pt x="2529993" y="926059"/>
                  <a:pt x="2540813" y="918439"/>
                  <a:pt x="2549805" y="908685"/>
                </a:cubicBezTo>
                <a:cubicBezTo>
                  <a:pt x="2558796" y="898932"/>
                  <a:pt x="2565578" y="887654"/>
                  <a:pt x="2570150" y="874852"/>
                </a:cubicBezTo>
                <a:cubicBezTo>
                  <a:pt x="2574722" y="862051"/>
                  <a:pt x="2577008" y="848335"/>
                  <a:pt x="2577008" y="833704"/>
                </a:cubicBezTo>
                <a:cubicBezTo>
                  <a:pt x="2577008" y="818160"/>
                  <a:pt x="2574646" y="803910"/>
                  <a:pt x="2569921" y="790956"/>
                </a:cubicBezTo>
                <a:cubicBezTo>
                  <a:pt x="2565197" y="778002"/>
                  <a:pt x="2558339" y="766725"/>
                  <a:pt x="2549347" y="757123"/>
                </a:cubicBezTo>
                <a:cubicBezTo>
                  <a:pt x="2540356" y="747522"/>
                  <a:pt x="2529612" y="740131"/>
                  <a:pt x="2517115" y="734949"/>
                </a:cubicBezTo>
                <a:cubicBezTo>
                  <a:pt x="2504618" y="729768"/>
                  <a:pt x="2490445" y="727177"/>
                  <a:pt x="2474595" y="727177"/>
                </a:cubicBezTo>
                <a:close/>
                <a:moveTo>
                  <a:pt x="5150739" y="667284"/>
                </a:moveTo>
                <a:lnTo>
                  <a:pt x="5225720" y="667284"/>
                </a:lnTo>
                <a:lnTo>
                  <a:pt x="5225720" y="888111"/>
                </a:lnTo>
                <a:lnTo>
                  <a:pt x="5150739" y="888111"/>
                </a:lnTo>
                <a:close/>
                <a:moveTo>
                  <a:pt x="4489399" y="667284"/>
                </a:moveTo>
                <a:lnTo>
                  <a:pt x="4564380" y="667284"/>
                </a:lnTo>
                <a:lnTo>
                  <a:pt x="4564380" y="867994"/>
                </a:lnTo>
                <a:cubicBezTo>
                  <a:pt x="4564380" y="882625"/>
                  <a:pt x="4567200" y="895350"/>
                  <a:pt x="4572838" y="906171"/>
                </a:cubicBezTo>
                <a:cubicBezTo>
                  <a:pt x="4578477" y="916991"/>
                  <a:pt x="4586554" y="925297"/>
                  <a:pt x="4597070" y="931088"/>
                </a:cubicBezTo>
                <a:cubicBezTo>
                  <a:pt x="4607586" y="936879"/>
                  <a:pt x="4620463" y="939775"/>
                  <a:pt x="4635703" y="939775"/>
                </a:cubicBezTo>
                <a:cubicBezTo>
                  <a:pt x="4651248" y="939775"/>
                  <a:pt x="4664278" y="936879"/>
                  <a:pt x="4674794" y="931088"/>
                </a:cubicBezTo>
                <a:cubicBezTo>
                  <a:pt x="4685309" y="925297"/>
                  <a:pt x="4693311" y="917067"/>
                  <a:pt x="4698797" y="906399"/>
                </a:cubicBezTo>
                <a:cubicBezTo>
                  <a:pt x="4704283" y="895731"/>
                  <a:pt x="4707027" y="882930"/>
                  <a:pt x="4707027" y="867994"/>
                </a:cubicBezTo>
                <a:lnTo>
                  <a:pt x="4707027" y="667284"/>
                </a:lnTo>
                <a:lnTo>
                  <a:pt x="4782008" y="667284"/>
                </a:lnTo>
                <a:lnTo>
                  <a:pt x="4782008" y="865251"/>
                </a:lnTo>
                <a:cubicBezTo>
                  <a:pt x="4782008" y="894817"/>
                  <a:pt x="4776368" y="920420"/>
                  <a:pt x="4765091" y="942061"/>
                </a:cubicBezTo>
                <a:cubicBezTo>
                  <a:pt x="4753813" y="963702"/>
                  <a:pt x="4737354" y="980389"/>
                  <a:pt x="4715713" y="992124"/>
                </a:cubicBezTo>
                <a:cubicBezTo>
                  <a:pt x="4694072" y="1003859"/>
                  <a:pt x="4667402" y="1009727"/>
                  <a:pt x="4635703" y="1009727"/>
                </a:cubicBezTo>
                <a:cubicBezTo>
                  <a:pt x="4604309" y="1009727"/>
                  <a:pt x="4577715" y="1003859"/>
                  <a:pt x="4555922" y="992124"/>
                </a:cubicBezTo>
                <a:cubicBezTo>
                  <a:pt x="4534129" y="980389"/>
                  <a:pt x="4517593" y="963702"/>
                  <a:pt x="4506316" y="942061"/>
                </a:cubicBezTo>
                <a:cubicBezTo>
                  <a:pt x="4495038" y="920420"/>
                  <a:pt x="4489399" y="894817"/>
                  <a:pt x="4489399" y="865251"/>
                </a:cubicBezTo>
                <a:close/>
                <a:moveTo>
                  <a:pt x="4087368" y="667284"/>
                </a:moveTo>
                <a:lnTo>
                  <a:pt x="4350258" y="667284"/>
                </a:lnTo>
                <a:lnTo>
                  <a:pt x="4350258" y="732663"/>
                </a:lnTo>
                <a:lnTo>
                  <a:pt x="4256075" y="732663"/>
                </a:lnTo>
                <a:lnTo>
                  <a:pt x="4256075" y="1001040"/>
                </a:lnTo>
                <a:lnTo>
                  <a:pt x="4181094" y="1001040"/>
                </a:lnTo>
                <a:lnTo>
                  <a:pt x="4181094" y="732663"/>
                </a:lnTo>
                <a:lnTo>
                  <a:pt x="4087368" y="732663"/>
                </a:lnTo>
                <a:close/>
                <a:moveTo>
                  <a:pt x="3469539" y="667284"/>
                </a:moveTo>
                <a:lnTo>
                  <a:pt x="3590697" y="667284"/>
                </a:lnTo>
                <a:lnTo>
                  <a:pt x="3704997" y="1001040"/>
                </a:lnTo>
                <a:lnTo>
                  <a:pt x="3627273" y="1001040"/>
                </a:lnTo>
                <a:lnTo>
                  <a:pt x="3600180" y="918287"/>
                </a:lnTo>
                <a:lnTo>
                  <a:pt x="3460756" y="918287"/>
                </a:lnTo>
                <a:lnTo>
                  <a:pt x="3434334" y="1001040"/>
                </a:lnTo>
                <a:lnTo>
                  <a:pt x="3359353" y="1001040"/>
                </a:lnTo>
                <a:close/>
                <a:moveTo>
                  <a:pt x="3077718" y="667284"/>
                </a:moveTo>
                <a:lnTo>
                  <a:pt x="3340608" y="667284"/>
                </a:lnTo>
                <a:lnTo>
                  <a:pt x="3340608" y="732663"/>
                </a:lnTo>
                <a:lnTo>
                  <a:pt x="3246425" y="732663"/>
                </a:lnTo>
                <a:lnTo>
                  <a:pt x="3246425" y="1001040"/>
                </a:lnTo>
                <a:lnTo>
                  <a:pt x="3171444" y="1001040"/>
                </a:lnTo>
                <a:lnTo>
                  <a:pt x="3171444" y="732663"/>
                </a:lnTo>
                <a:lnTo>
                  <a:pt x="3077718" y="732663"/>
                </a:lnTo>
                <a:close/>
                <a:moveTo>
                  <a:pt x="2705100" y="667284"/>
                </a:moveTo>
                <a:lnTo>
                  <a:pt x="2828087" y="667284"/>
                </a:lnTo>
                <a:lnTo>
                  <a:pt x="2953817" y="940232"/>
                </a:lnTo>
                <a:lnTo>
                  <a:pt x="2960218" y="940232"/>
                </a:lnTo>
                <a:lnTo>
                  <a:pt x="2960218" y="667284"/>
                </a:lnTo>
                <a:lnTo>
                  <a:pt x="3030627" y="667284"/>
                </a:lnTo>
                <a:lnTo>
                  <a:pt x="3030627" y="1001040"/>
                </a:lnTo>
                <a:lnTo>
                  <a:pt x="2906725" y="1001040"/>
                </a:lnTo>
                <a:lnTo>
                  <a:pt x="2780995" y="728091"/>
                </a:lnTo>
                <a:lnTo>
                  <a:pt x="2774595" y="728091"/>
                </a:lnTo>
                <a:lnTo>
                  <a:pt x="2774595" y="1001040"/>
                </a:lnTo>
                <a:lnTo>
                  <a:pt x="2705100" y="1001040"/>
                </a:lnTo>
                <a:close/>
                <a:moveTo>
                  <a:pt x="4958868" y="657225"/>
                </a:moveTo>
                <a:cubicBezTo>
                  <a:pt x="4985080" y="657225"/>
                  <a:pt x="5007559" y="661721"/>
                  <a:pt x="5026305" y="670713"/>
                </a:cubicBezTo>
                <a:cubicBezTo>
                  <a:pt x="5045050" y="679704"/>
                  <a:pt x="5059452" y="692353"/>
                  <a:pt x="5069510" y="708660"/>
                </a:cubicBezTo>
                <a:cubicBezTo>
                  <a:pt x="5079568" y="724967"/>
                  <a:pt x="5084598" y="744093"/>
                  <a:pt x="5084598" y="766039"/>
                </a:cubicBezTo>
                <a:lnTo>
                  <a:pt x="5011446" y="766039"/>
                </a:lnTo>
                <a:cubicBezTo>
                  <a:pt x="5011446" y="757809"/>
                  <a:pt x="5009465" y="750265"/>
                  <a:pt x="5005502" y="743407"/>
                </a:cubicBezTo>
                <a:cubicBezTo>
                  <a:pt x="5001539" y="736549"/>
                  <a:pt x="4995672" y="730987"/>
                  <a:pt x="4987900" y="726720"/>
                </a:cubicBezTo>
                <a:cubicBezTo>
                  <a:pt x="4980127" y="722452"/>
                  <a:pt x="4970450" y="720319"/>
                  <a:pt x="4958868" y="720319"/>
                </a:cubicBezTo>
                <a:cubicBezTo>
                  <a:pt x="4947894" y="720319"/>
                  <a:pt x="4938675" y="722148"/>
                  <a:pt x="4931207" y="725805"/>
                </a:cubicBezTo>
                <a:cubicBezTo>
                  <a:pt x="4923740" y="729463"/>
                  <a:pt x="4918177" y="734416"/>
                  <a:pt x="4914519" y="740664"/>
                </a:cubicBezTo>
                <a:cubicBezTo>
                  <a:pt x="4910861" y="746913"/>
                  <a:pt x="4909033" y="753694"/>
                  <a:pt x="4909033" y="761010"/>
                </a:cubicBezTo>
                <a:cubicBezTo>
                  <a:pt x="4909033" y="770458"/>
                  <a:pt x="4912386" y="778688"/>
                  <a:pt x="4919091" y="785698"/>
                </a:cubicBezTo>
                <a:cubicBezTo>
                  <a:pt x="4925796" y="792709"/>
                  <a:pt x="4936770" y="796824"/>
                  <a:pt x="4952009" y="798043"/>
                </a:cubicBezTo>
                <a:lnTo>
                  <a:pt x="4977613" y="800329"/>
                </a:lnTo>
                <a:cubicBezTo>
                  <a:pt x="5001996" y="802462"/>
                  <a:pt x="5023485" y="807720"/>
                  <a:pt x="5042078" y="816102"/>
                </a:cubicBezTo>
                <a:cubicBezTo>
                  <a:pt x="5060671" y="824484"/>
                  <a:pt x="5075225" y="835914"/>
                  <a:pt x="5085741" y="850392"/>
                </a:cubicBezTo>
                <a:cubicBezTo>
                  <a:pt x="5096256" y="864870"/>
                  <a:pt x="5101514" y="882472"/>
                  <a:pt x="5101514" y="903199"/>
                </a:cubicBezTo>
                <a:cubicBezTo>
                  <a:pt x="5101514" y="924535"/>
                  <a:pt x="5095951" y="943204"/>
                  <a:pt x="5084826" y="959206"/>
                </a:cubicBezTo>
                <a:cubicBezTo>
                  <a:pt x="5073701" y="975208"/>
                  <a:pt x="5057927" y="987629"/>
                  <a:pt x="5037506" y="996468"/>
                </a:cubicBezTo>
                <a:cubicBezTo>
                  <a:pt x="5017084" y="1005307"/>
                  <a:pt x="4992700" y="1009727"/>
                  <a:pt x="4964354" y="1009727"/>
                </a:cubicBezTo>
                <a:cubicBezTo>
                  <a:pt x="4934179" y="1009727"/>
                  <a:pt x="4908728" y="1004926"/>
                  <a:pt x="4888002" y="995325"/>
                </a:cubicBezTo>
                <a:cubicBezTo>
                  <a:pt x="4867275" y="985723"/>
                  <a:pt x="4851578" y="972617"/>
                  <a:pt x="4840910" y="956006"/>
                </a:cubicBezTo>
                <a:cubicBezTo>
                  <a:pt x="4830242" y="939394"/>
                  <a:pt x="4824908" y="920268"/>
                  <a:pt x="4824908" y="898627"/>
                </a:cubicBezTo>
                <a:lnTo>
                  <a:pt x="4897603" y="898627"/>
                </a:lnTo>
                <a:cubicBezTo>
                  <a:pt x="4897603" y="907161"/>
                  <a:pt x="4899965" y="915086"/>
                  <a:pt x="4904690" y="922401"/>
                </a:cubicBezTo>
                <a:cubicBezTo>
                  <a:pt x="4909414" y="929716"/>
                  <a:pt x="4916653" y="935584"/>
                  <a:pt x="4926406" y="940004"/>
                </a:cubicBezTo>
                <a:cubicBezTo>
                  <a:pt x="4936160" y="944423"/>
                  <a:pt x="4948809" y="946633"/>
                  <a:pt x="4964354" y="946633"/>
                </a:cubicBezTo>
                <a:cubicBezTo>
                  <a:pt x="4978375" y="946633"/>
                  <a:pt x="4990109" y="944804"/>
                  <a:pt x="4999558" y="941146"/>
                </a:cubicBezTo>
                <a:cubicBezTo>
                  <a:pt x="5009007" y="937489"/>
                  <a:pt x="5016170" y="932383"/>
                  <a:pt x="5021047" y="925830"/>
                </a:cubicBezTo>
                <a:cubicBezTo>
                  <a:pt x="5025923" y="919277"/>
                  <a:pt x="5028362" y="911733"/>
                  <a:pt x="5028362" y="903199"/>
                </a:cubicBezTo>
                <a:cubicBezTo>
                  <a:pt x="5028362" y="892531"/>
                  <a:pt x="5023790" y="884073"/>
                  <a:pt x="5014646" y="877824"/>
                </a:cubicBezTo>
                <a:cubicBezTo>
                  <a:pt x="5005502" y="871576"/>
                  <a:pt x="4990719" y="867537"/>
                  <a:pt x="4970298" y="865708"/>
                </a:cubicBezTo>
                <a:lnTo>
                  <a:pt x="4945152" y="863422"/>
                </a:lnTo>
                <a:cubicBezTo>
                  <a:pt x="4911928" y="860679"/>
                  <a:pt x="4885411" y="850316"/>
                  <a:pt x="4865599" y="832333"/>
                </a:cubicBezTo>
                <a:cubicBezTo>
                  <a:pt x="4845787" y="814350"/>
                  <a:pt x="4835881" y="790575"/>
                  <a:pt x="4835881" y="761010"/>
                </a:cubicBezTo>
                <a:cubicBezTo>
                  <a:pt x="4835881" y="739674"/>
                  <a:pt x="4840986" y="721233"/>
                  <a:pt x="4851197" y="705688"/>
                </a:cubicBezTo>
                <a:cubicBezTo>
                  <a:pt x="4861408" y="690144"/>
                  <a:pt x="4875657" y="678180"/>
                  <a:pt x="4893945" y="669798"/>
                </a:cubicBezTo>
                <a:cubicBezTo>
                  <a:pt x="4912233" y="661416"/>
                  <a:pt x="4933874" y="657225"/>
                  <a:pt x="4958868" y="657225"/>
                </a:cubicBezTo>
                <a:close/>
                <a:moveTo>
                  <a:pt x="3903726" y="657225"/>
                </a:moveTo>
                <a:cubicBezTo>
                  <a:pt x="3933901" y="657225"/>
                  <a:pt x="3960572" y="662864"/>
                  <a:pt x="3983736" y="674142"/>
                </a:cubicBezTo>
                <a:cubicBezTo>
                  <a:pt x="4006901" y="685419"/>
                  <a:pt x="4025418" y="701040"/>
                  <a:pt x="4039286" y="721005"/>
                </a:cubicBezTo>
                <a:cubicBezTo>
                  <a:pt x="4053154" y="740969"/>
                  <a:pt x="4061308" y="764362"/>
                  <a:pt x="4063746" y="791185"/>
                </a:cubicBezTo>
                <a:lnTo>
                  <a:pt x="3988308" y="791185"/>
                </a:lnTo>
                <a:cubicBezTo>
                  <a:pt x="3986175" y="777774"/>
                  <a:pt x="3981298" y="766344"/>
                  <a:pt x="3973678" y="756895"/>
                </a:cubicBezTo>
                <a:cubicBezTo>
                  <a:pt x="3966058" y="747446"/>
                  <a:pt x="3956228" y="740131"/>
                  <a:pt x="3944188" y="734949"/>
                </a:cubicBezTo>
                <a:cubicBezTo>
                  <a:pt x="3932149" y="729768"/>
                  <a:pt x="3918661" y="727177"/>
                  <a:pt x="3903726" y="727177"/>
                </a:cubicBezTo>
                <a:cubicBezTo>
                  <a:pt x="3888791" y="727177"/>
                  <a:pt x="3875532" y="729768"/>
                  <a:pt x="3863950" y="734949"/>
                </a:cubicBezTo>
                <a:cubicBezTo>
                  <a:pt x="3852367" y="740131"/>
                  <a:pt x="3842690" y="747446"/>
                  <a:pt x="3834918" y="756895"/>
                </a:cubicBezTo>
                <a:cubicBezTo>
                  <a:pt x="3827145" y="766344"/>
                  <a:pt x="3821202" y="777545"/>
                  <a:pt x="3817087" y="790499"/>
                </a:cubicBezTo>
                <a:cubicBezTo>
                  <a:pt x="3812972" y="803453"/>
                  <a:pt x="3810914" y="817855"/>
                  <a:pt x="3810914" y="833704"/>
                </a:cubicBezTo>
                <a:cubicBezTo>
                  <a:pt x="3810914" y="849249"/>
                  <a:pt x="3812972" y="863499"/>
                  <a:pt x="3817087" y="876453"/>
                </a:cubicBezTo>
                <a:cubicBezTo>
                  <a:pt x="3821202" y="889407"/>
                  <a:pt x="3827298" y="900684"/>
                  <a:pt x="3835375" y="910285"/>
                </a:cubicBezTo>
                <a:cubicBezTo>
                  <a:pt x="3843452" y="919887"/>
                  <a:pt x="3853434" y="927202"/>
                  <a:pt x="3865322" y="932231"/>
                </a:cubicBezTo>
                <a:cubicBezTo>
                  <a:pt x="3877209" y="937260"/>
                  <a:pt x="3890772" y="939775"/>
                  <a:pt x="3906012" y="939775"/>
                </a:cubicBezTo>
                <a:cubicBezTo>
                  <a:pt x="3929177" y="939775"/>
                  <a:pt x="3948760" y="934136"/>
                  <a:pt x="3964763" y="922858"/>
                </a:cubicBezTo>
                <a:cubicBezTo>
                  <a:pt x="3980765" y="911581"/>
                  <a:pt x="3990442" y="896036"/>
                  <a:pt x="3993795" y="876224"/>
                </a:cubicBezTo>
                <a:lnTo>
                  <a:pt x="4068775" y="876224"/>
                </a:lnTo>
                <a:cubicBezTo>
                  <a:pt x="4066032" y="900608"/>
                  <a:pt x="4057878" y="922935"/>
                  <a:pt x="4044315" y="943204"/>
                </a:cubicBezTo>
                <a:cubicBezTo>
                  <a:pt x="4030752" y="963473"/>
                  <a:pt x="4012311" y="979627"/>
                  <a:pt x="3988994" y="991667"/>
                </a:cubicBezTo>
                <a:cubicBezTo>
                  <a:pt x="3965677" y="1003707"/>
                  <a:pt x="3938016" y="1009727"/>
                  <a:pt x="3906012" y="1009727"/>
                </a:cubicBezTo>
                <a:cubicBezTo>
                  <a:pt x="3875837" y="1009727"/>
                  <a:pt x="3849929" y="1004469"/>
                  <a:pt x="3828288" y="993953"/>
                </a:cubicBezTo>
                <a:cubicBezTo>
                  <a:pt x="3806647" y="983437"/>
                  <a:pt x="3788969" y="969569"/>
                  <a:pt x="3775253" y="952348"/>
                </a:cubicBezTo>
                <a:cubicBezTo>
                  <a:pt x="3761537" y="935127"/>
                  <a:pt x="3751402" y="916534"/>
                  <a:pt x="3744849" y="896569"/>
                </a:cubicBezTo>
                <a:cubicBezTo>
                  <a:pt x="3738296" y="876605"/>
                  <a:pt x="3735019" y="857174"/>
                  <a:pt x="3735019" y="838276"/>
                </a:cubicBezTo>
                <a:lnTo>
                  <a:pt x="3735019" y="828218"/>
                </a:lnTo>
                <a:cubicBezTo>
                  <a:pt x="3735019" y="807492"/>
                  <a:pt x="3738372" y="786994"/>
                  <a:pt x="3745078" y="766725"/>
                </a:cubicBezTo>
                <a:cubicBezTo>
                  <a:pt x="3751783" y="746455"/>
                  <a:pt x="3762070" y="728091"/>
                  <a:pt x="3775939" y="711632"/>
                </a:cubicBezTo>
                <a:cubicBezTo>
                  <a:pt x="3789807" y="695173"/>
                  <a:pt x="3807333" y="681990"/>
                  <a:pt x="3828517" y="672084"/>
                </a:cubicBezTo>
                <a:cubicBezTo>
                  <a:pt x="3849700" y="662178"/>
                  <a:pt x="3874770" y="657225"/>
                  <a:pt x="3903726" y="657225"/>
                </a:cubicBezTo>
                <a:close/>
                <a:moveTo>
                  <a:pt x="2474595" y="657225"/>
                </a:moveTo>
                <a:cubicBezTo>
                  <a:pt x="2503856" y="657225"/>
                  <a:pt x="2529612" y="662178"/>
                  <a:pt x="2551862" y="672084"/>
                </a:cubicBezTo>
                <a:cubicBezTo>
                  <a:pt x="2574112" y="681990"/>
                  <a:pt x="2592705" y="695173"/>
                  <a:pt x="2607640" y="711632"/>
                </a:cubicBezTo>
                <a:cubicBezTo>
                  <a:pt x="2622576" y="728091"/>
                  <a:pt x="2633853" y="746455"/>
                  <a:pt x="2641473" y="766725"/>
                </a:cubicBezTo>
                <a:cubicBezTo>
                  <a:pt x="2649093" y="786994"/>
                  <a:pt x="2652903" y="807492"/>
                  <a:pt x="2652903" y="828218"/>
                </a:cubicBezTo>
                <a:lnTo>
                  <a:pt x="2652903" y="838276"/>
                </a:lnTo>
                <a:cubicBezTo>
                  <a:pt x="2652903" y="856869"/>
                  <a:pt x="2649246" y="876224"/>
                  <a:pt x="2641930" y="896341"/>
                </a:cubicBezTo>
                <a:cubicBezTo>
                  <a:pt x="2634615" y="916458"/>
                  <a:pt x="2623642" y="935127"/>
                  <a:pt x="2609012" y="952348"/>
                </a:cubicBezTo>
                <a:cubicBezTo>
                  <a:pt x="2594381" y="969569"/>
                  <a:pt x="2575865" y="983437"/>
                  <a:pt x="2553462" y="993953"/>
                </a:cubicBezTo>
                <a:cubicBezTo>
                  <a:pt x="2531059" y="1004469"/>
                  <a:pt x="2504770" y="1009727"/>
                  <a:pt x="2474595" y="1009727"/>
                </a:cubicBezTo>
                <a:cubicBezTo>
                  <a:pt x="2444420" y="1009727"/>
                  <a:pt x="2418131" y="1004469"/>
                  <a:pt x="2395728" y="993953"/>
                </a:cubicBezTo>
                <a:cubicBezTo>
                  <a:pt x="2373325" y="983437"/>
                  <a:pt x="2354809" y="969569"/>
                  <a:pt x="2340178" y="952348"/>
                </a:cubicBezTo>
                <a:cubicBezTo>
                  <a:pt x="2325548" y="935127"/>
                  <a:pt x="2314651" y="916458"/>
                  <a:pt x="2307489" y="896341"/>
                </a:cubicBezTo>
                <a:cubicBezTo>
                  <a:pt x="2300326" y="876224"/>
                  <a:pt x="2296744" y="856869"/>
                  <a:pt x="2296744" y="838276"/>
                </a:cubicBezTo>
                <a:lnTo>
                  <a:pt x="2296744" y="828218"/>
                </a:lnTo>
                <a:cubicBezTo>
                  <a:pt x="2296744" y="807492"/>
                  <a:pt x="2300478" y="786994"/>
                  <a:pt x="2307946" y="766725"/>
                </a:cubicBezTo>
                <a:cubicBezTo>
                  <a:pt x="2315413" y="746455"/>
                  <a:pt x="2326615" y="728091"/>
                  <a:pt x="2341550" y="711632"/>
                </a:cubicBezTo>
                <a:cubicBezTo>
                  <a:pt x="2356485" y="695173"/>
                  <a:pt x="2375078" y="681990"/>
                  <a:pt x="2397328" y="672084"/>
                </a:cubicBezTo>
                <a:cubicBezTo>
                  <a:pt x="2419579" y="662178"/>
                  <a:pt x="2445334" y="657225"/>
                  <a:pt x="2474595" y="657225"/>
                </a:cubicBezTo>
                <a:close/>
                <a:moveTo>
                  <a:pt x="2103501" y="657225"/>
                </a:moveTo>
                <a:cubicBezTo>
                  <a:pt x="2133676" y="657225"/>
                  <a:pt x="2160346" y="662864"/>
                  <a:pt x="2183511" y="674142"/>
                </a:cubicBezTo>
                <a:cubicBezTo>
                  <a:pt x="2206676" y="685419"/>
                  <a:pt x="2225193" y="701040"/>
                  <a:pt x="2239061" y="721005"/>
                </a:cubicBezTo>
                <a:cubicBezTo>
                  <a:pt x="2252929" y="740969"/>
                  <a:pt x="2261083" y="764362"/>
                  <a:pt x="2263521" y="791185"/>
                </a:cubicBezTo>
                <a:lnTo>
                  <a:pt x="2188083" y="791185"/>
                </a:lnTo>
                <a:cubicBezTo>
                  <a:pt x="2185950" y="777774"/>
                  <a:pt x="2181073" y="766344"/>
                  <a:pt x="2173453" y="756895"/>
                </a:cubicBezTo>
                <a:cubicBezTo>
                  <a:pt x="2165833" y="747446"/>
                  <a:pt x="2156003" y="740131"/>
                  <a:pt x="2143963" y="734949"/>
                </a:cubicBezTo>
                <a:cubicBezTo>
                  <a:pt x="2131924" y="729768"/>
                  <a:pt x="2118436" y="727177"/>
                  <a:pt x="2103501" y="727177"/>
                </a:cubicBezTo>
                <a:cubicBezTo>
                  <a:pt x="2088566" y="727177"/>
                  <a:pt x="2075307" y="729768"/>
                  <a:pt x="2063725" y="734949"/>
                </a:cubicBezTo>
                <a:cubicBezTo>
                  <a:pt x="2052142" y="740131"/>
                  <a:pt x="2042465" y="747446"/>
                  <a:pt x="2034693" y="756895"/>
                </a:cubicBezTo>
                <a:cubicBezTo>
                  <a:pt x="2026920" y="766344"/>
                  <a:pt x="2020977" y="777545"/>
                  <a:pt x="2016862" y="790499"/>
                </a:cubicBezTo>
                <a:cubicBezTo>
                  <a:pt x="2012747" y="803453"/>
                  <a:pt x="2010689" y="817855"/>
                  <a:pt x="2010689" y="833704"/>
                </a:cubicBezTo>
                <a:cubicBezTo>
                  <a:pt x="2010689" y="849249"/>
                  <a:pt x="2012747" y="863499"/>
                  <a:pt x="2016862" y="876453"/>
                </a:cubicBezTo>
                <a:cubicBezTo>
                  <a:pt x="2020977" y="889407"/>
                  <a:pt x="2027072" y="900684"/>
                  <a:pt x="2035150" y="910285"/>
                </a:cubicBezTo>
                <a:cubicBezTo>
                  <a:pt x="2043227" y="919887"/>
                  <a:pt x="2053209" y="927202"/>
                  <a:pt x="2065096" y="932231"/>
                </a:cubicBezTo>
                <a:cubicBezTo>
                  <a:pt x="2076984" y="937260"/>
                  <a:pt x="2090547" y="939775"/>
                  <a:pt x="2105787" y="939775"/>
                </a:cubicBezTo>
                <a:cubicBezTo>
                  <a:pt x="2128952" y="939775"/>
                  <a:pt x="2148535" y="934136"/>
                  <a:pt x="2164537" y="922858"/>
                </a:cubicBezTo>
                <a:cubicBezTo>
                  <a:pt x="2180539" y="911581"/>
                  <a:pt x="2190217" y="896036"/>
                  <a:pt x="2193569" y="876224"/>
                </a:cubicBezTo>
                <a:lnTo>
                  <a:pt x="2268550" y="876224"/>
                </a:lnTo>
                <a:cubicBezTo>
                  <a:pt x="2265807" y="900608"/>
                  <a:pt x="2257654" y="922935"/>
                  <a:pt x="2244090" y="943204"/>
                </a:cubicBezTo>
                <a:cubicBezTo>
                  <a:pt x="2230527" y="963473"/>
                  <a:pt x="2212086" y="979627"/>
                  <a:pt x="2188769" y="991667"/>
                </a:cubicBezTo>
                <a:cubicBezTo>
                  <a:pt x="2165452" y="1003707"/>
                  <a:pt x="2137791" y="1009727"/>
                  <a:pt x="2105787" y="1009727"/>
                </a:cubicBezTo>
                <a:cubicBezTo>
                  <a:pt x="2075612" y="1009727"/>
                  <a:pt x="2049704" y="1004469"/>
                  <a:pt x="2028063" y="993953"/>
                </a:cubicBezTo>
                <a:cubicBezTo>
                  <a:pt x="2006422" y="983437"/>
                  <a:pt x="1988744" y="969569"/>
                  <a:pt x="1975028" y="952348"/>
                </a:cubicBezTo>
                <a:cubicBezTo>
                  <a:pt x="1961312" y="935127"/>
                  <a:pt x="1951177" y="916534"/>
                  <a:pt x="1944624" y="896569"/>
                </a:cubicBezTo>
                <a:cubicBezTo>
                  <a:pt x="1938071" y="876605"/>
                  <a:pt x="1934794" y="857174"/>
                  <a:pt x="1934794" y="838276"/>
                </a:cubicBezTo>
                <a:lnTo>
                  <a:pt x="1934794" y="828218"/>
                </a:lnTo>
                <a:cubicBezTo>
                  <a:pt x="1934794" y="807492"/>
                  <a:pt x="1938147" y="786994"/>
                  <a:pt x="1944853" y="766725"/>
                </a:cubicBezTo>
                <a:cubicBezTo>
                  <a:pt x="1951558" y="746455"/>
                  <a:pt x="1961845" y="728091"/>
                  <a:pt x="1975714" y="711632"/>
                </a:cubicBezTo>
                <a:cubicBezTo>
                  <a:pt x="1989582" y="695173"/>
                  <a:pt x="2007108" y="681990"/>
                  <a:pt x="2028292" y="672084"/>
                </a:cubicBezTo>
                <a:cubicBezTo>
                  <a:pt x="2049475" y="662178"/>
                  <a:pt x="2074545" y="657225"/>
                  <a:pt x="2103501" y="657225"/>
                </a:cubicBezTo>
                <a:close/>
                <a:moveTo>
                  <a:pt x="7029755" y="270205"/>
                </a:moveTo>
                <a:lnTo>
                  <a:pt x="7112966" y="270205"/>
                </a:lnTo>
                <a:lnTo>
                  <a:pt x="7112966" y="343815"/>
                </a:lnTo>
                <a:lnTo>
                  <a:pt x="7029755" y="343815"/>
                </a:lnTo>
                <a:close/>
                <a:moveTo>
                  <a:pt x="5732831" y="77267"/>
                </a:moveTo>
                <a:lnTo>
                  <a:pt x="5732831" y="275692"/>
                </a:lnTo>
                <a:lnTo>
                  <a:pt x="5785866" y="275692"/>
                </a:lnTo>
                <a:cubicBezTo>
                  <a:pt x="5801411" y="275692"/>
                  <a:pt x="5815432" y="273330"/>
                  <a:pt x="5827929" y="268605"/>
                </a:cubicBezTo>
                <a:cubicBezTo>
                  <a:pt x="5840425" y="263881"/>
                  <a:pt x="5851093" y="257175"/>
                  <a:pt x="5859932" y="248488"/>
                </a:cubicBezTo>
                <a:cubicBezTo>
                  <a:pt x="5868771" y="239802"/>
                  <a:pt x="5875477" y="229286"/>
                  <a:pt x="5880049" y="216942"/>
                </a:cubicBezTo>
                <a:cubicBezTo>
                  <a:pt x="5884621" y="204597"/>
                  <a:pt x="5886907" y="190957"/>
                  <a:pt x="5886907" y="176022"/>
                </a:cubicBezTo>
                <a:cubicBezTo>
                  <a:pt x="5886907" y="160477"/>
                  <a:pt x="5884621" y="146609"/>
                  <a:pt x="5880049" y="134417"/>
                </a:cubicBezTo>
                <a:cubicBezTo>
                  <a:pt x="5875477" y="122225"/>
                  <a:pt x="5868771" y="111862"/>
                  <a:pt x="5859932" y="103327"/>
                </a:cubicBezTo>
                <a:cubicBezTo>
                  <a:pt x="5851093" y="94793"/>
                  <a:pt x="5840425" y="88316"/>
                  <a:pt x="5827929" y="83896"/>
                </a:cubicBezTo>
                <a:cubicBezTo>
                  <a:pt x="5815432" y="79477"/>
                  <a:pt x="5801411" y="77267"/>
                  <a:pt x="5785866" y="77267"/>
                </a:cubicBezTo>
                <a:close/>
                <a:moveTo>
                  <a:pt x="1027481" y="77267"/>
                </a:moveTo>
                <a:lnTo>
                  <a:pt x="1027481" y="275692"/>
                </a:lnTo>
                <a:lnTo>
                  <a:pt x="1080516" y="275692"/>
                </a:lnTo>
                <a:cubicBezTo>
                  <a:pt x="1096061" y="275692"/>
                  <a:pt x="1110082" y="273330"/>
                  <a:pt x="1122578" y="268605"/>
                </a:cubicBezTo>
                <a:cubicBezTo>
                  <a:pt x="1135075" y="263881"/>
                  <a:pt x="1145743" y="257175"/>
                  <a:pt x="1154582" y="248488"/>
                </a:cubicBezTo>
                <a:cubicBezTo>
                  <a:pt x="1163422" y="239802"/>
                  <a:pt x="1170127" y="229286"/>
                  <a:pt x="1174699" y="216942"/>
                </a:cubicBezTo>
                <a:cubicBezTo>
                  <a:pt x="1179271" y="204597"/>
                  <a:pt x="1181557" y="190957"/>
                  <a:pt x="1181557" y="176022"/>
                </a:cubicBezTo>
                <a:cubicBezTo>
                  <a:pt x="1181557" y="160477"/>
                  <a:pt x="1179271" y="146609"/>
                  <a:pt x="1174699" y="134417"/>
                </a:cubicBezTo>
                <a:cubicBezTo>
                  <a:pt x="1170127" y="122225"/>
                  <a:pt x="1163422" y="111862"/>
                  <a:pt x="1154582" y="103327"/>
                </a:cubicBezTo>
                <a:cubicBezTo>
                  <a:pt x="1145743" y="94793"/>
                  <a:pt x="1135075" y="88316"/>
                  <a:pt x="1122578" y="83896"/>
                </a:cubicBezTo>
                <a:cubicBezTo>
                  <a:pt x="1110082" y="79477"/>
                  <a:pt x="1096061" y="77267"/>
                  <a:pt x="1080516" y="77267"/>
                </a:cubicBezTo>
                <a:close/>
                <a:moveTo>
                  <a:pt x="4161206" y="72238"/>
                </a:moveTo>
                <a:lnTo>
                  <a:pt x="4161206" y="183337"/>
                </a:lnTo>
                <a:lnTo>
                  <a:pt x="4211955" y="183337"/>
                </a:lnTo>
                <a:cubicBezTo>
                  <a:pt x="4223538" y="183337"/>
                  <a:pt x="4233520" y="181051"/>
                  <a:pt x="4241902" y="176479"/>
                </a:cubicBezTo>
                <a:cubicBezTo>
                  <a:pt x="4250284" y="171907"/>
                  <a:pt x="4256761" y="165430"/>
                  <a:pt x="4261333" y="157048"/>
                </a:cubicBezTo>
                <a:cubicBezTo>
                  <a:pt x="4265905" y="148666"/>
                  <a:pt x="4268191" y="138989"/>
                  <a:pt x="4268191" y="128016"/>
                </a:cubicBezTo>
                <a:cubicBezTo>
                  <a:pt x="4268191" y="116434"/>
                  <a:pt x="4265905" y="106452"/>
                  <a:pt x="4261333" y="98070"/>
                </a:cubicBezTo>
                <a:cubicBezTo>
                  <a:pt x="4256761" y="89688"/>
                  <a:pt x="4250284" y="83287"/>
                  <a:pt x="4241902" y="78867"/>
                </a:cubicBezTo>
                <a:cubicBezTo>
                  <a:pt x="4233520" y="74448"/>
                  <a:pt x="4223538" y="72238"/>
                  <a:pt x="4211955" y="72238"/>
                </a:cubicBezTo>
                <a:close/>
                <a:moveTo>
                  <a:pt x="1521087" y="71323"/>
                </a:moveTo>
                <a:lnTo>
                  <a:pt x="1480359" y="198882"/>
                </a:lnTo>
                <a:lnTo>
                  <a:pt x="1579573" y="198882"/>
                </a:lnTo>
                <a:lnTo>
                  <a:pt x="1537812" y="71323"/>
                </a:lnTo>
                <a:close/>
                <a:moveTo>
                  <a:pt x="3312795" y="69952"/>
                </a:moveTo>
                <a:cubicBezTo>
                  <a:pt x="3296945" y="69952"/>
                  <a:pt x="3282772" y="72543"/>
                  <a:pt x="3270275" y="77724"/>
                </a:cubicBezTo>
                <a:cubicBezTo>
                  <a:pt x="3257778" y="82906"/>
                  <a:pt x="3247034" y="90297"/>
                  <a:pt x="3238043" y="99898"/>
                </a:cubicBezTo>
                <a:cubicBezTo>
                  <a:pt x="3229051" y="109500"/>
                  <a:pt x="3222270" y="120777"/>
                  <a:pt x="3217698" y="133731"/>
                </a:cubicBezTo>
                <a:cubicBezTo>
                  <a:pt x="3213125" y="146685"/>
                  <a:pt x="3210839" y="160935"/>
                  <a:pt x="3210839" y="176479"/>
                </a:cubicBezTo>
                <a:cubicBezTo>
                  <a:pt x="3210839" y="191110"/>
                  <a:pt x="3213125" y="204826"/>
                  <a:pt x="3217698" y="217627"/>
                </a:cubicBezTo>
                <a:cubicBezTo>
                  <a:pt x="3222270" y="230429"/>
                  <a:pt x="3229051" y="241707"/>
                  <a:pt x="3238043" y="251460"/>
                </a:cubicBezTo>
                <a:cubicBezTo>
                  <a:pt x="3247034" y="261214"/>
                  <a:pt x="3257778" y="268834"/>
                  <a:pt x="3270275" y="274320"/>
                </a:cubicBezTo>
                <a:cubicBezTo>
                  <a:pt x="3282772" y="279807"/>
                  <a:pt x="3296945" y="282550"/>
                  <a:pt x="3312795" y="282550"/>
                </a:cubicBezTo>
                <a:cubicBezTo>
                  <a:pt x="3328645" y="282550"/>
                  <a:pt x="3342894" y="279807"/>
                  <a:pt x="3355543" y="274320"/>
                </a:cubicBezTo>
                <a:cubicBezTo>
                  <a:pt x="3368193" y="268834"/>
                  <a:pt x="3379013" y="261214"/>
                  <a:pt x="3388005" y="251460"/>
                </a:cubicBezTo>
                <a:cubicBezTo>
                  <a:pt x="3396996" y="241707"/>
                  <a:pt x="3403778" y="230429"/>
                  <a:pt x="3408350" y="217627"/>
                </a:cubicBezTo>
                <a:cubicBezTo>
                  <a:pt x="3412922" y="204826"/>
                  <a:pt x="3415208" y="191110"/>
                  <a:pt x="3415208" y="176479"/>
                </a:cubicBezTo>
                <a:cubicBezTo>
                  <a:pt x="3415208" y="160935"/>
                  <a:pt x="3412846" y="146685"/>
                  <a:pt x="3408122" y="133731"/>
                </a:cubicBezTo>
                <a:cubicBezTo>
                  <a:pt x="3403397" y="120777"/>
                  <a:pt x="3396539" y="109500"/>
                  <a:pt x="3387547" y="99898"/>
                </a:cubicBezTo>
                <a:cubicBezTo>
                  <a:pt x="3378555" y="90297"/>
                  <a:pt x="3367812" y="82906"/>
                  <a:pt x="3355315" y="77724"/>
                </a:cubicBezTo>
                <a:cubicBezTo>
                  <a:pt x="3342818" y="72543"/>
                  <a:pt x="3328645" y="69952"/>
                  <a:pt x="3312795" y="69952"/>
                </a:cubicBezTo>
                <a:close/>
                <a:moveTo>
                  <a:pt x="6648450" y="10059"/>
                </a:moveTo>
                <a:lnTo>
                  <a:pt x="6723431" y="10059"/>
                </a:lnTo>
                <a:lnTo>
                  <a:pt x="6723431" y="166405"/>
                </a:lnTo>
                <a:lnTo>
                  <a:pt x="6846418" y="10059"/>
                </a:lnTo>
                <a:lnTo>
                  <a:pt x="6932371" y="10059"/>
                </a:lnTo>
                <a:lnTo>
                  <a:pt x="6818548" y="154511"/>
                </a:lnTo>
                <a:lnTo>
                  <a:pt x="6958432" y="343815"/>
                </a:lnTo>
                <a:lnTo>
                  <a:pt x="6867906" y="343815"/>
                </a:lnTo>
                <a:lnTo>
                  <a:pt x="6752692" y="187909"/>
                </a:lnTo>
                <a:lnTo>
                  <a:pt x="6723431" y="187909"/>
                </a:lnTo>
                <a:lnTo>
                  <a:pt x="6723431" y="343815"/>
                </a:lnTo>
                <a:lnTo>
                  <a:pt x="6648450" y="343815"/>
                </a:lnTo>
                <a:close/>
                <a:moveTo>
                  <a:pt x="6010275" y="10059"/>
                </a:moveTo>
                <a:lnTo>
                  <a:pt x="6074283" y="10059"/>
                </a:lnTo>
                <a:lnTo>
                  <a:pt x="6083427" y="10059"/>
                </a:lnTo>
                <a:lnTo>
                  <a:pt x="6216929" y="10059"/>
                </a:lnTo>
                <a:lnTo>
                  <a:pt x="6216929" y="72238"/>
                </a:lnTo>
                <a:lnTo>
                  <a:pt x="6083427" y="72238"/>
                </a:lnTo>
                <a:lnTo>
                  <a:pt x="6083427" y="143104"/>
                </a:lnTo>
                <a:lnTo>
                  <a:pt x="6209615" y="143104"/>
                </a:lnTo>
                <a:lnTo>
                  <a:pt x="6209615" y="205283"/>
                </a:lnTo>
                <a:lnTo>
                  <a:pt x="6083427" y="205283"/>
                </a:lnTo>
                <a:lnTo>
                  <a:pt x="6083427" y="281635"/>
                </a:lnTo>
                <a:lnTo>
                  <a:pt x="6220129" y="281635"/>
                </a:lnTo>
                <a:lnTo>
                  <a:pt x="6220129" y="343815"/>
                </a:lnTo>
                <a:lnTo>
                  <a:pt x="6083427" y="343815"/>
                </a:lnTo>
                <a:lnTo>
                  <a:pt x="6074283" y="343815"/>
                </a:lnTo>
                <a:lnTo>
                  <a:pt x="6010275" y="343815"/>
                </a:lnTo>
                <a:close/>
                <a:moveTo>
                  <a:pt x="5191126" y="10059"/>
                </a:moveTo>
                <a:lnTo>
                  <a:pt x="5266106" y="10059"/>
                </a:lnTo>
                <a:lnTo>
                  <a:pt x="5266106" y="143104"/>
                </a:lnTo>
                <a:lnTo>
                  <a:pt x="5406924" y="143104"/>
                </a:lnTo>
                <a:lnTo>
                  <a:pt x="5406924" y="10059"/>
                </a:lnTo>
                <a:lnTo>
                  <a:pt x="5481904" y="10059"/>
                </a:lnTo>
                <a:lnTo>
                  <a:pt x="5481904" y="343815"/>
                </a:lnTo>
                <a:lnTo>
                  <a:pt x="5406924" y="343815"/>
                </a:lnTo>
                <a:lnTo>
                  <a:pt x="5406924" y="208941"/>
                </a:lnTo>
                <a:lnTo>
                  <a:pt x="5266106" y="208941"/>
                </a:lnTo>
                <a:lnTo>
                  <a:pt x="5266106" y="343815"/>
                </a:lnTo>
                <a:lnTo>
                  <a:pt x="5191126" y="343815"/>
                </a:lnTo>
                <a:close/>
                <a:moveTo>
                  <a:pt x="4515993" y="10059"/>
                </a:moveTo>
                <a:lnTo>
                  <a:pt x="4778883" y="10059"/>
                </a:lnTo>
                <a:lnTo>
                  <a:pt x="4778883" y="75438"/>
                </a:lnTo>
                <a:lnTo>
                  <a:pt x="4684700" y="75438"/>
                </a:lnTo>
                <a:lnTo>
                  <a:pt x="4684700" y="343815"/>
                </a:lnTo>
                <a:lnTo>
                  <a:pt x="4609719" y="343815"/>
                </a:lnTo>
                <a:lnTo>
                  <a:pt x="4609719" y="75438"/>
                </a:lnTo>
                <a:lnTo>
                  <a:pt x="4515993" y="75438"/>
                </a:lnTo>
                <a:close/>
                <a:moveTo>
                  <a:pt x="4391939" y="10059"/>
                </a:moveTo>
                <a:lnTo>
                  <a:pt x="4466920" y="10059"/>
                </a:lnTo>
                <a:lnTo>
                  <a:pt x="4466920" y="343815"/>
                </a:lnTo>
                <a:lnTo>
                  <a:pt x="4391939" y="343815"/>
                </a:lnTo>
                <a:close/>
                <a:moveTo>
                  <a:pt x="3543300" y="10059"/>
                </a:moveTo>
                <a:lnTo>
                  <a:pt x="3646627" y="10059"/>
                </a:lnTo>
                <a:lnTo>
                  <a:pt x="3722980" y="197511"/>
                </a:lnTo>
                <a:lnTo>
                  <a:pt x="3731666" y="197511"/>
                </a:lnTo>
                <a:lnTo>
                  <a:pt x="3807104" y="10059"/>
                </a:lnTo>
                <a:lnTo>
                  <a:pt x="3912261" y="10059"/>
                </a:lnTo>
                <a:lnTo>
                  <a:pt x="3912261" y="343815"/>
                </a:lnTo>
                <a:lnTo>
                  <a:pt x="3838194" y="343815"/>
                </a:lnTo>
                <a:lnTo>
                  <a:pt x="3838194" y="85665"/>
                </a:lnTo>
                <a:lnTo>
                  <a:pt x="3760470" y="276149"/>
                </a:lnTo>
                <a:lnTo>
                  <a:pt x="3689147" y="276149"/>
                </a:lnTo>
                <a:lnTo>
                  <a:pt x="3611880" y="87761"/>
                </a:lnTo>
                <a:lnTo>
                  <a:pt x="3611880" y="343815"/>
                </a:lnTo>
                <a:lnTo>
                  <a:pt x="3543300" y="343815"/>
                </a:lnTo>
                <a:close/>
                <a:moveTo>
                  <a:pt x="2839593" y="10059"/>
                </a:moveTo>
                <a:lnTo>
                  <a:pt x="3102483" y="10059"/>
                </a:lnTo>
                <a:lnTo>
                  <a:pt x="3102483" y="75438"/>
                </a:lnTo>
                <a:lnTo>
                  <a:pt x="3008300" y="75438"/>
                </a:lnTo>
                <a:lnTo>
                  <a:pt x="3008300" y="343815"/>
                </a:lnTo>
                <a:lnTo>
                  <a:pt x="2933319" y="343815"/>
                </a:lnTo>
                <a:lnTo>
                  <a:pt x="2933319" y="75438"/>
                </a:lnTo>
                <a:lnTo>
                  <a:pt x="2839593" y="75438"/>
                </a:lnTo>
                <a:close/>
                <a:moveTo>
                  <a:pt x="2203399" y="10059"/>
                </a:moveTo>
                <a:lnTo>
                  <a:pt x="2278380" y="10059"/>
                </a:lnTo>
                <a:lnTo>
                  <a:pt x="2278380" y="210769"/>
                </a:lnTo>
                <a:cubicBezTo>
                  <a:pt x="2278380" y="225400"/>
                  <a:pt x="2281200" y="238125"/>
                  <a:pt x="2286838" y="248946"/>
                </a:cubicBezTo>
                <a:cubicBezTo>
                  <a:pt x="2292477" y="259766"/>
                  <a:pt x="2300555" y="268072"/>
                  <a:pt x="2311070" y="273863"/>
                </a:cubicBezTo>
                <a:cubicBezTo>
                  <a:pt x="2321586" y="279654"/>
                  <a:pt x="2334463" y="282550"/>
                  <a:pt x="2349704" y="282550"/>
                </a:cubicBezTo>
                <a:cubicBezTo>
                  <a:pt x="2365248" y="282550"/>
                  <a:pt x="2378278" y="279654"/>
                  <a:pt x="2388794" y="273863"/>
                </a:cubicBezTo>
                <a:cubicBezTo>
                  <a:pt x="2399310" y="268072"/>
                  <a:pt x="2407311" y="259842"/>
                  <a:pt x="2412797" y="249174"/>
                </a:cubicBezTo>
                <a:cubicBezTo>
                  <a:pt x="2418283" y="238506"/>
                  <a:pt x="2421027" y="225705"/>
                  <a:pt x="2421027" y="210769"/>
                </a:cubicBezTo>
                <a:lnTo>
                  <a:pt x="2421027" y="10059"/>
                </a:lnTo>
                <a:lnTo>
                  <a:pt x="2496008" y="10059"/>
                </a:lnTo>
                <a:lnTo>
                  <a:pt x="2496008" y="208026"/>
                </a:lnTo>
                <a:cubicBezTo>
                  <a:pt x="2496008" y="237592"/>
                  <a:pt x="2490369" y="263195"/>
                  <a:pt x="2479091" y="284836"/>
                </a:cubicBezTo>
                <a:cubicBezTo>
                  <a:pt x="2467813" y="306477"/>
                  <a:pt x="2451354" y="323164"/>
                  <a:pt x="2429714" y="334899"/>
                </a:cubicBezTo>
                <a:cubicBezTo>
                  <a:pt x="2408073" y="346634"/>
                  <a:pt x="2381403" y="352501"/>
                  <a:pt x="2349704" y="352501"/>
                </a:cubicBezTo>
                <a:cubicBezTo>
                  <a:pt x="2318309" y="352501"/>
                  <a:pt x="2291715" y="346634"/>
                  <a:pt x="2269922" y="334899"/>
                </a:cubicBezTo>
                <a:cubicBezTo>
                  <a:pt x="2248129" y="323164"/>
                  <a:pt x="2231593" y="306477"/>
                  <a:pt x="2220316" y="284836"/>
                </a:cubicBezTo>
                <a:cubicBezTo>
                  <a:pt x="2209038" y="263195"/>
                  <a:pt x="2203399" y="237592"/>
                  <a:pt x="2203399" y="208026"/>
                </a:cubicBezTo>
                <a:close/>
                <a:moveTo>
                  <a:pt x="1469289" y="10059"/>
                </a:moveTo>
                <a:lnTo>
                  <a:pt x="1590447" y="10059"/>
                </a:lnTo>
                <a:lnTo>
                  <a:pt x="1704747" y="343815"/>
                </a:lnTo>
                <a:lnTo>
                  <a:pt x="1627023" y="343815"/>
                </a:lnTo>
                <a:lnTo>
                  <a:pt x="1599930" y="261061"/>
                </a:lnTo>
                <a:lnTo>
                  <a:pt x="1460506" y="261061"/>
                </a:lnTo>
                <a:lnTo>
                  <a:pt x="1434084" y="343815"/>
                </a:lnTo>
                <a:lnTo>
                  <a:pt x="1359103" y="343815"/>
                </a:lnTo>
                <a:close/>
                <a:moveTo>
                  <a:pt x="676275" y="10059"/>
                </a:moveTo>
                <a:lnTo>
                  <a:pt x="740283" y="10059"/>
                </a:lnTo>
                <a:lnTo>
                  <a:pt x="749427" y="10059"/>
                </a:lnTo>
                <a:lnTo>
                  <a:pt x="882930" y="10059"/>
                </a:lnTo>
                <a:lnTo>
                  <a:pt x="882930" y="72238"/>
                </a:lnTo>
                <a:lnTo>
                  <a:pt x="749427" y="72238"/>
                </a:lnTo>
                <a:lnTo>
                  <a:pt x="749427" y="143104"/>
                </a:lnTo>
                <a:lnTo>
                  <a:pt x="875615" y="143104"/>
                </a:lnTo>
                <a:lnTo>
                  <a:pt x="875615" y="205283"/>
                </a:lnTo>
                <a:lnTo>
                  <a:pt x="749427" y="205283"/>
                </a:lnTo>
                <a:lnTo>
                  <a:pt x="749427" y="281635"/>
                </a:lnTo>
                <a:lnTo>
                  <a:pt x="886130" y="281635"/>
                </a:lnTo>
                <a:lnTo>
                  <a:pt x="886130" y="343815"/>
                </a:lnTo>
                <a:lnTo>
                  <a:pt x="749427" y="343815"/>
                </a:lnTo>
                <a:lnTo>
                  <a:pt x="740283" y="343815"/>
                </a:lnTo>
                <a:lnTo>
                  <a:pt x="676275" y="343815"/>
                </a:lnTo>
                <a:close/>
                <a:moveTo>
                  <a:pt x="400050" y="10059"/>
                </a:moveTo>
                <a:lnTo>
                  <a:pt x="464058" y="10059"/>
                </a:lnTo>
                <a:lnTo>
                  <a:pt x="473202" y="10059"/>
                </a:lnTo>
                <a:lnTo>
                  <a:pt x="606705" y="10059"/>
                </a:lnTo>
                <a:lnTo>
                  <a:pt x="606705" y="72238"/>
                </a:lnTo>
                <a:lnTo>
                  <a:pt x="473202" y="72238"/>
                </a:lnTo>
                <a:lnTo>
                  <a:pt x="473202" y="143104"/>
                </a:lnTo>
                <a:lnTo>
                  <a:pt x="599390" y="143104"/>
                </a:lnTo>
                <a:lnTo>
                  <a:pt x="599390" y="205283"/>
                </a:lnTo>
                <a:lnTo>
                  <a:pt x="473202" y="205283"/>
                </a:lnTo>
                <a:lnTo>
                  <a:pt x="473202" y="281635"/>
                </a:lnTo>
                <a:lnTo>
                  <a:pt x="609905" y="281635"/>
                </a:lnTo>
                <a:lnTo>
                  <a:pt x="609905" y="343815"/>
                </a:lnTo>
                <a:lnTo>
                  <a:pt x="473202" y="343815"/>
                </a:lnTo>
                <a:lnTo>
                  <a:pt x="464058" y="343815"/>
                </a:lnTo>
                <a:lnTo>
                  <a:pt x="400050" y="343815"/>
                </a:lnTo>
                <a:close/>
                <a:moveTo>
                  <a:pt x="0" y="10059"/>
                </a:moveTo>
                <a:lnTo>
                  <a:pt x="122987" y="10059"/>
                </a:lnTo>
                <a:lnTo>
                  <a:pt x="248717" y="283007"/>
                </a:lnTo>
                <a:lnTo>
                  <a:pt x="255118" y="283007"/>
                </a:lnTo>
                <a:lnTo>
                  <a:pt x="255118" y="10059"/>
                </a:lnTo>
                <a:lnTo>
                  <a:pt x="325527" y="10059"/>
                </a:lnTo>
                <a:lnTo>
                  <a:pt x="325527" y="343815"/>
                </a:lnTo>
                <a:lnTo>
                  <a:pt x="201626" y="343815"/>
                </a:lnTo>
                <a:lnTo>
                  <a:pt x="75896" y="70866"/>
                </a:lnTo>
                <a:lnTo>
                  <a:pt x="69495" y="70866"/>
                </a:lnTo>
                <a:lnTo>
                  <a:pt x="69495" y="343815"/>
                </a:lnTo>
                <a:lnTo>
                  <a:pt x="0" y="343815"/>
                </a:lnTo>
                <a:close/>
                <a:moveTo>
                  <a:pt x="5657850" y="7315"/>
                </a:moveTo>
                <a:lnTo>
                  <a:pt x="5723687" y="7315"/>
                </a:lnTo>
                <a:lnTo>
                  <a:pt x="5732831" y="7315"/>
                </a:lnTo>
                <a:lnTo>
                  <a:pt x="5781751" y="7315"/>
                </a:lnTo>
                <a:cubicBezTo>
                  <a:pt x="5811927" y="7315"/>
                  <a:pt x="5838292" y="11735"/>
                  <a:pt x="5860847" y="20574"/>
                </a:cubicBezTo>
                <a:cubicBezTo>
                  <a:pt x="5883401" y="29413"/>
                  <a:pt x="5902300" y="41453"/>
                  <a:pt x="5917539" y="56693"/>
                </a:cubicBezTo>
                <a:cubicBezTo>
                  <a:pt x="5932779" y="71933"/>
                  <a:pt x="5944133" y="89383"/>
                  <a:pt x="5951601" y="109042"/>
                </a:cubicBezTo>
                <a:cubicBezTo>
                  <a:pt x="5959069" y="128702"/>
                  <a:pt x="5962803" y="149352"/>
                  <a:pt x="5962803" y="170993"/>
                </a:cubicBezTo>
                <a:lnTo>
                  <a:pt x="5962803" y="181051"/>
                </a:lnTo>
                <a:cubicBezTo>
                  <a:pt x="5962803" y="201168"/>
                  <a:pt x="5959069" y="221056"/>
                  <a:pt x="5951601" y="240716"/>
                </a:cubicBezTo>
                <a:cubicBezTo>
                  <a:pt x="5944133" y="260376"/>
                  <a:pt x="5932779" y="278054"/>
                  <a:pt x="5917539" y="293751"/>
                </a:cubicBezTo>
                <a:cubicBezTo>
                  <a:pt x="5902300" y="309448"/>
                  <a:pt x="5883401" y="322021"/>
                  <a:pt x="5860847" y="331470"/>
                </a:cubicBezTo>
                <a:cubicBezTo>
                  <a:pt x="5838292" y="340919"/>
                  <a:pt x="5811927" y="345643"/>
                  <a:pt x="5781751" y="345643"/>
                </a:cubicBezTo>
                <a:lnTo>
                  <a:pt x="5732831" y="345643"/>
                </a:lnTo>
                <a:lnTo>
                  <a:pt x="5723687" y="345643"/>
                </a:lnTo>
                <a:lnTo>
                  <a:pt x="5657850" y="345643"/>
                </a:lnTo>
                <a:close/>
                <a:moveTo>
                  <a:pt x="4086225" y="7315"/>
                </a:moveTo>
                <a:lnTo>
                  <a:pt x="4152062" y="7315"/>
                </a:lnTo>
                <a:lnTo>
                  <a:pt x="4161206" y="7315"/>
                </a:lnTo>
                <a:lnTo>
                  <a:pt x="4208298" y="7315"/>
                </a:lnTo>
                <a:cubicBezTo>
                  <a:pt x="4236644" y="7315"/>
                  <a:pt x="4260952" y="12040"/>
                  <a:pt x="4281221" y="21489"/>
                </a:cubicBezTo>
                <a:cubicBezTo>
                  <a:pt x="4301490" y="30937"/>
                  <a:pt x="4317035" y="44349"/>
                  <a:pt x="4327855" y="61722"/>
                </a:cubicBezTo>
                <a:cubicBezTo>
                  <a:pt x="4338676" y="79096"/>
                  <a:pt x="4344086" y="99975"/>
                  <a:pt x="4344086" y="124359"/>
                </a:cubicBezTo>
                <a:lnTo>
                  <a:pt x="4344086" y="131674"/>
                </a:lnTo>
                <a:cubicBezTo>
                  <a:pt x="4344086" y="155448"/>
                  <a:pt x="4338676" y="176098"/>
                  <a:pt x="4327855" y="193624"/>
                </a:cubicBezTo>
                <a:cubicBezTo>
                  <a:pt x="4317035" y="211150"/>
                  <a:pt x="4301490" y="224638"/>
                  <a:pt x="4281221" y="234087"/>
                </a:cubicBezTo>
                <a:cubicBezTo>
                  <a:pt x="4260952" y="243535"/>
                  <a:pt x="4236644" y="248260"/>
                  <a:pt x="4208298" y="248260"/>
                </a:cubicBezTo>
                <a:lnTo>
                  <a:pt x="4161206" y="248260"/>
                </a:lnTo>
                <a:lnTo>
                  <a:pt x="4161206" y="343815"/>
                </a:lnTo>
                <a:lnTo>
                  <a:pt x="4086225" y="343815"/>
                </a:lnTo>
                <a:close/>
                <a:moveTo>
                  <a:pt x="952500" y="7315"/>
                </a:moveTo>
                <a:lnTo>
                  <a:pt x="1018337" y="7315"/>
                </a:lnTo>
                <a:lnTo>
                  <a:pt x="1027481" y="7315"/>
                </a:lnTo>
                <a:lnTo>
                  <a:pt x="1076402" y="7315"/>
                </a:lnTo>
                <a:cubicBezTo>
                  <a:pt x="1106577" y="7315"/>
                  <a:pt x="1132942" y="11735"/>
                  <a:pt x="1155497" y="20574"/>
                </a:cubicBezTo>
                <a:cubicBezTo>
                  <a:pt x="1178052" y="29413"/>
                  <a:pt x="1196950" y="41453"/>
                  <a:pt x="1212190" y="56693"/>
                </a:cubicBezTo>
                <a:cubicBezTo>
                  <a:pt x="1227430" y="71933"/>
                  <a:pt x="1238784" y="89383"/>
                  <a:pt x="1246251" y="109042"/>
                </a:cubicBezTo>
                <a:cubicBezTo>
                  <a:pt x="1253719" y="128702"/>
                  <a:pt x="1257452" y="149352"/>
                  <a:pt x="1257452" y="170993"/>
                </a:cubicBezTo>
                <a:lnTo>
                  <a:pt x="1257452" y="181051"/>
                </a:lnTo>
                <a:cubicBezTo>
                  <a:pt x="1257452" y="201168"/>
                  <a:pt x="1253719" y="221056"/>
                  <a:pt x="1246251" y="240716"/>
                </a:cubicBezTo>
                <a:cubicBezTo>
                  <a:pt x="1238784" y="260376"/>
                  <a:pt x="1227430" y="278054"/>
                  <a:pt x="1212190" y="293751"/>
                </a:cubicBezTo>
                <a:cubicBezTo>
                  <a:pt x="1196950" y="309448"/>
                  <a:pt x="1178052" y="322021"/>
                  <a:pt x="1155497" y="331470"/>
                </a:cubicBezTo>
                <a:cubicBezTo>
                  <a:pt x="1132942" y="340919"/>
                  <a:pt x="1106577" y="345643"/>
                  <a:pt x="1076402" y="345643"/>
                </a:cubicBezTo>
                <a:lnTo>
                  <a:pt x="1027481" y="345643"/>
                </a:lnTo>
                <a:lnTo>
                  <a:pt x="1018337" y="345643"/>
                </a:lnTo>
                <a:lnTo>
                  <a:pt x="952500" y="345643"/>
                </a:lnTo>
                <a:close/>
                <a:moveTo>
                  <a:pt x="7083705" y="0"/>
                </a:moveTo>
                <a:cubicBezTo>
                  <a:pt x="7106869" y="0"/>
                  <a:pt x="7126833" y="4344"/>
                  <a:pt x="7143598" y="13030"/>
                </a:cubicBezTo>
                <a:cubicBezTo>
                  <a:pt x="7160362" y="21717"/>
                  <a:pt x="7173316" y="33681"/>
                  <a:pt x="7182460" y="48921"/>
                </a:cubicBezTo>
                <a:cubicBezTo>
                  <a:pt x="7191604" y="64161"/>
                  <a:pt x="7196176" y="81687"/>
                  <a:pt x="7196176" y="101499"/>
                </a:cubicBezTo>
                <a:lnTo>
                  <a:pt x="7196176" y="106985"/>
                </a:lnTo>
                <a:cubicBezTo>
                  <a:pt x="7196176" y="126492"/>
                  <a:pt x="7191528" y="143637"/>
                  <a:pt x="7182231" y="158420"/>
                </a:cubicBezTo>
                <a:cubicBezTo>
                  <a:pt x="7172935" y="173203"/>
                  <a:pt x="7159447" y="184785"/>
                  <a:pt x="7141769" y="193167"/>
                </a:cubicBezTo>
                <a:cubicBezTo>
                  <a:pt x="7132929" y="197358"/>
                  <a:pt x="7123138" y="200578"/>
                  <a:pt x="7112394" y="202826"/>
                </a:cubicBezTo>
                <a:lnTo>
                  <a:pt x="7108455" y="203255"/>
                </a:lnTo>
                <a:lnTo>
                  <a:pt x="7107936" y="231801"/>
                </a:lnTo>
                <a:lnTo>
                  <a:pt x="7035241" y="231801"/>
                </a:lnTo>
                <a:lnTo>
                  <a:pt x="7035241" y="152248"/>
                </a:lnTo>
                <a:lnTo>
                  <a:pt x="7077761" y="152248"/>
                </a:lnTo>
                <a:cubicBezTo>
                  <a:pt x="7093915" y="152248"/>
                  <a:pt x="7105954" y="147904"/>
                  <a:pt x="7113879" y="139218"/>
                </a:cubicBezTo>
                <a:cubicBezTo>
                  <a:pt x="7121805" y="130531"/>
                  <a:pt x="7125767" y="119939"/>
                  <a:pt x="7125767" y="107442"/>
                </a:cubicBezTo>
                <a:cubicBezTo>
                  <a:pt x="7125767" y="98603"/>
                  <a:pt x="7124014" y="90907"/>
                  <a:pt x="7120509" y="84354"/>
                </a:cubicBezTo>
                <a:cubicBezTo>
                  <a:pt x="7117004" y="77800"/>
                  <a:pt x="7111974" y="72619"/>
                  <a:pt x="7105421" y="68809"/>
                </a:cubicBezTo>
                <a:cubicBezTo>
                  <a:pt x="7098868" y="64999"/>
                  <a:pt x="7091020" y="63094"/>
                  <a:pt x="7081876" y="63094"/>
                </a:cubicBezTo>
                <a:cubicBezTo>
                  <a:pt x="7072122" y="63094"/>
                  <a:pt x="7063892" y="65151"/>
                  <a:pt x="7057187" y="69266"/>
                </a:cubicBezTo>
                <a:cubicBezTo>
                  <a:pt x="7050481" y="73381"/>
                  <a:pt x="7045300" y="78791"/>
                  <a:pt x="7041642" y="85497"/>
                </a:cubicBezTo>
                <a:cubicBezTo>
                  <a:pt x="7037985" y="92202"/>
                  <a:pt x="7036156" y="99822"/>
                  <a:pt x="7036156" y="108357"/>
                </a:cubicBezTo>
                <a:lnTo>
                  <a:pt x="6966204" y="108357"/>
                </a:lnTo>
                <a:cubicBezTo>
                  <a:pt x="6966204" y="88240"/>
                  <a:pt x="6970700" y="70028"/>
                  <a:pt x="6979692" y="53721"/>
                </a:cubicBezTo>
                <a:cubicBezTo>
                  <a:pt x="6988683" y="37414"/>
                  <a:pt x="7002018" y="24384"/>
                  <a:pt x="7019696" y="14631"/>
                </a:cubicBezTo>
                <a:cubicBezTo>
                  <a:pt x="7037375" y="4877"/>
                  <a:pt x="7058711" y="0"/>
                  <a:pt x="7083705" y="0"/>
                </a:cubicBezTo>
                <a:close/>
                <a:moveTo>
                  <a:pt x="6437376" y="0"/>
                </a:moveTo>
                <a:cubicBezTo>
                  <a:pt x="6467551" y="0"/>
                  <a:pt x="6494221" y="5639"/>
                  <a:pt x="6517386" y="16917"/>
                </a:cubicBezTo>
                <a:cubicBezTo>
                  <a:pt x="6540551" y="28194"/>
                  <a:pt x="6559067" y="43815"/>
                  <a:pt x="6572936" y="63780"/>
                </a:cubicBezTo>
                <a:cubicBezTo>
                  <a:pt x="6586804" y="83744"/>
                  <a:pt x="6594958" y="107137"/>
                  <a:pt x="6597396" y="133960"/>
                </a:cubicBezTo>
                <a:lnTo>
                  <a:pt x="6521958" y="133960"/>
                </a:lnTo>
                <a:cubicBezTo>
                  <a:pt x="6519824" y="120549"/>
                  <a:pt x="6514948" y="109119"/>
                  <a:pt x="6507328" y="99670"/>
                </a:cubicBezTo>
                <a:cubicBezTo>
                  <a:pt x="6499708" y="90221"/>
                  <a:pt x="6489877" y="82906"/>
                  <a:pt x="6477838" y="77724"/>
                </a:cubicBezTo>
                <a:cubicBezTo>
                  <a:pt x="6465799" y="72543"/>
                  <a:pt x="6452311" y="69952"/>
                  <a:pt x="6437376" y="69952"/>
                </a:cubicBezTo>
                <a:cubicBezTo>
                  <a:pt x="6422441" y="69952"/>
                  <a:pt x="6409182" y="72543"/>
                  <a:pt x="6397599" y="77724"/>
                </a:cubicBezTo>
                <a:cubicBezTo>
                  <a:pt x="6386017" y="82906"/>
                  <a:pt x="6376339" y="90221"/>
                  <a:pt x="6368567" y="99670"/>
                </a:cubicBezTo>
                <a:cubicBezTo>
                  <a:pt x="6360795" y="109119"/>
                  <a:pt x="6354851" y="120320"/>
                  <a:pt x="6350737" y="133274"/>
                </a:cubicBezTo>
                <a:cubicBezTo>
                  <a:pt x="6346621" y="146228"/>
                  <a:pt x="6344564" y="160630"/>
                  <a:pt x="6344564" y="176479"/>
                </a:cubicBezTo>
                <a:cubicBezTo>
                  <a:pt x="6344564" y="192024"/>
                  <a:pt x="6346621" y="206274"/>
                  <a:pt x="6350737" y="219228"/>
                </a:cubicBezTo>
                <a:cubicBezTo>
                  <a:pt x="6354851" y="232182"/>
                  <a:pt x="6360947" y="243459"/>
                  <a:pt x="6369025" y="253060"/>
                </a:cubicBezTo>
                <a:cubicBezTo>
                  <a:pt x="6377102" y="262662"/>
                  <a:pt x="6387083" y="269977"/>
                  <a:pt x="6398971" y="275006"/>
                </a:cubicBezTo>
                <a:cubicBezTo>
                  <a:pt x="6410859" y="280035"/>
                  <a:pt x="6424422" y="282550"/>
                  <a:pt x="6439662" y="282550"/>
                </a:cubicBezTo>
                <a:cubicBezTo>
                  <a:pt x="6462827" y="282550"/>
                  <a:pt x="6482410" y="276911"/>
                  <a:pt x="6498412" y="265633"/>
                </a:cubicBezTo>
                <a:cubicBezTo>
                  <a:pt x="6514414" y="254356"/>
                  <a:pt x="6524092" y="238811"/>
                  <a:pt x="6527444" y="218999"/>
                </a:cubicBezTo>
                <a:lnTo>
                  <a:pt x="6602425" y="218999"/>
                </a:lnTo>
                <a:cubicBezTo>
                  <a:pt x="6599682" y="243383"/>
                  <a:pt x="6591529" y="265710"/>
                  <a:pt x="6577965" y="285979"/>
                </a:cubicBezTo>
                <a:cubicBezTo>
                  <a:pt x="6564401" y="306248"/>
                  <a:pt x="6545961" y="322402"/>
                  <a:pt x="6522644" y="334442"/>
                </a:cubicBezTo>
                <a:cubicBezTo>
                  <a:pt x="6499327" y="346482"/>
                  <a:pt x="6471666" y="352501"/>
                  <a:pt x="6439662" y="352501"/>
                </a:cubicBezTo>
                <a:cubicBezTo>
                  <a:pt x="6409487" y="352501"/>
                  <a:pt x="6383579" y="347244"/>
                  <a:pt x="6361938" y="336728"/>
                </a:cubicBezTo>
                <a:cubicBezTo>
                  <a:pt x="6340297" y="326212"/>
                  <a:pt x="6322619" y="312344"/>
                  <a:pt x="6308903" y="295123"/>
                </a:cubicBezTo>
                <a:cubicBezTo>
                  <a:pt x="6295187" y="277902"/>
                  <a:pt x="6285052" y="259309"/>
                  <a:pt x="6278499" y="239344"/>
                </a:cubicBezTo>
                <a:cubicBezTo>
                  <a:pt x="6271946" y="219380"/>
                  <a:pt x="6268669" y="199949"/>
                  <a:pt x="6268669" y="181051"/>
                </a:cubicBezTo>
                <a:lnTo>
                  <a:pt x="6268669" y="170993"/>
                </a:lnTo>
                <a:cubicBezTo>
                  <a:pt x="6268669" y="150267"/>
                  <a:pt x="6272021" y="129769"/>
                  <a:pt x="6278727" y="109500"/>
                </a:cubicBezTo>
                <a:cubicBezTo>
                  <a:pt x="6285433" y="89230"/>
                  <a:pt x="6295720" y="70866"/>
                  <a:pt x="6309589" y="54407"/>
                </a:cubicBezTo>
                <a:cubicBezTo>
                  <a:pt x="6323457" y="37948"/>
                  <a:pt x="6340983" y="24765"/>
                  <a:pt x="6362167" y="14859"/>
                </a:cubicBezTo>
                <a:cubicBezTo>
                  <a:pt x="6383350" y="4953"/>
                  <a:pt x="6408420" y="0"/>
                  <a:pt x="6437376" y="0"/>
                </a:cubicBezTo>
                <a:close/>
                <a:moveTo>
                  <a:pt x="4980051" y="0"/>
                </a:moveTo>
                <a:cubicBezTo>
                  <a:pt x="5010226" y="0"/>
                  <a:pt x="5036896" y="5639"/>
                  <a:pt x="5060061" y="16917"/>
                </a:cubicBezTo>
                <a:cubicBezTo>
                  <a:pt x="5083226" y="28194"/>
                  <a:pt x="5101743" y="43815"/>
                  <a:pt x="5115611" y="63780"/>
                </a:cubicBezTo>
                <a:cubicBezTo>
                  <a:pt x="5129479" y="83744"/>
                  <a:pt x="5137633" y="107137"/>
                  <a:pt x="5140071" y="133960"/>
                </a:cubicBezTo>
                <a:lnTo>
                  <a:pt x="5064633" y="133960"/>
                </a:lnTo>
                <a:cubicBezTo>
                  <a:pt x="5062500" y="120549"/>
                  <a:pt x="5057623" y="109119"/>
                  <a:pt x="5050003" y="99670"/>
                </a:cubicBezTo>
                <a:cubicBezTo>
                  <a:pt x="5042383" y="90221"/>
                  <a:pt x="5032553" y="82906"/>
                  <a:pt x="5020513" y="77724"/>
                </a:cubicBezTo>
                <a:cubicBezTo>
                  <a:pt x="5008474" y="72543"/>
                  <a:pt x="4994986" y="69952"/>
                  <a:pt x="4980051" y="69952"/>
                </a:cubicBezTo>
                <a:cubicBezTo>
                  <a:pt x="4965116" y="69952"/>
                  <a:pt x="4951857" y="72543"/>
                  <a:pt x="4940275" y="77724"/>
                </a:cubicBezTo>
                <a:cubicBezTo>
                  <a:pt x="4928693" y="82906"/>
                  <a:pt x="4919015" y="90221"/>
                  <a:pt x="4911243" y="99670"/>
                </a:cubicBezTo>
                <a:cubicBezTo>
                  <a:pt x="4903470" y="109119"/>
                  <a:pt x="4897527" y="120320"/>
                  <a:pt x="4893412" y="133274"/>
                </a:cubicBezTo>
                <a:cubicBezTo>
                  <a:pt x="4889297" y="146228"/>
                  <a:pt x="4887239" y="160630"/>
                  <a:pt x="4887239" y="176479"/>
                </a:cubicBezTo>
                <a:cubicBezTo>
                  <a:pt x="4887239" y="192024"/>
                  <a:pt x="4889297" y="206274"/>
                  <a:pt x="4893412" y="219228"/>
                </a:cubicBezTo>
                <a:cubicBezTo>
                  <a:pt x="4897527" y="232182"/>
                  <a:pt x="4903623" y="243459"/>
                  <a:pt x="4911700" y="253060"/>
                </a:cubicBezTo>
                <a:cubicBezTo>
                  <a:pt x="4919777" y="262662"/>
                  <a:pt x="4929759" y="269977"/>
                  <a:pt x="4941647" y="275006"/>
                </a:cubicBezTo>
                <a:cubicBezTo>
                  <a:pt x="4953534" y="280035"/>
                  <a:pt x="4967097" y="282550"/>
                  <a:pt x="4982337" y="282550"/>
                </a:cubicBezTo>
                <a:cubicBezTo>
                  <a:pt x="5005502" y="282550"/>
                  <a:pt x="5025086" y="276911"/>
                  <a:pt x="5041088" y="265633"/>
                </a:cubicBezTo>
                <a:cubicBezTo>
                  <a:pt x="5057090" y="254356"/>
                  <a:pt x="5066767" y="238811"/>
                  <a:pt x="5070120" y="218999"/>
                </a:cubicBezTo>
                <a:lnTo>
                  <a:pt x="5145100" y="218999"/>
                </a:lnTo>
                <a:cubicBezTo>
                  <a:pt x="5142357" y="243383"/>
                  <a:pt x="5134204" y="265710"/>
                  <a:pt x="5120640" y="285979"/>
                </a:cubicBezTo>
                <a:cubicBezTo>
                  <a:pt x="5107077" y="306248"/>
                  <a:pt x="5088636" y="322402"/>
                  <a:pt x="5065319" y="334442"/>
                </a:cubicBezTo>
                <a:cubicBezTo>
                  <a:pt x="5042002" y="346482"/>
                  <a:pt x="5014341" y="352501"/>
                  <a:pt x="4982337" y="352501"/>
                </a:cubicBezTo>
                <a:cubicBezTo>
                  <a:pt x="4952162" y="352501"/>
                  <a:pt x="4926254" y="347244"/>
                  <a:pt x="4904613" y="336728"/>
                </a:cubicBezTo>
                <a:cubicBezTo>
                  <a:pt x="4882973" y="326212"/>
                  <a:pt x="4865294" y="312344"/>
                  <a:pt x="4851578" y="295123"/>
                </a:cubicBezTo>
                <a:cubicBezTo>
                  <a:pt x="4837862" y="277902"/>
                  <a:pt x="4827727" y="259309"/>
                  <a:pt x="4821174" y="239344"/>
                </a:cubicBezTo>
                <a:cubicBezTo>
                  <a:pt x="4814621" y="219380"/>
                  <a:pt x="4811344" y="199949"/>
                  <a:pt x="4811344" y="181051"/>
                </a:cubicBezTo>
                <a:lnTo>
                  <a:pt x="4811344" y="170993"/>
                </a:lnTo>
                <a:cubicBezTo>
                  <a:pt x="4811344" y="150267"/>
                  <a:pt x="4814697" y="129769"/>
                  <a:pt x="4821403" y="109500"/>
                </a:cubicBezTo>
                <a:cubicBezTo>
                  <a:pt x="4828108" y="89230"/>
                  <a:pt x="4838395" y="70866"/>
                  <a:pt x="4852264" y="54407"/>
                </a:cubicBezTo>
                <a:cubicBezTo>
                  <a:pt x="4866132" y="37948"/>
                  <a:pt x="4883658" y="24765"/>
                  <a:pt x="4904842" y="14859"/>
                </a:cubicBezTo>
                <a:cubicBezTo>
                  <a:pt x="4926025" y="4953"/>
                  <a:pt x="4951095" y="0"/>
                  <a:pt x="4980051" y="0"/>
                </a:cubicBezTo>
                <a:close/>
                <a:moveTo>
                  <a:pt x="3312795" y="0"/>
                </a:moveTo>
                <a:cubicBezTo>
                  <a:pt x="3342056" y="0"/>
                  <a:pt x="3367812" y="4953"/>
                  <a:pt x="3390062" y="14859"/>
                </a:cubicBezTo>
                <a:cubicBezTo>
                  <a:pt x="3412312" y="24765"/>
                  <a:pt x="3430905" y="37948"/>
                  <a:pt x="3445840" y="54407"/>
                </a:cubicBezTo>
                <a:cubicBezTo>
                  <a:pt x="3460775" y="70866"/>
                  <a:pt x="3472053" y="89230"/>
                  <a:pt x="3479673" y="109500"/>
                </a:cubicBezTo>
                <a:cubicBezTo>
                  <a:pt x="3487293" y="129769"/>
                  <a:pt x="3491103" y="150267"/>
                  <a:pt x="3491103" y="170993"/>
                </a:cubicBezTo>
                <a:lnTo>
                  <a:pt x="3491103" y="181051"/>
                </a:lnTo>
                <a:cubicBezTo>
                  <a:pt x="3491103" y="199644"/>
                  <a:pt x="3487446" y="218999"/>
                  <a:pt x="3480131" y="239116"/>
                </a:cubicBezTo>
                <a:cubicBezTo>
                  <a:pt x="3472815" y="259233"/>
                  <a:pt x="3461842" y="277902"/>
                  <a:pt x="3447212" y="295123"/>
                </a:cubicBezTo>
                <a:cubicBezTo>
                  <a:pt x="3432582" y="312344"/>
                  <a:pt x="3414065" y="326212"/>
                  <a:pt x="3391662" y="336728"/>
                </a:cubicBezTo>
                <a:cubicBezTo>
                  <a:pt x="3369259" y="347244"/>
                  <a:pt x="3342970" y="352501"/>
                  <a:pt x="3312795" y="352501"/>
                </a:cubicBezTo>
                <a:cubicBezTo>
                  <a:pt x="3282620" y="352501"/>
                  <a:pt x="3256331" y="347244"/>
                  <a:pt x="3233928" y="336728"/>
                </a:cubicBezTo>
                <a:cubicBezTo>
                  <a:pt x="3211525" y="326212"/>
                  <a:pt x="3193009" y="312344"/>
                  <a:pt x="3178378" y="295123"/>
                </a:cubicBezTo>
                <a:cubicBezTo>
                  <a:pt x="3163748" y="277902"/>
                  <a:pt x="3152851" y="259233"/>
                  <a:pt x="3145689" y="239116"/>
                </a:cubicBezTo>
                <a:cubicBezTo>
                  <a:pt x="3138526" y="218999"/>
                  <a:pt x="3134944" y="199644"/>
                  <a:pt x="3134944" y="181051"/>
                </a:cubicBezTo>
                <a:lnTo>
                  <a:pt x="3134944" y="170993"/>
                </a:lnTo>
                <a:cubicBezTo>
                  <a:pt x="3134944" y="150267"/>
                  <a:pt x="3138678" y="129769"/>
                  <a:pt x="3146146" y="109500"/>
                </a:cubicBezTo>
                <a:cubicBezTo>
                  <a:pt x="3153613" y="89230"/>
                  <a:pt x="3164814" y="70866"/>
                  <a:pt x="3179750" y="54407"/>
                </a:cubicBezTo>
                <a:cubicBezTo>
                  <a:pt x="3194685" y="37948"/>
                  <a:pt x="3213278" y="24765"/>
                  <a:pt x="3235529" y="14859"/>
                </a:cubicBezTo>
                <a:cubicBezTo>
                  <a:pt x="3257778" y="4953"/>
                  <a:pt x="3283534" y="0"/>
                  <a:pt x="3312795" y="0"/>
                </a:cubicBezTo>
                <a:close/>
                <a:moveTo>
                  <a:pt x="2672868" y="0"/>
                </a:moveTo>
                <a:cubicBezTo>
                  <a:pt x="2699080" y="0"/>
                  <a:pt x="2721559" y="4496"/>
                  <a:pt x="2740305" y="13488"/>
                </a:cubicBezTo>
                <a:cubicBezTo>
                  <a:pt x="2759050" y="22479"/>
                  <a:pt x="2773452" y="35128"/>
                  <a:pt x="2783510" y="51435"/>
                </a:cubicBezTo>
                <a:cubicBezTo>
                  <a:pt x="2793568" y="67742"/>
                  <a:pt x="2798597" y="86868"/>
                  <a:pt x="2798597" y="108814"/>
                </a:cubicBezTo>
                <a:lnTo>
                  <a:pt x="2725446" y="108814"/>
                </a:lnTo>
                <a:cubicBezTo>
                  <a:pt x="2725446" y="100584"/>
                  <a:pt x="2723465" y="93040"/>
                  <a:pt x="2719502" y="86182"/>
                </a:cubicBezTo>
                <a:cubicBezTo>
                  <a:pt x="2715540" y="79324"/>
                  <a:pt x="2709672" y="73762"/>
                  <a:pt x="2701900" y="69495"/>
                </a:cubicBezTo>
                <a:cubicBezTo>
                  <a:pt x="2694127" y="65227"/>
                  <a:pt x="2684450" y="63094"/>
                  <a:pt x="2672868" y="63094"/>
                </a:cubicBezTo>
                <a:cubicBezTo>
                  <a:pt x="2661895" y="63094"/>
                  <a:pt x="2652675" y="64923"/>
                  <a:pt x="2645207" y="68580"/>
                </a:cubicBezTo>
                <a:cubicBezTo>
                  <a:pt x="2637740" y="72238"/>
                  <a:pt x="2632177" y="77191"/>
                  <a:pt x="2628519" y="83439"/>
                </a:cubicBezTo>
                <a:cubicBezTo>
                  <a:pt x="2624862" y="89688"/>
                  <a:pt x="2623033" y="96469"/>
                  <a:pt x="2623033" y="103785"/>
                </a:cubicBezTo>
                <a:cubicBezTo>
                  <a:pt x="2623033" y="113233"/>
                  <a:pt x="2626386" y="121463"/>
                  <a:pt x="2633091" y="128473"/>
                </a:cubicBezTo>
                <a:cubicBezTo>
                  <a:pt x="2639797" y="135484"/>
                  <a:pt x="2650770" y="139599"/>
                  <a:pt x="2666010" y="140818"/>
                </a:cubicBezTo>
                <a:lnTo>
                  <a:pt x="2691613" y="143104"/>
                </a:lnTo>
                <a:cubicBezTo>
                  <a:pt x="2715997" y="145237"/>
                  <a:pt x="2737485" y="150495"/>
                  <a:pt x="2756078" y="158877"/>
                </a:cubicBezTo>
                <a:cubicBezTo>
                  <a:pt x="2774671" y="167259"/>
                  <a:pt x="2789225" y="178689"/>
                  <a:pt x="2799740" y="193167"/>
                </a:cubicBezTo>
                <a:cubicBezTo>
                  <a:pt x="2810256" y="207645"/>
                  <a:pt x="2815514" y="225247"/>
                  <a:pt x="2815514" y="245974"/>
                </a:cubicBezTo>
                <a:cubicBezTo>
                  <a:pt x="2815514" y="267310"/>
                  <a:pt x="2809951" y="285979"/>
                  <a:pt x="2798827" y="301981"/>
                </a:cubicBezTo>
                <a:cubicBezTo>
                  <a:pt x="2787701" y="317983"/>
                  <a:pt x="2771928" y="330403"/>
                  <a:pt x="2751506" y="339243"/>
                </a:cubicBezTo>
                <a:cubicBezTo>
                  <a:pt x="2731084" y="348082"/>
                  <a:pt x="2706700" y="352501"/>
                  <a:pt x="2678354" y="352501"/>
                </a:cubicBezTo>
                <a:cubicBezTo>
                  <a:pt x="2648179" y="352501"/>
                  <a:pt x="2622728" y="347701"/>
                  <a:pt x="2602002" y="338100"/>
                </a:cubicBezTo>
                <a:cubicBezTo>
                  <a:pt x="2581275" y="328498"/>
                  <a:pt x="2565578" y="315392"/>
                  <a:pt x="2554910" y="298780"/>
                </a:cubicBezTo>
                <a:cubicBezTo>
                  <a:pt x="2544242" y="282169"/>
                  <a:pt x="2538908" y="263043"/>
                  <a:pt x="2538908" y="241402"/>
                </a:cubicBezTo>
                <a:lnTo>
                  <a:pt x="2611603" y="241402"/>
                </a:lnTo>
                <a:cubicBezTo>
                  <a:pt x="2611603" y="249936"/>
                  <a:pt x="2613965" y="257861"/>
                  <a:pt x="2618689" y="265176"/>
                </a:cubicBezTo>
                <a:cubicBezTo>
                  <a:pt x="2623414" y="272491"/>
                  <a:pt x="2630653" y="278359"/>
                  <a:pt x="2640407" y="282778"/>
                </a:cubicBezTo>
                <a:cubicBezTo>
                  <a:pt x="2650160" y="287198"/>
                  <a:pt x="2662810" y="289408"/>
                  <a:pt x="2678354" y="289408"/>
                </a:cubicBezTo>
                <a:cubicBezTo>
                  <a:pt x="2692375" y="289408"/>
                  <a:pt x="2704110" y="287579"/>
                  <a:pt x="2713558" y="283921"/>
                </a:cubicBezTo>
                <a:cubicBezTo>
                  <a:pt x="2723007" y="280264"/>
                  <a:pt x="2730170" y="275158"/>
                  <a:pt x="2735047" y="268605"/>
                </a:cubicBezTo>
                <a:cubicBezTo>
                  <a:pt x="2739924" y="262052"/>
                  <a:pt x="2742362" y="254508"/>
                  <a:pt x="2742362" y="245974"/>
                </a:cubicBezTo>
                <a:cubicBezTo>
                  <a:pt x="2742362" y="235306"/>
                  <a:pt x="2737790" y="226848"/>
                  <a:pt x="2728646" y="220599"/>
                </a:cubicBezTo>
                <a:cubicBezTo>
                  <a:pt x="2719502" y="214351"/>
                  <a:pt x="2704719" y="210312"/>
                  <a:pt x="2684297" y="208483"/>
                </a:cubicBezTo>
                <a:lnTo>
                  <a:pt x="2659152" y="206197"/>
                </a:lnTo>
                <a:cubicBezTo>
                  <a:pt x="2625928" y="203454"/>
                  <a:pt x="2599411" y="193091"/>
                  <a:pt x="2579599" y="175108"/>
                </a:cubicBezTo>
                <a:cubicBezTo>
                  <a:pt x="2559787" y="157125"/>
                  <a:pt x="2549881" y="133350"/>
                  <a:pt x="2549881" y="103785"/>
                </a:cubicBezTo>
                <a:cubicBezTo>
                  <a:pt x="2549881" y="82449"/>
                  <a:pt x="2554986" y="64008"/>
                  <a:pt x="2565197" y="48463"/>
                </a:cubicBezTo>
                <a:cubicBezTo>
                  <a:pt x="2575408" y="32919"/>
                  <a:pt x="2589657" y="20955"/>
                  <a:pt x="2607945" y="12573"/>
                </a:cubicBezTo>
                <a:cubicBezTo>
                  <a:pt x="2626233" y="4191"/>
                  <a:pt x="2647874" y="0"/>
                  <a:pt x="2672868" y="0"/>
                </a:cubicBezTo>
                <a:close/>
                <a:moveTo>
                  <a:pt x="1998726" y="0"/>
                </a:moveTo>
                <a:cubicBezTo>
                  <a:pt x="2028901" y="0"/>
                  <a:pt x="2055571" y="5639"/>
                  <a:pt x="2078736" y="16917"/>
                </a:cubicBezTo>
                <a:cubicBezTo>
                  <a:pt x="2101901" y="28194"/>
                  <a:pt x="2120418" y="43815"/>
                  <a:pt x="2134286" y="63780"/>
                </a:cubicBezTo>
                <a:cubicBezTo>
                  <a:pt x="2148155" y="83744"/>
                  <a:pt x="2156308" y="107137"/>
                  <a:pt x="2158746" y="133960"/>
                </a:cubicBezTo>
                <a:lnTo>
                  <a:pt x="2083308" y="133960"/>
                </a:lnTo>
                <a:cubicBezTo>
                  <a:pt x="2081175" y="120549"/>
                  <a:pt x="2076298" y="109119"/>
                  <a:pt x="2068678" y="99670"/>
                </a:cubicBezTo>
                <a:cubicBezTo>
                  <a:pt x="2061058" y="90221"/>
                  <a:pt x="2051228" y="82906"/>
                  <a:pt x="2039188" y="77724"/>
                </a:cubicBezTo>
                <a:cubicBezTo>
                  <a:pt x="2027149" y="72543"/>
                  <a:pt x="2013662" y="69952"/>
                  <a:pt x="1998726" y="69952"/>
                </a:cubicBezTo>
                <a:cubicBezTo>
                  <a:pt x="1983791" y="69952"/>
                  <a:pt x="1970532" y="72543"/>
                  <a:pt x="1958950" y="77724"/>
                </a:cubicBezTo>
                <a:cubicBezTo>
                  <a:pt x="1947367" y="82906"/>
                  <a:pt x="1937690" y="90221"/>
                  <a:pt x="1929918" y="99670"/>
                </a:cubicBezTo>
                <a:cubicBezTo>
                  <a:pt x="1922145" y="109119"/>
                  <a:pt x="1916202" y="120320"/>
                  <a:pt x="1912087" y="133274"/>
                </a:cubicBezTo>
                <a:cubicBezTo>
                  <a:pt x="1907972" y="146228"/>
                  <a:pt x="1905915" y="160630"/>
                  <a:pt x="1905915" y="176479"/>
                </a:cubicBezTo>
                <a:cubicBezTo>
                  <a:pt x="1905915" y="192024"/>
                  <a:pt x="1907972" y="206274"/>
                  <a:pt x="1912087" y="219228"/>
                </a:cubicBezTo>
                <a:cubicBezTo>
                  <a:pt x="1916202" y="232182"/>
                  <a:pt x="1922298" y="243459"/>
                  <a:pt x="1930375" y="253060"/>
                </a:cubicBezTo>
                <a:cubicBezTo>
                  <a:pt x="1938452" y="262662"/>
                  <a:pt x="1948434" y="269977"/>
                  <a:pt x="1960321" y="275006"/>
                </a:cubicBezTo>
                <a:cubicBezTo>
                  <a:pt x="1972208" y="280035"/>
                  <a:pt x="1985772" y="282550"/>
                  <a:pt x="2001012" y="282550"/>
                </a:cubicBezTo>
                <a:cubicBezTo>
                  <a:pt x="2024177" y="282550"/>
                  <a:pt x="2043760" y="276911"/>
                  <a:pt x="2059762" y="265633"/>
                </a:cubicBezTo>
                <a:cubicBezTo>
                  <a:pt x="2075764" y="254356"/>
                  <a:pt x="2085442" y="238811"/>
                  <a:pt x="2088794" y="218999"/>
                </a:cubicBezTo>
                <a:lnTo>
                  <a:pt x="2163775" y="218999"/>
                </a:lnTo>
                <a:cubicBezTo>
                  <a:pt x="2161032" y="243383"/>
                  <a:pt x="2152879" y="265710"/>
                  <a:pt x="2139315" y="285979"/>
                </a:cubicBezTo>
                <a:cubicBezTo>
                  <a:pt x="2125752" y="306248"/>
                  <a:pt x="2107311" y="322402"/>
                  <a:pt x="2083994" y="334442"/>
                </a:cubicBezTo>
                <a:cubicBezTo>
                  <a:pt x="2060677" y="346482"/>
                  <a:pt x="2033016" y="352501"/>
                  <a:pt x="2001012" y="352501"/>
                </a:cubicBezTo>
                <a:cubicBezTo>
                  <a:pt x="1970837" y="352501"/>
                  <a:pt x="1944929" y="347244"/>
                  <a:pt x="1923288" y="336728"/>
                </a:cubicBezTo>
                <a:cubicBezTo>
                  <a:pt x="1901647" y="326212"/>
                  <a:pt x="1883969" y="312344"/>
                  <a:pt x="1870253" y="295123"/>
                </a:cubicBezTo>
                <a:cubicBezTo>
                  <a:pt x="1856537" y="277902"/>
                  <a:pt x="1846402" y="259309"/>
                  <a:pt x="1839849" y="239344"/>
                </a:cubicBezTo>
                <a:cubicBezTo>
                  <a:pt x="1833296" y="219380"/>
                  <a:pt x="1830020" y="199949"/>
                  <a:pt x="1830020" y="181051"/>
                </a:cubicBezTo>
                <a:lnTo>
                  <a:pt x="1830020" y="170993"/>
                </a:lnTo>
                <a:cubicBezTo>
                  <a:pt x="1830020" y="150267"/>
                  <a:pt x="1833372" y="129769"/>
                  <a:pt x="1840078" y="109500"/>
                </a:cubicBezTo>
                <a:cubicBezTo>
                  <a:pt x="1846783" y="89230"/>
                  <a:pt x="1857071" y="70866"/>
                  <a:pt x="1870939" y="54407"/>
                </a:cubicBezTo>
                <a:cubicBezTo>
                  <a:pt x="1884807" y="37948"/>
                  <a:pt x="1902333" y="24765"/>
                  <a:pt x="1923517" y="14859"/>
                </a:cubicBezTo>
                <a:cubicBezTo>
                  <a:pt x="1944700" y="4953"/>
                  <a:pt x="1969770" y="0"/>
                  <a:pt x="19987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en-US" sz="3200" b="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85B857-DE26-3AF9-A824-D7A8B8703830}"/>
              </a:ext>
            </a:extLst>
          </p:cNvPr>
          <p:cNvSpPr txBox="1"/>
          <p:nvPr/>
        </p:nvSpPr>
        <p:spPr>
          <a:xfrm>
            <a:off x="4306816" y="4594533"/>
            <a:ext cx="99867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WEBSITE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6F9C54-954C-1474-2150-341D2AE4CE36}"/>
              </a:ext>
            </a:extLst>
          </p:cNvPr>
          <p:cNvSpPr txBox="1"/>
          <p:nvPr/>
        </p:nvSpPr>
        <p:spPr>
          <a:xfrm>
            <a:off x="5687234" y="4594533"/>
            <a:ext cx="81753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E-MAIL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FB9847-42D7-77FB-57A8-04E723422386}"/>
              </a:ext>
            </a:extLst>
          </p:cNvPr>
          <p:cNvSpPr txBox="1"/>
          <p:nvPr/>
        </p:nvSpPr>
        <p:spPr>
          <a:xfrm>
            <a:off x="6892924" y="4594533"/>
            <a:ext cx="134972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FACEBOOK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1F6DFCC-98E2-7115-6C98-F63BEBF719B2}"/>
              </a:ext>
            </a:extLst>
          </p:cNvPr>
          <p:cNvSpPr/>
          <p:nvPr/>
        </p:nvSpPr>
        <p:spPr bwMode="auto">
          <a:xfrm>
            <a:off x="5469154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558685-4A60-F09F-F90B-96A44FA8C0E2}"/>
              </a:ext>
            </a:extLst>
          </p:cNvPr>
          <p:cNvSpPr/>
          <p:nvPr/>
        </p:nvSpPr>
        <p:spPr bwMode="auto">
          <a:xfrm>
            <a:off x="6675985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664766"/>
      </p:ext>
    </p:extLst>
  </p:cSld>
  <p:clrMapOvr>
    <a:masterClrMapping/>
  </p:clrMapOvr>
</p:sld>
</file>

<file path=ppt/theme/theme1.xml><?xml version="1.0" encoding="utf-8"?>
<a:theme xmlns:a="http://schemas.openxmlformats.org/drawingml/2006/main" name="16:9 Template Light">
  <a:themeElements>
    <a:clrScheme name="2 Pitch Deck SaaS">
      <a:dk1>
        <a:srgbClr val="5C6972"/>
      </a:dk1>
      <a:lt1>
        <a:srgbClr val="FFFFFF"/>
      </a:lt1>
      <a:dk2>
        <a:srgbClr val="072032"/>
      </a:dk2>
      <a:lt2>
        <a:srgbClr val="FFFFFF"/>
      </a:lt2>
      <a:accent1>
        <a:srgbClr val="21D37E"/>
      </a:accent1>
      <a:accent2>
        <a:srgbClr val="FFC107"/>
      </a:accent2>
      <a:accent3>
        <a:srgbClr val="4659FF"/>
      </a:accent3>
      <a:accent4>
        <a:srgbClr val="FD7E14"/>
      </a:accent4>
      <a:accent5>
        <a:srgbClr val="DC3545"/>
      </a:accent5>
      <a:accent6>
        <a:srgbClr val="6610F2"/>
      </a:accent6>
      <a:hlink>
        <a:srgbClr val="0065E5"/>
      </a:hlink>
      <a:folHlink>
        <a:srgbClr val="C03BC4"/>
      </a:folHlink>
    </a:clrScheme>
    <a:fontScheme name="2 Pitch Deck SaaS">
      <a:majorFont>
        <a:latin typeface="Plus Jakarta Sans"/>
        <a:ea typeface=""/>
        <a:cs typeface=""/>
      </a:majorFont>
      <a:minorFont>
        <a:latin typeface="Plus Jakarta Sans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2"/>
        </a:solidFill>
        <a:ln>
          <a:noFill/>
        </a:ln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l" defTabSz="932472" fontAlgn="base">
          <a:spcBef>
            <a:spcPct val="0"/>
          </a:spcBef>
          <a:spcAft>
            <a:spcPct val="0"/>
          </a:spcAft>
          <a:defRPr sz="2000" dirty="0" err="1">
            <a:solidFill>
              <a:srgbClr val="FFFFFF"/>
            </a:solidFill>
            <a:ea typeface="Segoe UI" pitchFamily="34" charset="0"/>
            <a:cs typeface="Segoe UI" pitchFamily="34" charset="0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  <a:headEnd type="oval" w="med" len="med"/>
          <a:tailEnd type="oval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sz="1800" dirty="0" err="1" smtClean="0">
            <a:solidFill>
              <a:schemeClr val="tx2"/>
            </a:solidFill>
          </a:defRPr>
        </a:defPPr>
      </a:lstStyle>
    </a:txDef>
  </a:objectDefaults>
  <a:extraClrSchemeLst/>
  <a:custClrLst>
    <a:custClr name="Light Brown">
      <a:srgbClr val="E1D3C7"/>
    </a:custClr>
    <a:custClr name="Light Yellow">
      <a:srgbClr val="FFE399"/>
    </a:custClr>
    <a:custClr name="Light Orange">
      <a:srgbClr val="FFA38B"/>
    </a:custClr>
    <a:custClr name="Light Red">
      <a:srgbClr val="FFB3BB"/>
    </a:custClr>
    <a:custClr name="Light Magenta">
      <a:srgbClr val="D59ED7"/>
    </a:custClr>
    <a:custClr name="Light Purple">
      <a:srgbClr val="C5B4E3"/>
    </a:custClr>
    <a:custClr name="Light Blue">
      <a:srgbClr val="8DC8E8"/>
    </a:custClr>
    <a:custClr name="Light Teal">
      <a:srgbClr val="B9DCD2"/>
    </a:custClr>
    <a:custClr name="Light Green">
      <a:srgbClr val="D4EC8E"/>
    </a:custClr>
    <a:custClr name="Blue Black">
      <a:srgbClr val="091F2C"/>
    </a:custClr>
    <a:custClr name="Brown">
      <a:srgbClr val="BF9474"/>
    </a:custClr>
    <a:custClr name="Yellow">
      <a:srgbClr val="FFB900"/>
    </a:custClr>
    <a:custClr name="Orange">
      <a:srgbClr val="FF5C39"/>
    </a:custClr>
    <a:custClr name="Red">
      <a:srgbClr val="F4364C"/>
    </a:custClr>
    <a:custClr name="Magenta">
      <a:srgbClr val="C03BC4"/>
    </a:custClr>
    <a:custClr name="Purple">
      <a:srgbClr val="8661C5"/>
    </a:custClr>
    <a:custClr name="Blue">
      <a:srgbClr val="0078D4"/>
    </a:custClr>
    <a:custClr name="Teal">
      <a:srgbClr val="49C5B1"/>
    </a:custClr>
    <a:custClr name="Green">
      <a:srgbClr val="8DE971"/>
    </a:custClr>
    <a:custClr name="Rich Black">
      <a:srgbClr val="000000"/>
    </a:custClr>
    <a:custClr name="Dark Brown">
      <a:srgbClr val="5C4738"/>
    </a:custClr>
    <a:custClr name="Dark Yellow">
      <a:srgbClr val="7F5A1A"/>
    </a:custClr>
    <a:custClr name="Dark Orange">
      <a:srgbClr val="73391D"/>
    </a:custClr>
    <a:custClr name="Dark Red">
      <a:srgbClr val="73262F"/>
    </a:custClr>
    <a:custClr name="Dark Magenta">
      <a:srgbClr val="702573"/>
    </a:custClr>
    <a:custClr name="Dark Purple">
      <a:srgbClr val="463668"/>
    </a:custClr>
    <a:custClr name="Dark Blue">
      <a:srgbClr val="2A446F"/>
    </a:custClr>
    <a:custClr name="Dark Teal">
      <a:srgbClr val="225B62"/>
    </a:custClr>
    <a:custClr name="Dark Green">
      <a:srgbClr val="07641D"/>
    </a:custClr>
    <a:custClr name="Brown Black">
      <a:srgbClr val="291817"/>
    </a:custClr>
    <a:custClr name="Pure White">
      <a:srgbClr val="FFFFFF"/>
    </a:custClr>
    <a:custClr name="Off White">
      <a:srgbClr val="F4F3F5"/>
    </a:custClr>
    <a:custClr name="Warm White">
      <a:srgbClr val="FFF8F3"/>
    </a:custClr>
    <a:custClr name="Warm Light Gray">
      <a:srgbClr val="E8E6DF"/>
    </a:custClr>
    <a:custClr name="Mid Gray">
      <a:srgbClr val="D7D2CB"/>
    </a:custClr>
    <a:custClr name="Warm Gray">
      <a:srgbClr val="8C8279"/>
    </a:custClr>
    <a:custClr name="Light Gray">
      <a:srgbClr val="D9D9D6"/>
    </a:custClr>
    <a:custClr name="Cool Gray">
      <a:srgbClr val="B1B3B3"/>
    </a:custClr>
    <a:custClr name="Dark Gray">
      <a:srgbClr val="454142"/>
    </a:custClr>
    <a:custClr name="Pure White">
      <a:srgbClr val="FFFFFF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</a:custClrLst>
  <a:extLst>
    <a:ext uri="{05A4C25C-085E-4340-85A3-A5531E510DB2}">
      <thm15:themeFamily xmlns:thm15="http://schemas.microsoft.com/office/thememl/2012/main" name="MS_Ignite2023_16-9 Event-template  -  Repaired" id="{7C1B257E-8A69-4FE1-A954-8710E0A8BDEF}" vid="{4C547056-086C-4BA7-A229-3B32236A8D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hicccccccc</Template>
  <TotalTime>12817</TotalTime>
  <Words>652</Words>
  <Application>Microsoft Office PowerPoint</Application>
  <PresentationFormat>Widescreen</PresentationFormat>
  <Paragraphs>98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Sora SemiBold</vt:lpstr>
      <vt:lpstr>Aptos</vt:lpstr>
      <vt:lpstr>Montserrat</vt:lpstr>
      <vt:lpstr>Wingdings</vt:lpstr>
      <vt:lpstr>Roboto</vt:lpstr>
      <vt:lpstr>Arial</vt:lpstr>
      <vt:lpstr>Segoe UI</vt:lpstr>
      <vt:lpstr>Calibri</vt:lpstr>
      <vt:lpstr>Plus Jakarta Sans</vt:lpstr>
      <vt:lpstr>16:9 Template Light</vt:lpstr>
      <vt:lpstr>PowerPoint Presentation</vt:lpstr>
      <vt:lpstr>The Problem</vt:lpstr>
      <vt:lpstr>Our Solution</vt:lpstr>
      <vt:lpstr>Market Opportunity</vt:lpstr>
      <vt:lpstr>Our Product</vt:lpstr>
      <vt:lpstr>Business Model</vt:lpstr>
      <vt:lpstr>Meet Our Team</vt:lpstr>
      <vt:lpstr>Join Our SaaS Now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Ocvembor</dc:title>
  <dc:subject/>
  <dc:creator>Chung Nguyen</dc:creator>
  <cp:keywords/>
  <dc:description/>
  <cp:lastModifiedBy>Chung Nguyen</cp:lastModifiedBy>
  <cp:revision>433</cp:revision>
  <dcterms:created xsi:type="dcterms:W3CDTF">2024-04-04T18:01:04Z</dcterms:created>
  <dcterms:modified xsi:type="dcterms:W3CDTF">2025-05-14T09:57:21Z</dcterms:modified>
  <cp:category/>
</cp:coreProperties>
</file>