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sldIdLst>
    <p:sldId id="359" r:id="rId2"/>
    <p:sldId id="3331" r:id="rId3"/>
    <p:sldId id="3334" r:id="rId4"/>
    <p:sldId id="3335" r:id="rId5"/>
    <p:sldId id="3338" r:id="rId6"/>
    <p:sldId id="3341" r:id="rId7"/>
    <p:sldId id="3342" r:id="rId8"/>
    <p:sldId id="3343" r:id="rId9"/>
    <p:sldId id="3359" r:id="rId10"/>
  </p:sldIdLst>
  <p:sldSz cx="12192000" cy="6858000"/>
  <p:notesSz cx="6858000" cy="9144000"/>
  <p:embeddedFontLst>
    <p:embeddedFont>
      <p:font typeface="Manrope" pitchFamily="2" charset="0"/>
      <p:regular r:id="rId12"/>
      <p:bold r:id="rId13"/>
    </p:embeddedFont>
    <p:embeddedFont>
      <p:font typeface="Montserrat" panose="00000500000000000000" pitchFamily="2" charset="0"/>
      <p:regular r:id="rId14"/>
      <p:bold r:id="rId15"/>
      <p:italic r:id="rId16"/>
      <p:boldItalic r:id="rId17"/>
    </p:embeddedFont>
    <p:embeddedFont>
      <p:font typeface="Segoe UI" panose="020B0502040204020203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A"/>
    <a:srgbClr val="F8F7F9"/>
    <a:srgbClr val="B9DCD2"/>
    <a:srgbClr val="8DC8E8"/>
    <a:srgbClr val="C5B4E3"/>
    <a:srgbClr val="F2F2F2"/>
    <a:srgbClr val="EE7874"/>
    <a:srgbClr val="75CF63"/>
    <a:srgbClr val="333649"/>
    <a:srgbClr val="FF7C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c:spPr>
          <c:cat>
            <c:numRef>
              <c:f>Sheet1!$A$2:$A$6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7F-46F6-AD5D-76305A05A5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4394015"/>
        <c:axId val="1584399295"/>
      </c:areaChart>
      <c:catAx>
        <c:axId val="158439401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399295"/>
        <c:crosses val="autoZero"/>
        <c:auto val="1"/>
        <c:lblAlgn val="ctr"/>
        <c:lblOffset val="100"/>
        <c:noMultiLvlLbl val="0"/>
      </c:catAx>
      <c:valAx>
        <c:axId val="158439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0000"/>
                  <a:lumOff val="9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394015"/>
        <c:crosses val="autoZero"/>
        <c:crossBetween val="midCat"/>
      </c:valAx>
      <c:spPr>
        <a:noFill/>
        <a:ln>
          <a:solidFill>
            <a:schemeClr val="tx2">
              <a:lumMod val="10000"/>
              <a:lumOff val="90000"/>
            </a:schemeClr>
          </a:solidFill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5/9/2025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E42F5CA-2F1F-C61D-17BE-4FABB6AD97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68002" y="1026000"/>
            <a:ext cx="6323999" cy="4806000"/>
          </a:xfrm>
          <a:custGeom>
            <a:avLst/>
            <a:gdLst>
              <a:gd name="connsiteX0" fmla="*/ 149708 w 6323999"/>
              <a:gd name="connsiteY0" fmla="*/ 0 h 4806000"/>
              <a:gd name="connsiteX1" fmla="*/ 6323999 w 6323999"/>
              <a:gd name="connsiteY1" fmla="*/ 0 h 4806000"/>
              <a:gd name="connsiteX2" fmla="*/ 6323999 w 6323999"/>
              <a:gd name="connsiteY2" fmla="*/ 4806000 h 4806000"/>
              <a:gd name="connsiteX3" fmla="*/ 149708 w 6323999"/>
              <a:gd name="connsiteY3" fmla="*/ 4806000 h 4806000"/>
              <a:gd name="connsiteX4" fmla="*/ 0 w 6323999"/>
              <a:gd name="connsiteY4" fmla="*/ 4656293 h 4806000"/>
              <a:gd name="connsiteX5" fmla="*/ 0 w 6323999"/>
              <a:gd name="connsiteY5" fmla="*/ 149707 h 4806000"/>
              <a:gd name="connsiteX6" fmla="*/ 149708 w 6323999"/>
              <a:gd name="connsiteY6" fmla="*/ 0 h 480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3999" h="4806000">
                <a:moveTo>
                  <a:pt x="149708" y="0"/>
                </a:moveTo>
                <a:lnTo>
                  <a:pt x="6323999" y="0"/>
                </a:lnTo>
                <a:lnTo>
                  <a:pt x="6323999" y="4806000"/>
                </a:lnTo>
                <a:lnTo>
                  <a:pt x="149708" y="4806000"/>
                </a:lnTo>
                <a:cubicBezTo>
                  <a:pt x="67027" y="4806000"/>
                  <a:pt x="0" y="4738974"/>
                  <a:pt x="0" y="4656293"/>
                </a:cubicBezTo>
                <a:lnTo>
                  <a:pt x="0" y="149707"/>
                </a:lnTo>
                <a:cubicBezTo>
                  <a:pt x="0" y="67026"/>
                  <a:pt x="67027" y="0"/>
                  <a:pt x="149708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3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D6B7C8-F114-1E3B-7261-E74DC0C10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4460" y="1658709"/>
            <a:ext cx="5729524" cy="3724193"/>
          </a:xfrm>
          <a:custGeom>
            <a:avLst/>
            <a:gdLst>
              <a:gd name="connsiteX0" fmla="*/ 75553 w 5729524"/>
              <a:gd name="connsiteY0" fmla="*/ 0 h 3724193"/>
              <a:gd name="connsiteX1" fmla="*/ 2452363 w 5729524"/>
              <a:gd name="connsiteY1" fmla="*/ 0 h 3724193"/>
              <a:gd name="connsiteX2" fmla="*/ 2498533 w 5729524"/>
              <a:gd name="connsiteY2" fmla="*/ 0 h 3724193"/>
              <a:gd name="connsiteX3" fmla="*/ 2517421 w 5729524"/>
              <a:gd name="connsiteY3" fmla="*/ 18888 h 3724193"/>
              <a:gd name="connsiteX4" fmla="*/ 2517421 w 5729524"/>
              <a:gd name="connsiteY4" fmla="*/ 88147 h 3724193"/>
              <a:gd name="connsiteX5" fmla="*/ 2555198 w 5729524"/>
              <a:gd name="connsiteY5" fmla="*/ 125923 h 3724193"/>
              <a:gd name="connsiteX6" fmla="*/ 3177493 w 5729524"/>
              <a:gd name="connsiteY6" fmla="*/ 125923 h 3724193"/>
              <a:gd name="connsiteX7" fmla="*/ 3215271 w 5729524"/>
              <a:gd name="connsiteY7" fmla="*/ 88147 h 3724193"/>
              <a:gd name="connsiteX8" fmla="*/ 3215271 w 5729524"/>
              <a:gd name="connsiteY8" fmla="*/ 18888 h 3724193"/>
              <a:gd name="connsiteX9" fmla="*/ 3234160 w 5729524"/>
              <a:gd name="connsiteY9" fmla="*/ 0 h 3724193"/>
              <a:gd name="connsiteX10" fmla="*/ 3280311 w 5729524"/>
              <a:gd name="connsiteY10" fmla="*/ 0 h 3724193"/>
              <a:gd name="connsiteX11" fmla="*/ 5653971 w 5729524"/>
              <a:gd name="connsiteY11" fmla="*/ 0 h 3724193"/>
              <a:gd name="connsiteX12" fmla="*/ 5729524 w 5729524"/>
              <a:gd name="connsiteY12" fmla="*/ 75554 h 3724193"/>
              <a:gd name="connsiteX13" fmla="*/ 5729524 w 5729524"/>
              <a:gd name="connsiteY13" fmla="*/ 3724193 h 3724193"/>
              <a:gd name="connsiteX14" fmla="*/ 0 w 5729524"/>
              <a:gd name="connsiteY14" fmla="*/ 3724193 h 3724193"/>
              <a:gd name="connsiteX15" fmla="*/ 0 w 5729524"/>
              <a:gd name="connsiteY15" fmla="*/ 75554 h 3724193"/>
              <a:gd name="connsiteX16" fmla="*/ 75553 w 5729524"/>
              <a:gd name="connsiteY16" fmla="*/ 0 h 3724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729524" h="3724193">
                <a:moveTo>
                  <a:pt x="75553" y="0"/>
                </a:moveTo>
                <a:lnTo>
                  <a:pt x="2452363" y="0"/>
                </a:lnTo>
                <a:lnTo>
                  <a:pt x="2498533" y="0"/>
                </a:lnTo>
                <a:cubicBezTo>
                  <a:pt x="2508965" y="0"/>
                  <a:pt x="2517421" y="8457"/>
                  <a:pt x="2517421" y="18888"/>
                </a:cubicBezTo>
                <a:lnTo>
                  <a:pt x="2517421" y="88147"/>
                </a:lnTo>
                <a:cubicBezTo>
                  <a:pt x="2517421" y="109010"/>
                  <a:pt x="2534334" y="125923"/>
                  <a:pt x="2555198" y="125923"/>
                </a:cubicBezTo>
                <a:lnTo>
                  <a:pt x="3177493" y="125923"/>
                </a:lnTo>
                <a:cubicBezTo>
                  <a:pt x="3198333" y="125923"/>
                  <a:pt x="3215271" y="109010"/>
                  <a:pt x="3215271" y="88147"/>
                </a:cubicBezTo>
                <a:lnTo>
                  <a:pt x="3215271" y="18888"/>
                </a:lnTo>
                <a:cubicBezTo>
                  <a:pt x="3215271" y="8457"/>
                  <a:pt x="3223709" y="0"/>
                  <a:pt x="3234160" y="0"/>
                </a:cubicBezTo>
                <a:lnTo>
                  <a:pt x="3280311" y="0"/>
                </a:lnTo>
                <a:lnTo>
                  <a:pt x="5653971" y="0"/>
                </a:lnTo>
                <a:cubicBezTo>
                  <a:pt x="5695681" y="0"/>
                  <a:pt x="5729524" y="33827"/>
                  <a:pt x="5729524" y="75554"/>
                </a:cubicBezTo>
                <a:lnTo>
                  <a:pt x="5729524" y="3724193"/>
                </a:lnTo>
                <a:lnTo>
                  <a:pt x="0" y="3724193"/>
                </a:lnTo>
                <a:lnTo>
                  <a:pt x="0" y="75554"/>
                </a:lnTo>
                <a:cubicBezTo>
                  <a:pt x="0" y="33827"/>
                  <a:pt x="33826" y="0"/>
                  <a:pt x="7555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65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93BA82-6D5F-729D-BF9C-4CC4651F21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6429" y="1779054"/>
            <a:ext cx="1421252" cy="1421252"/>
          </a:xfrm>
          <a:custGeom>
            <a:avLst/>
            <a:gdLst>
              <a:gd name="connsiteX0" fmla="*/ 710626 w 1421252"/>
              <a:gd name="connsiteY0" fmla="*/ 0 h 1421252"/>
              <a:gd name="connsiteX1" fmla="*/ 1421252 w 1421252"/>
              <a:gd name="connsiteY1" fmla="*/ 710626 h 1421252"/>
              <a:gd name="connsiteX2" fmla="*/ 710626 w 1421252"/>
              <a:gd name="connsiteY2" fmla="*/ 1421252 h 1421252"/>
              <a:gd name="connsiteX3" fmla="*/ 0 w 1421252"/>
              <a:gd name="connsiteY3" fmla="*/ 710626 h 1421252"/>
              <a:gd name="connsiteX4" fmla="*/ 710626 w 1421252"/>
              <a:gd name="connsiteY4" fmla="*/ 0 h 142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252" h="1421252">
                <a:moveTo>
                  <a:pt x="710626" y="0"/>
                </a:moveTo>
                <a:cubicBezTo>
                  <a:pt x="1103094" y="0"/>
                  <a:pt x="1421252" y="318158"/>
                  <a:pt x="1421252" y="710626"/>
                </a:cubicBezTo>
                <a:cubicBezTo>
                  <a:pt x="1421252" y="1103094"/>
                  <a:pt x="1103094" y="1421252"/>
                  <a:pt x="710626" y="1421252"/>
                </a:cubicBezTo>
                <a:cubicBezTo>
                  <a:pt x="318158" y="1421252"/>
                  <a:pt x="0" y="1103094"/>
                  <a:pt x="0" y="710626"/>
                </a:cubicBezTo>
                <a:cubicBezTo>
                  <a:pt x="0" y="318158"/>
                  <a:pt x="318158" y="0"/>
                  <a:pt x="71062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536D800-0861-F8BF-D626-42568669BFF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69059" y="1779054"/>
            <a:ext cx="1421252" cy="1421252"/>
          </a:xfrm>
          <a:custGeom>
            <a:avLst/>
            <a:gdLst>
              <a:gd name="connsiteX0" fmla="*/ 710626 w 1421252"/>
              <a:gd name="connsiteY0" fmla="*/ 0 h 1421252"/>
              <a:gd name="connsiteX1" fmla="*/ 1421252 w 1421252"/>
              <a:gd name="connsiteY1" fmla="*/ 710626 h 1421252"/>
              <a:gd name="connsiteX2" fmla="*/ 710626 w 1421252"/>
              <a:gd name="connsiteY2" fmla="*/ 1421252 h 1421252"/>
              <a:gd name="connsiteX3" fmla="*/ 0 w 1421252"/>
              <a:gd name="connsiteY3" fmla="*/ 710626 h 1421252"/>
              <a:gd name="connsiteX4" fmla="*/ 710626 w 1421252"/>
              <a:gd name="connsiteY4" fmla="*/ 0 h 142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252" h="1421252">
                <a:moveTo>
                  <a:pt x="710626" y="0"/>
                </a:moveTo>
                <a:cubicBezTo>
                  <a:pt x="1103094" y="0"/>
                  <a:pt x="1421252" y="318158"/>
                  <a:pt x="1421252" y="710626"/>
                </a:cubicBezTo>
                <a:cubicBezTo>
                  <a:pt x="1421252" y="1103094"/>
                  <a:pt x="1103094" y="1421252"/>
                  <a:pt x="710626" y="1421252"/>
                </a:cubicBezTo>
                <a:cubicBezTo>
                  <a:pt x="318158" y="1421252"/>
                  <a:pt x="0" y="1103094"/>
                  <a:pt x="0" y="710626"/>
                </a:cubicBezTo>
                <a:cubicBezTo>
                  <a:pt x="0" y="318158"/>
                  <a:pt x="318158" y="0"/>
                  <a:pt x="71062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598C7C1-93CC-9F56-ADAE-C37C7D7FE8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89" y="1779054"/>
            <a:ext cx="1421252" cy="1421252"/>
          </a:xfrm>
          <a:custGeom>
            <a:avLst/>
            <a:gdLst>
              <a:gd name="connsiteX0" fmla="*/ 710626 w 1421252"/>
              <a:gd name="connsiteY0" fmla="*/ 0 h 1421252"/>
              <a:gd name="connsiteX1" fmla="*/ 1421252 w 1421252"/>
              <a:gd name="connsiteY1" fmla="*/ 710626 h 1421252"/>
              <a:gd name="connsiteX2" fmla="*/ 710626 w 1421252"/>
              <a:gd name="connsiteY2" fmla="*/ 1421252 h 1421252"/>
              <a:gd name="connsiteX3" fmla="*/ 0 w 1421252"/>
              <a:gd name="connsiteY3" fmla="*/ 710626 h 1421252"/>
              <a:gd name="connsiteX4" fmla="*/ 710626 w 1421252"/>
              <a:gd name="connsiteY4" fmla="*/ 0 h 142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252" h="1421252">
                <a:moveTo>
                  <a:pt x="710626" y="0"/>
                </a:moveTo>
                <a:cubicBezTo>
                  <a:pt x="1103094" y="0"/>
                  <a:pt x="1421252" y="318158"/>
                  <a:pt x="1421252" y="710626"/>
                </a:cubicBezTo>
                <a:cubicBezTo>
                  <a:pt x="1421252" y="1103094"/>
                  <a:pt x="1103094" y="1421252"/>
                  <a:pt x="710626" y="1421252"/>
                </a:cubicBezTo>
                <a:cubicBezTo>
                  <a:pt x="318158" y="1421252"/>
                  <a:pt x="0" y="1103094"/>
                  <a:pt x="0" y="710626"/>
                </a:cubicBezTo>
                <a:cubicBezTo>
                  <a:pt x="0" y="318158"/>
                  <a:pt x="318158" y="0"/>
                  <a:pt x="71062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85272A-18E0-1A5E-4192-F9D4F60158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34319" y="1779054"/>
            <a:ext cx="1421252" cy="1421252"/>
          </a:xfrm>
          <a:custGeom>
            <a:avLst/>
            <a:gdLst>
              <a:gd name="connsiteX0" fmla="*/ 710626 w 1421252"/>
              <a:gd name="connsiteY0" fmla="*/ 0 h 1421252"/>
              <a:gd name="connsiteX1" fmla="*/ 1421252 w 1421252"/>
              <a:gd name="connsiteY1" fmla="*/ 710626 h 1421252"/>
              <a:gd name="connsiteX2" fmla="*/ 710626 w 1421252"/>
              <a:gd name="connsiteY2" fmla="*/ 1421252 h 1421252"/>
              <a:gd name="connsiteX3" fmla="*/ 0 w 1421252"/>
              <a:gd name="connsiteY3" fmla="*/ 710626 h 1421252"/>
              <a:gd name="connsiteX4" fmla="*/ 710626 w 1421252"/>
              <a:gd name="connsiteY4" fmla="*/ 0 h 142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252" h="1421252">
                <a:moveTo>
                  <a:pt x="710626" y="0"/>
                </a:moveTo>
                <a:cubicBezTo>
                  <a:pt x="1103094" y="0"/>
                  <a:pt x="1421252" y="318158"/>
                  <a:pt x="1421252" y="710626"/>
                </a:cubicBezTo>
                <a:cubicBezTo>
                  <a:pt x="1421252" y="1103094"/>
                  <a:pt x="1103094" y="1421252"/>
                  <a:pt x="710626" y="1421252"/>
                </a:cubicBezTo>
                <a:cubicBezTo>
                  <a:pt x="318158" y="1421252"/>
                  <a:pt x="0" y="1103094"/>
                  <a:pt x="0" y="710626"/>
                </a:cubicBezTo>
                <a:cubicBezTo>
                  <a:pt x="0" y="318158"/>
                  <a:pt x="318158" y="0"/>
                  <a:pt x="71062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690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4CBE1B8F-DA79-5B06-3444-1FB092099A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5" y="0"/>
            <a:ext cx="6321426" cy="6858000"/>
          </a:xfrm>
          <a:custGeom>
            <a:avLst/>
            <a:gdLst>
              <a:gd name="connsiteX0" fmla="*/ 0 w 5524500"/>
              <a:gd name="connsiteY0" fmla="*/ 0 h 4464728"/>
              <a:gd name="connsiteX1" fmla="*/ 5524500 w 5524500"/>
              <a:gd name="connsiteY1" fmla="*/ 0 h 4464728"/>
              <a:gd name="connsiteX2" fmla="*/ 5524500 w 5524500"/>
              <a:gd name="connsiteY2" fmla="*/ 4464728 h 4464728"/>
              <a:gd name="connsiteX3" fmla="*/ 0 w 5524500"/>
              <a:gd name="connsiteY3" fmla="*/ 4464728 h 4464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0" h="4464728">
                <a:moveTo>
                  <a:pt x="0" y="0"/>
                </a:moveTo>
                <a:lnTo>
                  <a:pt x="5524500" y="0"/>
                </a:lnTo>
                <a:lnTo>
                  <a:pt x="5524500" y="4464728"/>
                </a:lnTo>
                <a:lnTo>
                  <a:pt x="0" y="446472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14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650852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84200" y="1435503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540DC61-9A93-7617-995E-1389D8555F48}"/>
              </a:ext>
            </a:extLst>
          </p:cNvPr>
          <p:cNvGrpSpPr/>
          <p:nvPr userDrawn="1"/>
        </p:nvGrpSpPr>
        <p:grpSpPr>
          <a:xfrm>
            <a:off x="571504" y="6436543"/>
            <a:ext cx="1296808" cy="233313"/>
            <a:chOff x="571501" y="585788"/>
            <a:chExt cx="1898649" cy="341594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DC752736-86D7-D8F8-E39A-1FC5167F2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71501" y="585788"/>
              <a:ext cx="341594" cy="34159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96C7583-56D0-4C9C-4386-3EDFEB7B30E0}"/>
                </a:ext>
              </a:extLst>
            </p:cNvPr>
            <p:cNvSpPr txBox="1"/>
            <p:nvPr/>
          </p:nvSpPr>
          <p:spPr>
            <a:xfrm>
              <a:off x="990266" y="680006"/>
              <a:ext cx="1479884" cy="153158"/>
            </a:xfrm>
            <a:custGeom>
              <a:avLst/>
              <a:gdLst/>
              <a:ahLst/>
              <a:cxnLst/>
              <a:rect l="l" t="t" r="r" b="b"/>
              <a:pathLst>
                <a:path w="1656626" h="171450">
                  <a:moveTo>
                    <a:pt x="713090" y="22389"/>
                  </a:moveTo>
                  <a:lnTo>
                    <a:pt x="682085" y="112357"/>
                  </a:lnTo>
                  <a:lnTo>
                    <a:pt x="744294" y="112357"/>
                  </a:lnTo>
                  <a:close/>
                  <a:moveTo>
                    <a:pt x="540296" y="19545"/>
                  </a:moveTo>
                  <a:lnTo>
                    <a:pt x="540296" y="89497"/>
                  </a:lnTo>
                  <a:lnTo>
                    <a:pt x="586588" y="89497"/>
                  </a:lnTo>
                  <a:cubicBezTo>
                    <a:pt x="587959" y="89497"/>
                    <a:pt x="589560" y="89421"/>
                    <a:pt x="591388" y="89268"/>
                  </a:cubicBezTo>
                  <a:cubicBezTo>
                    <a:pt x="593217" y="89116"/>
                    <a:pt x="595008" y="88849"/>
                    <a:pt x="596761" y="88468"/>
                  </a:cubicBezTo>
                  <a:cubicBezTo>
                    <a:pt x="602399" y="87249"/>
                    <a:pt x="607029" y="84925"/>
                    <a:pt x="610648" y="81496"/>
                  </a:cubicBezTo>
                  <a:cubicBezTo>
                    <a:pt x="614267" y="78067"/>
                    <a:pt x="616973" y="73990"/>
                    <a:pt x="618763" y="69266"/>
                  </a:cubicBezTo>
                  <a:cubicBezTo>
                    <a:pt x="620554" y="64541"/>
                    <a:pt x="621449" y="59627"/>
                    <a:pt x="621449" y="54521"/>
                  </a:cubicBezTo>
                  <a:cubicBezTo>
                    <a:pt x="621449" y="49416"/>
                    <a:pt x="620554" y="44482"/>
                    <a:pt x="618763" y="39719"/>
                  </a:cubicBezTo>
                  <a:cubicBezTo>
                    <a:pt x="616973" y="34957"/>
                    <a:pt x="614267" y="30861"/>
                    <a:pt x="610648" y="27432"/>
                  </a:cubicBezTo>
                  <a:cubicBezTo>
                    <a:pt x="607029" y="24003"/>
                    <a:pt x="602399" y="21679"/>
                    <a:pt x="596761" y="20460"/>
                  </a:cubicBezTo>
                  <a:cubicBezTo>
                    <a:pt x="595008" y="20079"/>
                    <a:pt x="593217" y="19831"/>
                    <a:pt x="591388" y="19717"/>
                  </a:cubicBezTo>
                  <a:cubicBezTo>
                    <a:pt x="589560" y="19603"/>
                    <a:pt x="587959" y="19545"/>
                    <a:pt x="586588" y="19545"/>
                  </a:cubicBezTo>
                  <a:close/>
                  <a:moveTo>
                    <a:pt x="1580731" y="16116"/>
                  </a:moveTo>
                  <a:cubicBezTo>
                    <a:pt x="1567853" y="16116"/>
                    <a:pt x="1557147" y="19050"/>
                    <a:pt x="1548613" y="24917"/>
                  </a:cubicBezTo>
                  <a:cubicBezTo>
                    <a:pt x="1540078" y="30785"/>
                    <a:pt x="1533658" y="38957"/>
                    <a:pt x="1529353" y="49435"/>
                  </a:cubicBezTo>
                  <a:cubicBezTo>
                    <a:pt x="1525048" y="59912"/>
                    <a:pt x="1522857" y="72009"/>
                    <a:pt x="1522781" y="85725"/>
                  </a:cubicBezTo>
                  <a:cubicBezTo>
                    <a:pt x="1522705" y="99441"/>
                    <a:pt x="1524819" y="111500"/>
                    <a:pt x="1529125" y="121901"/>
                  </a:cubicBezTo>
                  <a:cubicBezTo>
                    <a:pt x="1533430" y="132302"/>
                    <a:pt x="1539888" y="140456"/>
                    <a:pt x="1548499" y="146361"/>
                  </a:cubicBezTo>
                  <a:cubicBezTo>
                    <a:pt x="1557109" y="152267"/>
                    <a:pt x="1567853" y="155258"/>
                    <a:pt x="1580731" y="155334"/>
                  </a:cubicBezTo>
                  <a:cubicBezTo>
                    <a:pt x="1593609" y="155334"/>
                    <a:pt x="1604353" y="152400"/>
                    <a:pt x="1612964" y="146533"/>
                  </a:cubicBezTo>
                  <a:cubicBezTo>
                    <a:pt x="1621574" y="140665"/>
                    <a:pt x="1628032" y="132493"/>
                    <a:pt x="1632338" y="122015"/>
                  </a:cubicBezTo>
                  <a:cubicBezTo>
                    <a:pt x="1636643" y="111538"/>
                    <a:pt x="1638796" y="99441"/>
                    <a:pt x="1638796" y="85725"/>
                  </a:cubicBezTo>
                  <a:cubicBezTo>
                    <a:pt x="1638796" y="72009"/>
                    <a:pt x="1636643" y="59931"/>
                    <a:pt x="1632338" y="49492"/>
                  </a:cubicBezTo>
                  <a:cubicBezTo>
                    <a:pt x="1628032" y="39053"/>
                    <a:pt x="1621574" y="30899"/>
                    <a:pt x="1612964" y="25032"/>
                  </a:cubicBezTo>
                  <a:cubicBezTo>
                    <a:pt x="1604353" y="19164"/>
                    <a:pt x="1593609" y="16193"/>
                    <a:pt x="1580731" y="16116"/>
                  </a:cubicBezTo>
                  <a:close/>
                  <a:moveTo>
                    <a:pt x="1256881" y="16116"/>
                  </a:moveTo>
                  <a:cubicBezTo>
                    <a:pt x="1244003" y="16116"/>
                    <a:pt x="1233297" y="19050"/>
                    <a:pt x="1224763" y="24917"/>
                  </a:cubicBezTo>
                  <a:cubicBezTo>
                    <a:pt x="1216228" y="30785"/>
                    <a:pt x="1209809" y="38957"/>
                    <a:pt x="1205503" y="49435"/>
                  </a:cubicBezTo>
                  <a:cubicBezTo>
                    <a:pt x="1201198" y="59912"/>
                    <a:pt x="1199007" y="72009"/>
                    <a:pt x="1198931" y="85725"/>
                  </a:cubicBezTo>
                  <a:cubicBezTo>
                    <a:pt x="1198855" y="99441"/>
                    <a:pt x="1200969" y="111500"/>
                    <a:pt x="1205275" y="121901"/>
                  </a:cubicBezTo>
                  <a:cubicBezTo>
                    <a:pt x="1209580" y="132302"/>
                    <a:pt x="1216038" y="140456"/>
                    <a:pt x="1224648" y="146361"/>
                  </a:cubicBezTo>
                  <a:cubicBezTo>
                    <a:pt x="1233259" y="152267"/>
                    <a:pt x="1244003" y="155258"/>
                    <a:pt x="1256881" y="155334"/>
                  </a:cubicBezTo>
                  <a:cubicBezTo>
                    <a:pt x="1269759" y="155334"/>
                    <a:pt x="1280503" y="152400"/>
                    <a:pt x="1289114" y="146533"/>
                  </a:cubicBezTo>
                  <a:cubicBezTo>
                    <a:pt x="1297724" y="140665"/>
                    <a:pt x="1304182" y="132493"/>
                    <a:pt x="1308487" y="122015"/>
                  </a:cubicBezTo>
                  <a:cubicBezTo>
                    <a:pt x="1312793" y="111538"/>
                    <a:pt x="1314946" y="99441"/>
                    <a:pt x="1314946" y="85725"/>
                  </a:cubicBezTo>
                  <a:cubicBezTo>
                    <a:pt x="1314946" y="72009"/>
                    <a:pt x="1312793" y="59931"/>
                    <a:pt x="1308487" y="49492"/>
                  </a:cubicBezTo>
                  <a:cubicBezTo>
                    <a:pt x="1304182" y="39053"/>
                    <a:pt x="1297724" y="30899"/>
                    <a:pt x="1289114" y="25032"/>
                  </a:cubicBezTo>
                  <a:cubicBezTo>
                    <a:pt x="1280503" y="19164"/>
                    <a:pt x="1269759" y="16193"/>
                    <a:pt x="1256881" y="16116"/>
                  </a:cubicBezTo>
                  <a:close/>
                  <a:moveTo>
                    <a:pt x="237706" y="16116"/>
                  </a:moveTo>
                  <a:cubicBezTo>
                    <a:pt x="224828" y="16116"/>
                    <a:pt x="214122" y="19050"/>
                    <a:pt x="205588" y="24917"/>
                  </a:cubicBezTo>
                  <a:cubicBezTo>
                    <a:pt x="197053" y="30785"/>
                    <a:pt x="190634" y="38957"/>
                    <a:pt x="186328" y="49435"/>
                  </a:cubicBezTo>
                  <a:cubicBezTo>
                    <a:pt x="182023" y="59912"/>
                    <a:pt x="179832" y="72009"/>
                    <a:pt x="179756" y="85725"/>
                  </a:cubicBezTo>
                  <a:cubicBezTo>
                    <a:pt x="179680" y="99441"/>
                    <a:pt x="181794" y="111500"/>
                    <a:pt x="186100" y="121901"/>
                  </a:cubicBezTo>
                  <a:cubicBezTo>
                    <a:pt x="190405" y="132302"/>
                    <a:pt x="196863" y="140456"/>
                    <a:pt x="205474" y="146361"/>
                  </a:cubicBezTo>
                  <a:cubicBezTo>
                    <a:pt x="214084" y="152267"/>
                    <a:pt x="224828" y="155258"/>
                    <a:pt x="237706" y="155334"/>
                  </a:cubicBezTo>
                  <a:cubicBezTo>
                    <a:pt x="250584" y="155334"/>
                    <a:pt x="261328" y="152400"/>
                    <a:pt x="269939" y="146533"/>
                  </a:cubicBezTo>
                  <a:cubicBezTo>
                    <a:pt x="278549" y="140665"/>
                    <a:pt x="285007" y="132493"/>
                    <a:pt x="289313" y="122015"/>
                  </a:cubicBezTo>
                  <a:cubicBezTo>
                    <a:pt x="293618" y="111538"/>
                    <a:pt x="295771" y="99441"/>
                    <a:pt x="295771" y="85725"/>
                  </a:cubicBezTo>
                  <a:cubicBezTo>
                    <a:pt x="295771" y="72009"/>
                    <a:pt x="293618" y="59931"/>
                    <a:pt x="289313" y="49492"/>
                  </a:cubicBezTo>
                  <a:cubicBezTo>
                    <a:pt x="285007" y="39053"/>
                    <a:pt x="278549" y="30899"/>
                    <a:pt x="269939" y="25032"/>
                  </a:cubicBezTo>
                  <a:cubicBezTo>
                    <a:pt x="261328" y="19164"/>
                    <a:pt x="250584" y="16193"/>
                    <a:pt x="237706" y="16116"/>
                  </a:cubicBezTo>
                  <a:close/>
                  <a:moveTo>
                    <a:pt x="1078230" y="3429"/>
                  </a:moveTo>
                  <a:lnTo>
                    <a:pt x="1095032" y="3429"/>
                  </a:lnTo>
                  <a:lnTo>
                    <a:pt x="1095032" y="151905"/>
                  </a:lnTo>
                  <a:lnTo>
                    <a:pt x="1173213" y="151905"/>
                  </a:lnTo>
                  <a:lnTo>
                    <a:pt x="1173213" y="168021"/>
                  </a:lnTo>
                  <a:lnTo>
                    <a:pt x="1078230" y="168021"/>
                  </a:lnTo>
                  <a:close/>
                  <a:moveTo>
                    <a:pt x="936117" y="3429"/>
                  </a:moveTo>
                  <a:lnTo>
                    <a:pt x="955548" y="3429"/>
                  </a:lnTo>
                  <a:lnTo>
                    <a:pt x="999782" y="79896"/>
                  </a:lnTo>
                  <a:lnTo>
                    <a:pt x="1043788" y="3429"/>
                  </a:lnTo>
                  <a:lnTo>
                    <a:pt x="1063219" y="3429"/>
                  </a:lnTo>
                  <a:lnTo>
                    <a:pt x="1008241" y="99098"/>
                  </a:lnTo>
                  <a:lnTo>
                    <a:pt x="1008241" y="168021"/>
                  </a:lnTo>
                  <a:lnTo>
                    <a:pt x="991324" y="168021"/>
                  </a:lnTo>
                  <a:lnTo>
                    <a:pt x="991324" y="99098"/>
                  </a:lnTo>
                  <a:close/>
                  <a:moveTo>
                    <a:pt x="799719" y="3429"/>
                  </a:moveTo>
                  <a:lnTo>
                    <a:pt x="816636" y="3429"/>
                  </a:lnTo>
                  <a:lnTo>
                    <a:pt x="907276" y="138303"/>
                  </a:lnTo>
                  <a:lnTo>
                    <a:pt x="907276" y="3429"/>
                  </a:lnTo>
                  <a:lnTo>
                    <a:pt x="924192" y="3429"/>
                  </a:lnTo>
                  <a:lnTo>
                    <a:pt x="924192" y="168021"/>
                  </a:lnTo>
                  <a:lnTo>
                    <a:pt x="907276" y="168021"/>
                  </a:lnTo>
                  <a:lnTo>
                    <a:pt x="816636" y="33033"/>
                  </a:lnTo>
                  <a:lnTo>
                    <a:pt x="816636" y="168021"/>
                  </a:lnTo>
                  <a:lnTo>
                    <a:pt x="799719" y="168021"/>
                  </a:lnTo>
                  <a:close/>
                  <a:moveTo>
                    <a:pt x="702107" y="3429"/>
                  </a:moveTo>
                  <a:lnTo>
                    <a:pt x="724395" y="3429"/>
                  </a:lnTo>
                  <a:lnTo>
                    <a:pt x="781088" y="168021"/>
                  </a:lnTo>
                  <a:lnTo>
                    <a:pt x="763600" y="168021"/>
                  </a:lnTo>
                  <a:lnTo>
                    <a:pt x="749765" y="128130"/>
                  </a:lnTo>
                  <a:lnTo>
                    <a:pt x="676649" y="128130"/>
                  </a:lnTo>
                  <a:lnTo>
                    <a:pt x="662902" y="168021"/>
                  </a:lnTo>
                  <a:lnTo>
                    <a:pt x="645414" y="168021"/>
                  </a:lnTo>
                  <a:close/>
                  <a:moveTo>
                    <a:pt x="523494" y="3429"/>
                  </a:moveTo>
                  <a:lnTo>
                    <a:pt x="587045" y="3429"/>
                  </a:lnTo>
                  <a:cubicBezTo>
                    <a:pt x="588645" y="3429"/>
                    <a:pt x="590455" y="3486"/>
                    <a:pt x="592474" y="3601"/>
                  </a:cubicBezTo>
                  <a:cubicBezTo>
                    <a:pt x="594494" y="3715"/>
                    <a:pt x="596532" y="3962"/>
                    <a:pt x="598589" y="4343"/>
                  </a:cubicBezTo>
                  <a:cubicBezTo>
                    <a:pt x="607200" y="5639"/>
                    <a:pt x="614496" y="8630"/>
                    <a:pt x="620478" y="13316"/>
                  </a:cubicBezTo>
                  <a:cubicBezTo>
                    <a:pt x="626460" y="18002"/>
                    <a:pt x="630993" y="23889"/>
                    <a:pt x="634079" y="30975"/>
                  </a:cubicBezTo>
                  <a:cubicBezTo>
                    <a:pt x="637166" y="38062"/>
                    <a:pt x="638709" y="45911"/>
                    <a:pt x="638709" y="54521"/>
                  </a:cubicBezTo>
                  <a:cubicBezTo>
                    <a:pt x="638709" y="63056"/>
                    <a:pt x="637147" y="70866"/>
                    <a:pt x="634022" y="77953"/>
                  </a:cubicBezTo>
                  <a:cubicBezTo>
                    <a:pt x="630898" y="85039"/>
                    <a:pt x="626345" y="90926"/>
                    <a:pt x="620363" y="95612"/>
                  </a:cubicBezTo>
                  <a:cubicBezTo>
                    <a:pt x="614382" y="100298"/>
                    <a:pt x="607124" y="103289"/>
                    <a:pt x="598589" y="104585"/>
                  </a:cubicBezTo>
                  <a:cubicBezTo>
                    <a:pt x="596532" y="104889"/>
                    <a:pt x="594494" y="105118"/>
                    <a:pt x="592474" y="105270"/>
                  </a:cubicBezTo>
                  <a:cubicBezTo>
                    <a:pt x="590455" y="105423"/>
                    <a:pt x="588645" y="105499"/>
                    <a:pt x="587045" y="105499"/>
                  </a:cubicBezTo>
                  <a:lnTo>
                    <a:pt x="540296" y="105499"/>
                  </a:lnTo>
                  <a:lnTo>
                    <a:pt x="540296" y="168021"/>
                  </a:lnTo>
                  <a:lnTo>
                    <a:pt x="523494" y="168021"/>
                  </a:lnTo>
                  <a:close/>
                  <a:moveTo>
                    <a:pt x="332994" y="3429"/>
                  </a:moveTo>
                  <a:lnTo>
                    <a:pt x="348425" y="3429"/>
                  </a:lnTo>
                  <a:lnTo>
                    <a:pt x="413119" y="141846"/>
                  </a:lnTo>
                  <a:lnTo>
                    <a:pt x="477470" y="3429"/>
                  </a:lnTo>
                  <a:lnTo>
                    <a:pt x="493129" y="3429"/>
                  </a:lnTo>
                  <a:lnTo>
                    <a:pt x="493129" y="167907"/>
                  </a:lnTo>
                  <a:lnTo>
                    <a:pt x="477127" y="167907"/>
                  </a:lnTo>
                  <a:lnTo>
                    <a:pt x="477127" y="40919"/>
                  </a:lnTo>
                  <a:lnTo>
                    <a:pt x="418491" y="168021"/>
                  </a:lnTo>
                  <a:lnTo>
                    <a:pt x="407632" y="168021"/>
                  </a:lnTo>
                  <a:lnTo>
                    <a:pt x="349111" y="40919"/>
                  </a:lnTo>
                  <a:lnTo>
                    <a:pt x="349111" y="168021"/>
                  </a:lnTo>
                  <a:lnTo>
                    <a:pt x="332994" y="168021"/>
                  </a:lnTo>
                  <a:close/>
                  <a:moveTo>
                    <a:pt x="1418120" y="114"/>
                  </a:moveTo>
                  <a:cubicBezTo>
                    <a:pt x="1435646" y="114"/>
                    <a:pt x="1449915" y="4210"/>
                    <a:pt x="1460926" y="12402"/>
                  </a:cubicBezTo>
                  <a:cubicBezTo>
                    <a:pt x="1471937" y="20593"/>
                    <a:pt x="1479614" y="31585"/>
                    <a:pt x="1483957" y="45377"/>
                  </a:cubicBezTo>
                  <a:lnTo>
                    <a:pt x="1467041" y="49492"/>
                  </a:lnTo>
                  <a:cubicBezTo>
                    <a:pt x="1463459" y="39434"/>
                    <a:pt x="1457573" y="31394"/>
                    <a:pt x="1449381" y="25375"/>
                  </a:cubicBezTo>
                  <a:cubicBezTo>
                    <a:pt x="1441190" y="19355"/>
                    <a:pt x="1430998" y="16345"/>
                    <a:pt x="1418806" y="16345"/>
                  </a:cubicBezTo>
                  <a:cubicBezTo>
                    <a:pt x="1405928" y="16269"/>
                    <a:pt x="1395222" y="19145"/>
                    <a:pt x="1386688" y="24975"/>
                  </a:cubicBezTo>
                  <a:cubicBezTo>
                    <a:pt x="1378153" y="30804"/>
                    <a:pt x="1371734" y="38957"/>
                    <a:pt x="1367428" y="49435"/>
                  </a:cubicBezTo>
                  <a:cubicBezTo>
                    <a:pt x="1363123" y="59912"/>
                    <a:pt x="1360932" y="72009"/>
                    <a:pt x="1360856" y="85725"/>
                  </a:cubicBezTo>
                  <a:cubicBezTo>
                    <a:pt x="1360780" y="99441"/>
                    <a:pt x="1362894" y="111500"/>
                    <a:pt x="1367200" y="121901"/>
                  </a:cubicBezTo>
                  <a:cubicBezTo>
                    <a:pt x="1371505" y="132302"/>
                    <a:pt x="1377963" y="140456"/>
                    <a:pt x="1386574" y="146361"/>
                  </a:cubicBezTo>
                  <a:cubicBezTo>
                    <a:pt x="1395184" y="152267"/>
                    <a:pt x="1405928" y="155258"/>
                    <a:pt x="1418806" y="155334"/>
                  </a:cubicBezTo>
                  <a:cubicBezTo>
                    <a:pt x="1430617" y="155334"/>
                    <a:pt x="1440371" y="153048"/>
                    <a:pt x="1448067" y="148476"/>
                  </a:cubicBezTo>
                  <a:cubicBezTo>
                    <a:pt x="1455763" y="143904"/>
                    <a:pt x="1461611" y="137351"/>
                    <a:pt x="1465612" y="128816"/>
                  </a:cubicBezTo>
                  <a:cubicBezTo>
                    <a:pt x="1469612" y="120282"/>
                    <a:pt x="1471879" y="110185"/>
                    <a:pt x="1472413" y="98527"/>
                  </a:cubicBezTo>
                  <a:lnTo>
                    <a:pt x="1434465" y="98527"/>
                  </a:lnTo>
                  <a:lnTo>
                    <a:pt x="1434465" y="84125"/>
                  </a:lnTo>
                  <a:lnTo>
                    <a:pt x="1490015" y="84125"/>
                  </a:lnTo>
                  <a:cubicBezTo>
                    <a:pt x="1490244" y="85877"/>
                    <a:pt x="1490377" y="87725"/>
                    <a:pt x="1490415" y="89668"/>
                  </a:cubicBezTo>
                  <a:cubicBezTo>
                    <a:pt x="1490453" y="91612"/>
                    <a:pt x="1490472" y="93002"/>
                    <a:pt x="1490472" y="93840"/>
                  </a:cubicBezTo>
                  <a:cubicBezTo>
                    <a:pt x="1490472" y="108699"/>
                    <a:pt x="1487805" y="121977"/>
                    <a:pt x="1482471" y="133674"/>
                  </a:cubicBezTo>
                  <a:cubicBezTo>
                    <a:pt x="1477137" y="145371"/>
                    <a:pt x="1469117" y="154591"/>
                    <a:pt x="1458411" y="161335"/>
                  </a:cubicBezTo>
                  <a:cubicBezTo>
                    <a:pt x="1447705" y="168078"/>
                    <a:pt x="1434275" y="171450"/>
                    <a:pt x="1418120" y="171450"/>
                  </a:cubicBezTo>
                  <a:cubicBezTo>
                    <a:pt x="1406538" y="171450"/>
                    <a:pt x="1396098" y="169431"/>
                    <a:pt x="1386802" y="165392"/>
                  </a:cubicBezTo>
                  <a:cubicBezTo>
                    <a:pt x="1377506" y="161354"/>
                    <a:pt x="1369600" y="155600"/>
                    <a:pt x="1363085" y="148133"/>
                  </a:cubicBezTo>
                  <a:cubicBezTo>
                    <a:pt x="1356570" y="140665"/>
                    <a:pt x="1351598" y="131655"/>
                    <a:pt x="1348169" y="121101"/>
                  </a:cubicBezTo>
                  <a:cubicBezTo>
                    <a:pt x="1344740" y="110547"/>
                    <a:pt x="1343025" y="98755"/>
                    <a:pt x="1343025" y="85725"/>
                  </a:cubicBezTo>
                  <a:cubicBezTo>
                    <a:pt x="1343025" y="68504"/>
                    <a:pt x="1346016" y="53473"/>
                    <a:pt x="1351998" y="40634"/>
                  </a:cubicBezTo>
                  <a:cubicBezTo>
                    <a:pt x="1357979" y="27794"/>
                    <a:pt x="1366571" y="17831"/>
                    <a:pt x="1377772" y="10744"/>
                  </a:cubicBezTo>
                  <a:cubicBezTo>
                    <a:pt x="1388974" y="3658"/>
                    <a:pt x="1402423" y="114"/>
                    <a:pt x="1418120" y="114"/>
                  </a:cubicBezTo>
                  <a:close/>
                  <a:moveTo>
                    <a:pt x="1580731" y="0"/>
                  </a:moveTo>
                  <a:cubicBezTo>
                    <a:pt x="1597190" y="0"/>
                    <a:pt x="1611040" y="3639"/>
                    <a:pt x="1622279" y="10916"/>
                  </a:cubicBezTo>
                  <a:cubicBezTo>
                    <a:pt x="1633519" y="18193"/>
                    <a:pt x="1642053" y="28270"/>
                    <a:pt x="1647882" y="41148"/>
                  </a:cubicBezTo>
                  <a:cubicBezTo>
                    <a:pt x="1653712" y="54026"/>
                    <a:pt x="1656626" y="68885"/>
                    <a:pt x="1656626" y="85725"/>
                  </a:cubicBezTo>
                  <a:cubicBezTo>
                    <a:pt x="1656626" y="102565"/>
                    <a:pt x="1653712" y="117424"/>
                    <a:pt x="1647882" y="130302"/>
                  </a:cubicBezTo>
                  <a:cubicBezTo>
                    <a:pt x="1642053" y="143180"/>
                    <a:pt x="1633519" y="153257"/>
                    <a:pt x="1622279" y="160534"/>
                  </a:cubicBezTo>
                  <a:cubicBezTo>
                    <a:pt x="1611040" y="167812"/>
                    <a:pt x="1597190" y="171450"/>
                    <a:pt x="1580731" y="171450"/>
                  </a:cubicBezTo>
                  <a:cubicBezTo>
                    <a:pt x="1564348" y="171450"/>
                    <a:pt x="1550518" y="167812"/>
                    <a:pt x="1539240" y="160534"/>
                  </a:cubicBezTo>
                  <a:cubicBezTo>
                    <a:pt x="1527963" y="153257"/>
                    <a:pt x="1519428" y="143180"/>
                    <a:pt x="1513637" y="130302"/>
                  </a:cubicBezTo>
                  <a:cubicBezTo>
                    <a:pt x="1507846" y="117424"/>
                    <a:pt x="1504950" y="102565"/>
                    <a:pt x="1504950" y="85725"/>
                  </a:cubicBezTo>
                  <a:cubicBezTo>
                    <a:pt x="1504950" y="68885"/>
                    <a:pt x="1507846" y="54026"/>
                    <a:pt x="1513637" y="41148"/>
                  </a:cubicBezTo>
                  <a:cubicBezTo>
                    <a:pt x="1519428" y="28270"/>
                    <a:pt x="1527963" y="18193"/>
                    <a:pt x="1539240" y="10916"/>
                  </a:cubicBezTo>
                  <a:cubicBezTo>
                    <a:pt x="1550518" y="3639"/>
                    <a:pt x="1564348" y="0"/>
                    <a:pt x="1580731" y="0"/>
                  </a:cubicBezTo>
                  <a:close/>
                  <a:moveTo>
                    <a:pt x="1256881" y="0"/>
                  </a:moveTo>
                  <a:cubicBezTo>
                    <a:pt x="1273340" y="0"/>
                    <a:pt x="1287190" y="3639"/>
                    <a:pt x="1298429" y="10916"/>
                  </a:cubicBezTo>
                  <a:cubicBezTo>
                    <a:pt x="1309669" y="18193"/>
                    <a:pt x="1318203" y="28270"/>
                    <a:pt x="1324032" y="41148"/>
                  </a:cubicBezTo>
                  <a:cubicBezTo>
                    <a:pt x="1329862" y="54026"/>
                    <a:pt x="1332776" y="68885"/>
                    <a:pt x="1332776" y="85725"/>
                  </a:cubicBezTo>
                  <a:cubicBezTo>
                    <a:pt x="1332776" y="102565"/>
                    <a:pt x="1329862" y="117424"/>
                    <a:pt x="1324032" y="130302"/>
                  </a:cubicBezTo>
                  <a:cubicBezTo>
                    <a:pt x="1318203" y="143180"/>
                    <a:pt x="1309669" y="153257"/>
                    <a:pt x="1298429" y="160534"/>
                  </a:cubicBezTo>
                  <a:cubicBezTo>
                    <a:pt x="1287190" y="167812"/>
                    <a:pt x="1273340" y="171450"/>
                    <a:pt x="1256881" y="171450"/>
                  </a:cubicBezTo>
                  <a:cubicBezTo>
                    <a:pt x="1240498" y="171450"/>
                    <a:pt x="1226668" y="167812"/>
                    <a:pt x="1215390" y="160534"/>
                  </a:cubicBezTo>
                  <a:cubicBezTo>
                    <a:pt x="1204113" y="153257"/>
                    <a:pt x="1195578" y="143180"/>
                    <a:pt x="1189787" y="130302"/>
                  </a:cubicBezTo>
                  <a:cubicBezTo>
                    <a:pt x="1183996" y="117424"/>
                    <a:pt x="1181100" y="102565"/>
                    <a:pt x="1181100" y="85725"/>
                  </a:cubicBezTo>
                  <a:cubicBezTo>
                    <a:pt x="1181100" y="68885"/>
                    <a:pt x="1183996" y="54026"/>
                    <a:pt x="1189787" y="41148"/>
                  </a:cubicBezTo>
                  <a:cubicBezTo>
                    <a:pt x="1195578" y="28270"/>
                    <a:pt x="1204113" y="18193"/>
                    <a:pt x="1215390" y="10916"/>
                  </a:cubicBezTo>
                  <a:cubicBezTo>
                    <a:pt x="1226668" y="3639"/>
                    <a:pt x="1240498" y="0"/>
                    <a:pt x="1256881" y="0"/>
                  </a:cubicBezTo>
                  <a:close/>
                  <a:moveTo>
                    <a:pt x="237706" y="0"/>
                  </a:moveTo>
                  <a:cubicBezTo>
                    <a:pt x="254165" y="0"/>
                    <a:pt x="268015" y="3639"/>
                    <a:pt x="279254" y="10916"/>
                  </a:cubicBezTo>
                  <a:cubicBezTo>
                    <a:pt x="290494" y="18193"/>
                    <a:pt x="299028" y="28270"/>
                    <a:pt x="304857" y="41148"/>
                  </a:cubicBezTo>
                  <a:cubicBezTo>
                    <a:pt x="310687" y="54026"/>
                    <a:pt x="313601" y="68885"/>
                    <a:pt x="313601" y="85725"/>
                  </a:cubicBezTo>
                  <a:cubicBezTo>
                    <a:pt x="313601" y="102565"/>
                    <a:pt x="310687" y="117424"/>
                    <a:pt x="304857" y="130302"/>
                  </a:cubicBezTo>
                  <a:cubicBezTo>
                    <a:pt x="299028" y="143180"/>
                    <a:pt x="290494" y="153257"/>
                    <a:pt x="279254" y="160534"/>
                  </a:cubicBezTo>
                  <a:cubicBezTo>
                    <a:pt x="268015" y="167812"/>
                    <a:pt x="254165" y="171450"/>
                    <a:pt x="237706" y="171450"/>
                  </a:cubicBezTo>
                  <a:cubicBezTo>
                    <a:pt x="221323" y="171450"/>
                    <a:pt x="207493" y="167812"/>
                    <a:pt x="196215" y="160534"/>
                  </a:cubicBezTo>
                  <a:cubicBezTo>
                    <a:pt x="184938" y="153257"/>
                    <a:pt x="176403" y="143180"/>
                    <a:pt x="170612" y="130302"/>
                  </a:cubicBezTo>
                  <a:cubicBezTo>
                    <a:pt x="164821" y="117424"/>
                    <a:pt x="161925" y="102565"/>
                    <a:pt x="161925" y="85725"/>
                  </a:cubicBezTo>
                  <a:cubicBezTo>
                    <a:pt x="161925" y="68885"/>
                    <a:pt x="164821" y="54026"/>
                    <a:pt x="170612" y="41148"/>
                  </a:cubicBezTo>
                  <a:cubicBezTo>
                    <a:pt x="176403" y="28270"/>
                    <a:pt x="184938" y="18193"/>
                    <a:pt x="196215" y="10916"/>
                  </a:cubicBezTo>
                  <a:cubicBezTo>
                    <a:pt x="207493" y="3639"/>
                    <a:pt x="221323" y="0"/>
                    <a:pt x="237706" y="0"/>
                  </a:cubicBezTo>
                  <a:close/>
                  <a:moveTo>
                    <a:pt x="75781" y="0"/>
                  </a:moveTo>
                  <a:cubicBezTo>
                    <a:pt x="94907" y="0"/>
                    <a:pt x="110528" y="4896"/>
                    <a:pt x="122644" y="14688"/>
                  </a:cubicBezTo>
                  <a:cubicBezTo>
                    <a:pt x="134760" y="24479"/>
                    <a:pt x="143066" y="37605"/>
                    <a:pt x="147562" y="54064"/>
                  </a:cubicBezTo>
                  <a:lnTo>
                    <a:pt x="130417" y="58522"/>
                  </a:lnTo>
                  <a:cubicBezTo>
                    <a:pt x="126911" y="45491"/>
                    <a:pt x="120625" y="35166"/>
                    <a:pt x="111557" y="27546"/>
                  </a:cubicBezTo>
                  <a:cubicBezTo>
                    <a:pt x="102489" y="19926"/>
                    <a:pt x="90564" y="16116"/>
                    <a:pt x="75781" y="16116"/>
                  </a:cubicBezTo>
                  <a:cubicBezTo>
                    <a:pt x="62903" y="16116"/>
                    <a:pt x="52197" y="19050"/>
                    <a:pt x="43663" y="24917"/>
                  </a:cubicBezTo>
                  <a:cubicBezTo>
                    <a:pt x="35128" y="30785"/>
                    <a:pt x="28709" y="38957"/>
                    <a:pt x="24403" y="49435"/>
                  </a:cubicBezTo>
                  <a:cubicBezTo>
                    <a:pt x="20098" y="59912"/>
                    <a:pt x="17869" y="72009"/>
                    <a:pt x="17717" y="85725"/>
                  </a:cubicBezTo>
                  <a:cubicBezTo>
                    <a:pt x="17641" y="99441"/>
                    <a:pt x="19755" y="111519"/>
                    <a:pt x="24060" y="121958"/>
                  </a:cubicBezTo>
                  <a:cubicBezTo>
                    <a:pt x="28366" y="132398"/>
                    <a:pt x="34843" y="140570"/>
                    <a:pt x="43491" y="146476"/>
                  </a:cubicBezTo>
                  <a:cubicBezTo>
                    <a:pt x="52140" y="152381"/>
                    <a:pt x="62903" y="155334"/>
                    <a:pt x="75781" y="155334"/>
                  </a:cubicBezTo>
                  <a:cubicBezTo>
                    <a:pt x="90564" y="155334"/>
                    <a:pt x="102489" y="151505"/>
                    <a:pt x="111557" y="143847"/>
                  </a:cubicBezTo>
                  <a:cubicBezTo>
                    <a:pt x="120625" y="136189"/>
                    <a:pt x="126911" y="125882"/>
                    <a:pt x="130417" y="112928"/>
                  </a:cubicBezTo>
                  <a:lnTo>
                    <a:pt x="147562" y="117386"/>
                  </a:lnTo>
                  <a:cubicBezTo>
                    <a:pt x="143066" y="133845"/>
                    <a:pt x="134760" y="146971"/>
                    <a:pt x="122644" y="156763"/>
                  </a:cubicBezTo>
                  <a:cubicBezTo>
                    <a:pt x="110528" y="166554"/>
                    <a:pt x="94907" y="171450"/>
                    <a:pt x="75781" y="171450"/>
                  </a:cubicBezTo>
                  <a:cubicBezTo>
                    <a:pt x="59398" y="171450"/>
                    <a:pt x="45568" y="167812"/>
                    <a:pt x="34290" y="160534"/>
                  </a:cubicBezTo>
                  <a:cubicBezTo>
                    <a:pt x="23013" y="153257"/>
                    <a:pt x="14478" y="143180"/>
                    <a:pt x="8687" y="130302"/>
                  </a:cubicBezTo>
                  <a:cubicBezTo>
                    <a:pt x="2896" y="117424"/>
                    <a:pt x="0" y="102565"/>
                    <a:pt x="0" y="85725"/>
                  </a:cubicBezTo>
                  <a:cubicBezTo>
                    <a:pt x="0" y="68885"/>
                    <a:pt x="2896" y="54026"/>
                    <a:pt x="8687" y="41148"/>
                  </a:cubicBezTo>
                  <a:cubicBezTo>
                    <a:pt x="14478" y="28270"/>
                    <a:pt x="23013" y="18193"/>
                    <a:pt x="34290" y="10916"/>
                  </a:cubicBezTo>
                  <a:cubicBezTo>
                    <a:pt x="45568" y="3639"/>
                    <a:pt x="59398" y="0"/>
                    <a:pt x="757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8" name="Google Shape;436;p14">
            <a:extLst>
              <a:ext uri="{FF2B5EF4-FFF2-40B4-BE49-F238E27FC236}">
                <a16:creationId xmlns:a16="http://schemas.microsoft.com/office/drawing/2014/main" id="{60C64875-C19F-3C6A-FDF1-3EAF3A288BED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Freeform: Shape 1044">
            <a:extLst>
              <a:ext uri="{FF2B5EF4-FFF2-40B4-BE49-F238E27FC236}">
                <a16:creationId xmlns:a16="http://schemas.microsoft.com/office/drawing/2014/main" id="{C55EF29F-F6BF-C63E-0245-6731D452B63A}"/>
              </a:ext>
            </a:extLst>
          </p:cNvPr>
          <p:cNvSpPr/>
          <p:nvPr/>
        </p:nvSpPr>
        <p:spPr bwMode="auto">
          <a:xfrm>
            <a:off x="8577972" y="0"/>
            <a:ext cx="3614029" cy="6858000"/>
          </a:xfrm>
          <a:custGeom>
            <a:avLst/>
            <a:gdLst>
              <a:gd name="connsiteX0" fmla="*/ 1276371 w 3614029"/>
              <a:gd name="connsiteY0" fmla="*/ 0 h 6858000"/>
              <a:gd name="connsiteX1" fmla="*/ 3614029 w 3614029"/>
              <a:gd name="connsiteY1" fmla="*/ 0 h 6858000"/>
              <a:gd name="connsiteX2" fmla="*/ 3614029 w 3614029"/>
              <a:gd name="connsiteY2" fmla="*/ 6858000 h 6858000"/>
              <a:gd name="connsiteX3" fmla="*/ 1276371 w 3614029"/>
              <a:gd name="connsiteY3" fmla="*/ 6858000 h 6858000"/>
              <a:gd name="connsiteX4" fmla="*/ 1198854 w 3614029"/>
              <a:gd name="connsiteY4" fmla="*/ 6768511 h 6858000"/>
              <a:gd name="connsiteX5" fmla="*/ 0 w 3614029"/>
              <a:gd name="connsiteY5" fmla="*/ 3429000 h 6858000"/>
              <a:gd name="connsiteX6" fmla="*/ 1198854 w 3614029"/>
              <a:gd name="connsiteY6" fmla="*/ 8948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14029" h="6858000">
                <a:moveTo>
                  <a:pt x="1276371" y="0"/>
                </a:moveTo>
                <a:lnTo>
                  <a:pt x="3614029" y="0"/>
                </a:lnTo>
                <a:lnTo>
                  <a:pt x="3614029" y="6858000"/>
                </a:lnTo>
                <a:lnTo>
                  <a:pt x="1276371" y="6858000"/>
                </a:lnTo>
                <a:lnTo>
                  <a:pt x="1198854" y="6768511"/>
                </a:lnTo>
                <a:cubicBezTo>
                  <a:pt x="449905" y="5860995"/>
                  <a:pt x="0" y="4697538"/>
                  <a:pt x="0" y="3429000"/>
                </a:cubicBezTo>
                <a:cubicBezTo>
                  <a:pt x="0" y="2160462"/>
                  <a:pt x="449905" y="997005"/>
                  <a:pt x="1198854" y="89489"/>
                </a:cubicBezTo>
                <a:close/>
              </a:path>
            </a:pathLst>
          </a:cu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66EA9E3A-303A-2F72-3862-EFF489ADD302}"/>
              </a:ext>
            </a:extLst>
          </p:cNvPr>
          <p:cNvSpPr/>
          <p:nvPr/>
        </p:nvSpPr>
        <p:spPr bwMode="auto">
          <a:xfrm>
            <a:off x="5749047" y="905559"/>
            <a:ext cx="6442952" cy="5046882"/>
          </a:xfrm>
          <a:custGeom>
            <a:avLst/>
            <a:gdLst>
              <a:gd name="connsiteX0" fmla="*/ 283231 w 6442952"/>
              <a:gd name="connsiteY0" fmla="*/ 0 h 5046882"/>
              <a:gd name="connsiteX1" fmla="*/ 6442952 w 6442952"/>
              <a:gd name="connsiteY1" fmla="*/ 0 h 5046882"/>
              <a:gd name="connsiteX2" fmla="*/ 6442952 w 6442952"/>
              <a:gd name="connsiteY2" fmla="*/ 5046882 h 5046882"/>
              <a:gd name="connsiteX3" fmla="*/ 283231 w 6442952"/>
              <a:gd name="connsiteY3" fmla="*/ 5046882 h 5046882"/>
              <a:gd name="connsiteX4" fmla="*/ 0 w 6442952"/>
              <a:gd name="connsiteY4" fmla="*/ 4763651 h 5046882"/>
              <a:gd name="connsiteX5" fmla="*/ 0 w 6442952"/>
              <a:gd name="connsiteY5" fmla="*/ 283231 h 5046882"/>
              <a:gd name="connsiteX6" fmla="*/ 283231 w 6442952"/>
              <a:gd name="connsiteY6" fmla="*/ 0 h 504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42952" h="5046882">
                <a:moveTo>
                  <a:pt x="283231" y="0"/>
                </a:moveTo>
                <a:lnTo>
                  <a:pt x="6442952" y="0"/>
                </a:lnTo>
                <a:lnTo>
                  <a:pt x="6442952" y="5046882"/>
                </a:lnTo>
                <a:lnTo>
                  <a:pt x="283231" y="5046882"/>
                </a:lnTo>
                <a:cubicBezTo>
                  <a:pt x="126807" y="5046882"/>
                  <a:pt x="0" y="4920075"/>
                  <a:pt x="0" y="4763651"/>
                </a:cubicBezTo>
                <a:lnTo>
                  <a:pt x="0" y="283231"/>
                </a:lnTo>
                <a:cubicBezTo>
                  <a:pt x="0" y="126807"/>
                  <a:pt x="126807" y="0"/>
                  <a:pt x="28323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33" name="Rectangle: Rounded Corners 1032">
            <a:extLst>
              <a:ext uri="{FF2B5EF4-FFF2-40B4-BE49-F238E27FC236}">
                <a16:creationId xmlns:a16="http://schemas.microsoft.com/office/drawing/2014/main" id="{1DD018FF-2F58-DBB5-632C-A0EF0F3F71F5}"/>
              </a:ext>
            </a:extLst>
          </p:cNvPr>
          <p:cNvSpPr/>
          <p:nvPr/>
        </p:nvSpPr>
        <p:spPr bwMode="auto">
          <a:xfrm>
            <a:off x="571500" y="4391664"/>
            <a:ext cx="3177825" cy="3415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42AE91-8577-7B6C-C686-52185BEEB030}"/>
              </a:ext>
            </a:extLst>
          </p:cNvPr>
          <p:cNvSpPr txBox="1"/>
          <p:nvPr/>
        </p:nvSpPr>
        <p:spPr>
          <a:xfrm>
            <a:off x="571500" y="2040667"/>
            <a:ext cx="4437063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>
                <a:ln w="3175">
                  <a:noFill/>
                </a:ln>
                <a:solidFill>
                  <a:schemeClr val="accent1"/>
                </a:solidFill>
                <a:latin typeface="+mj-lt"/>
                <a:cs typeface="Segoe UI" pitchFamily="34" charset="0"/>
              </a:rPr>
              <a:t>Technology</a:t>
            </a:r>
            <a:r>
              <a:rPr lang="en-US" sz="4400" b="1">
                <a:ln w="3175">
                  <a:noFill/>
                </a:ln>
                <a:solidFill>
                  <a:schemeClr val="tx2"/>
                </a:solidFill>
                <a:latin typeface="+mj-lt"/>
                <a:cs typeface="Segoe UI" pitchFamily="34" charset="0"/>
              </a:rPr>
              <a:t> Pitch Deck</a:t>
            </a:r>
            <a:endParaRPr kumimoji="0" lang="en-US" sz="4400" b="1" i="0" u="none" strike="noStrike" kern="1200" cap="none" spc="0" normalizeH="0" baseline="0" noProof="0">
              <a:ln w="3175"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Segoe UI" pitchFamily="34" charset="0"/>
            </a:endParaRPr>
          </a:p>
        </p:txBody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420111D1-EBFB-D811-BA39-D5EA69A9F07E}"/>
              </a:ext>
            </a:extLst>
          </p:cNvPr>
          <p:cNvSpPr txBox="1"/>
          <p:nvPr/>
        </p:nvSpPr>
        <p:spPr>
          <a:xfrm>
            <a:off x="627540" y="3480852"/>
            <a:ext cx="3728561" cy="6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>
                <a:solidFill>
                  <a:schemeClr val="tx1"/>
                </a:solidFill>
              </a:rPr>
              <a:t>Write a short tagline summarizing your tech vision. Make it catchy to grab attention.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B393CCB-9199-A9DE-4E5B-F0B30F52EEC6}"/>
              </a:ext>
            </a:extLst>
          </p:cNvPr>
          <p:cNvSpPr/>
          <p:nvPr/>
        </p:nvSpPr>
        <p:spPr bwMode="auto">
          <a:xfrm>
            <a:off x="571500" y="4391664"/>
            <a:ext cx="1608139" cy="3415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Start Presentation</a:t>
            </a:r>
            <a:endParaRPr lang="en-US" sz="105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7098AC-4969-3073-C2E4-E9459CBE8CE4}"/>
              </a:ext>
            </a:extLst>
          </p:cNvPr>
          <p:cNvSpPr txBox="1"/>
          <p:nvPr/>
        </p:nvSpPr>
        <p:spPr>
          <a:xfrm>
            <a:off x="2397265" y="4481670"/>
            <a:ext cx="998671" cy="16158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>
                <a:solidFill>
                  <a:schemeClr val="tx2"/>
                </a:solidFill>
                <a:ea typeface="Segoe UI" pitchFamily="34" charset="0"/>
                <a:cs typeface="Segoe UI" pitchFamily="34" charset="0"/>
              </a:rPr>
              <a:t>View The Demo</a:t>
            </a:r>
            <a:endParaRPr lang="en-US" sz="1050" b="1" dirty="0" err="1">
              <a:solidFill>
                <a:schemeClr val="tx2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45D6950-D61E-3273-874D-0C3D79C8914F}"/>
              </a:ext>
            </a:extLst>
          </p:cNvPr>
          <p:cNvGrpSpPr/>
          <p:nvPr/>
        </p:nvGrpSpPr>
        <p:grpSpPr>
          <a:xfrm>
            <a:off x="571503" y="1309049"/>
            <a:ext cx="1792868" cy="322562"/>
            <a:chOff x="571501" y="585788"/>
            <a:chExt cx="1898649" cy="341594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2D1EBCCC-8275-6BC8-5D94-7635541B2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1501" y="585788"/>
              <a:ext cx="341594" cy="34159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0B70458-0327-4A7A-4379-ED510FB1D061}"/>
                </a:ext>
              </a:extLst>
            </p:cNvPr>
            <p:cNvSpPr txBox="1"/>
            <p:nvPr/>
          </p:nvSpPr>
          <p:spPr>
            <a:xfrm>
              <a:off x="990266" y="680006"/>
              <a:ext cx="1479884" cy="153158"/>
            </a:xfrm>
            <a:custGeom>
              <a:avLst/>
              <a:gdLst/>
              <a:ahLst/>
              <a:cxnLst/>
              <a:rect l="l" t="t" r="r" b="b"/>
              <a:pathLst>
                <a:path w="1656626" h="171450">
                  <a:moveTo>
                    <a:pt x="713090" y="22389"/>
                  </a:moveTo>
                  <a:lnTo>
                    <a:pt x="682085" y="112357"/>
                  </a:lnTo>
                  <a:lnTo>
                    <a:pt x="744294" y="112357"/>
                  </a:lnTo>
                  <a:close/>
                  <a:moveTo>
                    <a:pt x="540296" y="19545"/>
                  </a:moveTo>
                  <a:lnTo>
                    <a:pt x="540296" y="89497"/>
                  </a:lnTo>
                  <a:lnTo>
                    <a:pt x="586588" y="89497"/>
                  </a:lnTo>
                  <a:cubicBezTo>
                    <a:pt x="587959" y="89497"/>
                    <a:pt x="589560" y="89421"/>
                    <a:pt x="591388" y="89268"/>
                  </a:cubicBezTo>
                  <a:cubicBezTo>
                    <a:pt x="593217" y="89116"/>
                    <a:pt x="595008" y="88849"/>
                    <a:pt x="596761" y="88468"/>
                  </a:cubicBezTo>
                  <a:cubicBezTo>
                    <a:pt x="602399" y="87249"/>
                    <a:pt x="607029" y="84925"/>
                    <a:pt x="610648" y="81496"/>
                  </a:cubicBezTo>
                  <a:cubicBezTo>
                    <a:pt x="614267" y="78067"/>
                    <a:pt x="616973" y="73990"/>
                    <a:pt x="618763" y="69266"/>
                  </a:cubicBezTo>
                  <a:cubicBezTo>
                    <a:pt x="620554" y="64541"/>
                    <a:pt x="621449" y="59627"/>
                    <a:pt x="621449" y="54521"/>
                  </a:cubicBezTo>
                  <a:cubicBezTo>
                    <a:pt x="621449" y="49416"/>
                    <a:pt x="620554" y="44482"/>
                    <a:pt x="618763" y="39719"/>
                  </a:cubicBezTo>
                  <a:cubicBezTo>
                    <a:pt x="616973" y="34957"/>
                    <a:pt x="614267" y="30861"/>
                    <a:pt x="610648" y="27432"/>
                  </a:cubicBezTo>
                  <a:cubicBezTo>
                    <a:pt x="607029" y="24003"/>
                    <a:pt x="602399" y="21679"/>
                    <a:pt x="596761" y="20460"/>
                  </a:cubicBezTo>
                  <a:cubicBezTo>
                    <a:pt x="595008" y="20079"/>
                    <a:pt x="593217" y="19831"/>
                    <a:pt x="591388" y="19717"/>
                  </a:cubicBezTo>
                  <a:cubicBezTo>
                    <a:pt x="589560" y="19603"/>
                    <a:pt x="587959" y="19545"/>
                    <a:pt x="586588" y="19545"/>
                  </a:cubicBezTo>
                  <a:close/>
                  <a:moveTo>
                    <a:pt x="1580731" y="16116"/>
                  </a:moveTo>
                  <a:cubicBezTo>
                    <a:pt x="1567853" y="16116"/>
                    <a:pt x="1557147" y="19050"/>
                    <a:pt x="1548613" y="24917"/>
                  </a:cubicBezTo>
                  <a:cubicBezTo>
                    <a:pt x="1540078" y="30785"/>
                    <a:pt x="1533658" y="38957"/>
                    <a:pt x="1529353" y="49435"/>
                  </a:cubicBezTo>
                  <a:cubicBezTo>
                    <a:pt x="1525048" y="59912"/>
                    <a:pt x="1522857" y="72009"/>
                    <a:pt x="1522781" y="85725"/>
                  </a:cubicBezTo>
                  <a:cubicBezTo>
                    <a:pt x="1522705" y="99441"/>
                    <a:pt x="1524819" y="111500"/>
                    <a:pt x="1529125" y="121901"/>
                  </a:cubicBezTo>
                  <a:cubicBezTo>
                    <a:pt x="1533430" y="132302"/>
                    <a:pt x="1539888" y="140456"/>
                    <a:pt x="1548499" y="146361"/>
                  </a:cubicBezTo>
                  <a:cubicBezTo>
                    <a:pt x="1557109" y="152267"/>
                    <a:pt x="1567853" y="155258"/>
                    <a:pt x="1580731" y="155334"/>
                  </a:cubicBezTo>
                  <a:cubicBezTo>
                    <a:pt x="1593609" y="155334"/>
                    <a:pt x="1604353" y="152400"/>
                    <a:pt x="1612964" y="146533"/>
                  </a:cubicBezTo>
                  <a:cubicBezTo>
                    <a:pt x="1621574" y="140665"/>
                    <a:pt x="1628032" y="132493"/>
                    <a:pt x="1632338" y="122015"/>
                  </a:cubicBezTo>
                  <a:cubicBezTo>
                    <a:pt x="1636643" y="111538"/>
                    <a:pt x="1638796" y="99441"/>
                    <a:pt x="1638796" y="85725"/>
                  </a:cubicBezTo>
                  <a:cubicBezTo>
                    <a:pt x="1638796" y="72009"/>
                    <a:pt x="1636643" y="59931"/>
                    <a:pt x="1632338" y="49492"/>
                  </a:cubicBezTo>
                  <a:cubicBezTo>
                    <a:pt x="1628032" y="39053"/>
                    <a:pt x="1621574" y="30899"/>
                    <a:pt x="1612964" y="25032"/>
                  </a:cubicBezTo>
                  <a:cubicBezTo>
                    <a:pt x="1604353" y="19164"/>
                    <a:pt x="1593609" y="16193"/>
                    <a:pt x="1580731" y="16116"/>
                  </a:cubicBezTo>
                  <a:close/>
                  <a:moveTo>
                    <a:pt x="1256881" y="16116"/>
                  </a:moveTo>
                  <a:cubicBezTo>
                    <a:pt x="1244003" y="16116"/>
                    <a:pt x="1233297" y="19050"/>
                    <a:pt x="1224763" y="24917"/>
                  </a:cubicBezTo>
                  <a:cubicBezTo>
                    <a:pt x="1216228" y="30785"/>
                    <a:pt x="1209809" y="38957"/>
                    <a:pt x="1205503" y="49435"/>
                  </a:cubicBezTo>
                  <a:cubicBezTo>
                    <a:pt x="1201198" y="59912"/>
                    <a:pt x="1199007" y="72009"/>
                    <a:pt x="1198931" y="85725"/>
                  </a:cubicBezTo>
                  <a:cubicBezTo>
                    <a:pt x="1198855" y="99441"/>
                    <a:pt x="1200969" y="111500"/>
                    <a:pt x="1205275" y="121901"/>
                  </a:cubicBezTo>
                  <a:cubicBezTo>
                    <a:pt x="1209580" y="132302"/>
                    <a:pt x="1216038" y="140456"/>
                    <a:pt x="1224648" y="146361"/>
                  </a:cubicBezTo>
                  <a:cubicBezTo>
                    <a:pt x="1233259" y="152267"/>
                    <a:pt x="1244003" y="155258"/>
                    <a:pt x="1256881" y="155334"/>
                  </a:cubicBezTo>
                  <a:cubicBezTo>
                    <a:pt x="1269759" y="155334"/>
                    <a:pt x="1280503" y="152400"/>
                    <a:pt x="1289114" y="146533"/>
                  </a:cubicBezTo>
                  <a:cubicBezTo>
                    <a:pt x="1297724" y="140665"/>
                    <a:pt x="1304182" y="132493"/>
                    <a:pt x="1308487" y="122015"/>
                  </a:cubicBezTo>
                  <a:cubicBezTo>
                    <a:pt x="1312793" y="111538"/>
                    <a:pt x="1314946" y="99441"/>
                    <a:pt x="1314946" y="85725"/>
                  </a:cubicBezTo>
                  <a:cubicBezTo>
                    <a:pt x="1314946" y="72009"/>
                    <a:pt x="1312793" y="59931"/>
                    <a:pt x="1308487" y="49492"/>
                  </a:cubicBezTo>
                  <a:cubicBezTo>
                    <a:pt x="1304182" y="39053"/>
                    <a:pt x="1297724" y="30899"/>
                    <a:pt x="1289114" y="25032"/>
                  </a:cubicBezTo>
                  <a:cubicBezTo>
                    <a:pt x="1280503" y="19164"/>
                    <a:pt x="1269759" y="16193"/>
                    <a:pt x="1256881" y="16116"/>
                  </a:cubicBezTo>
                  <a:close/>
                  <a:moveTo>
                    <a:pt x="237706" y="16116"/>
                  </a:moveTo>
                  <a:cubicBezTo>
                    <a:pt x="224828" y="16116"/>
                    <a:pt x="214122" y="19050"/>
                    <a:pt x="205588" y="24917"/>
                  </a:cubicBezTo>
                  <a:cubicBezTo>
                    <a:pt x="197053" y="30785"/>
                    <a:pt x="190634" y="38957"/>
                    <a:pt x="186328" y="49435"/>
                  </a:cubicBezTo>
                  <a:cubicBezTo>
                    <a:pt x="182023" y="59912"/>
                    <a:pt x="179832" y="72009"/>
                    <a:pt x="179756" y="85725"/>
                  </a:cubicBezTo>
                  <a:cubicBezTo>
                    <a:pt x="179680" y="99441"/>
                    <a:pt x="181794" y="111500"/>
                    <a:pt x="186100" y="121901"/>
                  </a:cubicBezTo>
                  <a:cubicBezTo>
                    <a:pt x="190405" y="132302"/>
                    <a:pt x="196863" y="140456"/>
                    <a:pt x="205474" y="146361"/>
                  </a:cubicBezTo>
                  <a:cubicBezTo>
                    <a:pt x="214084" y="152267"/>
                    <a:pt x="224828" y="155258"/>
                    <a:pt x="237706" y="155334"/>
                  </a:cubicBezTo>
                  <a:cubicBezTo>
                    <a:pt x="250584" y="155334"/>
                    <a:pt x="261328" y="152400"/>
                    <a:pt x="269939" y="146533"/>
                  </a:cubicBezTo>
                  <a:cubicBezTo>
                    <a:pt x="278549" y="140665"/>
                    <a:pt x="285007" y="132493"/>
                    <a:pt x="289313" y="122015"/>
                  </a:cubicBezTo>
                  <a:cubicBezTo>
                    <a:pt x="293618" y="111538"/>
                    <a:pt x="295771" y="99441"/>
                    <a:pt x="295771" y="85725"/>
                  </a:cubicBezTo>
                  <a:cubicBezTo>
                    <a:pt x="295771" y="72009"/>
                    <a:pt x="293618" y="59931"/>
                    <a:pt x="289313" y="49492"/>
                  </a:cubicBezTo>
                  <a:cubicBezTo>
                    <a:pt x="285007" y="39053"/>
                    <a:pt x="278549" y="30899"/>
                    <a:pt x="269939" y="25032"/>
                  </a:cubicBezTo>
                  <a:cubicBezTo>
                    <a:pt x="261328" y="19164"/>
                    <a:pt x="250584" y="16193"/>
                    <a:pt x="237706" y="16116"/>
                  </a:cubicBezTo>
                  <a:close/>
                  <a:moveTo>
                    <a:pt x="1078230" y="3429"/>
                  </a:moveTo>
                  <a:lnTo>
                    <a:pt x="1095032" y="3429"/>
                  </a:lnTo>
                  <a:lnTo>
                    <a:pt x="1095032" y="151905"/>
                  </a:lnTo>
                  <a:lnTo>
                    <a:pt x="1173213" y="151905"/>
                  </a:lnTo>
                  <a:lnTo>
                    <a:pt x="1173213" y="168021"/>
                  </a:lnTo>
                  <a:lnTo>
                    <a:pt x="1078230" y="168021"/>
                  </a:lnTo>
                  <a:close/>
                  <a:moveTo>
                    <a:pt x="936117" y="3429"/>
                  </a:moveTo>
                  <a:lnTo>
                    <a:pt x="955548" y="3429"/>
                  </a:lnTo>
                  <a:lnTo>
                    <a:pt x="999782" y="79896"/>
                  </a:lnTo>
                  <a:lnTo>
                    <a:pt x="1043788" y="3429"/>
                  </a:lnTo>
                  <a:lnTo>
                    <a:pt x="1063219" y="3429"/>
                  </a:lnTo>
                  <a:lnTo>
                    <a:pt x="1008241" y="99098"/>
                  </a:lnTo>
                  <a:lnTo>
                    <a:pt x="1008241" y="168021"/>
                  </a:lnTo>
                  <a:lnTo>
                    <a:pt x="991324" y="168021"/>
                  </a:lnTo>
                  <a:lnTo>
                    <a:pt x="991324" y="99098"/>
                  </a:lnTo>
                  <a:close/>
                  <a:moveTo>
                    <a:pt x="799719" y="3429"/>
                  </a:moveTo>
                  <a:lnTo>
                    <a:pt x="816636" y="3429"/>
                  </a:lnTo>
                  <a:lnTo>
                    <a:pt x="907276" y="138303"/>
                  </a:lnTo>
                  <a:lnTo>
                    <a:pt x="907276" y="3429"/>
                  </a:lnTo>
                  <a:lnTo>
                    <a:pt x="924192" y="3429"/>
                  </a:lnTo>
                  <a:lnTo>
                    <a:pt x="924192" y="168021"/>
                  </a:lnTo>
                  <a:lnTo>
                    <a:pt x="907276" y="168021"/>
                  </a:lnTo>
                  <a:lnTo>
                    <a:pt x="816636" y="33033"/>
                  </a:lnTo>
                  <a:lnTo>
                    <a:pt x="816636" y="168021"/>
                  </a:lnTo>
                  <a:lnTo>
                    <a:pt x="799719" y="168021"/>
                  </a:lnTo>
                  <a:close/>
                  <a:moveTo>
                    <a:pt x="702107" y="3429"/>
                  </a:moveTo>
                  <a:lnTo>
                    <a:pt x="724395" y="3429"/>
                  </a:lnTo>
                  <a:lnTo>
                    <a:pt x="781088" y="168021"/>
                  </a:lnTo>
                  <a:lnTo>
                    <a:pt x="763600" y="168021"/>
                  </a:lnTo>
                  <a:lnTo>
                    <a:pt x="749765" y="128130"/>
                  </a:lnTo>
                  <a:lnTo>
                    <a:pt x="676649" y="128130"/>
                  </a:lnTo>
                  <a:lnTo>
                    <a:pt x="662902" y="168021"/>
                  </a:lnTo>
                  <a:lnTo>
                    <a:pt x="645414" y="168021"/>
                  </a:lnTo>
                  <a:close/>
                  <a:moveTo>
                    <a:pt x="523494" y="3429"/>
                  </a:moveTo>
                  <a:lnTo>
                    <a:pt x="587045" y="3429"/>
                  </a:lnTo>
                  <a:cubicBezTo>
                    <a:pt x="588645" y="3429"/>
                    <a:pt x="590455" y="3486"/>
                    <a:pt x="592474" y="3601"/>
                  </a:cubicBezTo>
                  <a:cubicBezTo>
                    <a:pt x="594494" y="3715"/>
                    <a:pt x="596532" y="3962"/>
                    <a:pt x="598589" y="4343"/>
                  </a:cubicBezTo>
                  <a:cubicBezTo>
                    <a:pt x="607200" y="5639"/>
                    <a:pt x="614496" y="8630"/>
                    <a:pt x="620478" y="13316"/>
                  </a:cubicBezTo>
                  <a:cubicBezTo>
                    <a:pt x="626460" y="18002"/>
                    <a:pt x="630993" y="23889"/>
                    <a:pt x="634079" y="30975"/>
                  </a:cubicBezTo>
                  <a:cubicBezTo>
                    <a:pt x="637166" y="38062"/>
                    <a:pt x="638709" y="45911"/>
                    <a:pt x="638709" y="54521"/>
                  </a:cubicBezTo>
                  <a:cubicBezTo>
                    <a:pt x="638709" y="63056"/>
                    <a:pt x="637147" y="70866"/>
                    <a:pt x="634022" y="77953"/>
                  </a:cubicBezTo>
                  <a:cubicBezTo>
                    <a:pt x="630898" y="85039"/>
                    <a:pt x="626345" y="90926"/>
                    <a:pt x="620363" y="95612"/>
                  </a:cubicBezTo>
                  <a:cubicBezTo>
                    <a:pt x="614382" y="100298"/>
                    <a:pt x="607124" y="103289"/>
                    <a:pt x="598589" y="104585"/>
                  </a:cubicBezTo>
                  <a:cubicBezTo>
                    <a:pt x="596532" y="104889"/>
                    <a:pt x="594494" y="105118"/>
                    <a:pt x="592474" y="105270"/>
                  </a:cubicBezTo>
                  <a:cubicBezTo>
                    <a:pt x="590455" y="105423"/>
                    <a:pt x="588645" y="105499"/>
                    <a:pt x="587045" y="105499"/>
                  </a:cubicBezTo>
                  <a:lnTo>
                    <a:pt x="540296" y="105499"/>
                  </a:lnTo>
                  <a:lnTo>
                    <a:pt x="540296" y="168021"/>
                  </a:lnTo>
                  <a:lnTo>
                    <a:pt x="523494" y="168021"/>
                  </a:lnTo>
                  <a:close/>
                  <a:moveTo>
                    <a:pt x="332994" y="3429"/>
                  </a:moveTo>
                  <a:lnTo>
                    <a:pt x="348425" y="3429"/>
                  </a:lnTo>
                  <a:lnTo>
                    <a:pt x="413119" y="141846"/>
                  </a:lnTo>
                  <a:lnTo>
                    <a:pt x="477470" y="3429"/>
                  </a:lnTo>
                  <a:lnTo>
                    <a:pt x="493129" y="3429"/>
                  </a:lnTo>
                  <a:lnTo>
                    <a:pt x="493129" y="167907"/>
                  </a:lnTo>
                  <a:lnTo>
                    <a:pt x="477127" y="167907"/>
                  </a:lnTo>
                  <a:lnTo>
                    <a:pt x="477127" y="40919"/>
                  </a:lnTo>
                  <a:lnTo>
                    <a:pt x="418491" y="168021"/>
                  </a:lnTo>
                  <a:lnTo>
                    <a:pt x="407632" y="168021"/>
                  </a:lnTo>
                  <a:lnTo>
                    <a:pt x="349111" y="40919"/>
                  </a:lnTo>
                  <a:lnTo>
                    <a:pt x="349111" y="168021"/>
                  </a:lnTo>
                  <a:lnTo>
                    <a:pt x="332994" y="168021"/>
                  </a:lnTo>
                  <a:close/>
                  <a:moveTo>
                    <a:pt x="1418120" y="114"/>
                  </a:moveTo>
                  <a:cubicBezTo>
                    <a:pt x="1435646" y="114"/>
                    <a:pt x="1449915" y="4210"/>
                    <a:pt x="1460926" y="12402"/>
                  </a:cubicBezTo>
                  <a:cubicBezTo>
                    <a:pt x="1471937" y="20593"/>
                    <a:pt x="1479614" y="31585"/>
                    <a:pt x="1483957" y="45377"/>
                  </a:cubicBezTo>
                  <a:lnTo>
                    <a:pt x="1467041" y="49492"/>
                  </a:lnTo>
                  <a:cubicBezTo>
                    <a:pt x="1463459" y="39434"/>
                    <a:pt x="1457573" y="31394"/>
                    <a:pt x="1449381" y="25375"/>
                  </a:cubicBezTo>
                  <a:cubicBezTo>
                    <a:pt x="1441190" y="19355"/>
                    <a:pt x="1430998" y="16345"/>
                    <a:pt x="1418806" y="16345"/>
                  </a:cubicBezTo>
                  <a:cubicBezTo>
                    <a:pt x="1405928" y="16269"/>
                    <a:pt x="1395222" y="19145"/>
                    <a:pt x="1386688" y="24975"/>
                  </a:cubicBezTo>
                  <a:cubicBezTo>
                    <a:pt x="1378153" y="30804"/>
                    <a:pt x="1371734" y="38957"/>
                    <a:pt x="1367428" y="49435"/>
                  </a:cubicBezTo>
                  <a:cubicBezTo>
                    <a:pt x="1363123" y="59912"/>
                    <a:pt x="1360932" y="72009"/>
                    <a:pt x="1360856" y="85725"/>
                  </a:cubicBezTo>
                  <a:cubicBezTo>
                    <a:pt x="1360780" y="99441"/>
                    <a:pt x="1362894" y="111500"/>
                    <a:pt x="1367200" y="121901"/>
                  </a:cubicBezTo>
                  <a:cubicBezTo>
                    <a:pt x="1371505" y="132302"/>
                    <a:pt x="1377963" y="140456"/>
                    <a:pt x="1386574" y="146361"/>
                  </a:cubicBezTo>
                  <a:cubicBezTo>
                    <a:pt x="1395184" y="152267"/>
                    <a:pt x="1405928" y="155258"/>
                    <a:pt x="1418806" y="155334"/>
                  </a:cubicBezTo>
                  <a:cubicBezTo>
                    <a:pt x="1430617" y="155334"/>
                    <a:pt x="1440371" y="153048"/>
                    <a:pt x="1448067" y="148476"/>
                  </a:cubicBezTo>
                  <a:cubicBezTo>
                    <a:pt x="1455763" y="143904"/>
                    <a:pt x="1461611" y="137351"/>
                    <a:pt x="1465612" y="128816"/>
                  </a:cubicBezTo>
                  <a:cubicBezTo>
                    <a:pt x="1469612" y="120282"/>
                    <a:pt x="1471879" y="110185"/>
                    <a:pt x="1472413" y="98527"/>
                  </a:cubicBezTo>
                  <a:lnTo>
                    <a:pt x="1434465" y="98527"/>
                  </a:lnTo>
                  <a:lnTo>
                    <a:pt x="1434465" y="84125"/>
                  </a:lnTo>
                  <a:lnTo>
                    <a:pt x="1490015" y="84125"/>
                  </a:lnTo>
                  <a:cubicBezTo>
                    <a:pt x="1490244" y="85877"/>
                    <a:pt x="1490377" y="87725"/>
                    <a:pt x="1490415" y="89668"/>
                  </a:cubicBezTo>
                  <a:cubicBezTo>
                    <a:pt x="1490453" y="91612"/>
                    <a:pt x="1490472" y="93002"/>
                    <a:pt x="1490472" y="93840"/>
                  </a:cubicBezTo>
                  <a:cubicBezTo>
                    <a:pt x="1490472" y="108699"/>
                    <a:pt x="1487805" y="121977"/>
                    <a:pt x="1482471" y="133674"/>
                  </a:cubicBezTo>
                  <a:cubicBezTo>
                    <a:pt x="1477137" y="145371"/>
                    <a:pt x="1469117" y="154591"/>
                    <a:pt x="1458411" y="161335"/>
                  </a:cubicBezTo>
                  <a:cubicBezTo>
                    <a:pt x="1447705" y="168078"/>
                    <a:pt x="1434275" y="171450"/>
                    <a:pt x="1418120" y="171450"/>
                  </a:cubicBezTo>
                  <a:cubicBezTo>
                    <a:pt x="1406538" y="171450"/>
                    <a:pt x="1396098" y="169431"/>
                    <a:pt x="1386802" y="165392"/>
                  </a:cubicBezTo>
                  <a:cubicBezTo>
                    <a:pt x="1377506" y="161354"/>
                    <a:pt x="1369600" y="155600"/>
                    <a:pt x="1363085" y="148133"/>
                  </a:cubicBezTo>
                  <a:cubicBezTo>
                    <a:pt x="1356570" y="140665"/>
                    <a:pt x="1351598" y="131655"/>
                    <a:pt x="1348169" y="121101"/>
                  </a:cubicBezTo>
                  <a:cubicBezTo>
                    <a:pt x="1344740" y="110547"/>
                    <a:pt x="1343025" y="98755"/>
                    <a:pt x="1343025" y="85725"/>
                  </a:cubicBezTo>
                  <a:cubicBezTo>
                    <a:pt x="1343025" y="68504"/>
                    <a:pt x="1346016" y="53473"/>
                    <a:pt x="1351998" y="40634"/>
                  </a:cubicBezTo>
                  <a:cubicBezTo>
                    <a:pt x="1357979" y="27794"/>
                    <a:pt x="1366571" y="17831"/>
                    <a:pt x="1377772" y="10744"/>
                  </a:cubicBezTo>
                  <a:cubicBezTo>
                    <a:pt x="1388974" y="3658"/>
                    <a:pt x="1402423" y="114"/>
                    <a:pt x="1418120" y="114"/>
                  </a:cubicBezTo>
                  <a:close/>
                  <a:moveTo>
                    <a:pt x="1580731" y="0"/>
                  </a:moveTo>
                  <a:cubicBezTo>
                    <a:pt x="1597190" y="0"/>
                    <a:pt x="1611040" y="3639"/>
                    <a:pt x="1622279" y="10916"/>
                  </a:cubicBezTo>
                  <a:cubicBezTo>
                    <a:pt x="1633519" y="18193"/>
                    <a:pt x="1642053" y="28270"/>
                    <a:pt x="1647882" y="41148"/>
                  </a:cubicBezTo>
                  <a:cubicBezTo>
                    <a:pt x="1653712" y="54026"/>
                    <a:pt x="1656626" y="68885"/>
                    <a:pt x="1656626" y="85725"/>
                  </a:cubicBezTo>
                  <a:cubicBezTo>
                    <a:pt x="1656626" y="102565"/>
                    <a:pt x="1653712" y="117424"/>
                    <a:pt x="1647882" y="130302"/>
                  </a:cubicBezTo>
                  <a:cubicBezTo>
                    <a:pt x="1642053" y="143180"/>
                    <a:pt x="1633519" y="153257"/>
                    <a:pt x="1622279" y="160534"/>
                  </a:cubicBezTo>
                  <a:cubicBezTo>
                    <a:pt x="1611040" y="167812"/>
                    <a:pt x="1597190" y="171450"/>
                    <a:pt x="1580731" y="171450"/>
                  </a:cubicBezTo>
                  <a:cubicBezTo>
                    <a:pt x="1564348" y="171450"/>
                    <a:pt x="1550518" y="167812"/>
                    <a:pt x="1539240" y="160534"/>
                  </a:cubicBezTo>
                  <a:cubicBezTo>
                    <a:pt x="1527963" y="153257"/>
                    <a:pt x="1519428" y="143180"/>
                    <a:pt x="1513637" y="130302"/>
                  </a:cubicBezTo>
                  <a:cubicBezTo>
                    <a:pt x="1507846" y="117424"/>
                    <a:pt x="1504950" y="102565"/>
                    <a:pt x="1504950" y="85725"/>
                  </a:cubicBezTo>
                  <a:cubicBezTo>
                    <a:pt x="1504950" y="68885"/>
                    <a:pt x="1507846" y="54026"/>
                    <a:pt x="1513637" y="41148"/>
                  </a:cubicBezTo>
                  <a:cubicBezTo>
                    <a:pt x="1519428" y="28270"/>
                    <a:pt x="1527963" y="18193"/>
                    <a:pt x="1539240" y="10916"/>
                  </a:cubicBezTo>
                  <a:cubicBezTo>
                    <a:pt x="1550518" y="3639"/>
                    <a:pt x="1564348" y="0"/>
                    <a:pt x="1580731" y="0"/>
                  </a:cubicBezTo>
                  <a:close/>
                  <a:moveTo>
                    <a:pt x="1256881" y="0"/>
                  </a:moveTo>
                  <a:cubicBezTo>
                    <a:pt x="1273340" y="0"/>
                    <a:pt x="1287190" y="3639"/>
                    <a:pt x="1298429" y="10916"/>
                  </a:cubicBezTo>
                  <a:cubicBezTo>
                    <a:pt x="1309669" y="18193"/>
                    <a:pt x="1318203" y="28270"/>
                    <a:pt x="1324032" y="41148"/>
                  </a:cubicBezTo>
                  <a:cubicBezTo>
                    <a:pt x="1329862" y="54026"/>
                    <a:pt x="1332776" y="68885"/>
                    <a:pt x="1332776" y="85725"/>
                  </a:cubicBezTo>
                  <a:cubicBezTo>
                    <a:pt x="1332776" y="102565"/>
                    <a:pt x="1329862" y="117424"/>
                    <a:pt x="1324032" y="130302"/>
                  </a:cubicBezTo>
                  <a:cubicBezTo>
                    <a:pt x="1318203" y="143180"/>
                    <a:pt x="1309669" y="153257"/>
                    <a:pt x="1298429" y="160534"/>
                  </a:cubicBezTo>
                  <a:cubicBezTo>
                    <a:pt x="1287190" y="167812"/>
                    <a:pt x="1273340" y="171450"/>
                    <a:pt x="1256881" y="171450"/>
                  </a:cubicBezTo>
                  <a:cubicBezTo>
                    <a:pt x="1240498" y="171450"/>
                    <a:pt x="1226668" y="167812"/>
                    <a:pt x="1215390" y="160534"/>
                  </a:cubicBezTo>
                  <a:cubicBezTo>
                    <a:pt x="1204113" y="153257"/>
                    <a:pt x="1195578" y="143180"/>
                    <a:pt x="1189787" y="130302"/>
                  </a:cubicBezTo>
                  <a:cubicBezTo>
                    <a:pt x="1183996" y="117424"/>
                    <a:pt x="1181100" y="102565"/>
                    <a:pt x="1181100" y="85725"/>
                  </a:cubicBezTo>
                  <a:cubicBezTo>
                    <a:pt x="1181100" y="68885"/>
                    <a:pt x="1183996" y="54026"/>
                    <a:pt x="1189787" y="41148"/>
                  </a:cubicBezTo>
                  <a:cubicBezTo>
                    <a:pt x="1195578" y="28270"/>
                    <a:pt x="1204113" y="18193"/>
                    <a:pt x="1215390" y="10916"/>
                  </a:cubicBezTo>
                  <a:cubicBezTo>
                    <a:pt x="1226668" y="3639"/>
                    <a:pt x="1240498" y="0"/>
                    <a:pt x="1256881" y="0"/>
                  </a:cubicBezTo>
                  <a:close/>
                  <a:moveTo>
                    <a:pt x="237706" y="0"/>
                  </a:moveTo>
                  <a:cubicBezTo>
                    <a:pt x="254165" y="0"/>
                    <a:pt x="268015" y="3639"/>
                    <a:pt x="279254" y="10916"/>
                  </a:cubicBezTo>
                  <a:cubicBezTo>
                    <a:pt x="290494" y="18193"/>
                    <a:pt x="299028" y="28270"/>
                    <a:pt x="304857" y="41148"/>
                  </a:cubicBezTo>
                  <a:cubicBezTo>
                    <a:pt x="310687" y="54026"/>
                    <a:pt x="313601" y="68885"/>
                    <a:pt x="313601" y="85725"/>
                  </a:cubicBezTo>
                  <a:cubicBezTo>
                    <a:pt x="313601" y="102565"/>
                    <a:pt x="310687" y="117424"/>
                    <a:pt x="304857" y="130302"/>
                  </a:cubicBezTo>
                  <a:cubicBezTo>
                    <a:pt x="299028" y="143180"/>
                    <a:pt x="290494" y="153257"/>
                    <a:pt x="279254" y="160534"/>
                  </a:cubicBezTo>
                  <a:cubicBezTo>
                    <a:pt x="268015" y="167812"/>
                    <a:pt x="254165" y="171450"/>
                    <a:pt x="237706" y="171450"/>
                  </a:cubicBezTo>
                  <a:cubicBezTo>
                    <a:pt x="221323" y="171450"/>
                    <a:pt x="207493" y="167812"/>
                    <a:pt x="196215" y="160534"/>
                  </a:cubicBezTo>
                  <a:cubicBezTo>
                    <a:pt x="184938" y="153257"/>
                    <a:pt x="176403" y="143180"/>
                    <a:pt x="170612" y="130302"/>
                  </a:cubicBezTo>
                  <a:cubicBezTo>
                    <a:pt x="164821" y="117424"/>
                    <a:pt x="161925" y="102565"/>
                    <a:pt x="161925" y="85725"/>
                  </a:cubicBezTo>
                  <a:cubicBezTo>
                    <a:pt x="161925" y="68885"/>
                    <a:pt x="164821" y="54026"/>
                    <a:pt x="170612" y="41148"/>
                  </a:cubicBezTo>
                  <a:cubicBezTo>
                    <a:pt x="176403" y="28270"/>
                    <a:pt x="184938" y="18193"/>
                    <a:pt x="196215" y="10916"/>
                  </a:cubicBezTo>
                  <a:cubicBezTo>
                    <a:pt x="207493" y="3639"/>
                    <a:pt x="221323" y="0"/>
                    <a:pt x="237706" y="0"/>
                  </a:cubicBezTo>
                  <a:close/>
                  <a:moveTo>
                    <a:pt x="75781" y="0"/>
                  </a:moveTo>
                  <a:cubicBezTo>
                    <a:pt x="94907" y="0"/>
                    <a:pt x="110528" y="4896"/>
                    <a:pt x="122644" y="14688"/>
                  </a:cubicBezTo>
                  <a:cubicBezTo>
                    <a:pt x="134760" y="24479"/>
                    <a:pt x="143066" y="37605"/>
                    <a:pt x="147562" y="54064"/>
                  </a:cubicBezTo>
                  <a:lnTo>
                    <a:pt x="130417" y="58522"/>
                  </a:lnTo>
                  <a:cubicBezTo>
                    <a:pt x="126911" y="45491"/>
                    <a:pt x="120625" y="35166"/>
                    <a:pt x="111557" y="27546"/>
                  </a:cubicBezTo>
                  <a:cubicBezTo>
                    <a:pt x="102489" y="19926"/>
                    <a:pt x="90564" y="16116"/>
                    <a:pt x="75781" y="16116"/>
                  </a:cubicBezTo>
                  <a:cubicBezTo>
                    <a:pt x="62903" y="16116"/>
                    <a:pt x="52197" y="19050"/>
                    <a:pt x="43663" y="24917"/>
                  </a:cubicBezTo>
                  <a:cubicBezTo>
                    <a:pt x="35128" y="30785"/>
                    <a:pt x="28709" y="38957"/>
                    <a:pt x="24403" y="49435"/>
                  </a:cubicBezTo>
                  <a:cubicBezTo>
                    <a:pt x="20098" y="59912"/>
                    <a:pt x="17869" y="72009"/>
                    <a:pt x="17717" y="85725"/>
                  </a:cubicBezTo>
                  <a:cubicBezTo>
                    <a:pt x="17641" y="99441"/>
                    <a:pt x="19755" y="111519"/>
                    <a:pt x="24060" y="121958"/>
                  </a:cubicBezTo>
                  <a:cubicBezTo>
                    <a:pt x="28366" y="132398"/>
                    <a:pt x="34843" y="140570"/>
                    <a:pt x="43491" y="146476"/>
                  </a:cubicBezTo>
                  <a:cubicBezTo>
                    <a:pt x="52140" y="152381"/>
                    <a:pt x="62903" y="155334"/>
                    <a:pt x="75781" y="155334"/>
                  </a:cubicBezTo>
                  <a:cubicBezTo>
                    <a:pt x="90564" y="155334"/>
                    <a:pt x="102489" y="151505"/>
                    <a:pt x="111557" y="143847"/>
                  </a:cubicBezTo>
                  <a:cubicBezTo>
                    <a:pt x="120625" y="136189"/>
                    <a:pt x="126911" y="125882"/>
                    <a:pt x="130417" y="112928"/>
                  </a:cubicBezTo>
                  <a:lnTo>
                    <a:pt x="147562" y="117386"/>
                  </a:lnTo>
                  <a:cubicBezTo>
                    <a:pt x="143066" y="133845"/>
                    <a:pt x="134760" y="146971"/>
                    <a:pt x="122644" y="156763"/>
                  </a:cubicBezTo>
                  <a:cubicBezTo>
                    <a:pt x="110528" y="166554"/>
                    <a:pt x="94907" y="171450"/>
                    <a:pt x="75781" y="171450"/>
                  </a:cubicBezTo>
                  <a:cubicBezTo>
                    <a:pt x="59398" y="171450"/>
                    <a:pt x="45568" y="167812"/>
                    <a:pt x="34290" y="160534"/>
                  </a:cubicBezTo>
                  <a:cubicBezTo>
                    <a:pt x="23013" y="153257"/>
                    <a:pt x="14478" y="143180"/>
                    <a:pt x="8687" y="130302"/>
                  </a:cubicBezTo>
                  <a:cubicBezTo>
                    <a:pt x="2896" y="117424"/>
                    <a:pt x="0" y="102565"/>
                    <a:pt x="0" y="85725"/>
                  </a:cubicBezTo>
                  <a:cubicBezTo>
                    <a:pt x="0" y="68885"/>
                    <a:pt x="2896" y="54026"/>
                    <a:pt x="8687" y="41148"/>
                  </a:cubicBezTo>
                  <a:cubicBezTo>
                    <a:pt x="14478" y="28270"/>
                    <a:pt x="23013" y="18193"/>
                    <a:pt x="34290" y="10916"/>
                  </a:cubicBezTo>
                  <a:cubicBezTo>
                    <a:pt x="45568" y="3639"/>
                    <a:pt x="59398" y="0"/>
                    <a:pt x="757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27C9461-BCF4-6B17-6806-2FE7260839C8}"/>
              </a:ext>
            </a:extLst>
          </p:cNvPr>
          <p:cNvGrpSpPr/>
          <p:nvPr/>
        </p:nvGrpSpPr>
        <p:grpSpPr>
          <a:xfrm>
            <a:off x="571502" y="5326108"/>
            <a:ext cx="3177823" cy="222844"/>
            <a:chOff x="571501" y="5225918"/>
            <a:chExt cx="3177823" cy="22284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E65FACA-8C49-FD5C-DB8C-784D7850A46F}"/>
                </a:ext>
              </a:extLst>
            </p:cNvPr>
            <p:cNvGrpSpPr/>
            <p:nvPr/>
          </p:nvGrpSpPr>
          <p:grpSpPr>
            <a:xfrm>
              <a:off x="571501" y="5225918"/>
              <a:ext cx="929996" cy="222844"/>
              <a:chOff x="571501" y="5053198"/>
              <a:chExt cx="929996" cy="222844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D5243FAA-78E1-8133-7294-98260D410866}"/>
                  </a:ext>
                </a:extLst>
              </p:cNvPr>
              <p:cNvGrpSpPr/>
              <p:nvPr/>
            </p:nvGrpSpPr>
            <p:grpSpPr>
              <a:xfrm>
                <a:off x="571501" y="5053198"/>
                <a:ext cx="218854" cy="222844"/>
                <a:chOff x="571500" y="2022851"/>
                <a:chExt cx="287007" cy="292240"/>
              </a:xfrm>
            </p:grpSpPr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1063B6EA-EA96-0DCF-8CAD-5C33B88679AD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EDDCD5E0-8DA5-4EB8-E19D-B59B71A222CC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F18CA98-01E6-116C-9CFB-355D5354B1ED}"/>
                  </a:ext>
                </a:extLst>
              </p:cNvPr>
              <p:cNvSpPr txBox="1"/>
              <p:nvPr/>
            </p:nvSpPr>
            <p:spPr>
              <a:xfrm>
                <a:off x="845868" y="5083829"/>
                <a:ext cx="655629" cy="16158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>
                    <a:ea typeface="Segoe UI" pitchFamily="34" charset="0"/>
                    <a:cs typeface="Segoe UI" pitchFamily="34" charset="0"/>
                  </a:rPr>
                  <a:t>Affordable</a:t>
                </a:r>
                <a:endParaRPr lang="en-US" sz="1050" dirty="0" err="1">
                  <a:ea typeface="Segoe UI" pitchFamily="34" charset="0"/>
                  <a:cs typeface="Segoe UI" pitchFamily="34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370A73E0-11A5-224A-22DF-08B4A9324237}"/>
                </a:ext>
              </a:extLst>
            </p:cNvPr>
            <p:cNvGrpSpPr/>
            <p:nvPr/>
          </p:nvGrpSpPr>
          <p:grpSpPr>
            <a:xfrm>
              <a:off x="1717857" y="5225918"/>
              <a:ext cx="845036" cy="222844"/>
              <a:chOff x="1989966" y="5053198"/>
              <a:chExt cx="845036" cy="222844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07774B1B-2EBB-05CD-14EB-8D59014FEA7C}"/>
                  </a:ext>
                </a:extLst>
              </p:cNvPr>
              <p:cNvGrpSpPr/>
              <p:nvPr/>
            </p:nvGrpSpPr>
            <p:grpSpPr>
              <a:xfrm>
                <a:off x="1989966" y="5053198"/>
                <a:ext cx="218854" cy="222844"/>
                <a:chOff x="571500" y="2022851"/>
                <a:chExt cx="287007" cy="29224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F71D9712-2C81-D84D-3130-27DD57888167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E491C308-AFD0-C814-C4FD-26386B114FB6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5579443-06FF-A912-6863-C6711EE9FDC1}"/>
                  </a:ext>
                </a:extLst>
              </p:cNvPr>
              <p:cNvSpPr txBox="1"/>
              <p:nvPr/>
            </p:nvSpPr>
            <p:spPr>
              <a:xfrm>
                <a:off x="2264333" y="5083829"/>
                <a:ext cx="570669" cy="16158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>
                    <a:ea typeface="Segoe UI" pitchFamily="34" charset="0"/>
                    <a:cs typeface="Segoe UI" pitchFamily="34" charset="0"/>
                  </a:rPr>
                  <a:t>Stunning</a:t>
                </a:r>
                <a:endParaRPr lang="en-US" sz="1050" dirty="0" err="1">
                  <a:ea typeface="Segoe UI" pitchFamily="34" charset="0"/>
                  <a:cs typeface="Segoe UI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245C207-192E-6497-0269-F309B4E38CFC}"/>
                </a:ext>
              </a:extLst>
            </p:cNvPr>
            <p:cNvGrpSpPr/>
            <p:nvPr/>
          </p:nvGrpSpPr>
          <p:grpSpPr>
            <a:xfrm>
              <a:off x="2779254" y="5225918"/>
              <a:ext cx="970070" cy="222844"/>
              <a:chOff x="3408431" y="5053198"/>
              <a:chExt cx="970070" cy="222844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FA0ED95B-8849-4905-A232-371798FAE5A7}"/>
                  </a:ext>
                </a:extLst>
              </p:cNvPr>
              <p:cNvGrpSpPr/>
              <p:nvPr/>
            </p:nvGrpSpPr>
            <p:grpSpPr>
              <a:xfrm>
                <a:off x="3408431" y="5053198"/>
                <a:ext cx="218854" cy="222844"/>
                <a:chOff x="571500" y="2022851"/>
                <a:chExt cx="287007" cy="292240"/>
              </a:xfrm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73DDB306-DC47-D7DC-ED2F-9241E98CB5F4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0283865F-42F1-DF94-1C33-AF4BC5C5AD84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1E92A1-9188-2C99-0FFF-D194EC9318BE}"/>
                  </a:ext>
                </a:extLst>
              </p:cNvPr>
              <p:cNvSpPr txBox="1"/>
              <p:nvPr/>
            </p:nvSpPr>
            <p:spPr>
              <a:xfrm>
                <a:off x="3682798" y="5083829"/>
                <a:ext cx="695703" cy="16158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>
                    <a:ea typeface="Segoe UI" pitchFamily="34" charset="0"/>
                    <a:cs typeface="Segoe UI" pitchFamily="34" charset="0"/>
                  </a:rPr>
                  <a:t>Meticulous</a:t>
                </a:r>
                <a:endParaRPr lang="en-US" sz="1050" dirty="0" err="1">
                  <a:ea typeface="Segoe UI" pitchFamily="34" charset="0"/>
                  <a:cs typeface="Segoe UI" pitchFamily="34" charset="0"/>
                </a:endParaRPr>
              </a:p>
            </p:txBody>
          </p:sp>
        </p:grpSp>
      </p:grpSp>
      <p:sp>
        <p:nvSpPr>
          <p:cNvPr id="1043" name="Picture Placeholder 1042">
            <a:extLst>
              <a:ext uri="{FF2B5EF4-FFF2-40B4-BE49-F238E27FC236}">
                <a16:creationId xmlns:a16="http://schemas.microsoft.com/office/drawing/2014/main" id="{E12E357C-7F8F-1CCC-1CF5-F49905C22F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3043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9EA9C-4000-C83A-251E-EEFF6ECC2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875DB-9BC5-2E41-0124-07C6BD83A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/>
          <a:p>
            <a:r>
              <a:rPr lang="en-US"/>
              <a:t>The Tech Challenge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A020FCF8-B770-D89F-CA62-F6A957F0E4D3}"/>
              </a:ext>
            </a:extLst>
          </p:cNvPr>
          <p:cNvSpPr/>
          <p:nvPr/>
        </p:nvSpPr>
        <p:spPr bwMode="auto">
          <a:xfrm>
            <a:off x="571500" y="1667434"/>
            <a:ext cx="2551113" cy="39713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06BA8D-07AD-189B-C62F-C4F470419F89}"/>
              </a:ext>
            </a:extLst>
          </p:cNvPr>
          <p:cNvSpPr txBox="1"/>
          <p:nvPr/>
        </p:nvSpPr>
        <p:spPr>
          <a:xfrm>
            <a:off x="571500" y="372561"/>
            <a:ext cx="857607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>
                <a:solidFill>
                  <a:schemeClr val="accent1"/>
                </a:solidFill>
              </a:rPr>
              <a:t>The Problem</a:t>
            </a:r>
            <a:endParaRPr lang="en-US" sz="1100" b="1" dirty="0" err="1">
              <a:solidFill>
                <a:schemeClr val="accent1"/>
              </a:solidFill>
            </a:endParaRP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087F4C87-CED5-665B-B825-357301685A90}"/>
              </a:ext>
            </a:extLst>
          </p:cNvPr>
          <p:cNvSpPr txBox="1"/>
          <p:nvPr/>
        </p:nvSpPr>
        <p:spPr>
          <a:xfrm>
            <a:off x="809212" y="3620559"/>
            <a:ext cx="2075688" cy="14686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Write how it disrupts daily tech use or workflows.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Add why trends make it critical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Show how demand amplifies the issue.</a:t>
            </a:r>
          </a:p>
        </p:txBody>
      </p:sp>
      <p:sp>
        <p:nvSpPr>
          <p:cNvPr id="32" name="Google Shape;437;p14">
            <a:extLst>
              <a:ext uri="{FF2B5EF4-FFF2-40B4-BE49-F238E27FC236}">
                <a16:creationId xmlns:a16="http://schemas.microsoft.com/office/drawing/2014/main" id="{E83AFF54-750E-6415-69C0-D15372E4ADE7}"/>
              </a:ext>
            </a:extLst>
          </p:cNvPr>
          <p:cNvSpPr txBox="1"/>
          <p:nvPr/>
        </p:nvSpPr>
        <p:spPr>
          <a:xfrm>
            <a:off x="810192" y="3199840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3C765BE-C9FA-8F2D-639C-5956E6625DE5}"/>
              </a:ext>
            </a:extLst>
          </p:cNvPr>
          <p:cNvSpPr/>
          <p:nvPr/>
        </p:nvSpPr>
        <p:spPr bwMode="auto">
          <a:xfrm>
            <a:off x="1472152" y="2203814"/>
            <a:ext cx="749808" cy="749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1F5CEEB-FAE5-388D-3484-B444249D3401}"/>
              </a:ext>
            </a:extLst>
          </p:cNvPr>
          <p:cNvSpPr/>
          <p:nvPr/>
        </p:nvSpPr>
        <p:spPr bwMode="auto">
          <a:xfrm>
            <a:off x="3413125" y="1667434"/>
            <a:ext cx="2551113" cy="39713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6" name="Google Shape;436;p14">
            <a:extLst>
              <a:ext uri="{FF2B5EF4-FFF2-40B4-BE49-F238E27FC236}">
                <a16:creationId xmlns:a16="http://schemas.microsoft.com/office/drawing/2014/main" id="{905C32A7-AC50-1E42-FA54-64E857065628}"/>
              </a:ext>
            </a:extLst>
          </p:cNvPr>
          <p:cNvSpPr txBox="1"/>
          <p:nvPr/>
        </p:nvSpPr>
        <p:spPr>
          <a:xfrm>
            <a:off x="3650837" y="3620559"/>
            <a:ext cx="2075688" cy="14686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Write how it disrupts daily tech use or workflows.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Add why trends make it critical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Show how demand amplifies the issue.</a:t>
            </a:r>
          </a:p>
        </p:txBody>
      </p:sp>
      <p:sp>
        <p:nvSpPr>
          <p:cNvPr id="38" name="Google Shape;437;p14">
            <a:extLst>
              <a:ext uri="{FF2B5EF4-FFF2-40B4-BE49-F238E27FC236}">
                <a16:creationId xmlns:a16="http://schemas.microsoft.com/office/drawing/2014/main" id="{06AED856-1388-1086-A841-F1B2D1EFFF19}"/>
              </a:ext>
            </a:extLst>
          </p:cNvPr>
          <p:cNvSpPr txBox="1"/>
          <p:nvPr/>
        </p:nvSpPr>
        <p:spPr>
          <a:xfrm>
            <a:off x="3651817" y="3199840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B4E08CC-F893-060F-86DE-0EC30DD37433}"/>
              </a:ext>
            </a:extLst>
          </p:cNvPr>
          <p:cNvSpPr/>
          <p:nvPr/>
        </p:nvSpPr>
        <p:spPr bwMode="auto">
          <a:xfrm>
            <a:off x="4313777" y="2203814"/>
            <a:ext cx="749808" cy="749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5AFB7DC-E771-DA7C-9128-1F884F285D1E}"/>
              </a:ext>
            </a:extLst>
          </p:cNvPr>
          <p:cNvSpPr/>
          <p:nvPr/>
        </p:nvSpPr>
        <p:spPr bwMode="auto">
          <a:xfrm>
            <a:off x="6227762" y="1667434"/>
            <a:ext cx="2551113" cy="39713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9DB38FC3-87C5-2AF2-040A-D88929B363E4}"/>
              </a:ext>
            </a:extLst>
          </p:cNvPr>
          <p:cNvSpPr txBox="1"/>
          <p:nvPr/>
        </p:nvSpPr>
        <p:spPr>
          <a:xfrm>
            <a:off x="6465474" y="3620559"/>
            <a:ext cx="2075688" cy="14686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Write how it disrupts daily tech use or workflows.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Add why trends make it critical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Show how demand amplifies the issue.</a:t>
            </a:r>
          </a:p>
        </p:txBody>
      </p:sp>
      <p:sp>
        <p:nvSpPr>
          <p:cNvPr id="42" name="Google Shape;437;p14">
            <a:extLst>
              <a:ext uri="{FF2B5EF4-FFF2-40B4-BE49-F238E27FC236}">
                <a16:creationId xmlns:a16="http://schemas.microsoft.com/office/drawing/2014/main" id="{285AAB08-AAE2-889A-4B22-2A3180FDB7FB}"/>
              </a:ext>
            </a:extLst>
          </p:cNvPr>
          <p:cNvSpPr txBox="1"/>
          <p:nvPr/>
        </p:nvSpPr>
        <p:spPr>
          <a:xfrm>
            <a:off x="6466454" y="3199840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2630EDE-8305-2F1F-8CD8-906328C55EBD}"/>
              </a:ext>
            </a:extLst>
          </p:cNvPr>
          <p:cNvSpPr/>
          <p:nvPr/>
        </p:nvSpPr>
        <p:spPr bwMode="auto">
          <a:xfrm>
            <a:off x="7128414" y="2203814"/>
            <a:ext cx="749808" cy="749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F64A268F-D1C0-D812-829A-A30B1B0B4054}"/>
              </a:ext>
            </a:extLst>
          </p:cNvPr>
          <p:cNvSpPr/>
          <p:nvPr/>
        </p:nvSpPr>
        <p:spPr bwMode="auto">
          <a:xfrm>
            <a:off x="9069387" y="1667434"/>
            <a:ext cx="2551113" cy="39713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5" name="Google Shape;436;p14">
            <a:extLst>
              <a:ext uri="{FF2B5EF4-FFF2-40B4-BE49-F238E27FC236}">
                <a16:creationId xmlns:a16="http://schemas.microsoft.com/office/drawing/2014/main" id="{CB170F9C-4CBF-82B5-F46A-673705F900DD}"/>
              </a:ext>
            </a:extLst>
          </p:cNvPr>
          <p:cNvSpPr txBox="1"/>
          <p:nvPr/>
        </p:nvSpPr>
        <p:spPr>
          <a:xfrm>
            <a:off x="9307099" y="3620559"/>
            <a:ext cx="2075688" cy="14686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Write how it disrupts daily tech use or workflows.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Add why trends make it critical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Show how demand amplifies the issue.</a:t>
            </a:r>
          </a:p>
        </p:txBody>
      </p:sp>
      <p:sp>
        <p:nvSpPr>
          <p:cNvPr id="46" name="Google Shape;437;p14">
            <a:extLst>
              <a:ext uri="{FF2B5EF4-FFF2-40B4-BE49-F238E27FC236}">
                <a16:creationId xmlns:a16="http://schemas.microsoft.com/office/drawing/2014/main" id="{D5BA44FB-1EF5-5335-D646-FA640911FDEF}"/>
              </a:ext>
            </a:extLst>
          </p:cNvPr>
          <p:cNvSpPr txBox="1"/>
          <p:nvPr/>
        </p:nvSpPr>
        <p:spPr>
          <a:xfrm>
            <a:off x="9308079" y="3199840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FF61303-BBD3-F0D0-B070-A0BEABDF607F}"/>
              </a:ext>
            </a:extLst>
          </p:cNvPr>
          <p:cNvSpPr/>
          <p:nvPr/>
        </p:nvSpPr>
        <p:spPr bwMode="auto">
          <a:xfrm>
            <a:off x="9970039" y="2203814"/>
            <a:ext cx="749808" cy="749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5F36CD-0253-B117-E6A8-AD852748D1F8}"/>
              </a:ext>
            </a:extLst>
          </p:cNvPr>
          <p:cNvSpPr txBox="1"/>
          <p:nvPr/>
        </p:nvSpPr>
        <p:spPr>
          <a:xfrm flipH="1">
            <a:off x="7305382" y="2386581"/>
            <a:ext cx="395872" cy="384274"/>
          </a:xfrm>
          <a:custGeom>
            <a:avLst/>
            <a:gdLst/>
            <a:ahLst/>
            <a:cxnLst/>
            <a:rect l="l" t="t" r="r" b="b"/>
            <a:pathLst>
              <a:path w="419100" h="406822">
                <a:moveTo>
                  <a:pt x="49113" y="320464"/>
                </a:moveTo>
                <a:lnTo>
                  <a:pt x="49113" y="382265"/>
                </a:lnTo>
                <a:lnTo>
                  <a:pt x="74079" y="382265"/>
                </a:lnTo>
                <a:lnTo>
                  <a:pt x="74079" y="320464"/>
                </a:lnTo>
                <a:close/>
                <a:moveTo>
                  <a:pt x="147749" y="283629"/>
                </a:moveTo>
                <a:lnTo>
                  <a:pt x="147749" y="382265"/>
                </a:lnTo>
                <a:lnTo>
                  <a:pt x="172715" y="382265"/>
                </a:lnTo>
                <a:lnTo>
                  <a:pt x="172715" y="283629"/>
                </a:lnTo>
                <a:close/>
                <a:moveTo>
                  <a:pt x="246385" y="234107"/>
                </a:moveTo>
                <a:lnTo>
                  <a:pt x="246385" y="382265"/>
                </a:lnTo>
                <a:lnTo>
                  <a:pt x="271351" y="382265"/>
                </a:lnTo>
                <a:lnTo>
                  <a:pt x="271351" y="234107"/>
                </a:lnTo>
                <a:close/>
                <a:moveTo>
                  <a:pt x="345021" y="184993"/>
                </a:moveTo>
                <a:lnTo>
                  <a:pt x="345021" y="382265"/>
                </a:lnTo>
                <a:lnTo>
                  <a:pt x="369986" y="382265"/>
                </a:lnTo>
                <a:lnTo>
                  <a:pt x="369986" y="184993"/>
                </a:lnTo>
                <a:close/>
                <a:moveTo>
                  <a:pt x="61801" y="172715"/>
                </a:moveTo>
                <a:cubicBezTo>
                  <a:pt x="60164" y="172715"/>
                  <a:pt x="58595" y="172988"/>
                  <a:pt x="57094" y="173534"/>
                </a:cubicBezTo>
                <a:cubicBezTo>
                  <a:pt x="55593" y="174079"/>
                  <a:pt x="54161" y="175034"/>
                  <a:pt x="52797" y="176399"/>
                </a:cubicBezTo>
                <a:cubicBezTo>
                  <a:pt x="51705" y="177490"/>
                  <a:pt x="50818" y="178786"/>
                  <a:pt x="50136" y="180287"/>
                </a:cubicBezTo>
                <a:cubicBezTo>
                  <a:pt x="49454" y="181787"/>
                  <a:pt x="49113" y="183356"/>
                  <a:pt x="49113" y="184993"/>
                </a:cubicBezTo>
                <a:cubicBezTo>
                  <a:pt x="49113" y="186631"/>
                  <a:pt x="49454" y="188199"/>
                  <a:pt x="50136" y="189700"/>
                </a:cubicBezTo>
                <a:cubicBezTo>
                  <a:pt x="50818" y="191201"/>
                  <a:pt x="51705" y="192497"/>
                  <a:pt x="52797" y="193588"/>
                </a:cubicBezTo>
                <a:cubicBezTo>
                  <a:pt x="54161" y="194680"/>
                  <a:pt x="55593" y="195566"/>
                  <a:pt x="57094" y="196249"/>
                </a:cubicBezTo>
                <a:cubicBezTo>
                  <a:pt x="58595" y="196931"/>
                  <a:pt x="60164" y="197272"/>
                  <a:pt x="61801" y="197272"/>
                </a:cubicBezTo>
                <a:cubicBezTo>
                  <a:pt x="63438" y="197272"/>
                  <a:pt x="65007" y="196931"/>
                  <a:pt x="66507" y="196249"/>
                </a:cubicBezTo>
                <a:cubicBezTo>
                  <a:pt x="68008" y="195566"/>
                  <a:pt x="69304" y="194680"/>
                  <a:pt x="70395" y="193588"/>
                </a:cubicBezTo>
                <a:cubicBezTo>
                  <a:pt x="71487" y="192497"/>
                  <a:pt x="72374" y="191201"/>
                  <a:pt x="73056" y="189700"/>
                </a:cubicBezTo>
                <a:cubicBezTo>
                  <a:pt x="73738" y="188199"/>
                  <a:pt x="74079" y="186631"/>
                  <a:pt x="74079" y="184993"/>
                </a:cubicBezTo>
                <a:cubicBezTo>
                  <a:pt x="74079" y="183356"/>
                  <a:pt x="73738" y="181787"/>
                  <a:pt x="73056" y="180287"/>
                </a:cubicBezTo>
                <a:cubicBezTo>
                  <a:pt x="72374" y="178786"/>
                  <a:pt x="71487" y="177490"/>
                  <a:pt x="70395" y="176399"/>
                </a:cubicBezTo>
                <a:cubicBezTo>
                  <a:pt x="69304" y="175034"/>
                  <a:pt x="68008" y="174079"/>
                  <a:pt x="66507" y="173534"/>
                </a:cubicBezTo>
                <a:cubicBezTo>
                  <a:pt x="65007" y="172988"/>
                  <a:pt x="63438" y="172715"/>
                  <a:pt x="61801" y="172715"/>
                </a:cubicBezTo>
                <a:close/>
                <a:moveTo>
                  <a:pt x="320464" y="160437"/>
                </a:moveTo>
                <a:lnTo>
                  <a:pt x="394543" y="160437"/>
                </a:lnTo>
                <a:lnTo>
                  <a:pt x="394543" y="382265"/>
                </a:lnTo>
                <a:lnTo>
                  <a:pt x="419100" y="382265"/>
                </a:lnTo>
                <a:lnTo>
                  <a:pt x="419100" y="406822"/>
                </a:lnTo>
                <a:lnTo>
                  <a:pt x="0" y="406822"/>
                </a:lnTo>
                <a:lnTo>
                  <a:pt x="0" y="382265"/>
                </a:lnTo>
                <a:lnTo>
                  <a:pt x="24556" y="382265"/>
                </a:lnTo>
                <a:lnTo>
                  <a:pt x="24556" y="295908"/>
                </a:lnTo>
                <a:lnTo>
                  <a:pt x="98636" y="295908"/>
                </a:lnTo>
                <a:lnTo>
                  <a:pt x="98636" y="382265"/>
                </a:lnTo>
                <a:lnTo>
                  <a:pt x="123192" y="382265"/>
                </a:lnTo>
                <a:lnTo>
                  <a:pt x="123192" y="259073"/>
                </a:lnTo>
                <a:lnTo>
                  <a:pt x="197271" y="259073"/>
                </a:lnTo>
                <a:lnTo>
                  <a:pt x="197271" y="382265"/>
                </a:lnTo>
                <a:lnTo>
                  <a:pt x="221828" y="382265"/>
                </a:lnTo>
                <a:lnTo>
                  <a:pt x="221828" y="209550"/>
                </a:lnTo>
                <a:lnTo>
                  <a:pt x="295907" y="209550"/>
                </a:lnTo>
                <a:lnTo>
                  <a:pt x="295907" y="382265"/>
                </a:lnTo>
                <a:lnTo>
                  <a:pt x="320464" y="382265"/>
                </a:lnTo>
                <a:close/>
                <a:moveTo>
                  <a:pt x="258663" y="117053"/>
                </a:moveTo>
                <a:cubicBezTo>
                  <a:pt x="257026" y="117053"/>
                  <a:pt x="255457" y="117394"/>
                  <a:pt x="253956" y="118077"/>
                </a:cubicBezTo>
                <a:cubicBezTo>
                  <a:pt x="252456" y="118759"/>
                  <a:pt x="251160" y="119645"/>
                  <a:pt x="250068" y="120737"/>
                </a:cubicBezTo>
                <a:cubicBezTo>
                  <a:pt x="248977" y="121828"/>
                  <a:pt x="248090" y="123124"/>
                  <a:pt x="247408" y="124625"/>
                </a:cubicBezTo>
                <a:cubicBezTo>
                  <a:pt x="246726" y="126126"/>
                  <a:pt x="246385" y="127695"/>
                  <a:pt x="246385" y="129332"/>
                </a:cubicBezTo>
                <a:cubicBezTo>
                  <a:pt x="246385" y="130969"/>
                  <a:pt x="246726" y="132538"/>
                  <a:pt x="247408" y="134038"/>
                </a:cubicBezTo>
                <a:cubicBezTo>
                  <a:pt x="248090" y="135539"/>
                  <a:pt x="248977" y="136972"/>
                  <a:pt x="250068" y="138336"/>
                </a:cubicBezTo>
                <a:cubicBezTo>
                  <a:pt x="251160" y="139427"/>
                  <a:pt x="252456" y="140246"/>
                  <a:pt x="253956" y="140791"/>
                </a:cubicBezTo>
                <a:cubicBezTo>
                  <a:pt x="255457" y="141337"/>
                  <a:pt x="257026" y="141610"/>
                  <a:pt x="258663" y="141610"/>
                </a:cubicBezTo>
                <a:cubicBezTo>
                  <a:pt x="260573" y="141610"/>
                  <a:pt x="262210" y="141337"/>
                  <a:pt x="263574" y="140791"/>
                </a:cubicBezTo>
                <a:cubicBezTo>
                  <a:pt x="264939" y="140246"/>
                  <a:pt x="266303" y="139427"/>
                  <a:pt x="267667" y="138336"/>
                </a:cubicBezTo>
                <a:cubicBezTo>
                  <a:pt x="268759" y="136972"/>
                  <a:pt x="269645" y="135539"/>
                  <a:pt x="270327" y="134038"/>
                </a:cubicBezTo>
                <a:cubicBezTo>
                  <a:pt x="271010" y="132538"/>
                  <a:pt x="271351" y="130969"/>
                  <a:pt x="271351" y="129332"/>
                </a:cubicBezTo>
                <a:cubicBezTo>
                  <a:pt x="271351" y="127695"/>
                  <a:pt x="271010" y="126126"/>
                  <a:pt x="270327" y="124625"/>
                </a:cubicBezTo>
                <a:cubicBezTo>
                  <a:pt x="269645" y="123124"/>
                  <a:pt x="268759" y="121828"/>
                  <a:pt x="267667" y="120737"/>
                </a:cubicBezTo>
                <a:cubicBezTo>
                  <a:pt x="266303" y="119645"/>
                  <a:pt x="264939" y="118759"/>
                  <a:pt x="263574" y="118077"/>
                </a:cubicBezTo>
                <a:cubicBezTo>
                  <a:pt x="262210" y="117394"/>
                  <a:pt x="260573" y="117053"/>
                  <a:pt x="258663" y="117053"/>
                </a:cubicBezTo>
                <a:close/>
                <a:moveTo>
                  <a:pt x="160436" y="61801"/>
                </a:moveTo>
                <a:cubicBezTo>
                  <a:pt x="158527" y="61801"/>
                  <a:pt x="156821" y="62074"/>
                  <a:pt x="155320" y="62619"/>
                </a:cubicBezTo>
                <a:cubicBezTo>
                  <a:pt x="153820" y="63165"/>
                  <a:pt x="152524" y="63984"/>
                  <a:pt x="151432" y="65075"/>
                </a:cubicBezTo>
                <a:cubicBezTo>
                  <a:pt x="150341" y="66439"/>
                  <a:pt x="149454" y="67872"/>
                  <a:pt x="148772" y="69373"/>
                </a:cubicBezTo>
                <a:cubicBezTo>
                  <a:pt x="148090" y="70873"/>
                  <a:pt x="147749" y="72442"/>
                  <a:pt x="147749" y="74079"/>
                </a:cubicBezTo>
                <a:cubicBezTo>
                  <a:pt x="147749" y="75716"/>
                  <a:pt x="148090" y="77285"/>
                  <a:pt x="148772" y="78786"/>
                </a:cubicBezTo>
                <a:cubicBezTo>
                  <a:pt x="149454" y="80287"/>
                  <a:pt x="150341" y="81583"/>
                  <a:pt x="151432" y="82674"/>
                </a:cubicBezTo>
                <a:cubicBezTo>
                  <a:pt x="152797" y="83765"/>
                  <a:pt x="154161" y="84652"/>
                  <a:pt x="155525" y="85334"/>
                </a:cubicBezTo>
                <a:cubicBezTo>
                  <a:pt x="156889" y="86016"/>
                  <a:pt x="158527" y="86358"/>
                  <a:pt x="160436" y="86358"/>
                </a:cubicBezTo>
                <a:cubicBezTo>
                  <a:pt x="162074" y="86358"/>
                  <a:pt x="163642" y="86016"/>
                  <a:pt x="165143" y="85334"/>
                </a:cubicBezTo>
                <a:cubicBezTo>
                  <a:pt x="166644" y="84652"/>
                  <a:pt x="167940" y="83765"/>
                  <a:pt x="169031" y="82674"/>
                </a:cubicBezTo>
                <a:cubicBezTo>
                  <a:pt x="170123" y="81583"/>
                  <a:pt x="171009" y="80287"/>
                  <a:pt x="171692" y="78786"/>
                </a:cubicBezTo>
                <a:cubicBezTo>
                  <a:pt x="172374" y="77285"/>
                  <a:pt x="172715" y="75716"/>
                  <a:pt x="172715" y="74079"/>
                </a:cubicBezTo>
                <a:cubicBezTo>
                  <a:pt x="172715" y="72442"/>
                  <a:pt x="172374" y="70873"/>
                  <a:pt x="171692" y="69373"/>
                </a:cubicBezTo>
                <a:cubicBezTo>
                  <a:pt x="171009" y="67872"/>
                  <a:pt x="170123" y="66439"/>
                  <a:pt x="169031" y="65075"/>
                </a:cubicBezTo>
                <a:cubicBezTo>
                  <a:pt x="167940" y="63984"/>
                  <a:pt x="166644" y="63165"/>
                  <a:pt x="165143" y="62619"/>
                </a:cubicBezTo>
                <a:cubicBezTo>
                  <a:pt x="163642" y="62074"/>
                  <a:pt x="162074" y="61801"/>
                  <a:pt x="160436" y="61801"/>
                </a:cubicBezTo>
                <a:close/>
                <a:moveTo>
                  <a:pt x="357299" y="24557"/>
                </a:moveTo>
                <a:cubicBezTo>
                  <a:pt x="355662" y="24557"/>
                  <a:pt x="354093" y="24898"/>
                  <a:pt x="352592" y="25580"/>
                </a:cubicBezTo>
                <a:cubicBezTo>
                  <a:pt x="351091" y="26262"/>
                  <a:pt x="349795" y="27149"/>
                  <a:pt x="348704" y="28240"/>
                </a:cubicBezTo>
                <a:cubicBezTo>
                  <a:pt x="347613" y="29332"/>
                  <a:pt x="346726" y="30628"/>
                  <a:pt x="346044" y="32128"/>
                </a:cubicBezTo>
                <a:cubicBezTo>
                  <a:pt x="345362" y="33629"/>
                  <a:pt x="345021" y="35198"/>
                  <a:pt x="345021" y="36835"/>
                </a:cubicBezTo>
                <a:cubicBezTo>
                  <a:pt x="345021" y="38472"/>
                  <a:pt x="345362" y="40041"/>
                  <a:pt x="346044" y="41542"/>
                </a:cubicBezTo>
                <a:cubicBezTo>
                  <a:pt x="346726" y="43042"/>
                  <a:pt x="347613" y="44475"/>
                  <a:pt x="348704" y="45839"/>
                </a:cubicBezTo>
                <a:cubicBezTo>
                  <a:pt x="349795" y="46930"/>
                  <a:pt x="351091" y="47817"/>
                  <a:pt x="352592" y="48499"/>
                </a:cubicBezTo>
                <a:cubicBezTo>
                  <a:pt x="354093" y="49181"/>
                  <a:pt x="355662" y="49523"/>
                  <a:pt x="357299" y="49523"/>
                </a:cubicBezTo>
                <a:cubicBezTo>
                  <a:pt x="358936" y="49523"/>
                  <a:pt x="360505" y="49181"/>
                  <a:pt x="362006" y="48499"/>
                </a:cubicBezTo>
                <a:cubicBezTo>
                  <a:pt x="363506" y="47817"/>
                  <a:pt x="364939" y="46930"/>
                  <a:pt x="366303" y="45839"/>
                </a:cubicBezTo>
                <a:cubicBezTo>
                  <a:pt x="367394" y="44475"/>
                  <a:pt x="368281" y="43042"/>
                  <a:pt x="368963" y="41542"/>
                </a:cubicBezTo>
                <a:cubicBezTo>
                  <a:pt x="369645" y="40041"/>
                  <a:pt x="369986" y="38472"/>
                  <a:pt x="369986" y="36835"/>
                </a:cubicBezTo>
                <a:cubicBezTo>
                  <a:pt x="369986" y="35198"/>
                  <a:pt x="369645" y="33629"/>
                  <a:pt x="368963" y="32128"/>
                </a:cubicBezTo>
                <a:cubicBezTo>
                  <a:pt x="368281" y="30628"/>
                  <a:pt x="367394" y="29332"/>
                  <a:pt x="366303" y="28240"/>
                </a:cubicBezTo>
                <a:cubicBezTo>
                  <a:pt x="364939" y="27149"/>
                  <a:pt x="363506" y="26262"/>
                  <a:pt x="362006" y="25580"/>
                </a:cubicBezTo>
                <a:cubicBezTo>
                  <a:pt x="360505" y="24898"/>
                  <a:pt x="358936" y="24557"/>
                  <a:pt x="357299" y="24557"/>
                </a:cubicBezTo>
                <a:close/>
                <a:moveTo>
                  <a:pt x="357503" y="0"/>
                </a:moveTo>
                <a:cubicBezTo>
                  <a:pt x="367735" y="0"/>
                  <a:pt x="376398" y="3683"/>
                  <a:pt x="383493" y="11050"/>
                </a:cubicBezTo>
                <a:cubicBezTo>
                  <a:pt x="390860" y="18145"/>
                  <a:pt x="394543" y="26808"/>
                  <a:pt x="394543" y="37040"/>
                </a:cubicBezTo>
                <a:cubicBezTo>
                  <a:pt x="394543" y="47272"/>
                  <a:pt x="390860" y="55935"/>
                  <a:pt x="383493" y="63029"/>
                </a:cubicBezTo>
                <a:cubicBezTo>
                  <a:pt x="379945" y="66576"/>
                  <a:pt x="375921" y="69304"/>
                  <a:pt x="371419" y="71214"/>
                </a:cubicBezTo>
                <a:cubicBezTo>
                  <a:pt x="366917" y="73124"/>
                  <a:pt x="362210" y="74079"/>
                  <a:pt x="357299" y="74079"/>
                </a:cubicBezTo>
                <a:cubicBezTo>
                  <a:pt x="354570" y="74079"/>
                  <a:pt x="351774" y="73738"/>
                  <a:pt x="348909" y="73056"/>
                </a:cubicBezTo>
                <a:cubicBezTo>
                  <a:pt x="346044" y="72374"/>
                  <a:pt x="343247" y="71351"/>
                  <a:pt x="340518" y="69986"/>
                </a:cubicBezTo>
                <a:lnTo>
                  <a:pt x="292633" y="114598"/>
                </a:lnTo>
                <a:cubicBezTo>
                  <a:pt x="295634" y="121419"/>
                  <a:pt x="296521" y="128581"/>
                  <a:pt x="295293" y="136085"/>
                </a:cubicBezTo>
                <a:cubicBezTo>
                  <a:pt x="294065" y="143588"/>
                  <a:pt x="290587" y="150068"/>
                  <a:pt x="284857" y="155525"/>
                </a:cubicBezTo>
                <a:cubicBezTo>
                  <a:pt x="281310" y="159073"/>
                  <a:pt x="277285" y="161801"/>
                  <a:pt x="272783" y="163711"/>
                </a:cubicBezTo>
                <a:cubicBezTo>
                  <a:pt x="268281" y="165621"/>
                  <a:pt x="263574" y="166576"/>
                  <a:pt x="258663" y="166576"/>
                </a:cubicBezTo>
                <a:cubicBezTo>
                  <a:pt x="254025" y="166576"/>
                  <a:pt x="249454" y="165621"/>
                  <a:pt x="244952" y="163711"/>
                </a:cubicBezTo>
                <a:cubicBezTo>
                  <a:pt x="240450" y="161801"/>
                  <a:pt x="236426" y="159073"/>
                  <a:pt x="232879" y="155525"/>
                </a:cubicBezTo>
                <a:cubicBezTo>
                  <a:pt x="228240" y="151160"/>
                  <a:pt x="225102" y="146112"/>
                  <a:pt x="223465" y="140382"/>
                </a:cubicBezTo>
                <a:cubicBezTo>
                  <a:pt x="221828" y="134652"/>
                  <a:pt x="221555" y="128922"/>
                  <a:pt x="222647" y="123193"/>
                </a:cubicBezTo>
                <a:lnTo>
                  <a:pt x="184584" y="101910"/>
                </a:lnTo>
                <a:cubicBezTo>
                  <a:pt x="181037" y="104911"/>
                  <a:pt x="177149" y="107162"/>
                  <a:pt x="172919" y="108663"/>
                </a:cubicBezTo>
                <a:cubicBezTo>
                  <a:pt x="168690" y="110164"/>
                  <a:pt x="164529" y="110914"/>
                  <a:pt x="160436" y="110914"/>
                </a:cubicBezTo>
                <a:cubicBezTo>
                  <a:pt x="157981" y="110914"/>
                  <a:pt x="155593" y="110710"/>
                  <a:pt x="153274" y="110300"/>
                </a:cubicBezTo>
                <a:cubicBezTo>
                  <a:pt x="150955" y="109891"/>
                  <a:pt x="148567" y="109141"/>
                  <a:pt x="146112" y="108049"/>
                </a:cubicBezTo>
                <a:lnTo>
                  <a:pt x="94134" y="166985"/>
                </a:lnTo>
                <a:cubicBezTo>
                  <a:pt x="100955" y="179264"/>
                  <a:pt x="100750" y="191474"/>
                  <a:pt x="93520" y="203616"/>
                </a:cubicBezTo>
                <a:cubicBezTo>
                  <a:pt x="86289" y="215757"/>
                  <a:pt x="75716" y="221828"/>
                  <a:pt x="61801" y="221828"/>
                </a:cubicBezTo>
                <a:cubicBezTo>
                  <a:pt x="56889" y="221828"/>
                  <a:pt x="52183" y="220942"/>
                  <a:pt x="47681" y="219168"/>
                </a:cubicBezTo>
                <a:cubicBezTo>
                  <a:pt x="43179" y="217395"/>
                  <a:pt x="39154" y="214734"/>
                  <a:pt x="35607" y="211187"/>
                </a:cubicBezTo>
                <a:cubicBezTo>
                  <a:pt x="28240" y="203820"/>
                  <a:pt x="24556" y="195021"/>
                  <a:pt x="24556" y="184789"/>
                </a:cubicBezTo>
                <a:cubicBezTo>
                  <a:pt x="24556" y="174557"/>
                  <a:pt x="28240" y="165894"/>
                  <a:pt x="35607" y="158800"/>
                </a:cubicBezTo>
                <a:cubicBezTo>
                  <a:pt x="41064" y="153343"/>
                  <a:pt x="47408" y="149932"/>
                  <a:pt x="54638" y="148568"/>
                </a:cubicBezTo>
                <a:cubicBezTo>
                  <a:pt x="61869" y="147203"/>
                  <a:pt x="68895" y="147886"/>
                  <a:pt x="75716" y="150614"/>
                </a:cubicBezTo>
                <a:lnTo>
                  <a:pt x="127694" y="91678"/>
                </a:lnTo>
                <a:cubicBezTo>
                  <a:pt x="123874" y="84857"/>
                  <a:pt x="122510" y="77353"/>
                  <a:pt x="123602" y="69168"/>
                </a:cubicBezTo>
                <a:cubicBezTo>
                  <a:pt x="124693" y="60982"/>
                  <a:pt x="128240" y="53888"/>
                  <a:pt x="134243" y="47885"/>
                </a:cubicBezTo>
                <a:cubicBezTo>
                  <a:pt x="141337" y="40518"/>
                  <a:pt x="150000" y="36835"/>
                  <a:pt x="160232" y="36835"/>
                </a:cubicBezTo>
                <a:cubicBezTo>
                  <a:pt x="170464" y="36835"/>
                  <a:pt x="179127" y="40518"/>
                  <a:pt x="186221" y="47885"/>
                </a:cubicBezTo>
                <a:cubicBezTo>
                  <a:pt x="190859" y="52251"/>
                  <a:pt x="193997" y="57299"/>
                  <a:pt x="195634" y="63029"/>
                </a:cubicBezTo>
                <a:cubicBezTo>
                  <a:pt x="197271" y="68759"/>
                  <a:pt x="197544" y="74489"/>
                  <a:pt x="196453" y="80218"/>
                </a:cubicBezTo>
                <a:lnTo>
                  <a:pt x="234516" y="101501"/>
                </a:lnTo>
                <a:cubicBezTo>
                  <a:pt x="240246" y="96589"/>
                  <a:pt x="246930" y="93725"/>
                  <a:pt x="254570" y="92906"/>
                </a:cubicBezTo>
                <a:cubicBezTo>
                  <a:pt x="262210" y="92087"/>
                  <a:pt x="269304" y="93315"/>
                  <a:pt x="275853" y="96589"/>
                </a:cubicBezTo>
                <a:lnTo>
                  <a:pt x="323738" y="51978"/>
                </a:lnTo>
                <a:cubicBezTo>
                  <a:pt x="320737" y="45157"/>
                  <a:pt x="319850" y="37995"/>
                  <a:pt x="321078" y="30491"/>
                </a:cubicBezTo>
                <a:cubicBezTo>
                  <a:pt x="322306" y="22988"/>
                  <a:pt x="325784" y="16507"/>
                  <a:pt x="331514" y="11050"/>
                </a:cubicBezTo>
                <a:cubicBezTo>
                  <a:pt x="338608" y="3683"/>
                  <a:pt x="347272" y="0"/>
                  <a:pt x="35750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4162A46-C749-25FC-F351-79083916D47A}"/>
              </a:ext>
            </a:extLst>
          </p:cNvPr>
          <p:cNvSpPr txBox="1"/>
          <p:nvPr/>
        </p:nvSpPr>
        <p:spPr>
          <a:xfrm>
            <a:off x="10147007" y="2380782"/>
            <a:ext cx="395872" cy="395872"/>
          </a:xfrm>
          <a:custGeom>
            <a:avLst/>
            <a:gdLst/>
            <a:ahLst/>
            <a:cxnLst/>
            <a:rect l="l" t="t" r="r" b="b"/>
            <a:pathLst>
              <a:path w="419100" h="419100">
                <a:moveTo>
                  <a:pt x="160436" y="369987"/>
                </a:moveTo>
                <a:lnTo>
                  <a:pt x="160436" y="394543"/>
                </a:lnTo>
                <a:lnTo>
                  <a:pt x="258663" y="394543"/>
                </a:lnTo>
                <a:lnTo>
                  <a:pt x="258663" y="369987"/>
                </a:lnTo>
                <a:close/>
                <a:moveTo>
                  <a:pt x="160436" y="320464"/>
                </a:moveTo>
                <a:lnTo>
                  <a:pt x="160436" y="345021"/>
                </a:lnTo>
                <a:lnTo>
                  <a:pt x="258663" y="345021"/>
                </a:lnTo>
                <a:lnTo>
                  <a:pt x="258663" y="320464"/>
                </a:lnTo>
                <a:close/>
                <a:moveTo>
                  <a:pt x="160436" y="271351"/>
                </a:moveTo>
                <a:lnTo>
                  <a:pt x="160436" y="295907"/>
                </a:lnTo>
                <a:lnTo>
                  <a:pt x="258663" y="295907"/>
                </a:lnTo>
                <a:lnTo>
                  <a:pt x="258663" y="271351"/>
                </a:lnTo>
                <a:close/>
                <a:moveTo>
                  <a:pt x="160436" y="221828"/>
                </a:moveTo>
                <a:lnTo>
                  <a:pt x="160436" y="246385"/>
                </a:lnTo>
                <a:lnTo>
                  <a:pt x="258663" y="246385"/>
                </a:lnTo>
                <a:lnTo>
                  <a:pt x="258663" y="221828"/>
                </a:lnTo>
                <a:close/>
                <a:moveTo>
                  <a:pt x="160436" y="172715"/>
                </a:moveTo>
                <a:lnTo>
                  <a:pt x="160436" y="197272"/>
                </a:lnTo>
                <a:lnTo>
                  <a:pt x="258663" y="197272"/>
                </a:lnTo>
                <a:lnTo>
                  <a:pt x="258663" y="172715"/>
                </a:lnTo>
                <a:close/>
                <a:moveTo>
                  <a:pt x="258663" y="24557"/>
                </a:moveTo>
                <a:cubicBezTo>
                  <a:pt x="238745" y="24557"/>
                  <a:pt x="224488" y="30423"/>
                  <a:pt x="215893" y="42156"/>
                </a:cubicBezTo>
                <a:cubicBezTo>
                  <a:pt x="207299" y="53888"/>
                  <a:pt x="202046" y="60846"/>
                  <a:pt x="200136" y="63029"/>
                </a:cubicBezTo>
                <a:lnTo>
                  <a:pt x="189495" y="53206"/>
                </a:lnTo>
                <a:cubicBezTo>
                  <a:pt x="180491" y="44748"/>
                  <a:pt x="170259" y="39700"/>
                  <a:pt x="158799" y="38063"/>
                </a:cubicBezTo>
                <a:cubicBezTo>
                  <a:pt x="147339" y="36153"/>
                  <a:pt x="136494" y="37108"/>
                  <a:pt x="126262" y="40928"/>
                </a:cubicBezTo>
                <a:cubicBezTo>
                  <a:pt x="116030" y="44748"/>
                  <a:pt x="107094" y="51160"/>
                  <a:pt x="99454" y="60164"/>
                </a:cubicBezTo>
                <a:cubicBezTo>
                  <a:pt x="92087" y="68895"/>
                  <a:pt x="87858" y="79673"/>
                  <a:pt x="86766" y="92497"/>
                </a:cubicBezTo>
                <a:lnTo>
                  <a:pt x="85948" y="99864"/>
                </a:lnTo>
                <a:cubicBezTo>
                  <a:pt x="85402" y="100137"/>
                  <a:pt x="79127" y="103547"/>
                  <a:pt x="67121" y="110096"/>
                </a:cubicBezTo>
                <a:cubicBezTo>
                  <a:pt x="55116" y="116644"/>
                  <a:pt x="49113" y="129195"/>
                  <a:pt x="49113" y="147749"/>
                </a:cubicBezTo>
                <a:cubicBezTo>
                  <a:pt x="49113" y="161392"/>
                  <a:pt x="53956" y="173056"/>
                  <a:pt x="63642" y="182742"/>
                </a:cubicBezTo>
                <a:cubicBezTo>
                  <a:pt x="73328" y="192429"/>
                  <a:pt x="84993" y="197272"/>
                  <a:pt x="98635" y="197272"/>
                </a:cubicBezTo>
                <a:lnTo>
                  <a:pt x="135470" y="197272"/>
                </a:lnTo>
                <a:lnTo>
                  <a:pt x="135470" y="123192"/>
                </a:lnTo>
                <a:lnTo>
                  <a:pt x="160436" y="123192"/>
                </a:lnTo>
                <a:lnTo>
                  <a:pt x="160436" y="147749"/>
                </a:lnTo>
                <a:lnTo>
                  <a:pt x="258663" y="147749"/>
                </a:lnTo>
                <a:lnTo>
                  <a:pt x="258663" y="123192"/>
                </a:lnTo>
                <a:lnTo>
                  <a:pt x="283629" y="123192"/>
                </a:lnTo>
                <a:lnTo>
                  <a:pt x="283629" y="197272"/>
                </a:lnTo>
                <a:lnTo>
                  <a:pt x="320464" y="197272"/>
                </a:lnTo>
                <a:cubicBezTo>
                  <a:pt x="334106" y="197272"/>
                  <a:pt x="345771" y="192429"/>
                  <a:pt x="355457" y="182742"/>
                </a:cubicBezTo>
                <a:cubicBezTo>
                  <a:pt x="365143" y="173056"/>
                  <a:pt x="369986" y="161392"/>
                  <a:pt x="369986" y="147749"/>
                </a:cubicBezTo>
                <a:cubicBezTo>
                  <a:pt x="369986" y="136289"/>
                  <a:pt x="366235" y="125989"/>
                  <a:pt x="358731" y="116849"/>
                </a:cubicBezTo>
                <a:cubicBezTo>
                  <a:pt x="351228" y="107708"/>
                  <a:pt x="341746" y="101910"/>
                  <a:pt x="330286" y="99454"/>
                </a:cubicBezTo>
                <a:lnTo>
                  <a:pt x="320464" y="97408"/>
                </a:lnTo>
                <a:lnTo>
                  <a:pt x="320464" y="87176"/>
                </a:lnTo>
                <a:cubicBezTo>
                  <a:pt x="320737" y="69986"/>
                  <a:pt x="314870" y="55252"/>
                  <a:pt x="302865" y="42974"/>
                </a:cubicBezTo>
                <a:cubicBezTo>
                  <a:pt x="290859" y="30696"/>
                  <a:pt x="276125" y="24557"/>
                  <a:pt x="258663" y="24557"/>
                </a:cubicBezTo>
                <a:close/>
                <a:moveTo>
                  <a:pt x="258663" y="0"/>
                </a:moveTo>
                <a:cubicBezTo>
                  <a:pt x="270123" y="0"/>
                  <a:pt x="280764" y="2046"/>
                  <a:pt x="290587" y="6139"/>
                </a:cubicBezTo>
                <a:cubicBezTo>
                  <a:pt x="300409" y="10232"/>
                  <a:pt x="309209" y="15757"/>
                  <a:pt x="316985" y="22715"/>
                </a:cubicBezTo>
                <a:cubicBezTo>
                  <a:pt x="324761" y="29673"/>
                  <a:pt x="331105" y="37926"/>
                  <a:pt x="336016" y="47476"/>
                </a:cubicBezTo>
                <a:cubicBezTo>
                  <a:pt x="340928" y="57026"/>
                  <a:pt x="343793" y="67258"/>
                  <a:pt x="344611" y="78172"/>
                </a:cubicBezTo>
                <a:cubicBezTo>
                  <a:pt x="359345" y="83083"/>
                  <a:pt x="371351" y="91951"/>
                  <a:pt x="380628" y="104775"/>
                </a:cubicBezTo>
                <a:cubicBezTo>
                  <a:pt x="389905" y="117599"/>
                  <a:pt x="394543" y="131924"/>
                  <a:pt x="394543" y="147749"/>
                </a:cubicBezTo>
                <a:cubicBezTo>
                  <a:pt x="394543" y="168213"/>
                  <a:pt x="387312" y="185675"/>
                  <a:pt x="372851" y="200137"/>
                </a:cubicBezTo>
                <a:cubicBezTo>
                  <a:pt x="358390" y="214598"/>
                  <a:pt x="340928" y="221828"/>
                  <a:pt x="320464" y="221828"/>
                </a:cubicBezTo>
                <a:lnTo>
                  <a:pt x="283629" y="221828"/>
                </a:lnTo>
                <a:lnTo>
                  <a:pt x="283629" y="394543"/>
                </a:lnTo>
                <a:lnTo>
                  <a:pt x="419100" y="394543"/>
                </a:lnTo>
                <a:lnTo>
                  <a:pt x="419100" y="419100"/>
                </a:lnTo>
                <a:lnTo>
                  <a:pt x="0" y="419100"/>
                </a:lnTo>
                <a:lnTo>
                  <a:pt x="0" y="394543"/>
                </a:lnTo>
                <a:lnTo>
                  <a:pt x="135470" y="394543"/>
                </a:lnTo>
                <a:lnTo>
                  <a:pt x="135470" y="221828"/>
                </a:lnTo>
                <a:lnTo>
                  <a:pt x="98635" y="221828"/>
                </a:lnTo>
                <a:cubicBezTo>
                  <a:pt x="78172" y="221828"/>
                  <a:pt x="60709" y="214598"/>
                  <a:pt x="46248" y="200137"/>
                </a:cubicBezTo>
                <a:cubicBezTo>
                  <a:pt x="31787" y="185675"/>
                  <a:pt x="24556" y="168213"/>
                  <a:pt x="24556" y="147749"/>
                </a:cubicBezTo>
                <a:cubicBezTo>
                  <a:pt x="24556" y="134379"/>
                  <a:pt x="28035" y="121896"/>
                  <a:pt x="34993" y="110300"/>
                </a:cubicBezTo>
                <a:cubicBezTo>
                  <a:pt x="41951" y="98704"/>
                  <a:pt x="51296" y="89632"/>
                  <a:pt x="63028" y="83083"/>
                </a:cubicBezTo>
                <a:cubicBezTo>
                  <a:pt x="65757" y="67804"/>
                  <a:pt x="71760" y="54707"/>
                  <a:pt x="81037" y="43793"/>
                </a:cubicBezTo>
                <a:cubicBezTo>
                  <a:pt x="90586" y="32879"/>
                  <a:pt x="101705" y="24693"/>
                  <a:pt x="114393" y="19236"/>
                </a:cubicBezTo>
                <a:cubicBezTo>
                  <a:pt x="127080" y="13779"/>
                  <a:pt x="140655" y="11596"/>
                  <a:pt x="155116" y="12688"/>
                </a:cubicBezTo>
                <a:cubicBezTo>
                  <a:pt x="169577" y="13506"/>
                  <a:pt x="183219" y="18281"/>
                  <a:pt x="196043" y="27012"/>
                </a:cubicBezTo>
                <a:cubicBezTo>
                  <a:pt x="204229" y="18554"/>
                  <a:pt x="213779" y="11937"/>
                  <a:pt x="224693" y="7162"/>
                </a:cubicBezTo>
                <a:cubicBezTo>
                  <a:pt x="235607" y="2387"/>
                  <a:pt x="246930" y="0"/>
                  <a:pt x="258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A78C9B-5C8F-70FB-F34E-B511CBC65AD5}"/>
              </a:ext>
            </a:extLst>
          </p:cNvPr>
          <p:cNvSpPr txBox="1"/>
          <p:nvPr/>
        </p:nvSpPr>
        <p:spPr>
          <a:xfrm>
            <a:off x="1649120" y="2380782"/>
            <a:ext cx="395872" cy="395872"/>
          </a:xfrm>
          <a:custGeom>
            <a:avLst/>
            <a:gdLst/>
            <a:ahLst/>
            <a:cxnLst/>
            <a:rect l="l" t="t" r="r" b="b"/>
            <a:pathLst>
              <a:path w="419100" h="419100">
                <a:moveTo>
                  <a:pt x="209550" y="369987"/>
                </a:moveTo>
                <a:cubicBezTo>
                  <a:pt x="206275" y="369987"/>
                  <a:pt x="203410" y="371146"/>
                  <a:pt x="200955" y="373466"/>
                </a:cubicBezTo>
                <a:cubicBezTo>
                  <a:pt x="198499" y="375785"/>
                  <a:pt x="197271" y="378718"/>
                  <a:pt x="197271" y="382265"/>
                </a:cubicBezTo>
                <a:cubicBezTo>
                  <a:pt x="197271" y="385539"/>
                  <a:pt x="198499" y="388404"/>
                  <a:pt x="200955" y="390860"/>
                </a:cubicBezTo>
                <a:cubicBezTo>
                  <a:pt x="203410" y="393315"/>
                  <a:pt x="206275" y="394543"/>
                  <a:pt x="209550" y="394543"/>
                </a:cubicBezTo>
                <a:cubicBezTo>
                  <a:pt x="212824" y="394543"/>
                  <a:pt x="215689" y="393315"/>
                  <a:pt x="218144" y="390860"/>
                </a:cubicBezTo>
                <a:cubicBezTo>
                  <a:pt x="220600" y="388404"/>
                  <a:pt x="221828" y="385539"/>
                  <a:pt x="221828" y="382265"/>
                </a:cubicBezTo>
                <a:cubicBezTo>
                  <a:pt x="221828" y="378718"/>
                  <a:pt x="220600" y="375785"/>
                  <a:pt x="218144" y="373466"/>
                </a:cubicBezTo>
                <a:cubicBezTo>
                  <a:pt x="215689" y="371146"/>
                  <a:pt x="212824" y="369987"/>
                  <a:pt x="209550" y="369987"/>
                </a:cubicBezTo>
                <a:close/>
                <a:moveTo>
                  <a:pt x="382265" y="283629"/>
                </a:moveTo>
                <a:cubicBezTo>
                  <a:pt x="378718" y="283629"/>
                  <a:pt x="375784" y="284789"/>
                  <a:pt x="373465" y="287108"/>
                </a:cubicBezTo>
                <a:cubicBezTo>
                  <a:pt x="371146" y="289427"/>
                  <a:pt x="369986" y="292360"/>
                  <a:pt x="369986" y="295907"/>
                </a:cubicBezTo>
                <a:cubicBezTo>
                  <a:pt x="369986" y="299182"/>
                  <a:pt x="371146" y="302047"/>
                  <a:pt x="373465" y="304502"/>
                </a:cubicBezTo>
                <a:cubicBezTo>
                  <a:pt x="375784" y="306958"/>
                  <a:pt x="378718" y="308186"/>
                  <a:pt x="382265" y="308186"/>
                </a:cubicBezTo>
                <a:cubicBezTo>
                  <a:pt x="385539" y="308186"/>
                  <a:pt x="388404" y="306958"/>
                  <a:pt x="390859" y="304502"/>
                </a:cubicBezTo>
                <a:cubicBezTo>
                  <a:pt x="393315" y="302047"/>
                  <a:pt x="394543" y="299182"/>
                  <a:pt x="394543" y="295907"/>
                </a:cubicBezTo>
                <a:cubicBezTo>
                  <a:pt x="394543" y="292360"/>
                  <a:pt x="393315" y="289427"/>
                  <a:pt x="390859" y="287108"/>
                </a:cubicBezTo>
                <a:cubicBezTo>
                  <a:pt x="388404" y="284789"/>
                  <a:pt x="385539" y="283629"/>
                  <a:pt x="382265" y="283629"/>
                </a:cubicBezTo>
                <a:close/>
                <a:moveTo>
                  <a:pt x="36834" y="283629"/>
                </a:moveTo>
                <a:cubicBezTo>
                  <a:pt x="33560" y="283629"/>
                  <a:pt x="30695" y="284789"/>
                  <a:pt x="28240" y="287108"/>
                </a:cubicBezTo>
                <a:cubicBezTo>
                  <a:pt x="25784" y="289427"/>
                  <a:pt x="24556" y="292360"/>
                  <a:pt x="24556" y="295907"/>
                </a:cubicBezTo>
                <a:cubicBezTo>
                  <a:pt x="24556" y="299182"/>
                  <a:pt x="25784" y="302047"/>
                  <a:pt x="28240" y="304502"/>
                </a:cubicBezTo>
                <a:cubicBezTo>
                  <a:pt x="30695" y="306958"/>
                  <a:pt x="33560" y="308186"/>
                  <a:pt x="36834" y="308186"/>
                </a:cubicBezTo>
                <a:cubicBezTo>
                  <a:pt x="40382" y="308186"/>
                  <a:pt x="43315" y="306958"/>
                  <a:pt x="45634" y="304502"/>
                </a:cubicBezTo>
                <a:cubicBezTo>
                  <a:pt x="47953" y="302047"/>
                  <a:pt x="49113" y="299182"/>
                  <a:pt x="49113" y="295907"/>
                </a:cubicBezTo>
                <a:cubicBezTo>
                  <a:pt x="49113" y="292360"/>
                  <a:pt x="47953" y="289427"/>
                  <a:pt x="45634" y="287108"/>
                </a:cubicBezTo>
                <a:cubicBezTo>
                  <a:pt x="43315" y="284789"/>
                  <a:pt x="40382" y="283629"/>
                  <a:pt x="36834" y="283629"/>
                </a:cubicBezTo>
                <a:close/>
                <a:moveTo>
                  <a:pt x="258663" y="221828"/>
                </a:moveTo>
                <a:cubicBezTo>
                  <a:pt x="258117" y="232742"/>
                  <a:pt x="256821" y="243997"/>
                  <a:pt x="254775" y="255594"/>
                </a:cubicBezTo>
                <a:cubicBezTo>
                  <a:pt x="252728" y="267190"/>
                  <a:pt x="249659" y="278036"/>
                  <a:pt x="245566" y="288131"/>
                </a:cubicBezTo>
                <a:cubicBezTo>
                  <a:pt x="258663" y="282129"/>
                  <a:pt x="269645" y="273261"/>
                  <a:pt x="278513" y="261528"/>
                </a:cubicBezTo>
                <a:cubicBezTo>
                  <a:pt x="287380" y="249796"/>
                  <a:pt x="292906" y="236562"/>
                  <a:pt x="295089" y="221828"/>
                </a:cubicBezTo>
                <a:close/>
                <a:moveTo>
                  <a:pt x="185402" y="221828"/>
                </a:moveTo>
                <a:cubicBezTo>
                  <a:pt x="185675" y="231924"/>
                  <a:pt x="186630" y="241474"/>
                  <a:pt x="188267" y="250478"/>
                </a:cubicBezTo>
                <a:cubicBezTo>
                  <a:pt x="189904" y="259482"/>
                  <a:pt x="192087" y="267667"/>
                  <a:pt x="194816" y="275034"/>
                </a:cubicBezTo>
                <a:cubicBezTo>
                  <a:pt x="198090" y="283493"/>
                  <a:pt x="201159" y="289086"/>
                  <a:pt x="204024" y="291815"/>
                </a:cubicBezTo>
                <a:cubicBezTo>
                  <a:pt x="206889" y="294543"/>
                  <a:pt x="208731" y="295907"/>
                  <a:pt x="209550" y="295907"/>
                </a:cubicBezTo>
                <a:cubicBezTo>
                  <a:pt x="210368" y="295907"/>
                  <a:pt x="212210" y="294543"/>
                  <a:pt x="215075" y="291815"/>
                </a:cubicBezTo>
                <a:cubicBezTo>
                  <a:pt x="217940" y="289086"/>
                  <a:pt x="221009" y="283493"/>
                  <a:pt x="224284" y="275034"/>
                </a:cubicBezTo>
                <a:cubicBezTo>
                  <a:pt x="227012" y="267667"/>
                  <a:pt x="229195" y="259482"/>
                  <a:pt x="230832" y="250478"/>
                </a:cubicBezTo>
                <a:cubicBezTo>
                  <a:pt x="232469" y="241474"/>
                  <a:pt x="233424" y="231924"/>
                  <a:pt x="233697" y="221828"/>
                </a:cubicBezTo>
                <a:close/>
                <a:moveTo>
                  <a:pt x="124011" y="221828"/>
                </a:moveTo>
                <a:cubicBezTo>
                  <a:pt x="126193" y="236562"/>
                  <a:pt x="131719" y="249796"/>
                  <a:pt x="140586" y="261528"/>
                </a:cubicBezTo>
                <a:cubicBezTo>
                  <a:pt x="149454" y="273261"/>
                  <a:pt x="160436" y="282129"/>
                  <a:pt x="173533" y="288131"/>
                </a:cubicBezTo>
                <a:cubicBezTo>
                  <a:pt x="169440" y="278036"/>
                  <a:pt x="166371" y="267190"/>
                  <a:pt x="164324" y="255594"/>
                </a:cubicBezTo>
                <a:cubicBezTo>
                  <a:pt x="162278" y="243997"/>
                  <a:pt x="160982" y="232742"/>
                  <a:pt x="160436" y="221828"/>
                </a:cubicBezTo>
                <a:close/>
                <a:moveTo>
                  <a:pt x="245566" y="130969"/>
                </a:moveTo>
                <a:cubicBezTo>
                  <a:pt x="249659" y="141064"/>
                  <a:pt x="252728" y="151910"/>
                  <a:pt x="254775" y="163506"/>
                </a:cubicBezTo>
                <a:cubicBezTo>
                  <a:pt x="256821" y="175102"/>
                  <a:pt x="258117" y="186358"/>
                  <a:pt x="258663" y="197272"/>
                </a:cubicBezTo>
                <a:lnTo>
                  <a:pt x="295089" y="197272"/>
                </a:lnTo>
                <a:cubicBezTo>
                  <a:pt x="292906" y="182538"/>
                  <a:pt x="287380" y="169304"/>
                  <a:pt x="278513" y="157572"/>
                </a:cubicBezTo>
                <a:cubicBezTo>
                  <a:pt x="269645" y="145839"/>
                  <a:pt x="258663" y="136971"/>
                  <a:pt x="245566" y="130969"/>
                </a:cubicBezTo>
                <a:close/>
                <a:moveTo>
                  <a:pt x="173533" y="130969"/>
                </a:moveTo>
                <a:cubicBezTo>
                  <a:pt x="160436" y="136971"/>
                  <a:pt x="149454" y="145839"/>
                  <a:pt x="140586" y="157572"/>
                </a:cubicBezTo>
                <a:cubicBezTo>
                  <a:pt x="131719" y="169304"/>
                  <a:pt x="126193" y="182538"/>
                  <a:pt x="124011" y="197272"/>
                </a:cubicBezTo>
                <a:lnTo>
                  <a:pt x="160436" y="197272"/>
                </a:lnTo>
                <a:cubicBezTo>
                  <a:pt x="160982" y="186358"/>
                  <a:pt x="162278" y="175102"/>
                  <a:pt x="164324" y="163506"/>
                </a:cubicBezTo>
                <a:cubicBezTo>
                  <a:pt x="166371" y="151910"/>
                  <a:pt x="169440" y="141064"/>
                  <a:pt x="173533" y="130969"/>
                </a:cubicBezTo>
                <a:close/>
                <a:moveTo>
                  <a:pt x="209550" y="123192"/>
                </a:moveTo>
                <a:cubicBezTo>
                  <a:pt x="208731" y="123192"/>
                  <a:pt x="206889" y="124557"/>
                  <a:pt x="204024" y="127285"/>
                </a:cubicBezTo>
                <a:cubicBezTo>
                  <a:pt x="201159" y="130014"/>
                  <a:pt x="198090" y="135607"/>
                  <a:pt x="194816" y="144066"/>
                </a:cubicBezTo>
                <a:cubicBezTo>
                  <a:pt x="192087" y="151433"/>
                  <a:pt x="189904" y="159618"/>
                  <a:pt x="188267" y="168622"/>
                </a:cubicBezTo>
                <a:cubicBezTo>
                  <a:pt x="186630" y="177626"/>
                  <a:pt x="185675" y="187176"/>
                  <a:pt x="185402" y="197272"/>
                </a:cubicBezTo>
                <a:lnTo>
                  <a:pt x="233697" y="197272"/>
                </a:lnTo>
                <a:cubicBezTo>
                  <a:pt x="233424" y="187176"/>
                  <a:pt x="232469" y="177626"/>
                  <a:pt x="230832" y="168622"/>
                </a:cubicBezTo>
                <a:cubicBezTo>
                  <a:pt x="229195" y="159618"/>
                  <a:pt x="227012" y="151433"/>
                  <a:pt x="224284" y="144066"/>
                </a:cubicBezTo>
                <a:cubicBezTo>
                  <a:pt x="221009" y="135607"/>
                  <a:pt x="217940" y="130014"/>
                  <a:pt x="215075" y="127285"/>
                </a:cubicBezTo>
                <a:cubicBezTo>
                  <a:pt x="212210" y="124557"/>
                  <a:pt x="210368" y="123192"/>
                  <a:pt x="209550" y="123192"/>
                </a:cubicBezTo>
                <a:close/>
                <a:moveTo>
                  <a:pt x="382265" y="110914"/>
                </a:moveTo>
                <a:cubicBezTo>
                  <a:pt x="378718" y="110914"/>
                  <a:pt x="375784" y="112142"/>
                  <a:pt x="373465" y="114598"/>
                </a:cubicBezTo>
                <a:cubicBezTo>
                  <a:pt x="371146" y="117053"/>
                  <a:pt x="369986" y="119918"/>
                  <a:pt x="369986" y="123192"/>
                </a:cubicBezTo>
                <a:cubicBezTo>
                  <a:pt x="369986" y="126740"/>
                  <a:pt x="371146" y="129673"/>
                  <a:pt x="373465" y="131992"/>
                </a:cubicBezTo>
                <a:cubicBezTo>
                  <a:pt x="375784" y="134311"/>
                  <a:pt x="378718" y="135471"/>
                  <a:pt x="382265" y="135471"/>
                </a:cubicBezTo>
                <a:cubicBezTo>
                  <a:pt x="385539" y="135471"/>
                  <a:pt x="388404" y="134311"/>
                  <a:pt x="390859" y="131992"/>
                </a:cubicBezTo>
                <a:cubicBezTo>
                  <a:pt x="393315" y="129673"/>
                  <a:pt x="394543" y="126740"/>
                  <a:pt x="394543" y="123192"/>
                </a:cubicBezTo>
                <a:cubicBezTo>
                  <a:pt x="394543" y="119918"/>
                  <a:pt x="393315" y="117053"/>
                  <a:pt x="390859" y="114598"/>
                </a:cubicBezTo>
                <a:cubicBezTo>
                  <a:pt x="388404" y="112142"/>
                  <a:pt x="385539" y="110914"/>
                  <a:pt x="382265" y="110914"/>
                </a:cubicBezTo>
                <a:close/>
                <a:moveTo>
                  <a:pt x="36834" y="110914"/>
                </a:moveTo>
                <a:cubicBezTo>
                  <a:pt x="33560" y="110914"/>
                  <a:pt x="30695" y="112142"/>
                  <a:pt x="28240" y="114598"/>
                </a:cubicBezTo>
                <a:cubicBezTo>
                  <a:pt x="25784" y="117053"/>
                  <a:pt x="24556" y="119918"/>
                  <a:pt x="24556" y="123192"/>
                </a:cubicBezTo>
                <a:cubicBezTo>
                  <a:pt x="24556" y="126740"/>
                  <a:pt x="25784" y="129673"/>
                  <a:pt x="28240" y="131992"/>
                </a:cubicBezTo>
                <a:cubicBezTo>
                  <a:pt x="30695" y="134311"/>
                  <a:pt x="33560" y="135471"/>
                  <a:pt x="36834" y="135471"/>
                </a:cubicBezTo>
                <a:cubicBezTo>
                  <a:pt x="40382" y="135471"/>
                  <a:pt x="43315" y="134311"/>
                  <a:pt x="45634" y="131992"/>
                </a:cubicBezTo>
                <a:cubicBezTo>
                  <a:pt x="47953" y="129673"/>
                  <a:pt x="49113" y="126740"/>
                  <a:pt x="49113" y="123192"/>
                </a:cubicBezTo>
                <a:cubicBezTo>
                  <a:pt x="49113" y="119918"/>
                  <a:pt x="47953" y="117053"/>
                  <a:pt x="45634" y="114598"/>
                </a:cubicBezTo>
                <a:cubicBezTo>
                  <a:pt x="43315" y="112142"/>
                  <a:pt x="40382" y="110914"/>
                  <a:pt x="36834" y="110914"/>
                </a:cubicBezTo>
                <a:close/>
                <a:moveTo>
                  <a:pt x="209550" y="98636"/>
                </a:moveTo>
                <a:cubicBezTo>
                  <a:pt x="224829" y="98636"/>
                  <a:pt x="239154" y="101501"/>
                  <a:pt x="252524" y="107231"/>
                </a:cubicBezTo>
                <a:cubicBezTo>
                  <a:pt x="266166" y="113233"/>
                  <a:pt x="277967" y="121214"/>
                  <a:pt x="287926" y="131173"/>
                </a:cubicBezTo>
                <a:cubicBezTo>
                  <a:pt x="297885" y="141132"/>
                  <a:pt x="305866" y="152933"/>
                  <a:pt x="311869" y="166576"/>
                </a:cubicBezTo>
                <a:cubicBezTo>
                  <a:pt x="317599" y="179946"/>
                  <a:pt x="320464" y="194270"/>
                  <a:pt x="320464" y="209550"/>
                </a:cubicBezTo>
                <a:cubicBezTo>
                  <a:pt x="320464" y="224830"/>
                  <a:pt x="317599" y="239154"/>
                  <a:pt x="311869" y="252524"/>
                </a:cubicBezTo>
                <a:cubicBezTo>
                  <a:pt x="305866" y="266167"/>
                  <a:pt x="297885" y="277967"/>
                  <a:pt x="287926" y="287927"/>
                </a:cubicBezTo>
                <a:cubicBezTo>
                  <a:pt x="277967" y="297886"/>
                  <a:pt x="266166" y="305867"/>
                  <a:pt x="252524" y="311869"/>
                </a:cubicBezTo>
                <a:cubicBezTo>
                  <a:pt x="239154" y="317599"/>
                  <a:pt x="224829" y="320464"/>
                  <a:pt x="209550" y="320464"/>
                </a:cubicBezTo>
                <a:cubicBezTo>
                  <a:pt x="194270" y="320464"/>
                  <a:pt x="179945" y="317599"/>
                  <a:pt x="166575" y="311869"/>
                </a:cubicBezTo>
                <a:cubicBezTo>
                  <a:pt x="152933" y="305867"/>
                  <a:pt x="141132" y="297886"/>
                  <a:pt x="131173" y="287927"/>
                </a:cubicBezTo>
                <a:cubicBezTo>
                  <a:pt x="121214" y="277967"/>
                  <a:pt x="113233" y="266167"/>
                  <a:pt x="107230" y="252524"/>
                </a:cubicBezTo>
                <a:cubicBezTo>
                  <a:pt x="101500" y="239154"/>
                  <a:pt x="98635" y="224830"/>
                  <a:pt x="98635" y="209550"/>
                </a:cubicBezTo>
                <a:cubicBezTo>
                  <a:pt x="98635" y="194270"/>
                  <a:pt x="101500" y="179946"/>
                  <a:pt x="107230" y="166576"/>
                </a:cubicBezTo>
                <a:cubicBezTo>
                  <a:pt x="113233" y="152933"/>
                  <a:pt x="121214" y="141132"/>
                  <a:pt x="131173" y="131173"/>
                </a:cubicBezTo>
                <a:cubicBezTo>
                  <a:pt x="141132" y="121214"/>
                  <a:pt x="152933" y="113233"/>
                  <a:pt x="166575" y="107231"/>
                </a:cubicBezTo>
                <a:cubicBezTo>
                  <a:pt x="179945" y="101501"/>
                  <a:pt x="194270" y="98636"/>
                  <a:pt x="209550" y="98636"/>
                </a:cubicBezTo>
                <a:close/>
                <a:moveTo>
                  <a:pt x="183765" y="63438"/>
                </a:moveTo>
                <a:lnTo>
                  <a:pt x="73669" y="118690"/>
                </a:lnTo>
                <a:cubicBezTo>
                  <a:pt x="73669" y="119509"/>
                  <a:pt x="73738" y="120259"/>
                  <a:pt x="73874" y="120941"/>
                </a:cubicBezTo>
                <a:cubicBezTo>
                  <a:pt x="74011" y="121624"/>
                  <a:pt x="74079" y="122374"/>
                  <a:pt x="74079" y="123192"/>
                </a:cubicBezTo>
                <a:cubicBezTo>
                  <a:pt x="74079" y="131378"/>
                  <a:pt x="71759" y="138609"/>
                  <a:pt x="67121" y="144884"/>
                </a:cubicBezTo>
                <a:cubicBezTo>
                  <a:pt x="62483" y="151160"/>
                  <a:pt x="56480" y="155525"/>
                  <a:pt x="49113" y="157981"/>
                </a:cubicBezTo>
                <a:lnTo>
                  <a:pt x="49113" y="261119"/>
                </a:lnTo>
                <a:cubicBezTo>
                  <a:pt x="56480" y="263575"/>
                  <a:pt x="62483" y="267940"/>
                  <a:pt x="67121" y="274216"/>
                </a:cubicBezTo>
                <a:cubicBezTo>
                  <a:pt x="71759" y="280491"/>
                  <a:pt x="74079" y="287722"/>
                  <a:pt x="74079" y="295907"/>
                </a:cubicBezTo>
                <a:cubicBezTo>
                  <a:pt x="74079" y="296726"/>
                  <a:pt x="74011" y="297476"/>
                  <a:pt x="73874" y="298159"/>
                </a:cubicBezTo>
                <a:cubicBezTo>
                  <a:pt x="73738" y="298841"/>
                  <a:pt x="73669" y="299591"/>
                  <a:pt x="73669" y="300410"/>
                </a:cubicBezTo>
                <a:lnTo>
                  <a:pt x="183765" y="355662"/>
                </a:lnTo>
                <a:cubicBezTo>
                  <a:pt x="187312" y="352388"/>
                  <a:pt x="191269" y="349796"/>
                  <a:pt x="195634" y="347886"/>
                </a:cubicBezTo>
                <a:cubicBezTo>
                  <a:pt x="200000" y="345976"/>
                  <a:pt x="204638" y="345021"/>
                  <a:pt x="209550" y="345021"/>
                </a:cubicBezTo>
                <a:cubicBezTo>
                  <a:pt x="214461" y="345021"/>
                  <a:pt x="219099" y="345976"/>
                  <a:pt x="223465" y="347886"/>
                </a:cubicBezTo>
                <a:cubicBezTo>
                  <a:pt x="227831" y="349796"/>
                  <a:pt x="231787" y="352388"/>
                  <a:pt x="235334" y="355662"/>
                </a:cubicBezTo>
                <a:lnTo>
                  <a:pt x="345430" y="300410"/>
                </a:lnTo>
                <a:cubicBezTo>
                  <a:pt x="345430" y="299591"/>
                  <a:pt x="345361" y="298841"/>
                  <a:pt x="345225" y="298159"/>
                </a:cubicBezTo>
                <a:cubicBezTo>
                  <a:pt x="345089" y="297476"/>
                  <a:pt x="345020" y="296726"/>
                  <a:pt x="345020" y="295907"/>
                </a:cubicBezTo>
                <a:cubicBezTo>
                  <a:pt x="345020" y="287722"/>
                  <a:pt x="347340" y="280491"/>
                  <a:pt x="351978" y="274216"/>
                </a:cubicBezTo>
                <a:cubicBezTo>
                  <a:pt x="356617" y="267940"/>
                  <a:pt x="362619" y="263575"/>
                  <a:pt x="369986" y="261119"/>
                </a:cubicBezTo>
                <a:lnTo>
                  <a:pt x="369986" y="157981"/>
                </a:lnTo>
                <a:cubicBezTo>
                  <a:pt x="362619" y="155525"/>
                  <a:pt x="356617" y="151160"/>
                  <a:pt x="351978" y="144884"/>
                </a:cubicBezTo>
                <a:cubicBezTo>
                  <a:pt x="347340" y="138609"/>
                  <a:pt x="345020" y="131378"/>
                  <a:pt x="345020" y="123192"/>
                </a:cubicBezTo>
                <a:cubicBezTo>
                  <a:pt x="345020" y="122374"/>
                  <a:pt x="345089" y="121624"/>
                  <a:pt x="345225" y="120941"/>
                </a:cubicBezTo>
                <a:cubicBezTo>
                  <a:pt x="345361" y="120259"/>
                  <a:pt x="345430" y="119509"/>
                  <a:pt x="345430" y="118690"/>
                </a:cubicBezTo>
                <a:lnTo>
                  <a:pt x="235334" y="63438"/>
                </a:lnTo>
                <a:cubicBezTo>
                  <a:pt x="231787" y="66712"/>
                  <a:pt x="227831" y="69304"/>
                  <a:pt x="223465" y="71214"/>
                </a:cubicBezTo>
                <a:cubicBezTo>
                  <a:pt x="219099" y="73124"/>
                  <a:pt x="214461" y="74079"/>
                  <a:pt x="209550" y="74079"/>
                </a:cubicBezTo>
                <a:cubicBezTo>
                  <a:pt x="204638" y="74079"/>
                  <a:pt x="200000" y="73124"/>
                  <a:pt x="195634" y="71214"/>
                </a:cubicBezTo>
                <a:cubicBezTo>
                  <a:pt x="191269" y="69304"/>
                  <a:pt x="187312" y="66712"/>
                  <a:pt x="183765" y="63438"/>
                </a:cubicBezTo>
                <a:close/>
                <a:moveTo>
                  <a:pt x="209550" y="24557"/>
                </a:moveTo>
                <a:cubicBezTo>
                  <a:pt x="206275" y="24557"/>
                  <a:pt x="203410" y="25784"/>
                  <a:pt x="200955" y="28240"/>
                </a:cubicBezTo>
                <a:cubicBezTo>
                  <a:pt x="198499" y="30696"/>
                  <a:pt x="197271" y="33561"/>
                  <a:pt x="197271" y="36835"/>
                </a:cubicBezTo>
                <a:cubicBezTo>
                  <a:pt x="197271" y="40382"/>
                  <a:pt x="198499" y="43315"/>
                  <a:pt x="200955" y="45634"/>
                </a:cubicBezTo>
                <a:cubicBezTo>
                  <a:pt x="203410" y="47954"/>
                  <a:pt x="206275" y="49113"/>
                  <a:pt x="209550" y="49113"/>
                </a:cubicBezTo>
                <a:cubicBezTo>
                  <a:pt x="212824" y="49113"/>
                  <a:pt x="215689" y="47954"/>
                  <a:pt x="218144" y="45634"/>
                </a:cubicBezTo>
                <a:cubicBezTo>
                  <a:pt x="220600" y="43315"/>
                  <a:pt x="221828" y="40382"/>
                  <a:pt x="221828" y="36835"/>
                </a:cubicBezTo>
                <a:cubicBezTo>
                  <a:pt x="221828" y="33561"/>
                  <a:pt x="220600" y="30696"/>
                  <a:pt x="218144" y="28240"/>
                </a:cubicBezTo>
                <a:cubicBezTo>
                  <a:pt x="215689" y="25784"/>
                  <a:pt x="212824" y="24557"/>
                  <a:pt x="209550" y="24557"/>
                </a:cubicBezTo>
                <a:close/>
                <a:moveTo>
                  <a:pt x="209550" y="0"/>
                </a:moveTo>
                <a:cubicBezTo>
                  <a:pt x="219645" y="0"/>
                  <a:pt x="228308" y="3615"/>
                  <a:pt x="235539" y="10846"/>
                </a:cubicBezTo>
                <a:cubicBezTo>
                  <a:pt x="242769" y="18076"/>
                  <a:pt x="246385" y="26739"/>
                  <a:pt x="246385" y="36835"/>
                </a:cubicBezTo>
                <a:cubicBezTo>
                  <a:pt x="246385" y="37654"/>
                  <a:pt x="246385" y="38472"/>
                  <a:pt x="246385" y="39291"/>
                </a:cubicBezTo>
                <a:cubicBezTo>
                  <a:pt x="246385" y="40109"/>
                  <a:pt x="246385" y="40791"/>
                  <a:pt x="246385" y="41337"/>
                </a:cubicBezTo>
                <a:lnTo>
                  <a:pt x="356480" y="96589"/>
                </a:lnTo>
                <a:cubicBezTo>
                  <a:pt x="359754" y="93315"/>
                  <a:pt x="363574" y="90791"/>
                  <a:pt x="367940" y="89018"/>
                </a:cubicBezTo>
                <a:cubicBezTo>
                  <a:pt x="372306" y="87244"/>
                  <a:pt x="377080" y="86358"/>
                  <a:pt x="382265" y="86358"/>
                </a:cubicBezTo>
                <a:cubicBezTo>
                  <a:pt x="392360" y="86358"/>
                  <a:pt x="401023" y="89973"/>
                  <a:pt x="408254" y="97203"/>
                </a:cubicBezTo>
                <a:cubicBezTo>
                  <a:pt x="415484" y="104434"/>
                  <a:pt x="419100" y="113097"/>
                  <a:pt x="419100" y="123192"/>
                </a:cubicBezTo>
                <a:cubicBezTo>
                  <a:pt x="419100" y="131378"/>
                  <a:pt x="416780" y="138609"/>
                  <a:pt x="412142" y="144884"/>
                </a:cubicBezTo>
                <a:cubicBezTo>
                  <a:pt x="407503" y="151160"/>
                  <a:pt x="401637" y="155525"/>
                  <a:pt x="394543" y="157981"/>
                </a:cubicBezTo>
                <a:lnTo>
                  <a:pt x="394543" y="261119"/>
                </a:lnTo>
                <a:cubicBezTo>
                  <a:pt x="401637" y="263575"/>
                  <a:pt x="407503" y="267940"/>
                  <a:pt x="412142" y="274216"/>
                </a:cubicBezTo>
                <a:cubicBezTo>
                  <a:pt x="416780" y="280491"/>
                  <a:pt x="419100" y="287722"/>
                  <a:pt x="419100" y="295907"/>
                </a:cubicBezTo>
                <a:cubicBezTo>
                  <a:pt x="419100" y="306003"/>
                  <a:pt x="415484" y="314666"/>
                  <a:pt x="408254" y="321897"/>
                </a:cubicBezTo>
                <a:cubicBezTo>
                  <a:pt x="401023" y="329127"/>
                  <a:pt x="392360" y="332742"/>
                  <a:pt x="382265" y="332742"/>
                </a:cubicBezTo>
                <a:cubicBezTo>
                  <a:pt x="377080" y="332742"/>
                  <a:pt x="372306" y="331856"/>
                  <a:pt x="367940" y="330082"/>
                </a:cubicBezTo>
                <a:cubicBezTo>
                  <a:pt x="363574" y="328309"/>
                  <a:pt x="359754" y="325785"/>
                  <a:pt x="356480" y="322511"/>
                </a:cubicBezTo>
                <a:lnTo>
                  <a:pt x="246385" y="377763"/>
                </a:lnTo>
                <a:cubicBezTo>
                  <a:pt x="246385" y="378309"/>
                  <a:pt x="246385" y="378991"/>
                  <a:pt x="246385" y="379809"/>
                </a:cubicBezTo>
                <a:cubicBezTo>
                  <a:pt x="246385" y="380628"/>
                  <a:pt x="246385" y="381446"/>
                  <a:pt x="246385" y="382265"/>
                </a:cubicBezTo>
                <a:cubicBezTo>
                  <a:pt x="246385" y="392361"/>
                  <a:pt x="242769" y="401024"/>
                  <a:pt x="235539" y="408254"/>
                </a:cubicBezTo>
                <a:cubicBezTo>
                  <a:pt x="228308" y="415485"/>
                  <a:pt x="219645" y="419100"/>
                  <a:pt x="209550" y="419100"/>
                </a:cubicBezTo>
                <a:cubicBezTo>
                  <a:pt x="199454" y="419100"/>
                  <a:pt x="190791" y="415485"/>
                  <a:pt x="183560" y="408254"/>
                </a:cubicBezTo>
                <a:cubicBezTo>
                  <a:pt x="176330" y="401024"/>
                  <a:pt x="172715" y="392361"/>
                  <a:pt x="172715" y="382265"/>
                </a:cubicBezTo>
                <a:cubicBezTo>
                  <a:pt x="172715" y="381446"/>
                  <a:pt x="172715" y="380628"/>
                  <a:pt x="172715" y="379809"/>
                </a:cubicBezTo>
                <a:cubicBezTo>
                  <a:pt x="172715" y="378991"/>
                  <a:pt x="172715" y="378309"/>
                  <a:pt x="172715" y="377763"/>
                </a:cubicBezTo>
                <a:lnTo>
                  <a:pt x="62619" y="322511"/>
                </a:lnTo>
                <a:cubicBezTo>
                  <a:pt x="59345" y="325785"/>
                  <a:pt x="55525" y="328309"/>
                  <a:pt x="51159" y="330082"/>
                </a:cubicBezTo>
                <a:cubicBezTo>
                  <a:pt x="46794" y="331856"/>
                  <a:pt x="42019" y="332742"/>
                  <a:pt x="36834" y="332742"/>
                </a:cubicBezTo>
                <a:cubicBezTo>
                  <a:pt x="26739" y="332742"/>
                  <a:pt x="18076" y="329127"/>
                  <a:pt x="10845" y="321897"/>
                </a:cubicBezTo>
                <a:cubicBezTo>
                  <a:pt x="3615" y="314666"/>
                  <a:pt x="0" y="306003"/>
                  <a:pt x="0" y="295907"/>
                </a:cubicBezTo>
                <a:cubicBezTo>
                  <a:pt x="0" y="287722"/>
                  <a:pt x="2319" y="280491"/>
                  <a:pt x="6957" y="274216"/>
                </a:cubicBezTo>
                <a:cubicBezTo>
                  <a:pt x="11596" y="267940"/>
                  <a:pt x="17462" y="263575"/>
                  <a:pt x="24556" y="261119"/>
                </a:cubicBezTo>
                <a:lnTo>
                  <a:pt x="24556" y="157981"/>
                </a:lnTo>
                <a:cubicBezTo>
                  <a:pt x="17462" y="155525"/>
                  <a:pt x="11596" y="151160"/>
                  <a:pt x="6957" y="144884"/>
                </a:cubicBezTo>
                <a:cubicBezTo>
                  <a:pt x="2319" y="138609"/>
                  <a:pt x="0" y="131378"/>
                  <a:pt x="0" y="123192"/>
                </a:cubicBezTo>
                <a:cubicBezTo>
                  <a:pt x="0" y="113097"/>
                  <a:pt x="3615" y="104434"/>
                  <a:pt x="10845" y="97203"/>
                </a:cubicBezTo>
                <a:cubicBezTo>
                  <a:pt x="18076" y="89973"/>
                  <a:pt x="26739" y="86358"/>
                  <a:pt x="36834" y="86358"/>
                </a:cubicBezTo>
                <a:cubicBezTo>
                  <a:pt x="42019" y="86358"/>
                  <a:pt x="46794" y="87244"/>
                  <a:pt x="51159" y="89018"/>
                </a:cubicBezTo>
                <a:cubicBezTo>
                  <a:pt x="55525" y="90791"/>
                  <a:pt x="59345" y="93315"/>
                  <a:pt x="62619" y="96589"/>
                </a:cubicBezTo>
                <a:lnTo>
                  <a:pt x="172715" y="41337"/>
                </a:lnTo>
                <a:cubicBezTo>
                  <a:pt x="172715" y="40791"/>
                  <a:pt x="172715" y="40109"/>
                  <a:pt x="172715" y="39291"/>
                </a:cubicBezTo>
                <a:cubicBezTo>
                  <a:pt x="172715" y="38472"/>
                  <a:pt x="172715" y="37654"/>
                  <a:pt x="172715" y="36835"/>
                </a:cubicBezTo>
                <a:cubicBezTo>
                  <a:pt x="172715" y="26739"/>
                  <a:pt x="176330" y="18076"/>
                  <a:pt x="183560" y="10846"/>
                </a:cubicBezTo>
                <a:cubicBezTo>
                  <a:pt x="190791" y="3615"/>
                  <a:pt x="199454" y="0"/>
                  <a:pt x="2095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89D6459-AFD0-DF95-2F80-93C54EB9BC3C}"/>
              </a:ext>
            </a:extLst>
          </p:cNvPr>
          <p:cNvSpPr txBox="1"/>
          <p:nvPr/>
        </p:nvSpPr>
        <p:spPr>
          <a:xfrm>
            <a:off x="4504472" y="2394509"/>
            <a:ext cx="368418" cy="368419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320464" y="320464"/>
                </a:moveTo>
                <a:lnTo>
                  <a:pt x="320464" y="345021"/>
                </a:lnTo>
                <a:lnTo>
                  <a:pt x="345020" y="345021"/>
                </a:lnTo>
                <a:lnTo>
                  <a:pt x="345020" y="320464"/>
                </a:lnTo>
                <a:close/>
                <a:moveTo>
                  <a:pt x="86357" y="320464"/>
                </a:moveTo>
                <a:cubicBezTo>
                  <a:pt x="82810" y="320464"/>
                  <a:pt x="79877" y="321692"/>
                  <a:pt x="77558" y="324148"/>
                </a:cubicBezTo>
                <a:cubicBezTo>
                  <a:pt x="75238" y="326603"/>
                  <a:pt x="74079" y="329468"/>
                  <a:pt x="74079" y="332742"/>
                </a:cubicBezTo>
                <a:cubicBezTo>
                  <a:pt x="74079" y="336290"/>
                  <a:pt x="75238" y="339223"/>
                  <a:pt x="77558" y="341542"/>
                </a:cubicBezTo>
                <a:cubicBezTo>
                  <a:pt x="79877" y="343861"/>
                  <a:pt x="82810" y="345021"/>
                  <a:pt x="86357" y="345021"/>
                </a:cubicBezTo>
                <a:cubicBezTo>
                  <a:pt x="89631" y="345021"/>
                  <a:pt x="92496" y="343861"/>
                  <a:pt x="94952" y="341542"/>
                </a:cubicBezTo>
                <a:cubicBezTo>
                  <a:pt x="97408" y="339223"/>
                  <a:pt x="98635" y="336290"/>
                  <a:pt x="98635" y="332742"/>
                </a:cubicBezTo>
                <a:cubicBezTo>
                  <a:pt x="98635" y="329468"/>
                  <a:pt x="97408" y="326603"/>
                  <a:pt x="94952" y="324148"/>
                </a:cubicBezTo>
                <a:cubicBezTo>
                  <a:pt x="92496" y="321692"/>
                  <a:pt x="89631" y="320464"/>
                  <a:pt x="86357" y="320464"/>
                </a:cubicBezTo>
                <a:close/>
                <a:moveTo>
                  <a:pt x="172715" y="246385"/>
                </a:moveTo>
                <a:lnTo>
                  <a:pt x="172715" y="271351"/>
                </a:lnTo>
                <a:lnTo>
                  <a:pt x="246384" y="271351"/>
                </a:lnTo>
                <a:lnTo>
                  <a:pt x="246384" y="246385"/>
                </a:lnTo>
                <a:close/>
                <a:moveTo>
                  <a:pt x="332742" y="172715"/>
                </a:moveTo>
                <a:cubicBezTo>
                  <a:pt x="329468" y="172715"/>
                  <a:pt x="326603" y="173875"/>
                  <a:pt x="324147" y="176194"/>
                </a:cubicBezTo>
                <a:cubicBezTo>
                  <a:pt x="321691" y="178513"/>
                  <a:pt x="320464" y="181446"/>
                  <a:pt x="320464" y="184993"/>
                </a:cubicBezTo>
                <a:cubicBezTo>
                  <a:pt x="320464" y="188268"/>
                  <a:pt x="321691" y="191132"/>
                  <a:pt x="324147" y="193588"/>
                </a:cubicBezTo>
                <a:cubicBezTo>
                  <a:pt x="326603" y="196044"/>
                  <a:pt x="329468" y="197272"/>
                  <a:pt x="332742" y="197272"/>
                </a:cubicBezTo>
                <a:cubicBezTo>
                  <a:pt x="336289" y="197272"/>
                  <a:pt x="339222" y="196044"/>
                  <a:pt x="341541" y="193588"/>
                </a:cubicBezTo>
                <a:cubicBezTo>
                  <a:pt x="343861" y="191132"/>
                  <a:pt x="345020" y="188268"/>
                  <a:pt x="345020" y="184993"/>
                </a:cubicBezTo>
                <a:cubicBezTo>
                  <a:pt x="345020" y="181446"/>
                  <a:pt x="343861" y="178513"/>
                  <a:pt x="341541" y="176194"/>
                </a:cubicBezTo>
                <a:cubicBezTo>
                  <a:pt x="339222" y="173875"/>
                  <a:pt x="336289" y="172715"/>
                  <a:pt x="332742" y="172715"/>
                </a:cubicBezTo>
                <a:close/>
                <a:moveTo>
                  <a:pt x="74079" y="172715"/>
                </a:moveTo>
                <a:lnTo>
                  <a:pt x="74079" y="197272"/>
                </a:lnTo>
                <a:lnTo>
                  <a:pt x="98635" y="197272"/>
                </a:lnTo>
                <a:lnTo>
                  <a:pt x="98635" y="172715"/>
                </a:lnTo>
                <a:close/>
                <a:moveTo>
                  <a:pt x="49113" y="147749"/>
                </a:moveTo>
                <a:lnTo>
                  <a:pt x="123192" y="147749"/>
                </a:lnTo>
                <a:lnTo>
                  <a:pt x="123192" y="172715"/>
                </a:lnTo>
                <a:lnTo>
                  <a:pt x="221828" y="172715"/>
                </a:lnTo>
                <a:lnTo>
                  <a:pt x="221828" y="221828"/>
                </a:lnTo>
                <a:lnTo>
                  <a:pt x="271350" y="221828"/>
                </a:lnTo>
                <a:lnTo>
                  <a:pt x="271350" y="246385"/>
                </a:lnTo>
                <a:lnTo>
                  <a:pt x="320464" y="246385"/>
                </a:lnTo>
                <a:lnTo>
                  <a:pt x="320464" y="219782"/>
                </a:lnTo>
                <a:cubicBezTo>
                  <a:pt x="313370" y="217326"/>
                  <a:pt x="307503" y="212892"/>
                  <a:pt x="302865" y="206480"/>
                </a:cubicBezTo>
                <a:cubicBezTo>
                  <a:pt x="298226" y="200068"/>
                  <a:pt x="295907" y="192906"/>
                  <a:pt x="295907" y="184993"/>
                </a:cubicBezTo>
                <a:cubicBezTo>
                  <a:pt x="295907" y="174625"/>
                  <a:pt x="299522" y="165826"/>
                  <a:pt x="306753" y="158595"/>
                </a:cubicBezTo>
                <a:cubicBezTo>
                  <a:pt x="313983" y="151364"/>
                  <a:pt x="322646" y="147749"/>
                  <a:pt x="332742" y="147749"/>
                </a:cubicBezTo>
                <a:cubicBezTo>
                  <a:pt x="343110" y="147749"/>
                  <a:pt x="351910" y="151364"/>
                  <a:pt x="359140" y="158595"/>
                </a:cubicBezTo>
                <a:cubicBezTo>
                  <a:pt x="366371" y="165826"/>
                  <a:pt x="369986" y="174625"/>
                  <a:pt x="369986" y="184993"/>
                </a:cubicBezTo>
                <a:cubicBezTo>
                  <a:pt x="369986" y="192906"/>
                  <a:pt x="367667" y="200068"/>
                  <a:pt x="363028" y="206480"/>
                </a:cubicBezTo>
                <a:cubicBezTo>
                  <a:pt x="358390" y="212892"/>
                  <a:pt x="352387" y="217326"/>
                  <a:pt x="345020" y="219782"/>
                </a:cubicBezTo>
                <a:lnTo>
                  <a:pt x="345020" y="271351"/>
                </a:lnTo>
                <a:lnTo>
                  <a:pt x="271350" y="271351"/>
                </a:lnTo>
                <a:lnTo>
                  <a:pt x="271350" y="295907"/>
                </a:lnTo>
                <a:lnTo>
                  <a:pt x="221828" y="295907"/>
                </a:lnTo>
                <a:lnTo>
                  <a:pt x="221828" y="320464"/>
                </a:lnTo>
                <a:lnTo>
                  <a:pt x="295907" y="320464"/>
                </a:lnTo>
                <a:lnTo>
                  <a:pt x="295907" y="295907"/>
                </a:lnTo>
                <a:lnTo>
                  <a:pt x="369986" y="295907"/>
                </a:lnTo>
                <a:lnTo>
                  <a:pt x="369986" y="369987"/>
                </a:lnTo>
                <a:lnTo>
                  <a:pt x="295907" y="369987"/>
                </a:lnTo>
                <a:lnTo>
                  <a:pt x="295907" y="345021"/>
                </a:lnTo>
                <a:lnTo>
                  <a:pt x="197271" y="345021"/>
                </a:lnTo>
                <a:lnTo>
                  <a:pt x="197271" y="295907"/>
                </a:lnTo>
                <a:lnTo>
                  <a:pt x="147749" y="295907"/>
                </a:lnTo>
                <a:lnTo>
                  <a:pt x="147749" y="271351"/>
                </a:lnTo>
                <a:lnTo>
                  <a:pt x="98635" y="271351"/>
                </a:lnTo>
                <a:lnTo>
                  <a:pt x="98635" y="297954"/>
                </a:lnTo>
                <a:cubicBezTo>
                  <a:pt x="105730" y="300410"/>
                  <a:pt x="111596" y="304843"/>
                  <a:pt x="116234" y="311255"/>
                </a:cubicBezTo>
                <a:cubicBezTo>
                  <a:pt x="120873" y="317667"/>
                  <a:pt x="123192" y="324830"/>
                  <a:pt x="123192" y="332742"/>
                </a:cubicBezTo>
                <a:cubicBezTo>
                  <a:pt x="123192" y="343111"/>
                  <a:pt x="119577" y="351910"/>
                  <a:pt x="112346" y="359141"/>
                </a:cubicBezTo>
                <a:cubicBezTo>
                  <a:pt x="105116" y="366371"/>
                  <a:pt x="96453" y="369987"/>
                  <a:pt x="86357" y="369987"/>
                </a:cubicBezTo>
                <a:cubicBezTo>
                  <a:pt x="75989" y="369987"/>
                  <a:pt x="67189" y="366371"/>
                  <a:pt x="59959" y="359141"/>
                </a:cubicBezTo>
                <a:cubicBezTo>
                  <a:pt x="52728" y="351910"/>
                  <a:pt x="49113" y="343111"/>
                  <a:pt x="49113" y="332742"/>
                </a:cubicBezTo>
                <a:cubicBezTo>
                  <a:pt x="49113" y="324830"/>
                  <a:pt x="51432" y="317667"/>
                  <a:pt x="56070" y="311255"/>
                </a:cubicBezTo>
                <a:cubicBezTo>
                  <a:pt x="60709" y="304843"/>
                  <a:pt x="66712" y="300410"/>
                  <a:pt x="74079" y="297954"/>
                </a:cubicBezTo>
                <a:lnTo>
                  <a:pt x="74079" y="246385"/>
                </a:lnTo>
                <a:lnTo>
                  <a:pt x="147749" y="246385"/>
                </a:lnTo>
                <a:lnTo>
                  <a:pt x="147749" y="221828"/>
                </a:lnTo>
                <a:lnTo>
                  <a:pt x="197271" y="221828"/>
                </a:lnTo>
                <a:lnTo>
                  <a:pt x="197271" y="197272"/>
                </a:lnTo>
                <a:lnTo>
                  <a:pt x="123192" y="197272"/>
                </a:lnTo>
                <a:lnTo>
                  <a:pt x="123192" y="221828"/>
                </a:lnTo>
                <a:lnTo>
                  <a:pt x="49113" y="221828"/>
                </a:lnTo>
                <a:close/>
                <a:moveTo>
                  <a:pt x="24556" y="123192"/>
                </a:moveTo>
                <a:lnTo>
                  <a:pt x="24556" y="394543"/>
                </a:lnTo>
                <a:lnTo>
                  <a:pt x="394543" y="394543"/>
                </a:lnTo>
                <a:lnTo>
                  <a:pt x="394543" y="123192"/>
                </a:lnTo>
                <a:close/>
                <a:moveTo>
                  <a:pt x="147749" y="49113"/>
                </a:moveTo>
                <a:lnTo>
                  <a:pt x="172715" y="49113"/>
                </a:lnTo>
                <a:lnTo>
                  <a:pt x="172715" y="74079"/>
                </a:lnTo>
                <a:lnTo>
                  <a:pt x="147749" y="74079"/>
                </a:lnTo>
                <a:close/>
                <a:moveTo>
                  <a:pt x="98635" y="49113"/>
                </a:moveTo>
                <a:lnTo>
                  <a:pt x="123192" y="49113"/>
                </a:lnTo>
                <a:lnTo>
                  <a:pt x="123192" y="74079"/>
                </a:lnTo>
                <a:lnTo>
                  <a:pt x="98635" y="74079"/>
                </a:lnTo>
                <a:close/>
                <a:moveTo>
                  <a:pt x="49113" y="49113"/>
                </a:moveTo>
                <a:lnTo>
                  <a:pt x="74079" y="49113"/>
                </a:lnTo>
                <a:lnTo>
                  <a:pt x="74079" y="74079"/>
                </a:lnTo>
                <a:lnTo>
                  <a:pt x="49113" y="74079"/>
                </a:lnTo>
                <a:close/>
                <a:moveTo>
                  <a:pt x="24556" y="24557"/>
                </a:moveTo>
                <a:lnTo>
                  <a:pt x="24556" y="98636"/>
                </a:lnTo>
                <a:lnTo>
                  <a:pt x="394543" y="98636"/>
                </a:lnTo>
                <a:lnTo>
                  <a:pt x="394543" y="24557"/>
                </a:lnTo>
                <a:close/>
                <a:moveTo>
                  <a:pt x="0" y="0"/>
                </a:moveTo>
                <a:lnTo>
                  <a:pt x="419099" y="0"/>
                </a:lnTo>
                <a:lnTo>
                  <a:pt x="419099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48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1EBC2C5C-994C-F4B5-864A-C74A7D34C03B}"/>
              </a:ext>
            </a:extLst>
          </p:cNvPr>
          <p:cNvSpPr/>
          <p:nvPr/>
        </p:nvSpPr>
        <p:spPr bwMode="auto">
          <a:xfrm flipH="1">
            <a:off x="6894514" y="0"/>
            <a:ext cx="5297487" cy="6858000"/>
          </a:xfrm>
          <a:custGeom>
            <a:avLst/>
            <a:gdLst>
              <a:gd name="connsiteX0" fmla="*/ 4045490 w 5297487"/>
              <a:gd name="connsiteY0" fmla="*/ 0 h 6858000"/>
              <a:gd name="connsiteX1" fmla="*/ 0 w 5297487"/>
              <a:gd name="connsiteY1" fmla="*/ 0 h 6858000"/>
              <a:gd name="connsiteX2" fmla="*/ 0 w 5297487"/>
              <a:gd name="connsiteY2" fmla="*/ 6858000 h 6858000"/>
              <a:gd name="connsiteX3" fmla="*/ 4055841 w 5297487"/>
              <a:gd name="connsiteY3" fmla="*/ 6858000 h 6858000"/>
              <a:gd name="connsiteX4" fmla="*/ 4077721 w 5297487"/>
              <a:gd name="connsiteY4" fmla="*/ 6832741 h 6858000"/>
              <a:gd name="connsiteX5" fmla="*/ 5297487 w 5297487"/>
              <a:gd name="connsiteY5" fmla="*/ 3434975 h 6858000"/>
              <a:gd name="connsiteX6" fmla="*/ 4077721 w 5297487"/>
              <a:gd name="connsiteY6" fmla="*/ 372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97487" h="6858000">
                <a:moveTo>
                  <a:pt x="4045490" y="0"/>
                </a:moveTo>
                <a:lnTo>
                  <a:pt x="0" y="0"/>
                </a:lnTo>
                <a:lnTo>
                  <a:pt x="0" y="6858000"/>
                </a:lnTo>
                <a:lnTo>
                  <a:pt x="4055841" y="6858000"/>
                </a:lnTo>
                <a:lnTo>
                  <a:pt x="4077721" y="6832741"/>
                </a:lnTo>
                <a:cubicBezTo>
                  <a:pt x="4839734" y="5909395"/>
                  <a:pt x="5297487" y="4725642"/>
                  <a:pt x="5297487" y="3434975"/>
                </a:cubicBezTo>
                <a:cubicBezTo>
                  <a:pt x="5297487" y="2144309"/>
                  <a:pt x="4839734" y="960556"/>
                  <a:pt x="4077721" y="37209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1532B53-7DC6-0FD7-FFC7-0AB544B180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186" y="1539033"/>
            <a:ext cx="7175657" cy="434631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66C2399-E04E-E9E1-901B-244AE9DFB24B}"/>
              </a:ext>
            </a:extLst>
          </p:cNvPr>
          <p:cNvGrpSpPr/>
          <p:nvPr/>
        </p:nvGrpSpPr>
        <p:grpSpPr>
          <a:xfrm>
            <a:off x="571500" y="1777878"/>
            <a:ext cx="287007" cy="292240"/>
            <a:chOff x="571500" y="2022851"/>
            <a:chExt cx="287007" cy="29224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A5F1DA8-D4A7-FA98-C458-2D36197219FC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B29FA6E-E0AB-1EE0-B366-9DABDB9B91FF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29EB8FFD-DE04-ECED-F030-141E0FECEECE}"/>
              </a:ext>
            </a:extLst>
          </p:cNvPr>
          <p:cNvSpPr txBox="1"/>
          <p:nvPr/>
        </p:nvSpPr>
        <p:spPr>
          <a:xfrm>
            <a:off x="1134839" y="1763713"/>
            <a:ext cx="33261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37BAE4B1-4CDF-3055-4703-EA533D43AA90}"/>
              </a:ext>
            </a:extLst>
          </p:cNvPr>
          <p:cNvSpPr txBox="1"/>
          <p:nvPr/>
        </p:nvSpPr>
        <p:spPr>
          <a:xfrm>
            <a:off x="1134839" y="2057682"/>
            <a:ext cx="3326127" cy="2067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1"/>
                </a:solidFill>
              </a:rPr>
              <a:t>Write what your tech does and its edge simply.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DDFDDB2-069E-75EB-355E-F6E8D3676941}"/>
              </a:ext>
            </a:extLst>
          </p:cNvPr>
          <p:cNvGrpSpPr/>
          <p:nvPr/>
        </p:nvGrpSpPr>
        <p:grpSpPr>
          <a:xfrm>
            <a:off x="571500" y="2643987"/>
            <a:ext cx="287007" cy="292240"/>
            <a:chOff x="571500" y="2022851"/>
            <a:chExt cx="287007" cy="29224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DEC73F-71EE-6EEA-5325-79D9F3CFAA0A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F17727A-9A43-349D-7E75-5246EDF6BF60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26ACF84E-3DD8-2819-68A4-FD1C560BFC0F}"/>
              </a:ext>
            </a:extLst>
          </p:cNvPr>
          <p:cNvSpPr txBox="1"/>
          <p:nvPr/>
        </p:nvSpPr>
        <p:spPr>
          <a:xfrm>
            <a:off x="1134839" y="2629822"/>
            <a:ext cx="33261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3C925A3E-2898-C726-76D9-2E6D23814B88}"/>
              </a:ext>
            </a:extLst>
          </p:cNvPr>
          <p:cNvSpPr txBox="1"/>
          <p:nvPr/>
        </p:nvSpPr>
        <p:spPr>
          <a:xfrm>
            <a:off x="1134839" y="2923791"/>
            <a:ext cx="3326127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1"/>
                </a:solidFill>
              </a:rPr>
              <a:t>Write what your tech does and its edge simply.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E0311E4-9880-6589-9CA0-DD570423ACBD}"/>
              </a:ext>
            </a:extLst>
          </p:cNvPr>
          <p:cNvGrpSpPr/>
          <p:nvPr/>
        </p:nvGrpSpPr>
        <p:grpSpPr>
          <a:xfrm>
            <a:off x="571500" y="3510095"/>
            <a:ext cx="287007" cy="292240"/>
            <a:chOff x="571500" y="2022851"/>
            <a:chExt cx="287007" cy="292240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292353-EFB2-1F90-B1E5-CFCA5EB5056A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1B25CAB-8256-3B5D-0077-36825043F07E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076C8F2D-E211-857D-0483-80A5AAF69C9C}"/>
              </a:ext>
            </a:extLst>
          </p:cNvPr>
          <p:cNvSpPr txBox="1"/>
          <p:nvPr/>
        </p:nvSpPr>
        <p:spPr>
          <a:xfrm>
            <a:off x="1134839" y="3495930"/>
            <a:ext cx="33261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013FF16A-6EFC-17AE-1CB9-BF118B56A165}"/>
              </a:ext>
            </a:extLst>
          </p:cNvPr>
          <p:cNvSpPr txBox="1"/>
          <p:nvPr/>
        </p:nvSpPr>
        <p:spPr>
          <a:xfrm>
            <a:off x="1134839" y="3789899"/>
            <a:ext cx="3326127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1"/>
                </a:solidFill>
              </a:rPr>
              <a:t>Write what your tech does and its edge simply.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EADFD1-4EB1-69A1-7101-FF9050EB6DB2}"/>
              </a:ext>
            </a:extLst>
          </p:cNvPr>
          <p:cNvGrpSpPr/>
          <p:nvPr/>
        </p:nvGrpSpPr>
        <p:grpSpPr>
          <a:xfrm>
            <a:off x="571500" y="4376203"/>
            <a:ext cx="287007" cy="292240"/>
            <a:chOff x="571500" y="2022851"/>
            <a:chExt cx="287007" cy="29224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BD69E6D-1A75-1F8D-1EC2-F7B91A6AFB19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A32512-71AA-9DFF-89C6-1CB513CD155E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31" name="Google Shape;437;p14">
            <a:extLst>
              <a:ext uri="{FF2B5EF4-FFF2-40B4-BE49-F238E27FC236}">
                <a16:creationId xmlns:a16="http://schemas.microsoft.com/office/drawing/2014/main" id="{6B742546-2403-D545-6D45-459D32BAD315}"/>
              </a:ext>
            </a:extLst>
          </p:cNvPr>
          <p:cNvSpPr txBox="1"/>
          <p:nvPr/>
        </p:nvSpPr>
        <p:spPr>
          <a:xfrm>
            <a:off x="1134839" y="4362038"/>
            <a:ext cx="33261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70AB8017-70B3-2759-E3CC-EE847859166F}"/>
              </a:ext>
            </a:extLst>
          </p:cNvPr>
          <p:cNvSpPr txBox="1"/>
          <p:nvPr/>
        </p:nvSpPr>
        <p:spPr>
          <a:xfrm>
            <a:off x="1134839" y="4656007"/>
            <a:ext cx="3326127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1"/>
                </a:solidFill>
              </a:rPr>
              <a:t>Write what your tech does and its edge simply.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2D7CDD-F093-3B5C-D7CB-EFD0347E0FC2}"/>
              </a:ext>
            </a:extLst>
          </p:cNvPr>
          <p:cNvGrpSpPr/>
          <p:nvPr/>
        </p:nvGrpSpPr>
        <p:grpSpPr>
          <a:xfrm>
            <a:off x="571500" y="5242312"/>
            <a:ext cx="287007" cy="292240"/>
            <a:chOff x="571500" y="2022851"/>
            <a:chExt cx="287007" cy="29224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0E5118-A1BA-1D33-33D4-134006CD6857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B3755F-4C6C-B33A-F602-4A5C25099047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37" name="Google Shape;437;p14">
            <a:extLst>
              <a:ext uri="{FF2B5EF4-FFF2-40B4-BE49-F238E27FC236}">
                <a16:creationId xmlns:a16="http://schemas.microsoft.com/office/drawing/2014/main" id="{B900E58B-82A2-0D35-30CA-78C6C9E1EE78}"/>
              </a:ext>
            </a:extLst>
          </p:cNvPr>
          <p:cNvSpPr txBox="1"/>
          <p:nvPr/>
        </p:nvSpPr>
        <p:spPr>
          <a:xfrm>
            <a:off x="1134839" y="5228147"/>
            <a:ext cx="33261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9" name="Google Shape;436;p14">
            <a:extLst>
              <a:ext uri="{FF2B5EF4-FFF2-40B4-BE49-F238E27FC236}">
                <a16:creationId xmlns:a16="http://schemas.microsoft.com/office/drawing/2014/main" id="{512585CF-FC84-D918-D25F-6A26C3244127}"/>
              </a:ext>
            </a:extLst>
          </p:cNvPr>
          <p:cNvSpPr txBox="1"/>
          <p:nvPr/>
        </p:nvSpPr>
        <p:spPr>
          <a:xfrm>
            <a:off x="1134839" y="5522116"/>
            <a:ext cx="3326127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1"/>
                </a:solidFill>
              </a:rPr>
              <a:t>Write what your tech does and its edge simply.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9E3A7A-3778-FCA0-E913-8E288631D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Tech Answer</a:t>
            </a:r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94DDE1AE-F051-D846-19AD-BE47AA979A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FDD596-2141-12D5-BB97-B7AFEBB44981}"/>
              </a:ext>
            </a:extLst>
          </p:cNvPr>
          <p:cNvSpPr txBox="1"/>
          <p:nvPr/>
        </p:nvSpPr>
        <p:spPr>
          <a:xfrm>
            <a:off x="571500" y="372561"/>
            <a:ext cx="862416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>
                <a:solidFill>
                  <a:schemeClr val="accent1"/>
                </a:solidFill>
              </a:rPr>
              <a:t>Our Solution</a:t>
            </a:r>
            <a:endParaRPr lang="en-US" sz="1100" b="1" dirty="0" err="1">
              <a:solidFill>
                <a:schemeClr val="accent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AC8220B-D7A9-8D8E-F5B1-00FDFC4E01AB}"/>
              </a:ext>
            </a:extLst>
          </p:cNvPr>
          <p:cNvSpPr txBox="1"/>
          <p:nvPr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3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53" name="Google Shape;436;p14">
            <a:extLst>
              <a:ext uri="{FF2B5EF4-FFF2-40B4-BE49-F238E27FC236}">
                <a16:creationId xmlns:a16="http://schemas.microsoft.com/office/drawing/2014/main" id="{739538D2-FB07-69C5-F522-3B1718E95E41}"/>
              </a:ext>
            </a:extLst>
          </p:cNvPr>
          <p:cNvSpPr txBox="1"/>
          <p:nvPr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</p:spTree>
    <p:extLst>
      <p:ext uri="{BB962C8B-B14F-4D97-AF65-F5344CB8AC3E}">
        <p14:creationId xmlns:p14="http://schemas.microsoft.com/office/powerpoint/2010/main" val="1423754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847E3-9953-A35A-ED52-5E0949C1E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F54D040-9C9A-37FD-9DEA-095C5BC9BC5C}"/>
              </a:ext>
            </a:extLst>
          </p:cNvPr>
          <p:cNvSpPr/>
          <p:nvPr/>
        </p:nvSpPr>
        <p:spPr bwMode="auto">
          <a:xfrm>
            <a:off x="1987827" y="1542041"/>
            <a:ext cx="8140459" cy="2548254"/>
          </a:xfrm>
          <a:custGeom>
            <a:avLst/>
            <a:gdLst>
              <a:gd name="connsiteX0" fmla="*/ 8140459 w 8140459"/>
              <a:gd name="connsiteY0" fmla="*/ 0 h 2548254"/>
              <a:gd name="connsiteX1" fmla="*/ 8140459 w 8140459"/>
              <a:gd name="connsiteY1" fmla="*/ 2548254 h 2548254"/>
              <a:gd name="connsiteX2" fmla="*/ 0 w 8140459"/>
              <a:gd name="connsiteY2" fmla="*/ 2197436 h 2548254"/>
              <a:gd name="connsiteX3" fmla="*/ 0 w 8140459"/>
              <a:gd name="connsiteY3" fmla="*/ 350818 h 2548254"/>
              <a:gd name="connsiteX4" fmla="*/ 8140459 w 8140459"/>
              <a:gd name="connsiteY4" fmla="*/ 0 h 2548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40459" h="2548254">
                <a:moveTo>
                  <a:pt x="8140459" y="0"/>
                </a:moveTo>
                <a:lnTo>
                  <a:pt x="8140459" y="2548254"/>
                </a:lnTo>
                <a:lnTo>
                  <a:pt x="0" y="2197436"/>
                </a:lnTo>
                <a:lnTo>
                  <a:pt x="0" y="350818"/>
                </a:lnTo>
                <a:lnTo>
                  <a:pt x="8140459" y="0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FC3FF82-617A-26DB-3447-0E644B0B2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/>
          <a:p>
            <a:r>
              <a:rPr lang="en-US"/>
              <a:t>Where We Play Big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FB68AB-6C62-FB25-7779-4FDD4F82116D}"/>
              </a:ext>
            </a:extLst>
          </p:cNvPr>
          <p:cNvSpPr txBox="1"/>
          <p:nvPr/>
        </p:nvSpPr>
        <p:spPr>
          <a:xfrm>
            <a:off x="571500" y="372561"/>
            <a:ext cx="134652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>
                <a:solidFill>
                  <a:schemeClr val="accent1"/>
                </a:solidFill>
              </a:rPr>
              <a:t>Market Opportunity</a:t>
            </a:r>
            <a:endParaRPr lang="en-US" sz="1100" b="1" dirty="0" err="1">
              <a:solidFill>
                <a:schemeClr val="accent1"/>
              </a:solidFill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DE1B27AC-D98B-9159-AFEB-CA2C04D640E7}"/>
              </a:ext>
            </a:extLst>
          </p:cNvPr>
          <p:cNvSpPr txBox="1"/>
          <p:nvPr/>
        </p:nvSpPr>
        <p:spPr>
          <a:xfrm>
            <a:off x="1072869" y="4892267"/>
            <a:ext cx="1828800" cy="8715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how many users your tech targets or engages in this growing market daily now.</a:t>
            </a:r>
          </a:p>
        </p:txBody>
      </p:sp>
      <p:sp>
        <p:nvSpPr>
          <p:cNvPr id="11" name="Google Shape;437;p14">
            <a:extLst>
              <a:ext uri="{FF2B5EF4-FFF2-40B4-BE49-F238E27FC236}">
                <a16:creationId xmlns:a16="http://schemas.microsoft.com/office/drawing/2014/main" id="{E974E21C-9A2A-BF5B-47DC-3DB029DECDDE}"/>
              </a:ext>
            </a:extLst>
          </p:cNvPr>
          <p:cNvSpPr txBox="1"/>
          <p:nvPr/>
        </p:nvSpPr>
        <p:spPr>
          <a:xfrm>
            <a:off x="950405" y="453506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Users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FD54F1B0-A11E-F5E4-8CC1-DA39592AC39E}"/>
              </a:ext>
            </a:extLst>
          </p:cNvPr>
          <p:cNvSpPr txBox="1"/>
          <p:nvPr/>
        </p:nvSpPr>
        <p:spPr>
          <a:xfrm>
            <a:off x="4937805" y="4892267"/>
            <a:ext cx="1828800" cy="8715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the total market value your tech plans to capture over the coming ten years ahead.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C4F7EA5A-837B-F968-C1ED-CE6D958A8CCB}"/>
              </a:ext>
            </a:extLst>
          </p:cNvPr>
          <p:cNvSpPr txBox="1"/>
          <p:nvPr/>
        </p:nvSpPr>
        <p:spPr>
          <a:xfrm>
            <a:off x="4815341" y="453506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Market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FCCDA91E-665F-71C4-9ED4-113EEA2DD24C}"/>
              </a:ext>
            </a:extLst>
          </p:cNvPr>
          <p:cNvSpPr txBox="1"/>
          <p:nvPr/>
        </p:nvSpPr>
        <p:spPr>
          <a:xfrm>
            <a:off x="9059464" y="4892267"/>
            <a:ext cx="2108996" cy="8715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the annual growth rate showing your market’s rapid expansion and huge potential soon ahead.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85D11667-BE2C-C63D-9056-DD4B74698FE3}"/>
              </a:ext>
            </a:extLst>
          </p:cNvPr>
          <p:cNvSpPr txBox="1"/>
          <p:nvPr/>
        </p:nvSpPr>
        <p:spPr>
          <a:xfrm>
            <a:off x="9077098" y="453506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Growth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8929B7F-75F7-5F3D-E142-ACD3055E65D2}"/>
              </a:ext>
            </a:extLst>
          </p:cNvPr>
          <p:cNvSpPr/>
          <p:nvPr/>
        </p:nvSpPr>
        <p:spPr bwMode="auto">
          <a:xfrm>
            <a:off x="8854158" y="1542041"/>
            <a:ext cx="2548254" cy="254825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XX%</a:t>
            </a:r>
            <a:endParaRPr lang="en-US" sz="4000" b="1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E51C4FF-39EC-52FE-9D6A-36F9CE004EE0}"/>
              </a:ext>
            </a:extLst>
          </p:cNvPr>
          <p:cNvSpPr/>
          <p:nvPr/>
        </p:nvSpPr>
        <p:spPr bwMode="auto">
          <a:xfrm>
            <a:off x="1068742" y="1897641"/>
            <a:ext cx="1837054" cy="18370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X</a:t>
            </a:r>
            <a:endParaRPr lang="en-US" sz="2800" b="1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71C19B6-5608-5E5E-975D-8B673519D825}"/>
              </a:ext>
            </a:extLst>
          </p:cNvPr>
          <p:cNvSpPr/>
          <p:nvPr/>
        </p:nvSpPr>
        <p:spPr bwMode="auto">
          <a:xfrm>
            <a:off x="4716544" y="1653529"/>
            <a:ext cx="2325278" cy="23252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$Xx</a:t>
            </a:r>
            <a:endParaRPr lang="en-US" sz="3600" b="1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139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1EBB9-5E21-24DD-BD9E-0C40A3E02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Oval 62">
            <a:extLst>
              <a:ext uri="{FF2B5EF4-FFF2-40B4-BE49-F238E27FC236}">
                <a16:creationId xmlns:a16="http://schemas.microsoft.com/office/drawing/2014/main" id="{B30FDBD6-BBC2-4264-4F8C-D3D4EFB312E6}"/>
              </a:ext>
            </a:extLst>
          </p:cNvPr>
          <p:cNvSpPr/>
          <p:nvPr/>
        </p:nvSpPr>
        <p:spPr bwMode="auto">
          <a:xfrm>
            <a:off x="3532789" y="1210694"/>
            <a:ext cx="5126420" cy="51264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2E1CD6-5BBC-2C16-6C2A-395A34A1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75"/>
            <a:ext cx="11049000" cy="461963"/>
          </a:xfrm>
        </p:spPr>
        <p:txBody>
          <a:bodyPr/>
          <a:lstStyle/>
          <a:p>
            <a:r>
              <a:rPr lang="en-US"/>
              <a:t>Our Revenue Engine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0964DC-585F-17B9-3A46-41BBDEB11A10}"/>
              </a:ext>
            </a:extLst>
          </p:cNvPr>
          <p:cNvSpPr txBox="1"/>
          <p:nvPr/>
        </p:nvSpPr>
        <p:spPr>
          <a:xfrm>
            <a:off x="571500" y="372561"/>
            <a:ext cx="106920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>
                <a:solidFill>
                  <a:schemeClr val="accent1"/>
                </a:solidFill>
              </a:rPr>
              <a:t>Business Model</a:t>
            </a:r>
            <a:endParaRPr lang="en-US" sz="1100" b="1" dirty="0" err="1">
              <a:solidFill>
                <a:schemeClr val="accent1"/>
              </a:solidFill>
            </a:endParaRPr>
          </a:p>
        </p:txBody>
      </p:sp>
      <p:sp>
        <p:nvSpPr>
          <p:cNvPr id="18" name="Partial Circle 17">
            <a:extLst>
              <a:ext uri="{FF2B5EF4-FFF2-40B4-BE49-F238E27FC236}">
                <a16:creationId xmlns:a16="http://schemas.microsoft.com/office/drawing/2014/main" id="{BB7D5BD5-FB7B-F6B2-DCEF-0632A2A5ECF8}"/>
              </a:ext>
            </a:extLst>
          </p:cNvPr>
          <p:cNvSpPr/>
          <p:nvPr/>
        </p:nvSpPr>
        <p:spPr bwMode="auto">
          <a:xfrm rot="7239548">
            <a:off x="3906237" y="1584142"/>
            <a:ext cx="4379526" cy="4379526"/>
          </a:xfrm>
          <a:prstGeom prst="pie">
            <a:avLst>
              <a:gd name="adj1" fmla="val 12507110"/>
              <a:gd name="adj2" fmla="val 19764227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9" name="Partial Circle 18">
            <a:extLst>
              <a:ext uri="{FF2B5EF4-FFF2-40B4-BE49-F238E27FC236}">
                <a16:creationId xmlns:a16="http://schemas.microsoft.com/office/drawing/2014/main" id="{87506076-7951-83E4-D33E-2D5C512E3FC4}"/>
              </a:ext>
            </a:extLst>
          </p:cNvPr>
          <p:cNvSpPr/>
          <p:nvPr/>
        </p:nvSpPr>
        <p:spPr bwMode="auto">
          <a:xfrm rot="14360452" flipH="1">
            <a:off x="3906237" y="1584142"/>
            <a:ext cx="4379526" cy="4379526"/>
          </a:xfrm>
          <a:prstGeom prst="pie">
            <a:avLst>
              <a:gd name="adj1" fmla="val 12507110"/>
              <a:gd name="adj2" fmla="val 1976422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Partial Circle 8">
            <a:extLst>
              <a:ext uri="{FF2B5EF4-FFF2-40B4-BE49-F238E27FC236}">
                <a16:creationId xmlns:a16="http://schemas.microsoft.com/office/drawing/2014/main" id="{FC14EFAE-E25D-0BE9-42AE-86E342B8CC8B}"/>
              </a:ext>
            </a:extLst>
          </p:cNvPr>
          <p:cNvSpPr/>
          <p:nvPr/>
        </p:nvSpPr>
        <p:spPr bwMode="auto">
          <a:xfrm>
            <a:off x="3906237" y="1584142"/>
            <a:ext cx="4379526" cy="4379526"/>
          </a:xfrm>
          <a:prstGeom prst="pie">
            <a:avLst>
              <a:gd name="adj1" fmla="val 12596591"/>
              <a:gd name="adj2" fmla="val 19803232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A232C6E-DE64-9331-C4F5-7E8F231490EB}"/>
              </a:ext>
            </a:extLst>
          </p:cNvPr>
          <p:cNvSpPr/>
          <p:nvPr/>
        </p:nvSpPr>
        <p:spPr bwMode="auto">
          <a:xfrm>
            <a:off x="4431244" y="2109149"/>
            <a:ext cx="3329512" cy="33295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6C547A4-3CB6-A4B9-7F5B-D20C65DC93EE}"/>
              </a:ext>
            </a:extLst>
          </p:cNvPr>
          <p:cNvGrpSpPr/>
          <p:nvPr/>
        </p:nvGrpSpPr>
        <p:grpSpPr>
          <a:xfrm>
            <a:off x="2835606" y="4753038"/>
            <a:ext cx="287007" cy="292240"/>
            <a:chOff x="571500" y="2022851"/>
            <a:chExt cx="287007" cy="29224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9FF09E3-68E5-A763-857C-C7C1844FB062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9C5EFF5-0AFB-E23B-DBE8-2004F9FAD868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24" name="Google Shape;437;p14">
            <a:extLst>
              <a:ext uri="{FF2B5EF4-FFF2-40B4-BE49-F238E27FC236}">
                <a16:creationId xmlns:a16="http://schemas.microsoft.com/office/drawing/2014/main" id="{70180E2E-CE6C-3A4E-5E29-678E350BEDE3}"/>
              </a:ext>
            </a:extLst>
          </p:cNvPr>
          <p:cNvSpPr txBox="1"/>
          <p:nvPr/>
        </p:nvSpPr>
        <p:spPr>
          <a:xfrm>
            <a:off x="571008" y="4738872"/>
            <a:ext cx="198826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3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AEED8585-0B36-9143-3117-B71D65FFC67B}"/>
              </a:ext>
            </a:extLst>
          </p:cNvPr>
          <p:cNvSpPr txBox="1"/>
          <p:nvPr/>
        </p:nvSpPr>
        <p:spPr>
          <a:xfrm>
            <a:off x="571500" y="5032070"/>
            <a:ext cx="1987773" cy="649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1"/>
                </a:solidFill>
              </a:rPr>
              <a:t>Write how this stream earns money through your tech’s core offering.</a:t>
            </a:r>
            <a:endParaRPr lang="en-US" sz="1200" b="1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F66111F-F37E-376C-FBD0-FD0B660192A7}"/>
              </a:ext>
            </a:extLst>
          </p:cNvPr>
          <p:cNvGrpSpPr/>
          <p:nvPr/>
        </p:nvGrpSpPr>
        <p:grpSpPr>
          <a:xfrm>
            <a:off x="9072913" y="4753038"/>
            <a:ext cx="287007" cy="292240"/>
            <a:chOff x="571500" y="2022851"/>
            <a:chExt cx="287007" cy="29224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0980B82-B72B-64D4-5E5A-24CABFE60EED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4635C9D-2EF0-CDA4-E875-5E5F4C01D65B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34" name="Google Shape;437;p14">
            <a:extLst>
              <a:ext uri="{FF2B5EF4-FFF2-40B4-BE49-F238E27FC236}">
                <a16:creationId xmlns:a16="http://schemas.microsoft.com/office/drawing/2014/main" id="{34CE84C9-C665-8AC7-822B-43DA7A0EC8DB}"/>
              </a:ext>
            </a:extLst>
          </p:cNvPr>
          <p:cNvSpPr txBox="1"/>
          <p:nvPr/>
        </p:nvSpPr>
        <p:spPr>
          <a:xfrm>
            <a:off x="9636252" y="4738872"/>
            <a:ext cx="198424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2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5" name="Google Shape;436;p14">
            <a:extLst>
              <a:ext uri="{FF2B5EF4-FFF2-40B4-BE49-F238E27FC236}">
                <a16:creationId xmlns:a16="http://schemas.microsoft.com/office/drawing/2014/main" id="{23BE88AB-61F2-6240-8DCC-8F5A3115DD6D}"/>
              </a:ext>
            </a:extLst>
          </p:cNvPr>
          <p:cNvSpPr txBox="1"/>
          <p:nvPr/>
        </p:nvSpPr>
        <p:spPr>
          <a:xfrm>
            <a:off x="9636252" y="5032070"/>
            <a:ext cx="1984248" cy="649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1"/>
                </a:solidFill>
              </a:rPr>
              <a:t>Write how this stream earns money through your tech’s core offering.</a:t>
            </a:r>
            <a:endParaRPr lang="en-US" sz="1200" b="1">
              <a:solidFill>
                <a:schemeClr val="tx1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C063D5-6C6D-0462-AB59-201974BAECCC}"/>
              </a:ext>
            </a:extLst>
          </p:cNvPr>
          <p:cNvGrpSpPr/>
          <p:nvPr/>
        </p:nvGrpSpPr>
        <p:grpSpPr>
          <a:xfrm>
            <a:off x="9072913" y="1505460"/>
            <a:ext cx="287007" cy="292240"/>
            <a:chOff x="571500" y="2022851"/>
            <a:chExt cx="287007" cy="29224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270BB93-5EB3-584A-9FE9-DD2BCCF6432F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3C4A34B-335D-4A59-27DE-03848404A4D5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40" name="Google Shape;437;p14">
            <a:extLst>
              <a:ext uri="{FF2B5EF4-FFF2-40B4-BE49-F238E27FC236}">
                <a16:creationId xmlns:a16="http://schemas.microsoft.com/office/drawing/2014/main" id="{67AA04CA-35B2-29A8-F477-7D5B761C438B}"/>
              </a:ext>
            </a:extLst>
          </p:cNvPr>
          <p:cNvSpPr txBox="1"/>
          <p:nvPr/>
        </p:nvSpPr>
        <p:spPr>
          <a:xfrm>
            <a:off x="9636252" y="1491294"/>
            <a:ext cx="198424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1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583367AC-B5BA-51FA-F06C-F78F38EDEE8F}"/>
              </a:ext>
            </a:extLst>
          </p:cNvPr>
          <p:cNvSpPr txBox="1"/>
          <p:nvPr/>
        </p:nvSpPr>
        <p:spPr>
          <a:xfrm>
            <a:off x="9636252" y="1784492"/>
            <a:ext cx="1984248" cy="649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1"/>
                </a:solidFill>
              </a:rPr>
              <a:t>Write how this stream earns money through your tech’s core offering.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42" name="Google Shape;436;p14">
            <a:extLst>
              <a:ext uri="{FF2B5EF4-FFF2-40B4-BE49-F238E27FC236}">
                <a16:creationId xmlns:a16="http://schemas.microsoft.com/office/drawing/2014/main" id="{5AB53565-616C-F5A6-4CE9-C37884DDA64D}"/>
              </a:ext>
            </a:extLst>
          </p:cNvPr>
          <p:cNvSpPr txBox="1"/>
          <p:nvPr/>
        </p:nvSpPr>
        <p:spPr>
          <a:xfrm>
            <a:off x="571500" y="1262063"/>
            <a:ext cx="3380390" cy="649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1"/>
                </a:solidFill>
              </a:rPr>
              <a:t>Write a description of your revenue approach below the headline. Summarize your model clearly in a short paragraph.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2056" name="Google Shape;437;p14">
            <a:extLst>
              <a:ext uri="{FF2B5EF4-FFF2-40B4-BE49-F238E27FC236}">
                <a16:creationId xmlns:a16="http://schemas.microsoft.com/office/drawing/2014/main" id="{A5B67C63-9F9A-2F6A-CB71-B33BF6E6295C}"/>
              </a:ext>
            </a:extLst>
          </p:cNvPr>
          <p:cNvSpPr txBox="1"/>
          <p:nvPr/>
        </p:nvSpPr>
        <p:spPr>
          <a:xfrm>
            <a:off x="4659312" y="1861003"/>
            <a:ext cx="2873376" cy="2304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prstTxWarp prst="textArchUp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Revenue Stream 1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437;p14">
            <a:extLst>
              <a:ext uri="{FF2B5EF4-FFF2-40B4-BE49-F238E27FC236}">
                <a16:creationId xmlns:a16="http://schemas.microsoft.com/office/drawing/2014/main" id="{CC54C251-0D08-A5A3-6074-280DAE5D3AF5}"/>
              </a:ext>
            </a:extLst>
          </p:cNvPr>
          <p:cNvSpPr txBox="1"/>
          <p:nvPr/>
        </p:nvSpPr>
        <p:spPr>
          <a:xfrm rot="7200000">
            <a:off x="5306963" y="3000275"/>
            <a:ext cx="2873376" cy="2304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prstTxWarp prst="textArchUp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Revenue Stream 2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437;p14">
            <a:extLst>
              <a:ext uri="{FF2B5EF4-FFF2-40B4-BE49-F238E27FC236}">
                <a16:creationId xmlns:a16="http://schemas.microsoft.com/office/drawing/2014/main" id="{3C2BA004-E703-1433-8620-E3213A40A825}"/>
              </a:ext>
            </a:extLst>
          </p:cNvPr>
          <p:cNvSpPr txBox="1"/>
          <p:nvPr/>
        </p:nvSpPr>
        <p:spPr>
          <a:xfrm rot="-7200000">
            <a:off x="4011663" y="3000274"/>
            <a:ext cx="2873376" cy="2304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prstTxWarp prst="textArchUp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Revenue Stream 3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2113" name="Group 2112">
            <a:extLst>
              <a:ext uri="{FF2B5EF4-FFF2-40B4-BE49-F238E27FC236}">
                <a16:creationId xmlns:a16="http://schemas.microsoft.com/office/drawing/2014/main" id="{4F1D54E1-28BB-67CF-B541-4958970DE4FE}"/>
              </a:ext>
            </a:extLst>
          </p:cNvPr>
          <p:cNvGrpSpPr/>
          <p:nvPr/>
        </p:nvGrpSpPr>
        <p:grpSpPr>
          <a:xfrm>
            <a:off x="5123838" y="2269198"/>
            <a:ext cx="1945024" cy="866717"/>
            <a:chOff x="5123838" y="2269198"/>
            <a:chExt cx="1945024" cy="866717"/>
          </a:xfrm>
        </p:grpSpPr>
        <p:cxnSp>
          <p:nvCxnSpPr>
            <p:cNvPr id="2070" name="Straight Connector 2069">
              <a:extLst>
                <a:ext uri="{FF2B5EF4-FFF2-40B4-BE49-F238E27FC236}">
                  <a16:creationId xmlns:a16="http://schemas.microsoft.com/office/drawing/2014/main" id="{83A58B3E-133C-3FF1-E36C-4A89AAED2589}"/>
                </a:ext>
              </a:extLst>
            </p:cNvPr>
            <p:cNvCxnSpPr>
              <a:cxnSpLocks/>
            </p:cNvCxnSpPr>
            <p:nvPr/>
          </p:nvCxnSpPr>
          <p:spPr>
            <a:xfrm>
              <a:off x="5548331" y="2269198"/>
              <a:ext cx="297521" cy="817434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6" name="Straight Connector 2075">
              <a:extLst>
                <a:ext uri="{FF2B5EF4-FFF2-40B4-BE49-F238E27FC236}">
                  <a16:creationId xmlns:a16="http://schemas.microsoft.com/office/drawing/2014/main" id="{EAD9C09E-EC29-6B7F-8EBA-0984E528FB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4741" y="2269198"/>
              <a:ext cx="297521" cy="817434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8" name="Google Shape;436;p14">
              <a:extLst>
                <a:ext uri="{FF2B5EF4-FFF2-40B4-BE49-F238E27FC236}">
                  <a16:creationId xmlns:a16="http://schemas.microsoft.com/office/drawing/2014/main" id="{F78D1A07-1FB4-4AFD-DDCC-1BDAECFED7ED}"/>
                </a:ext>
              </a:extLst>
            </p:cNvPr>
            <p:cNvSpPr txBox="1"/>
            <p:nvPr/>
          </p:nvSpPr>
          <p:spPr>
            <a:xfrm>
              <a:off x="5890816" y="2302473"/>
              <a:ext cx="4103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Sub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Part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Name</a:t>
              </a:r>
            </a:p>
          </p:txBody>
        </p:sp>
        <p:sp>
          <p:nvSpPr>
            <p:cNvPr id="2081" name="Google Shape;436;p14">
              <a:extLst>
                <a:ext uri="{FF2B5EF4-FFF2-40B4-BE49-F238E27FC236}">
                  <a16:creationId xmlns:a16="http://schemas.microsoft.com/office/drawing/2014/main" id="{C4EAC175-3F6E-C1B3-F959-00F78478D350}"/>
                </a:ext>
              </a:extLst>
            </p:cNvPr>
            <p:cNvSpPr txBox="1"/>
            <p:nvPr/>
          </p:nvSpPr>
          <p:spPr>
            <a:xfrm rot="2400000">
              <a:off x="6658493" y="2581917"/>
              <a:ext cx="4103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Sub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Part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Name</a:t>
              </a:r>
            </a:p>
          </p:txBody>
        </p:sp>
        <p:sp>
          <p:nvSpPr>
            <p:cNvPr id="2087" name="Google Shape;436;p14">
              <a:extLst>
                <a:ext uri="{FF2B5EF4-FFF2-40B4-BE49-F238E27FC236}">
                  <a16:creationId xmlns:a16="http://schemas.microsoft.com/office/drawing/2014/main" id="{609B45B7-4595-43A3-041F-C75960168399}"/>
                </a:ext>
              </a:extLst>
            </p:cNvPr>
            <p:cNvSpPr txBox="1"/>
            <p:nvPr/>
          </p:nvSpPr>
          <p:spPr>
            <a:xfrm rot="19200000">
              <a:off x="5123838" y="2580639"/>
              <a:ext cx="4103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Sub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Part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Name</a:t>
              </a: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31ACDD2F-9138-E512-2893-3C2D474E1596}"/>
              </a:ext>
            </a:extLst>
          </p:cNvPr>
          <p:cNvSpPr/>
          <p:nvPr/>
        </p:nvSpPr>
        <p:spPr bwMode="auto">
          <a:xfrm>
            <a:off x="5426574" y="3104479"/>
            <a:ext cx="1338851" cy="1338851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C43BBF1-F784-6546-D44B-15064877E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6520" y="3474425"/>
            <a:ext cx="598960" cy="598960"/>
          </a:xfrm>
          <a:prstGeom prst="rect">
            <a:avLst/>
          </a:prstGeom>
        </p:spPr>
      </p:pic>
      <p:cxnSp>
        <p:nvCxnSpPr>
          <p:cNvPr id="2054" name="Straight Connector 2053">
            <a:extLst>
              <a:ext uri="{FF2B5EF4-FFF2-40B4-BE49-F238E27FC236}">
                <a16:creationId xmlns:a16="http://schemas.microsoft.com/office/drawing/2014/main" id="{8F5E3FE3-0037-5C03-A713-1AF3CEDBC806}"/>
              </a:ext>
            </a:extLst>
          </p:cNvPr>
          <p:cNvCxnSpPr>
            <a:cxnSpLocks/>
          </p:cNvCxnSpPr>
          <p:nvPr/>
        </p:nvCxnSpPr>
        <p:spPr>
          <a:xfrm flipH="1" flipV="1">
            <a:off x="3874376" y="2491251"/>
            <a:ext cx="1733558" cy="1000869"/>
          </a:xfrm>
          <a:prstGeom prst="line">
            <a:avLst/>
          </a:prstGeom>
          <a:ln>
            <a:solidFill>
              <a:schemeClr val="tx2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1" name="Straight Connector 2090">
            <a:extLst>
              <a:ext uri="{FF2B5EF4-FFF2-40B4-BE49-F238E27FC236}">
                <a16:creationId xmlns:a16="http://schemas.microsoft.com/office/drawing/2014/main" id="{4BEADE47-979A-F066-EBBF-265EE23370B3}"/>
              </a:ext>
            </a:extLst>
          </p:cNvPr>
          <p:cNvCxnSpPr>
            <a:cxnSpLocks/>
          </p:cNvCxnSpPr>
          <p:nvPr/>
        </p:nvCxnSpPr>
        <p:spPr>
          <a:xfrm flipV="1">
            <a:off x="6584064" y="2491251"/>
            <a:ext cx="1733558" cy="1000869"/>
          </a:xfrm>
          <a:prstGeom prst="line">
            <a:avLst/>
          </a:prstGeom>
          <a:ln>
            <a:solidFill>
              <a:schemeClr val="tx2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4582699-17E3-DA68-8264-1C80B5FD1233}"/>
              </a:ext>
            </a:extLst>
          </p:cNvPr>
          <p:cNvCxnSpPr>
            <a:cxnSpLocks/>
          </p:cNvCxnSpPr>
          <p:nvPr/>
        </p:nvCxnSpPr>
        <p:spPr>
          <a:xfrm>
            <a:off x="6095999" y="4337473"/>
            <a:ext cx="0" cy="2001741"/>
          </a:xfrm>
          <a:prstGeom prst="line">
            <a:avLst/>
          </a:prstGeom>
          <a:ln>
            <a:solidFill>
              <a:schemeClr val="tx2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12" name="Group 2111">
            <a:extLst>
              <a:ext uri="{FF2B5EF4-FFF2-40B4-BE49-F238E27FC236}">
                <a16:creationId xmlns:a16="http://schemas.microsoft.com/office/drawing/2014/main" id="{6F5C968B-0DD0-3CC5-0C78-B45975E39282}"/>
              </a:ext>
            </a:extLst>
          </p:cNvPr>
          <p:cNvGrpSpPr/>
          <p:nvPr/>
        </p:nvGrpSpPr>
        <p:grpSpPr>
          <a:xfrm>
            <a:off x="6300539" y="3363308"/>
            <a:ext cx="1353947" cy="1810596"/>
            <a:chOff x="6300539" y="3363308"/>
            <a:chExt cx="1353947" cy="1810596"/>
          </a:xfrm>
        </p:grpSpPr>
        <p:cxnSp>
          <p:nvCxnSpPr>
            <p:cNvPr id="2097" name="Straight Connector 2096">
              <a:extLst>
                <a:ext uri="{FF2B5EF4-FFF2-40B4-BE49-F238E27FC236}">
                  <a16:creationId xmlns:a16="http://schemas.microsoft.com/office/drawing/2014/main" id="{B7CB9FC3-D268-BEC2-8E7E-D3DA3E4D0612}"/>
                </a:ext>
              </a:extLst>
            </p:cNvPr>
            <p:cNvCxnSpPr>
              <a:cxnSpLocks/>
            </p:cNvCxnSpPr>
            <p:nvPr/>
          </p:nvCxnSpPr>
          <p:spPr>
            <a:xfrm rot="7200000">
              <a:off x="7097008" y="3568395"/>
              <a:ext cx="297521" cy="817434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8" name="Straight Connector 2097">
              <a:extLst>
                <a:ext uri="{FF2B5EF4-FFF2-40B4-BE49-F238E27FC236}">
                  <a16:creationId xmlns:a16="http://schemas.microsoft.com/office/drawing/2014/main" id="{687FA816-F2F8-8C9B-5A78-78669583184F}"/>
                </a:ext>
              </a:extLst>
            </p:cNvPr>
            <p:cNvCxnSpPr>
              <a:cxnSpLocks/>
            </p:cNvCxnSpPr>
            <p:nvPr/>
          </p:nvCxnSpPr>
          <p:spPr>
            <a:xfrm rot="7200000" flipH="1">
              <a:off x="6698803" y="4258106"/>
              <a:ext cx="297521" cy="817434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9" name="Google Shape;436;p14">
              <a:extLst>
                <a:ext uri="{FF2B5EF4-FFF2-40B4-BE49-F238E27FC236}">
                  <a16:creationId xmlns:a16="http://schemas.microsoft.com/office/drawing/2014/main" id="{13DA2D4E-17B1-4437-2534-F0E68750B8F9}"/>
                </a:ext>
              </a:extLst>
            </p:cNvPr>
            <p:cNvSpPr txBox="1"/>
            <p:nvPr/>
          </p:nvSpPr>
          <p:spPr>
            <a:xfrm rot="7200000">
              <a:off x="6926383" y="4094800"/>
              <a:ext cx="4103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Sub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Part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Name</a:t>
              </a:r>
            </a:p>
          </p:txBody>
        </p:sp>
        <p:sp>
          <p:nvSpPr>
            <p:cNvPr id="2100" name="Google Shape;436;p14">
              <a:extLst>
                <a:ext uri="{FF2B5EF4-FFF2-40B4-BE49-F238E27FC236}">
                  <a16:creationId xmlns:a16="http://schemas.microsoft.com/office/drawing/2014/main" id="{46FC9B42-1248-B9D0-4B3C-7E363B42642F}"/>
                </a:ext>
              </a:extLst>
            </p:cNvPr>
            <p:cNvSpPr txBox="1"/>
            <p:nvPr/>
          </p:nvSpPr>
          <p:spPr>
            <a:xfrm rot="9600000">
              <a:off x="6300539" y="4619906"/>
              <a:ext cx="4103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Sub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Part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Name</a:t>
              </a:r>
            </a:p>
          </p:txBody>
        </p:sp>
        <p:sp>
          <p:nvSpPr>
            <p:cNvPr id="2101" name="Google Shape;436;p14">
              <a:extLst>
                <a:ext uri="{FF2B5EF4-FFF2-40B4-BE49-F238E27FC236}">
                  <a16:creationId xmlns:a16="http://schemas.microsoft.com/office/drawing/2014/main" id="{12390DFC-AC4B-6A56-E853-6D294B478215}"/>
                </a:ext>
              </a:extLst>
            </p:cNvPr>
            <p:cNvSpPr txBox="1"/>
            <p:nvPr/>
          </p:nvSpPr>
          <p:spPr>
            <a:xfrm rot="4800000">
              <a:off x="7068974" y="3291494"/>
              <a:ext cx="4103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Sub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Part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Name</a:t>
              </a:r>
            </a:p>
          </p:txBody>
        </p:sp>
      </p:grpSp>
      <p:grpSp>
        <p:nvGrpSpPr>
          <p:cNvPr id="2104" name="Group 2103">
            <a:extLst>
              <a:ext uri="{FF2B5EF4-FFF2-40B4-BE49-F238E27FC236}">
                <a16:creationId xmlns:a16="http://schemas.microsoft.com/office/drawing/2014/main" id="{70CD9897-52F5-0A89-B4C4-2C80A464EBA3}"/>
              </a:ext>
            </a:extLst>
          </p:cNvPr>
          <p:cNvGrpSpPr/>
          <p:nvPr/>
        </p:nvGrpSpPr>
        <p:grpSpPr>
          <a:xfrm rot="-7200000">
            <a:off x="4197671" y="3876238"/>
            <a:ext cx="1945024" cy="866717"/>
            <a:chOff x="5123838" y="2269198"/>
            <a:chExt cx="1945024" cy="866717"/>
          </a:xfrm>
        </p:grpSpPr>
        <p:cxnSp>
          <p:nvCxnSpPr>
            <p:cNvPr id="2106" name="Straight Connector 2105">
              <a:extLst>
                <a:ext uri="{FF2B5EF4-FFF2-40B4-BE49-F238E27FC236}">
                  <a16:creationId xmlns:a16="http://schemas.microsoft.com/office/drawing/2014/main" id="{36F99296-7DFA-DC1F-C984-9768B518B4F8}"/>
                </a:ext>
              </a:extLst>
            </p:cNvPr>
            <p:cNvCxnSpPr>
              <a:cxnSpLocks/>
            </p:cNvCxnSpPr>
            <p:nvPr/>
          </p:nvCxnSpPr>
          <p:spPr>
            <a:xfrm>
              <a:off x="5548331" y="2269198"/>
              <a:ext cx="297521" cy="817434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7" name="Straight Connector 2106">
              <a:extLst>
                <a:ext uri="{FF2B5EF4-FFF2-40B4-BE49-F238E27FC236}">
                  <a16:creationId xmlns:a16="http://schemas.microsoft.com/office/drawing/2014/main" id="{DF815788-15A7-13AE-238F-7068E1BE38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4741" y="2269198"/>
              <a:ext cx="297521" cy="817434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8" name="Google Shape;436;p14">
              <a:extLst>
                <a:ext uri="{FF2B5EF4-FFF2-40B4-BE49-F238E27FC236}">
                  <a16:creationId xmlns:a16="http://schemas.microsoft.com/office/drawing/2014/main" id="{BC878258-18CA-60E3-6CBB-0E2884EF218D}"/>
                </a:ext>
              </a:extLst>
            </p:cNvPr>
            <p:cNvSpPr txBox="1"/>
            <p:nvPr/>
          </p:nvSpPr>
          <p:spPr>
            <a:xfrm>
              <a:off x="5890816" y="2302473"/>
              <a:ext cx="4103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Sub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Part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Name</a:t>
              </a:r>
            </a:p>
          </p:txBody>
        </p:sp>
        <p:sp>
          <p:nvSpPr>
            <p:cNvPr id="2109" name="Google Shape;436;p14">
              <a:extLst>
                <a:ext uri="{FF2B5EF4-FFF2-40B4-BE49-F238E27FC236}">
                  <a16:creationId xmlns:a16="http://schemas.microsoft.com/office/drawing/2014/main" id="{2FB97A3C-ACBA-70D5-9C7D-3EB02CE44380}"/>
                </a:ext>
              </a:extLst>
            </p:cNvPr>
            <p:cNvSpPr txBox="1"/>
            <p:nvPr/>
          </p:nvSpPr>
          <p:spPr>
            <a:xfrm rot="2400000">
              <a:off x="6658493" y="2581917"/>
              <a:ext cx="4103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Sub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Part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Name</a:t>
              </a:r>
            </a:p>
          </p:txBody>
        </p:sp>
        <p:sp>
          <p:nvSpPr>
            <p:cNvPr id="2110" name="Google Shape;436;p14">
              <a:extLst>
                <a:ext uri="{FF2B5EF4-FFF2-40B4-BE49-F238E27FC236}">
                  <a16:creationId xmlns:a16="http://schemas.microsoft.com/office/drawing/2014/main" id="{DE833251-FE43-B1A8-B829-720ED1455EEE}"/>
                </a:ext>
              </a:extLst>
            </p:cNvPr>
            <p:cNvSpPr txBox="1"/>
            <p:nvPr/>
          </p:nvSpPr>
          <p:spPr>
            <a:xfrm rot="19200000">
              <a:off x="5123838" y="2580639"/>
              <a:ext cx="4103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Sub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Part</a:t>
              </a:r>
            </a:p>
            <a:p>
              <a:pPr marL="0" indent="0" algn="ctr">
                <a:lnSpc>
                  <a:spcPct val="100000"/>
                </a:lnSpc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Name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5890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BC30217-F194-B508-E7F7-5B762154462A}"/>
              </a:ext>
            </a:extLst>
          </p:cNvPr>
          <p:cNvSpPr/>
          <p:nvPr/>
        </p:nvSpPr>
        <p:spPr bwMode="auto">
          <a:xfrm>
            <a:off x="7561263" y="1447799"/>
            <a:ext cx="4059237" cy="4657165"/>
          </a:xfrm>
          <a:prstGeom prst="roundRect">
            <a:avLst>
              <a:gd name="adj" fmla="val 5112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527487-4A5D-9ED0-21D7-7675CB5B1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50852"/>
            <a:ext cx="11049000" cy="461665"/>
          </a:xfrm>
        </p:spPr>
        <p:txBody>
          <a:bodyPr/>
          <a:lstStyle/>
          <a:p>
            <a:r>
              <a:rPr lang="en-US"/>
              <a:t>Our Tech Momentum</a:t>
            </a:r>
          </a:p>
        </p:txBody>
      </p:sp>
      <p:grpSp>
        <p:nvGrpSpPr>
          <p:cNvPr id="2074" name="Group 2073">
            <a:extLst>
              <a:ext uri="{FF2B5EF4-FFF2-40B4-BE49-F238E27FC236}">
                <a16:creationId xmlns:a16="http://schemas.microsoft.com/office/drawing/2014/main" id="{6F5879D6-2CAF-7BCE-FFAB-B2FAEEBB17B8}"/>
              </a:ext>
            </a:extLst>
          </p:cNvPr>
          <p:cNvGrpSpPr/>
          <p:nvPr/>
        </p:nvGrpSpPr>
        <p:grpSpPr>
          <a:xfrm>
            <a:off x="8128000" y="3557207"/>
            <a:ext cx="3135849" cy="476362"/>
            <a:chOff x="8128000" y="3556060"/>
            <a:chExt cx="3135849" cy="47636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C74EEC6-BEBD-1A05-0652-ABB1E6F1A0C3}"/>
                </a:ext>
              </a:extLst>
            </p:cNvPr>
            <p:cNvGrpSpPr/>
            <p:nvPr/>
          </p:nvGrpSpPr>
          <p:grpSpPr>
            <a:xfrm>
              <a:off x="8128000" y="3570225"/>
              <a:ext cx="287007" cy="292240"/>
              <a:chOff x="571500" y="2022851"/>
              <a:chExt cx="287007" cy="29224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682E5645-1C9E-DCB7-1952-AD0D8855912B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72A6B91-C4F8-C382-2A15-563D9C8F7CEF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17" name="Google Shape;437;p14">
              <a:extLst>
                <a:ext uri="{FF2B5EF4-FFF2-40B4-BE49-F238E27FC236}">
                  <a16:creationId xmlns:a16="http://schemas.microsoft.com/office/drawing/2014/main" id="{B35C45AF-9C89-B312-4427-19B790736758}"/>
                </a:ext>
              </a:extLst>
            </p:cNvPr>
            <p:cNvSpPr txBox="1"/>
            <p:nvPr/>
          </p:nvSpPr>
          <p:spPr>
            <a:xfrm>
              <a:off x="8691338" y="3556060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1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436;p14">
              <a:extLst>
                <a:ext uri="{FF2B5EF4-FFF2-40B4-BE49-F238E27FC236}">
                  <a16:creationId xmlns:a16="http://schemas.microsoft.com/office/drawing/2014/main" id="{B20A9E0C-C20D-46C2-754C-91085F8E498E}"/>
                </a:ext>
              </a:extLst>
            </p:cNvPr>
            <p:cNvSpPr txBox="1"/>
            <p:nvPr/>
          </p:nvSpPr>
          <p:spPr>
            <a:xfrm>
              <a:off x="8691338" y="3823134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Write your quick win here.</a:t>
              </a:r>
              <a:endParaRPr lang="en-US" sz="1200" b="1"/>
            </a:p>
          </p:txBody>
        </p:sp>
      </p:grpSp>
      <p:grpSp>
        <p:nvGrpSpPr>
          <p:cNvPr id="2075" name="Group 2074">
            <a:extLst>
              <a:ext uri="{FF2B5EF4-FFF2-40B4-BE49-F238E27FC236}">
                <a16:creationId xmlns:a16="http://schemas.microsoft.com/office/drawing/2014/main" id="{DC137CC3-4CDC-D79E-7985-13B6281F69A2}"/>
              </a:ext>
            </a:extLst>
          </p:cNvPr>
          <p:cNvGrpSpPr/>
          <p:nvPr/>
        </p:nvGrpSpPr>
        <p:grpSpPr>
          <a:xfrm>
            <a:off x="8128000" y="4332402"/>
            <a:ext cx="3135849" cy="476362"/>
            <a:chOff x="8128000" y="4359294"/>
            <a:chExt cx="3135849" cy="47636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C499144-D982-79CF-EB93-F1E3323E5EB9}"/>
                </a:ext>
              </a:extLst>
            </p:cNvPr>
            <p:cNvGrpSpPr/>
            <p:nvPr/>
          </p:nvGrpSpPr>
          <p:grpSpPr>
            <a:xfrm>
              <a:off x="8128000" y="4373459"/>
              <a:ext cx="287007" cy="292240"/>
              <a:chOff x="571500" y="2022851"/>
              <a:chExt cx="287007" cy="292240"/>
            </a:xfrm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0C5FA409-21B7-B219-DFBF-BEC19825DBFF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CF40D7A6-B63C-AFA4-D318-1497139F5807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31" name="Google Shape;437;p14">
              <a:extLst>
                <a:ext uri="{FF2B5EF4-FFF2-40B4-BE49-F238E27FC236}">
                  <a16:creationId xmlns:a16="http://schemas.microsoft.com/office/drawing/2014/main" id="{DC8154A4-0A52-1E66-F4CB-12605EA4C7A0}"/>
                </a:ext>
              </a:extLst>
            </p:cNvPr>
            <p:cNvSpPr txBox="1"/>
            <p:nvPr/>
          </p:nvSpPr>
          <p:spPr>
            <a:xfrm>
              <a:off x="8691338" y="4359294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2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436;p14">
              <a:extLst>
                <a:ext uri="{FF2B5EF4-FFF2-40B4-BE49-F238E27FC236}">
                  <a16:creationId xmlns:a16="http://schemas.microsoft.com/office/drawing/2014/main" id="{ED8768D0-F422-9298-337A-996CE8B5832C}"/>
                </a:ext>
              </a:extLst>
            </p:cNvPr>
            <p:cNvSpPr txBox="1"/>
            <p:nvPr/>
          </p:nvSpPr>
          <p:spPr>
            <a:xfrm>
              <a:off x="8691338" y="4626368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Write your quick win here.</a:t>
              </a:r>
              <a:endParaRPr lang="en-US" sz="1200" b="1"/>
            </a:p>
          </p:txBody>
        </p:sp>
      </p:grpSp>
      <p:grpSp>
        <p:nvGrpSpPr>
          <p:cNvPr id="2076" name="Group 2075">
            <a:extLst>
              <a:ext uri="{FF2B5EF4-FFF2-40B4-BE49-F238E27FC236}">
                <a16:creationId xmlns:a16="http://schemas.microsoft.com/office/drawing/2014/main" id="{EA4A4280-0A63-E170-1325-75EEDB1BB6EF}"/>
              </a:ext>
            </a:extLst>
          </p:cNvPr>
          <p:cNvGrpSpPr/>
          <p:nvPr/>
        </p:nvGrpSpPr>
        <p:grpSpPr>
          <a:xfrm>
            <a:off x="8128000" y="5107596"/>
            <a:ext cx="3135849" cy="476362"/>
            <a:chOff x="8128000" y="5162527"/>
            <a:chExt cx="3135849" cy="476362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3F8B285-BFEB-57A1-F044-23A6F1BBF89E}"/>
                </a:ext>
              </a:extLst>
            </p:cNvPr>
            <p:cNvSpPr/>
            <p:nvPr/>
          </p:nvSpPr>
          <p:spPr bwMode="auto">
            <a:xfrm>
              <a:off x="8128000" y="5176692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C3F3020-825A-964B-ABD5-740B46B876C2}"/>
                </a:ext>
              </a:extLst>
            </p:cNvPr>
            <p:cNvSpPr/>
            <p:nvPr/>
          </p:nvSpPr>
          <p:spPr>
            <a:xfrm>
              <a:off x="8200800" y="5270249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8" name="Google Shape;437;p14">
              <a:extLst>
                <a:ext uri="{FF2B5EF4-FFF2-40B4-BE49-F238E27FC236}">
                  <a16:creationId xmlns:a16="http://schemas.microsoft.com/office/drawing/2014/main" id="{30E9CE02-A6BC-4FFC-94A0-80FDE61A50F5}"/>
                </a:ext>
              </a:extLst>
            </p:cNvPr>
            <p:cNvSpPr txBox="1"/>
            <p:nvPr/>
          </p:nvSpPr>
          <p:spPr>
            <a:xfrm>
              <a:off x="8691338" y="5162527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3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436;p14">
              <a:extLst>
                <a:ext uri="{FF2B5EF4-FFF2-40B4-BE49-F238E27FC236}">
                  <a16:creationId xmlns:a16="http://schemas.microsoft.com/office/drawing/2014/main" id="{6E1FF5A9-862D-DBC9-58BD-6A767DFF54C1}"/>
                </a:ext>
              </a:extLst>
            </p:cNvPr>
            <p:cNvSpPr txBox="1"/>
            <p:nvPr/>
          </p:nvSpPr>
          <p:spPr>
            <a:xfrm>
              <a:off x="8691338" y="5429601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Write your quick win here.</a:t>
              </a:r>
              <a:endParaRPr lang="en-US" sz="1200" b="1"/>
            </a:p>
          </p:txBody>
        </p:sp>
      </p:grp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80CA4FC5-1D5F-25AB-D5B2-8DF25E97CE17}"/>
              </a:ext>
            </a:extLst>
          </p:cNvPr>
          <p:cNvSpPr txBox="1"/>
          <p:nvPr/>
        </p:nvSpPr>
        <p:spPr>
          <a:xfrm>
            <a:off x="8128000" y="2321410"/>
            <a:ext cx="3135850" cy="8715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Write how your tech’s rapid rise in user adoption or revenue demonstrates its strong market fit and growing demand in today’s fast-evolving landscape.</a:t>
            </a:r>
          </a:p>
        </p:txBody>
      </p:sp>
      <p:sp>
        <p:nvSpPr>
          <p:cNvPr id="42" name="Google Shape;437;p14">
            <a:extLst>
              <a:ext uri="{FF2B5EF4-FFF2-40B4-BE49-F238E27FC236}">
                <a16:creationId xmlns:a16="http://schemas.microsoft.com/office/drawing/2014/main" id="{BE3D8236-8B0A-F917-A8DE-35DA1E572343}"/>
              </a:ext>
            </a:extLst>
          </p:cNvPr>
          <p:cNvSpPr txBox="1"/>
          <p:nvPr/>
        </p:nvSpPr>
        <p:spPr>
          <a:xfrm>
            <a:off x="8128000" y="1995482"/>
            <a:ext cx="313639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Growth Snapshot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28DC3D-F343-F7EC-FCB0-C4234455E3D4}"/>
              </a:ext>
            </a:extLst>
          </p:cNvPr>
          <p:cNvSpPr txBox="1"/>
          <p:nvPr/>
        </p:nvSpPr>
        <p:spPr>
          <a:xfrm>
            <a:off x="571500" y="372561"/>
            <a:ext cx="86722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>
                <a:solidFill>
                  <a:schemeClr val="accent1"/>
                </a:solidFill>
              </a:rPr>
              <a:t>The Traction</a:t>
            </a:r>
            <a:endParaRPr lang="en-US" sz="1100" b="1" dirty="0" err="1">
              <a:solidFill>
                <a:schemeClr val="accent1"/>
              </a:solidFill>
            </a:endParaRPr>
          </a:p>
        </p:txBody>
      </p:sp>
      <p:grpSp>
        <p:nvGrpSpPr>
          <p:cNvPr id="2086" name="Group 2085">
            <a:extLst>
              <a:ext uri="{FF2B5EF4-FFF2-40B4-BE49-F238E27FC236}">
                <a16:creationId xmlns:a16="http://schemas.microsoft.com/office/drawing/2014/main" id="{73F5FA94-82EC-848B-2E69-3DBA1826C36E}"/>
              </a:ext>
            </a:extLst>
          </p:cNvPr>
          <p:cNvGrpSpPr/>
          <p:nvPr/>
        </p:nvGrpSpPr>
        <p:grpSpPr>
          <a:xfrm>
            <a:off x="571500" y="1751382"/>
            <a:ext cx="6613525" cy="4224460"/>
            <a:chOff x="571500" y="1772697"/>
            <a:chExt cx="6613525" cy="4224460"/>
          </a:xfrm>
        </p:grpSpPr>
        <p:graphicFrame>
          <p:nvGraphicFramePr>
            <p:cNvPr id="2079" name="Chart 2078">
              <a:extLst>
                <a:ext uri="{FF2B5EF4-FFF2-40B4-BE49-F238E27FC236}">
                  <a16:creationId xmlns:a16="http://schemas.microsoft.com/office/drawing/2014/main" id="{5EA6F546-26F5-3403-FC8A-F476FDE9F4E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93065699"/>
                </p:ext>
              </p:extLst>
            </p:nvPr>
          </p:nvGraphicFramePr>
          <p:xfrm>
            <a:off x="571500" y="1772697"/>
            <a:ext cx="6613525" cy="42244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2081" name="Straight Arrow Connector 2080">
              <a:extLst>
                <a:ext uri="{FF2B5EF4-FFF2-40B4-BE49-F238E27FC236}">
                  <a16:creationId xmlns:a16="http://schemas.microsoft.com/office/drawing/2014/main" id="{D5B1FFC8-06EF-FED6-1EE6-08923267F0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162" y="2143662"/>
              <a:ext cx="5870309" cy="32527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lg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4" name="Oval 2083">
              <a:extLst>
                <a:ext uri="{FF2B5EF4-FFF2-40B4-BE49-F238E27FC236}">
                  <a16:creationId xmlns:a16="http://schemas.microsoft.com/office/drawing/2014/main" id="{B6F6434E-86C2-2CA9-6455-5CE75BB03FE7}"/>
                </a:ext>
              </a:extLst>
            </p:cNvPr>
            <p:cNvSpPr/>
            <p:nvPr/>
          </p:nvSpPr>
          <p:spPr bwMode="auto">
            <a:xfrm>
              <a:off x="3523232" y="3359953"/>
              <a:ext cx="820168" cy="820168"/>
            </a:xfrm>
            <a:prstGeom prst="ellipse">
              <a:avLst/>
            </a:prstGeom>
            <a:solidFill>
              <a:schemeClr val="tx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85" name="Google Shape;437;p14">
              <a:extLst>
                <a:ext uri="{FF2B5EF4-FFF2-40B4-BE49-F238E27FC236}">
                  <a16:creationId xmlns:a16="http://schemas.microsoft.com/office/drawing/2014/main" id="{B8C9C6BD-AE6C-02DD-12DC-D38646C9A763}"/>
                </a:ext>
              </a:extLst>
            </p:cNvPr>
            <p:cNvSpPr txBox="1"/>
            <p:nvPr/>
          </p:nvSpPr>
          <p:spPr>
            <a:xfrm>
              <a:off x="3702644" y="3549421"/>
              <a:ext cx="461344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0" tIns="0" rIns="0" bIns="0" anchor="ctr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bg1"/>
                  </a:solidFill>
                  <a:latin typeface="+mj-lt"/>
                  <a:ea typeface="Montserrat"/>
                  <a:cs typeface="Montserrat"/>
                  <a:sym typeface="Montserrat"/>
                </a:rPr>
                <a:t>XX%</a:t>
              </a:r>
              <a:endParaRPr lang="en-GB" sz="18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endParaRPr>
            </a:p>
            <a:p>
              <a:pPr marL="0" marR="0" lvl="0" indent="770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>
                  <a:solidFill>
                    <a:schemeClr val="bg1"/>
                  </a:solidFill>
                  <a:latin typeface="+mj-lt"/>
                  <a:sym typeface="Montserrat"/>
                </a:rPr>
                <a:t>YoY</a:t>
              </a:r>
              <a:endParaRPr lang="en-GB" sz="140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AA831-A2E9-8BF1-8C24-CEB512BC0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264CBDF-26D6-1794-D533-35BCE1EFF75C}"/>
              </a:ext>
            </a:extLst>
          </p:cNvPr>
          <p:cNvSpPr/>
          <p:nvPr/>
        </p:nvSpPr>
        <p:spPr bwMode="auto">
          <a:xfrm>
            <a:off x="571500" y="1447799"/>
            <a:ext cx="2551113" cy="46571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7C52CC0-428E-7DF9-1CCF-A41CC9F7A3B6}"/>
              </a:ext>
            </a:extLst>
          </p:cNvPr>
          <p:cNvSpPr/>
          <p:nvPr/>
        </p:nvSpPr>
        <p:spPr bwMode="auto">
          <a:xfrm>
            <a:off x="3404129" y="1447799"/>
            <a:ext cx="2551113" cy="46571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178110E-A9D3-61A1-C017-431644652CC0}"/>
              </a:ext>
            </a:extLst>
          </p:cNvPr>
          <p:cNvSpPr/>
          <p:nvPr/>
        </p:nvSpPr>
        <p:spPr bwMode="auto">
          <a:xfrm>
            <a:off x="6236758" y="1447799"/>
            <a:ext cx="2551113" cy="46571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7F32295-DDB9-9249-6D54-36CA7C73E786}"/>
              </a:ext>
            </a:extLst>
          </p:cNvPr>
          <p:cNvSpPr/>
          <p:nvPr/>
        </p:nvSpPr>
        <p:spPr bwMode="auto">
          <a:xfrm>
            <a:off x="9069387" y="1447799"/>
            <a:ext cx="2551113" cy="46571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2F06F-F565-7273-4ACA-6A76814A0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Tech Crew</a:t>
            </a:r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2400876A-624B-46DB-7B57-DD9108AE85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4C4A1768-A080-B4F3-0668-B69CC1A368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E6C79D53-0C91-F7D8-46A5-AF34F1E544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979117A5-C68D-57AA-E590-BC1F9F3765D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73307E-EBAE-9606-F0B3-262C80CB24F0}"/>
              </a:ext>
            </a:extLst>
          </p:cNvPr>
          <p:cNvSpPr txBox="1"/>
          <p:nvPr/>
        </p:nvSpPr>
        <p:spPr>
          <a:xfrm>
            <a:off x="571500" y="372561"/>
            <a:ext cx="65723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>
                <a:solidFill>
                  <a:schemeClr val="accent1"/>
                </a:solidFill>
              </a:rPr>
              <a:t>Our Team</a:t>
            </a:r>
            <a:endParaRPr lang="en-US" sz="1100" b="1" dirty="0" err="1">
              <a:solidFill>
                <a:schemeClr val="accent1"/>
              </a:solidFill>
            </a:endParaRPr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45843CE1-8B4D-E9E5-F2BB-B05647E82805}"/>
              </a:ext>
            </a:extLst>
          </p:cNvPr>
          <p:cNvSpPr txBox="1"/>
          <p:nvPr/>
        </p:nvSpPr>
        <p:spPr>
          <a:xfrm>
            <a:off x="897731" y="3701309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39F42060-115D-EE78-DE91-DC343B35BFEC}"/>
              </a:ext>
            </a:extLst>
          </p:cNvPr>
          <p:cNvSpPr txBox="1"/>
          <p:nvPr/>
        </p:nvSpPr>
        <p:spPr>
          <a:xfrm>
            <a:off x="1441657" y="3467935"/>
            <a:ext cx="8107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C2DE42A5-B21B-6F40-197F-744E5CE5E1B4}"/>
              </a:ext>
            </a:extLst>
          </p:cNvPr>
          <p:cNvSpPr txBox="1"/>
          <p:nvPr/>
        </p:nvSpPr>
        <p:spPr>
          <a:xfrm>
            <a:off x="3730360" y="3713397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4" name="Google Shape;437;p14">
            <a:extLst>
              <a:ext uri="{FF2B5EF4-FFF2-40B4-BE49-F238E27FC236}">
                <a16:creationId xmlns:a16="http://schemas.microsoft.com/office/drawing/2014/main" id="{7F1467E0-B867-2B6F-E8D7-D08B8E269288}"/>
              </a:ext>
            </a:extLst>
          </p:cNvPr>
          <p:cNvSpPr txBox="1"/>
          <p:nvPr/>
        </p:nvSpPr>
        <p:spPr>
          <a:xfrm>
            <a:off x="4274286" y="3480023"/>
            <a:ext cx="8107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37AFEF8E-69CD-F114-FD44-910A953F827D}"/>
              </a:ext>
            </a:extLst>
          </p:cNvPr>
          <p:cNvSpPr txBox="1"/>
          <p:nvPr/>
        </p:nvSpPr>
        <p:spPr>
          <a:xfrm>
            <a:off x="6562989" y="3713397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2924288D-8223-80EB-045C-C879369B792F}"/>
              </a:ext>
            </a:extLst>
          </p:cNvPr>
          <p:cNvSpPr txBox="1"/>
          <p:nvPr/>
        </p:nvSpPr>
        <p:spPr>
          <a:xfrm>
            <a:off x="7106915" y="3480023"/>
            <a:ext cx="8107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CD273843-02F4-3CC4-A194-257CF99A4382}"/>
              </a:ext>
            </a:extLst>
          </p:cNvPr>
          <p:cNvSpPr txBox="1"/>
          <p:nvPr/>
        </p:nvSpPr>
        <p:spPr>
          <a:xfrm>
            <a:off x="9395618" y="3713397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57718A93-209E-976D-D204-B852A17125CF}"/>
              </a:ext>
            </a:extLst>
          </p:cNvPr>
          <p:cNvSpPr txBox="1"/>
          <p:nvPr/>
        </p:nvSpPr>
        <p:spPr>
          <a:xfrm>
            <a:off x="9939544" y="3480023"/>
            <a:ext cx="8107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4" name="Google Shape;436;p14">
            <a:extLst>
              <a:ext uri="{FF2B5EF4-FFF2-40B4-BE49-F238E27FC236}">
                <a16:creationId xmlns:a16="http://schemas.microsoft.com/office/drawing/2014/main" id="{B8DD3B22-A23E-82C6-9A04-2ACF2B164EF9}"/>
              </a:ext>
            </a:extLst>
          </p:cNvPr>
          <p:cNvSpPr txBox="1"/>
          <p:nvPr/>
        </p:nvSpPr>
        <p:spPr>
          <a:xfrm>
            <a:off x="726141" y="4129164"/>
            <a:ext cx="2241830" cy="14686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Write key roles to highlight who’s driving your tech.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Add their top skills or experience to impress fast.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Include a big win to prove they’re the real deal.</a:t>
            </a: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334CB906-019B-EF78-A18C-E0A747D9F59A}"/>
              </a:ext>
            </a:extLst>
          </p:cNvPr>
          <p:cNvSpPr txBox="1"/>
          <p:nvPr/>
        </p:nvSpPr>
        <p:spPr>
          <a:xfrm>
            <a:off x="3558770" y="4129164"/>
            <a:ext cx="2241830" cy="14686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Write key roles to highlight who’s driving your tech.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Add their top skills or experience to impress fast.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Include a big win to prove they’re the real deal.</a:t>
            </a: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82D82383-71DE-E43F-833C-8CC5A83643B2}"/>
              </a:ext>
            </a:extLst>
          </p:cNvPr>
          <p:cNvSpPr txBox="1"/>
          <p:nvPr/>
        </p:nvSpPr>
        <p:spPr>
          <a:xfrm>
            <a:off x="6391399" y="4129164"/>
            <a:ext cx="2241830" cy="14686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Write key roles to highlight who’s driving your tech.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Add their top skills or experience to impress fast.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Include a big win to prove they’re the real deal.</a:t>
            </a: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E9D2DDE3-3BE6-164A-90B1-2DCE2EB64779}"/>
              </a:ext>
            </a:extLst>
          </p:cNvPr>
          <p:cNvSpPr txBox="1"/>
          <p:nvPr/>
        </p:nvSpPr>
        <p:spPr>
          <a:xfrm>
            <a:off x="9224028" y="4129164"/>
            <a:ext cx="2241830" cy="14686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Write key roles to highlight who’s driving your tech.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Add their top skills or experience to impress fast.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Include a big win to prove they’re the real deal.</a:t>
            </a:r>
          </a:p>
        </p:txBody>
      </p:sp>
    </p:spTree>
    <p:extLst>
      <p:ext uri="{BB962C8B-B14F-4D97-AF65-F5344CB8AC3E}">
        <p14:creationId xmlns:p14="http://schemas.microsoft.com/office/powerpoint/2010/main" val="1047693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636C0-055B-70CB-A130-3DE5A2B95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D53A6-3A0A-FF4D-EF42-BC9269ECF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Take the Next Step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D845B2E-C0A5-F880-7C6D-41F406E764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F5F9D41E-4785-9A44-7372-BC0868276AD7}"/>
              </a:ext>
            </a:extLst>
          </p:cNvPr>
          <p:cNvSpPr/>
          <p:nvPr/>
        </p:nvSpPr>
        <p:spPr bwMode="auto">
          <a:xfrm>
            <a:off x="480376" y="4224785"/>
            <a:ext cx="3117707" cy="64899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8B53C76B-3A15-6A97-2ECD-81A903F283D6}"/>
              </a:ext>
            </a:extLst>
          </p:cNvPr>
          <p:cNvSpPr/>
          <p:nvPr/>
        </p:nvSpPr>
        <p:spPr bwMode="auto">
          <a:xfrm>
            <a:off x="480376" y="5064437"/>
            <a:ext cx="3117707" cy="64899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C6D49F2-9BE7-268D-CE2A-8766C928FE5A}"/>
              </a:ext>
            </a:extLst>
          </p:cNvPr>
          <p:cNvSpPr/>
          <p:nvPr/>
        </p:nvSpPr>
        <p:spPr bwMode="auto">
          <a:xfrm>
            <a:off x="480376" y="3385133"/>
            <a:ext cx="3117707" cy="64899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586C58B-4D5A-487E-D822-3472FB7045C0}"/>
              </a:ext>
            </a:extLst>
          </p:cNvPr>
          <p:cNvSpPr/>
          <p:nvPr/>
        </p:nvSpPr>
        <p:spPr bwMode="auto">
          <a:xfrm>
            <a:off x="571499" y="4304747"/>
            <a:ext cx="490788" cy="490788"/>
          </a:xfrm>
          <a:prstGeom prst="ellipse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93C9534-F425-F7BF-EE93-F72D4009C15F}"/>
              </a:ext>
            </a:extLst>
          </p:cNvPr>
          <p:cNvGrpSpPr/>
          <p:nvPr/>
        </p:nvGrpSpPr>
        <p:grpSpPr>
          <a:xfrm>
            <a:off x="1323184" y="4311960"/>
            <a:ext cx="2217875" cy="476362"/>
            <a:chOff x="1424585" y="1541351"/>
            <a:chExt cx="3873724" cy="476362"/>
          </a:xfrm>
        </p:grpSpPr>
        <p:sp>
          <p:nvSpPr>
            <p:cNvPr id="14" name="Google Shape;437;p14">
              <a:extLst>
                <a:ext uri="{FF2B5EF4-FFF2-40B4-BE49-F238E27FC236}">
                  <a16:creationId xmlns:a16="http://schemas.microsoft.com/office/drawing/2014/main" id="{8F1DB8EB-EE63-EE4F-43C9-FF0125EB3B71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Email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436;p14">
              <a:extLst>
                <a:ext uri="{FF2B5EF4-FFF2-40B4-BE49-F238E27FC236}">
                  <a16:creationId xmlns:a16="http://schemas.microsoft.com/office/drawing/2014/main" id="{C9F56E5B-D6AA-30BB-E470-5F9E61529B6B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contact@ocvembor.com</a:t>
              </a:r>
            </a:p>
          </p:txBody>
        </p:sp>
      </p:grpSp>
      <p:pic>
        <p:nvPicPr>
          <p:cNvPr id="20" name="Graphic 19">
            <a:extLst>
              <a:ext uri="{FF2B5EF4-FFF2-40B4-BE49-F238E27FC236}">
                <a16:creationId xmlns:a16="http://schemas.microsoft.com/office/drawing/2014/main" id="{EDF8A3EC-540F-1004-B71F-746CBFBB0C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081" y="4414329"/>
            <a:ext cx="271624" cy="271624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108058AF-68C5-CE47-5D5A-17A4F2E9E032}"/>
              </a:ext>
            </a:extLst>
          </p:cNvPr>
          <p:cNvSpPr/>
          <p:nvPr/>
        </p:nvSpPr>
        <p:spPr bwMode="auto">
          <a:xfrm>
            <a:off x="571499" y="3464237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8C930B0-CF61-2A59-CFF7-34513651106F}"/>
              </a:ext>
            </a:extLst>
          </p:cNvPr>
          <p:cNvGrpSpPr/>
          <p:nvPr/>
        </p:nvGrpSpPr>
        <p:grpSpPr>
          <a:xfrm>
            <a:off x="1323184" y="3471450"/>
            <a:ext cx="2217875" cy="476362"/>
            <a:chOff x="1424585" y="1541351"/>
            <a:chExt cx="3873724" cy="476362"/>
          </a:xfrm>
        </p:grpSpPr>
        <p:sp>
          <p:nvSpPr>
            <p:cNvPr id="23" name="Google Shape;437;p14">
              <a:extLst>
                <a:ext uri="{FF2B5EF4-FFF2-40B4-BE49-F238E27FC236}">
                  <a16:creationId xmlns:a16="http://schemas.microsoft.com/office/drawing/2014/main" id="{8E95C06B-0F14-8E42-2ADC-5E09D8733CBE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Montserrat"/>
                </a:rPr>
                <a:t>Website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436;p14">
              <a:extLst>
                <a:ext uri="{FF2B5EF4-FFF2-40B4-BE49-F238E27FC236}">
                  <a16:creationId xmlns:a16="http://schemas.microsoft.com/office/drawing/2014/main" id="{8F112F27-C7C7-B428-DC89-F10CDC70D9BE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https://ocvembor.com</a:t>
              </a:r>
            </a:p>
          </p:txBody>
        </p:sp>
      </p:grpSp>
      <p:pic>
        <p:nvPicPr>
          <p:cNvPr id="25" name="Graphic 24">
            <a:extLst>
              <a:ext uri="{FF2B5EF4-FFF2-40B4-BE49-F238E27FC236}">
                <a16:creationId xmlns:a16="http://schemas.microsoft.com/office/drawing/2014/main" id="{25C0D928-5569-F062-FDC6-CADA057254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1" y="3573819"/>
            <a:ext cx="271624" cy="271624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D753BE99-53FC-FBFC-2009-68D542661597}"/>
              </a:ext>
            </a:extLst>
          </p:cNvPr>
          <p:cNvSpPr/>
          <p:nvPr/>
        </p:nvSpPr>
        <p:spPr bwMode="auto">
          <a:xfrm>
            <a:off x="571499" y="5145257"/>
            <a:ext cx="490788" cy="490788"/>
          </a:xfrm>
          <a:prstGeom prst="ellipse">
            <a:avLst/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F7DEA6F-281C-415A-4C8A-709396844C9E}"/>
              </a:ext>
            </a:extLst>
          </p:cNvPr>
          <p:cNvGrpSpPr/>
          <p:nvPr/>
        </p:nvGrpSpPr>
        <p:grpSpPr>
          <a:xfrm>
            <a:off x="1323184" y="5152470"/>
            <a:ext cx="2217875" cy="476362"/>
            <a:chOff x="1424585" y="1541351"/>
            <a:chExt cx="3873724" cy="476362"/>
          </a:xfrm>
        </p:grpSpPr>
        <p:sp>
          <p:nvSpPr>
            <p:cNvPr id="28" name="Google Shape;437;p14">
              <a:extLst>
                <a:ext uri="{FF2B5EF4-FFF2-40B4-BE49-F238E27FC236}">
                  <a16:creationId xmlns:a16="http://schemas.microsoft.com/office/drawing/2014/main" id="{04E9F0FB-5DF3-93F9-5621-6B0D5B69C4D5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Number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436;p14">
              <a:extLst>
                <a:ext uri="{FF2B5EF4-FFF2-40B4-BE49-F238E27FC236}">
                  <a16:creationId xmlns:a16="http://schemas.microsoft.com/office/drawing/2014/main" id="{708FD8F0-FF62-E791-7DEA-6C311CC89EA8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+1 234-567-8910</a:t>
              </a:r>
            </a:p>
          </p:txBody>
        </p:sp>
      </p:grpSp>
      <p:pic>
        <p:nvPicPr>
          <p:cNvPr id="30" name="Graphic 29">
            <a:extLst>
              <a:ext uri="{FF2B5EF4-FFF2-40B4-BE49-F238E27FC236}">
                <a16:creationId xmlns:a16="http://schemas.microsoft.com/office/drawing/2014/main" id="{F2765A5E-2E36-C3EA-EBE9-1AE2E01606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1" y="5254839"/>
            <a:ext cx="271624" cy="271624"/>
          </a:xfrm>
          <a:prstGeom prst="rect">
            <a:avLst/>
          </a:prstGeom>
        </p:spPr>
      </p:pic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D1594423-9BC2-D4B9-5677-9A49C04C94E6}"/>
              </a:ext>
            </a:extLst>
          </p:cNvPr>
          <p:cNvSpPr txBox="1"/>
          <p:nvPr/>
        </p:nvSpPr>
        <p:spPr>
          <a:xfrm>
            <a:off x="571499" y="1633448"/>
            <a:ext cx="4437064" cy="11024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1"/>
                </a:solidFill>
              </a:rPr>
              <a:t>Write your tech’s big vision to ignite their excitement.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1"/>
                </a:solidFill>
              </a:rPr>
              <a:t>Explain why now is the moment to jump onboard.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Add a simple action they can take right away.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Include a final nudge to seal their commitment fast.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FE964F-2625-A9A7-7992-B7160D50B9F0}"/>
              </a:ext>
            </a:extLst>
          </p:cNvPr>
          <p:cNvSpPr txBox="1"/>
          <p:nvPr/>
        </p:nvSpPr>
        <p:spPr>
          <a:xfrm>
            <a:off x="571500" y="372561"/>
            <a:ext cx="86401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>
                <a:solidFill>
                  <a:schemeClr val="accent1"/>
                </a:solidFill>
              </a:rPr>
              <a:t>Get in Touch</a:t>
            </a:r>
            <a:endParaRPr lang="en-US" sz="1100" b="1" dirty="0" err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32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21828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Tech">
      <a:dk1>
        <a:srgbClr val="011F53"/>
      </a:dk1>
      <a:lt1>
        <a:srgbClr val="FFFFFF"/>
      </a:lt1>
      <a:dk2>
        <a:srgbClr val="181B21"/>
      </a:dk2>
      <a:lt2>
        <a:srgbClr val="FFFFFF"/>
      </a:lt2>
      <a:accent1>
        <a:srgbClr val="3CD097"/>
      </a:accent1>
      <a:accent2>
        <a:srgbClr val="E29F6F"/>
      </a:accent2>
      <a:accent3>
        <a:srgbClr val="936DFF"/>
      </a:accent3>
      <a:accent4>
        <a:srgbClr val="3CD097"/>
      </a:accent4>
      <a:accent5>
        <a:srgbClr val="E29F6F"/>
      </a:accent5>
      <a:accent6>
        <a:srgbClr val="936DFF"/>
      </a:accent6>
      <a:hlink>
        <a:srgbClr val="0563C1"/>
      </a:hlink>
      <a:folHlink>
        <a:srgbClr val="C03BC4"/>
      </a:folHlink>
    </a:clrScheme>
    <a:fontScheme name="2 Pitch Deck Tech">
      <a:majorFont>
        <a:latin typeface="Manrope"/>
        <a:ea typeface=""/>
        <a:cs typeface=""/>
      </a:majorFont>
      <a:minorFont>
        <a:latin typeface="Manrope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11703</TotalTime>
  <Words>653</Words>
  <Application>Microsoft Office PowerPoint</Application>
  <PresentationFormat>Widescreen</PresentationFormat>
  <Paragraphs>138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Montserrat</vt:lpstr>
      <vt:lpstr>Wingdings</vt:lpstr>
      <vt:lpstr>Manrope</vt:lpstr>
      <vt:lpstr>Arial</vt:lpstr>
      <vt:lpstr>Segoe UI</vt:lpstr>
      <vt:lpstr>16:9 Template Light</vt:lpstr>
      <vt:lpstr>PowerPoint Presentation</vt:lpstr>
      <vt:lpstr>The Tech Challenge</vt:lpstr>
      <vt:lpstr>Our Tech Answer</vt:lpstr>
      <vt:lpstr>Where We Play Big</vt:lpstr>
      <vt:lpstr>Our Revenue Engine</vt:lpstr>
      <vt:lpstr>Our Tech Momentum</vt:lpstr>
      <vt:lpstr>Our Tech Crew</vt:lpstr>
      <vt:lpstr>Take the Next Step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421</cp:revision>
  <dcterms:created xsi:type="dcterms:W3CDTF">2024-04-04T18:01:04Z</dcterms:created>
  <dcterms:modified xsi:type="dcterms:W3CDTF">2025-05-09T02:05:49Z</dcterms:modified>
  <cp:category/>
</cp:coreProperties>
</file>